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8" r:id="rId2"/>
    <p:sldId id="275" r:id="rId3"/>
    <p:sldId id="284" r:id="rId4"/>
    <p:sldId id="257" r:id="rId5"/>
    <p:sldId id="279" r:id="rId6"/>
    <p:sldId id="280" r:id="rId7"/>
    <p:sldId id="281" r:id="rId8"/>
    <p:sldId id="283" r:id="rId9"/>
    <p:sldId id="278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BFFB7"/>
    <a:srgbClr val="CCFF99"/>
    <a:srgbClr val="FFFF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7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04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497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35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1384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380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60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98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86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0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26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3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45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01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6F8F2-8C2C-46FD-BF29-ECAF84C59123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3AA4E4-16F0-4EBF-B4FE-922F25AE4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08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620688"/>
            <a:ext cx="6995120" cy="172819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Раздел 8.2A: 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Квадратные уравнения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384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dirty="0">
                <a:solidFill>
                  <a:srgbClr val="7030A0"/>
                </a:solidFill>
              </a:rPr>
              <a:t>Тема урока: </a:t>
            </a:r>
            <a:br>
              <a:rPr lang="kk-KZ" sz="4000" b="1" dirty="0">
                <a:solidFill>
                  <a:srgbClr val="7030A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000" b="1" dirty="0">
                <a:solidFill>
                  <a:srgbClr val="FF0000"/>
                </a:solidFill>
              </a:rPr>
              <a:t>Решение неполных квадратных уравнений</a:t>
            </a:r>
          </a:p>
        </p:txBody>
      </p:sp>
    </p:spTree>
    <p:extLst>
      <p:ext uri="{BB962C8B-B14F-4D97-AF65-F5344CB8AC3E}">
        <p14:creationId xmlns:p14="http://schemas.microsoft.com/office/powerpoint/2010/main" val="208602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3C3097-DD19-4E90-8EDE-32910EBEA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620688"/>
            <a:ext cx="5618584" cy="128089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Лестница успеха</a:t>
            </a:r>
          </a:p>
        </p:txBody>
      </p:sp>
      <p:pic>
        <p:nvPicPr>
          <p:cNvPr id="1026" name="Picture 2" descr="ÐÐ°ÑÑÐ¸Ð½ÐºÐ¸ Ð¿Ð¾ Ð·Ð°Ð¿ÑÐ¾ÑÑ Ð»ÐµÑÑÐ½Ð¸ÑÐ° ÑÑÐ¿ÐµÑÐ°">
            <a:extLst>
              <a:ext uri="{FF2B5EF4-FFF2-40B4-BE49-F238E27FC236}">
                <a16:creationId xmlns:a16="http://schemas.microsoft.com/office/drawing/2014/main" id="{B0F57600-BEF0-4BF1-A855-93CA5E6921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96" y="1666732"/>
            <a:ext cx="8136904" cy="46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89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5987008" cy="129614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обучения: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772816"/>
            <a:ext cx="7115073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8.2.2.2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виды квадратных уравнений</a:t>
            </a:r>
          </a:p>
        </p:txBody>
      </p:sp>
    </p:spTree>
    <p:extLst>
      <p:ext uri="{BB962C8B-B14F-4D97-AF65-F5344CB8AC3E}">
        <p14:creationId xmlns:p14="http://schemas.microsoft.com/office/powerpoint/2010/main" val="71655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FB8B34-5C78-496E-BA8C-4B729027D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97F5D6-2F00-4683-BBA7-52D827F42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Знать виды неполных квадратных уравнений.</a:t>
            </a:r>
          </a:p>
          <a:p>
            <a:r>
              <a:rPr lang="ru-RU" sz="40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Уметь 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неполные квадратные уравнения</a:t>
            </a: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124744"/>
                <a:ext cx="8496944" cy="5504656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Является ли уравнение</a:t>
                </a:r>
              </a:p>
              <a:p>
                <a:pPr marL="0" indent="0" algn="ctr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4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4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4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квадратным? Если да, то назовите его коэффициенты.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124744"/>
                <a:ext cx="8496944" cy="5504656"/>
              </a:xfrm>
              <a:blipFill>
                <a:blip r:embed="rId2"/>
                <a:stretch>
                  <a:fillRect t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50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124744"/>
                <a:ext cx="8496944" cy="5504656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Можно ли данное уравнение привести к квадратному уравнению?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4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ru-RU" sz="4400" b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– </m:t>
                      </m:r>
                      <m:r>
                        <a:rPr lang="ru-RU" sz="4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sz="4400" b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4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4400" b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en-US" sz="4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400" b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 = </m:t>
                      </m:r>
                      <m:rad>
                        <m:radPr>
                          <m:degHide m:val="on"/>
                          <m:ctrlPr>
                            <a:rPr lang="ar-AE" sz="4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ar-AE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4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ar-AE" sz="4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4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4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ar-AE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124744"/>
                <a:ext cx="8496944" cy="5504656"/>
              </a:xfrm>
              <a:blipFill>
                <a:blip r:embed="rId2"/>
                <a:stretch>
                  <a:fillRect t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063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627784" y="2420888"/>
                <a:ext cx="5328592" cy="4208512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Является ли число 7 корнем уравнения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𝟐𝟖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4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7784" y="2420888"/>
                <a:ext cx="5328592" cy="4208512"/>
              </a:xfrm>
              <a:blipFill>
                <a:blip r:embed="rId2"/>
                <a:stretch>
                  <a:fillRect l="-4348" t="-2750" r="-67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8676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03648" y="1124744"/>
                <a:ext cx="7344816" cy="5504656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ru-RU" sz="4400" b="1" dirty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Объясните, почему уравнение </a:t>
                </a:r>
                <a:endParaRPr lang="ru-RU" sz="4400" b="1" i="1" dirty="0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ar-AE" sz="4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44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ar-AE" sz="44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44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𝟏𝟕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44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4400" b="1" dirty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400" b="1" dirty="0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ru-RU" sz="4400" b="1" dirty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может иметь положительный корень.</a:t>
                </a:r>
                <a:endParaRPr lang="ar-AE" sz="4400" b="1" dirty="0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3648" y="1124744"/>
                <a:ext cx="7344816" cy="5504656"/>
              </a:xfrm>
              <a:blipFill>
                <a:blip r:embed="rId2"/>
                <a:stretch>
                  <a:fillRect t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372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483768" y="1772816"/>
                <a:ext cx="5256584" cy="381642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1.Найдите корни уравнения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ar-AE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4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4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4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всех значений </a:t>
                </a:r>
                <a:endParaRPr 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параметра </a:t>
                </a:r>
                <a:r>
                  <a:rPr lang="ru-RU" sz="4400" b="1" i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ru-RU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83768" y="1772816"/>
                <a:ext cx="5256584" cy="3816424"/>
              </a:xfrm>
              <a:blipFill>
                <a:blip r:embed="rId2"/>
                <a:stretch>
                  <a:fillRect l="-4635" t="-3195" b="-8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362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51720" y="476672"/>
                <a:ext cx="6696744" cy="615272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Домашнее задание: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Решите уравнение: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  <m:sSup>
                      <m:sSupPr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б)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sSup>
                      <m:sSupPr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в)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sSup>
                      <m:sSupPr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ar-AE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rad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ar-AE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Найдите число, утроенный квадрат которого равен этому числу, уменьшенному в 3 раза.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51720" y="476672"/>
                <a:ext cx="6696744" cy="6152728"/>
              </a:xfrm>
              <a:blipFill>
                <a:blip r:embed="rId2"/>
                <a:stretch>
                  <a:fillRect l="-2368" t="-13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005738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1280</TotalTime>
  <Words>202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Cambria Math</vt:lpstr>
      <vt:lpstr>Century Gothic</vt:lpstr>
      <vt:lpstr>Tahoma</vt:lpstr>
      <vt:lpstr>Times New Roman</vt:lpstr>
      <vt:lpstr>Wingdings 3</vt:lpstr>
      <vt:lpstr>Легкий дым</vt:lpstr>
      <vt:lpstr>Раздел 8.2A:  Квадратные уравнения</vt:lpstr>
      <vt:lpstr>Цель обучения: </vt:lpstr>
      <vt:lpstr>Цель урока: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Лестница успеха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Архабаева Жанар Куанышбаевна</dc:creator>
  <cp:lastModifiedBy>vrikiaza51@gmail.com</cp:lastModifiedBy>
  <cp:revision>46</cp:revision>
  <dcterms:created xsi:type="dcterms:W3CDTF">2017-10-25T11:37:03Z</dcterms:created>
  <dcterms:modified xsi:type="dcterms:W3CDTF">2018-11-12T17:54:43Z</dcterms:modified>
</cp:coreProperties>
</file>