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5" r:id="rId3"/>
    <p:sldId id="259" r:id="rId4"/>
    <p:sldId id="263" r:id="rId5"/>
    <p:sldId id="279" r:id="rId6"/>
    <p:sldId id="283" r:id="rId7"/>
    <p:sldId id="265" r:id="rId8"/>
    <p:sldId id="262" r:id="rId9"/>
    <p:sldId id="268" r:id="rId10"/>
    <p:sldId id="271" r:id="rId11"/>
    <p:sldId id="278" r:id="rId12"/>
    <p:sldId id="274" r:id="rId13"/>
    <p:sldId id="281" r:id="rId14"/>
    <p:sldId id="277" r:id="rId15"/>
    <p:sldId id="284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009900"/>
    <a:srgbClr val="336600"/>
    <a:srgbClr val="00FFFF"/>
    <a:srgbClr val="0000FF"/>
    <a:srgbClr val="006600"/>
    <a:srgbClr val="33CC33"/>
    <a:srgbClr val="00FF00"/>
    <a:srgbClr val="E3E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36" autoAdjust="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44F74-192A-4971-83E9-DEE25856459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0CC3-C538-4814-A17A-FACEEE41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5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0CC3-C538-4814-A17A-FACEEE41F3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88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okartinkah.ru/img/kartinki-dlya-fona-prezentacii-2342/kartinki-dlya-fona-prezentacii-14.jpg" TargetMode="External"/><Relationship Id="rId2" Type="http://schemas.openxmlformats.org/officeDocument/2006/relationships/hyperlink" Target="http://www.playcast.ru/uploads/2015/02/15/12131596.pn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s29.postimg.org/nkybps24n/05584bc9.png" TargetMode="External"/><Relationship Id="rId5" Type="http://schemas.openxmlformats.org/officeDocument/2006/relationships/hyperlink" Target="http://img1.liveinternet.ru/images/attach/c/8/102/649/102649631_122.png" TargetMode="External"/><Relationship Id="rId4" Type="http://schemas.openxmlformats.org/officeDocument/2006/relationships/hyperlink" Target="http://www.magicnazona.rs/wp-content/uploads/2013/09/nedelja-115x140.jpg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62594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830733"/>
            <a:ext cx="1981540" cy="2027267"/>
          </a:xfrm>
          <a:prstGeom prst="rect">
            <a:avLst/>
          </a:prstGeom>
        </p:spPr>
      </p:pic>
      <p:pic>
        <p:nvPicPr>
          <p:cNvPr id="11" name="Рисунок 10" descr="362594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7165100" y="4830733"/>
            <a:ext cx="1978900" cy="2027267"/>
          </a:xfrm>
          <a:prstGeom prst="rect">
            <a:avLst/>
          </a:prstGeom>
        </p:spPr>
      </p:pic>
      <p:pic>
        <p:nvPicPr>
          <p:cNvPr id="10" name="Рисунок 9" descr="362594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22862" y="-22866"/>
            <a:ext cx="1981540" cy="2027267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331640" y="2492896"/>
            <a:ext cx="6550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Шаблоны «Масленица»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633531" y="0"/>
            <a:ext cx="2510469" cy="2492896"/>
            <a:chOff x="6633531" y="0"/>
            <a:chExt cx="2510469" cy="2492896"/>
          </a:xfrm>
        </p:grpSpPr>
        <p:pic>
          <p:nvPicPr>
            <p:cNvPr id="13" name="Рисунок 12" descr="3625942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6946436" y="0"/>
              <a:ext cx="2197564" cy="2027267"/>
            </a:xfrm>
            <a:prstGeom prst="rect">
              <a:avLst/>
            </a:prstGeom>
          </p:spPr>
        </p:pic>
        <p:pic>
          <p:nvPicPr>
            <p:cNvPr id="15" name="Рисунок 14" descr="raznoe38__V_.JPG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3531" y="0"/>
              <a:ext cx="2510469" cy="249289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 userDrawn="1"/>
        </p:nvSpPr>
        <p:spPr>
          <a:xfrm>
            <a:off x="2051720" y="3284984"/>
            <a:ext cx="5006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800" b="1" i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Автор: Беркутова Наталья Александровна</a:t>
            </a:r>
          </a:p>
          <a:p>
            <a:pPr algn="ctr"/>
            <a:r>
              <a:rPr lang="ru-RU" sz="1800" b="1" i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Учитель английского языка </a:t>
            </a:r>
          </a:p>
          <a:p>
            <a:pPr algn="ctr"/>
            <a:r>
              <a:rPr lang="ru-RU" sz="1800" b="1" i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МБОУ СОШ №9 г. Азов Ростовской обл.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4014" y="256294"/>
            <a:ext cx="8295971" cy="63454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971600" y="404664"/>
            <a:ext cx="7632848" cy="5760640"/>
          </a:xfrm>
          <a:prstGeom prst="roundRect">
            <a:avLst/>
          </a:prstGeom>
          <a:solidFill>
            <a:srgbClr val="E3EAB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 descr="0004-011-Maslenitsa-eto-torzhestvennoe-proschanie-s-zimoj-i-vstrecha-ves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645024"/>
            <a:ext cx="1910810" cy="25891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827584" y="188640"/>
            <a:ext cx="8136904" cy="6120680"/>
            <a:chOff x="827584" y="188640"/>
            <a:chExt cx="8136904" cy="61206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27584" y="548680"/>
              <a:ext cx="7632848" cy="5760640"/>
            </a:xfrm>
            <a:prstGeom prst="roundRect">
              <a:avLst/>
            </a:prstGeom>
            <a:solidFill>
              <a:srgbClr val="E3EAB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" name="Группа 5"/>
            <p:cNvGrpSpPr/>
            <p:nvPr/>
          </p:nvGrpSpPr>
          <p:grpSpPr>
            <a:xfrm>
              <a:off x="7236296" y="188640"/>
              <a:ext cx="1728192" cy="1272981"/>
              <a:chOff x="3923928" y="836712"/>
              <a:chExt cx="1728192" cy="1272981"/>
            </a:xfrm>
          </p:grpSpPr>
          <p:pic>
            <p:nvPicPr>
              <p:cNvPr id="9" name="Рисунок 8" descr="güneş resimleri (27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923928" y="836712"/>
                <a:ext cx="936104" cy="840933"/>
              </a:xfrm>
              <a:prstGeom prst="rect">
                <a:avLst/>
              </a:prstGeom>
            </p:spPr>
          </p:pic>
          <p:pic>
            <p:nvPicPr>
              <p:cNvPr id="10" name="Рисунок 9" descr="güneş resimleri (27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716016" y="1268760"/>
                <a:ext cx="936104" cy="840933"/>
              </a:xfrm>
              <a:prstGeom prst="rect">
                <a:avLst/>
              </a:prstGeom>
            </p:spPr>
          </p:pic>
          <p:pic>
            <p:nvPicPr>
              <p:cNvPr id="11" name="Рисунок 10" descr="güneş resimleri (27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499992" y="836712"/>
                <a:ext cx="936104" cy="840933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915816" y="260648"/>
            <a:ext cx="26500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Источники </a:t>
            </a:r>
            <a:endParaRPr lang="ru-RU" sz="36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98072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http://www.playcast.ru/uploads/2015/02/15/12131596.png</a:t>
            </a:r>
            <a:r>
              <a:rPr lang="ru-RU" dirty="0"/>
              <a:t> девушка с блинами </a:t>
            </a:r>
            <a:r>
              <a:rPr lang="en-US" dirty="0">
                <a:hlinkClick r:id="rId3"/>
              </a:rPr>
              <a:t>http://okartinkah.ru/img/kartinki-dlya-fona-prezentacii-2342/kartinki-dlya-fona-prezentacii-14.jpg</a:t>
            </a:r>
            <a:r>
              <a:rPr lang="ru-RU" dirty="0"/>
              <a:t> основной фон </a:t>
            </a:r>
          </a:p>
          <a:p>
            <a:r>
              <a:rPr lang="en-US" dirty="0">
                <a:hlinkClick r:id="rId4"/>
              </a:rPr>
              <a:t>http://www.magicnazona.rs/wp-content/uploads/2013/09/nedelja-115x140.jpg</a:t>
            </a:r>
            <a:r>
              <a:rPr lang="ru-RU" dirty="0"/>
              <a:t> солнце 1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http://img1.liveinternet.ru/images/attach/c/8/102/649/102649631_122.png</a:t>
            </a:r>
            <a:r>
              <a:rPr lang="ru-RU" dirty="0"/>
              <a:t> уголок </a:t>
            </a:r>
            <a:r>
              <a:rPr lang="en-US" dirty="0">
                <a:hlinkClick r:id="rId6"/>
              </a:rPr>
              <a:t>http://s29.postimg.org/nkybps24n/05584bc9.png</a:t>
            </a:r>
            <a:r>
              <a:rPr lang="ru-RU" dirty="0"/>
              <a:t> солнце 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2A80-98DA-43EF-8D5D-D7E18ABD20DF}" type="datetimeFigureOut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EE6A2-6A73-48E4-B5D9-80C86C215F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86058"/>
            <a:ext cx="4104456" cy="136245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ln w="1905"/>
                <a:solidFill>
                  <a:srgbClr val="0099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>
                <a:ln w="1905"/>
                <a:solidFill>
                  <a:srgbClr val="0099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 ВЕСНЫ «ЖАВОРОНКИ»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764704"/>
            <a:ext cx="5184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ГБОУ Школа №1528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72066" y="4572008"/>
            <a:ext cx="33134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Воробьёва Анастасия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класс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 Тихомирова С.В.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6309320"/>
            <a:ext cx="1873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г.Москва, 2023 г. </a:t>
            </a:r>
            <a:endParaRPr lang="ru-RU" dirty="0"/>
          </a:p>
        </p:txBody>
      </p:sp>
      <p:pic>
        <p:nvPicPr>
          <p:cNvPr id="16386" name="Picture 2" descr="C:\Users\Вера\Desktop\фото жаворонки\135748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1428750" cy="1190625"/>
          </a:xfrm>
          <a:prstGeom prst="rect">
            <a:avLst/>
          </a:prstGeom>
          <a:noFill/>
        </p:spPr>
      </p:pic>
      <p:pic>
        <p:nvPicPr>
          <p:cNvPr id="16388" name="Picture 4" descr="C:\Users\Вера\Desktop\фото жаворонки\135748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1428750" cy="1190625"/>
          </a:xfrm>
          <a:prstGeom prst="rect">
            <a:avLst/>
          </a:prstGeom>
          <a:noFill/>
        </p:spPr>
      </p:pic>
      <p:pic>
        <p:nvPicPr>
          <p:cNvPr id="1026" name="Picture 2" descr="C:\Users\Вера\Desktop\фото жаворонки\sorok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316477"/>
            <a:ext cx="3214710" cy="4546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672408" cy="18002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br>
              <a:rPr lang="ru-RU" i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645024"/>
            <a:ext cx="7272808" cy="2592288"/>
          </a:xfrm>
        </p:spPr>
        <p:txBody>
          <a:bodyPr>
            <a:noAutofit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i="1" dirty="0">
                <a:solidFill>
                  <a:srgbClr val="C00000"/>
                </a:solidFill>
              </a:rPr>
              <a:t>Ой вы, жаворонки, жаворонки,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i="1" dirty="0">
                <a:solidFill>
                  <a:srgbClr val="C00000"/>
                </a:solidFill>
              </a:rPr>
              <a:t>Летите в поле, несите здоровье.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i="1" dirty="0">
                <a:solidFill>
                  <a:srgbClr val="C00000"/>
                </a:solidFill>
              </a:rPr>
              <a:t>Первое – коровье,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i="1" dirty="0">
                <a:solidFill>
                  <a:srgbClr val="C00000"/>
                </a:solidFill>
              </a:rPr>
              <a:t>Второе – овечье,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i="1" dirty="0">
                <a:solidFill>
                  <a:srgbClr val="C00000"/>
                </a:solidFill>
              </a:rPr>
              <a:t>Третье – человечье.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7586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83560" y="1052736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Жаворонки, прилетите!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Студену зиму прогоните!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Теплу весну принесите!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Зима нам надоела,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Весь хлеб у нас поела!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3762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НАРОДНЫЕ ТРАДИЦИИ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357298"/>
            <a:ext cx="5400932" cy="294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87624" y="4572016"/>
            <a:ext cx="70109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 жаворонков прятали разные маленькие вещички, чтобы по ним гадать: кому кольцо достанется – тот женится или замуж выйдет; кому копейка – тот в этом году хорошо заработает; кому маленькая тряпочка, узелком завязанная, – у того ребенок родится; кому пуговица – тот счастливым будет.</a:t>
            </a:r>
          </a:p>
        </p:txBody>
      </p:sp>
      <p:pic>
        <p:nvPicPr>
          <p:cNvPr id="2050" name="Picture 2" descr="C:\Users\Вера\Desktop\фото жаворонки\96zMQZ9Sk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2825619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8136904" cy="1944215"/>
          </a:xfrm>
        </p:spPr>
        <p:txBody>
          <a:bodyPr>
            <a:normAutofit lnSpcReduction="10000"/>
          </a:bodyPr>
          <a:lstStyle/>
          <a:p>
            <a:r>
              <a:rPr lang="ru-RU" sz="2600" b="0" dirty="0">
                <a:solidFill>
                  <a:schemeClr val="bg2">
                    <a:lumMod val="10000"/>
                  </a:schemeClr>
                </a:solidFill>
              </a:rPr>
              <a:t>С помощью птичек выбирался семейный засевальщик.  Для этого в жаворонок запекалась монета или лучинка. Мужчины вытаскивали себе печёную птичку. Кому выпадал жребий, тот и разбрасывал первые пригоршни зёрен во время начала посева.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3140968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javoronki-0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988840"/>
            <a:ext cx="3638910" cy="2425940"/>
          </a:xfrm>
        </p:spPr>
      </p:pic>
      <p:pic>
        <p:nvPicPr>
          <p:cNvPr id="7" name="Содержимое 6" descr="original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23331" b="23331"/>
          <a:stretch>
            <a:fillRect/>
          </a:stretch>
        </p:blipFill>
        <p:spPr>
          <a:xfrm>
            <a:off x="323528" y="2564904"/>
            <a:ext cx="4968552" cy="37263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498178"/>
          </a:xfrm>
        </p:spPr>
        <p:txBody>
          <a:bodyPr>
            <a:normAutofit/>
          </a:bodyPr>
          <a:lstStyle/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ПТИЧКИ-ЗАКРУТКИ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72514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</a:rPr>
              <a:t>Кроме печёных птичек, делали ещё птичек-закруток. Из чего только не делали птиц на Руси! Из тряпочек, соломы, дерева. Люди украшали ими свои дома.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7005">
            <a:off x="680365" y="1321299"/>
            <a:ext cx="4267026" cy="320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5153">
            <a:off x="4919760" y="1918819"/>
            <a:ext cx="3801030" cy="26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ЖАВОРОНКОВ ВЫПЕКАЙ,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ВЕСНУ ЗАКЛИКАЙ!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C:\Users\Вера\Desktop\фото жаворонки\attach-636254622135619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060">
            <a:off x="500373" y="1840345"/>
            <a:ext cx="3748310" cy="4801720"/>
          </a:xfrm>
          <a:prstGeom prst="rect">
            <a:avLst/>
          </a:prstGeom>
          <a:noFill/>
        </p:spPr>
      </p:pic>
      <p:pic>
        <p:nvPicPr>
          <p:cNvPr id="1029" name="Picture 5" descr="C:\Users\Вера\Desktop\фото жаворонки\attach-636254621711727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4039">
            <a:off x="4354996" y="1777578"/>
            <a:ext cx="4346093" cy="4453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Вера\Desktop\фото жаворонки\mzjAcnkto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4656417" cy="6239367"/>
          </a:xfrm>
          <a:prstGeom prst="rect">
            <a:avLst/>
          </a:prstGeom>
          <a:noFill/>
        </p:spPr>
      </p:pic>
      <p:pic>
        <p:nvPicPr>
          <p:cNvPr id="3074" name="Picture 2" descr="C:\Users\Вера\Desktop\фото жаворонки\attach-636254621532239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1691">
            <a:off x="495651" y="552734"/>
            <a:ext cx="3454383" cy="5954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142984"/>
            <a:ext cx="6120680" cy="1296144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  <p:pic>
        <p:nvPicPr>
          <p:cNvPr id="1027" name="Picture 3" descr="C:\Users\Вера\Desktop\фото жаворонки\Zu15r4EAt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3115"/>
            <a:ext cx="2928958" cy="3905277"/>
          </a:xfrm>
          <a:prstGeom prst="rect">
            <a:avLst/>
          </a:prstGeom>
          <a:noFill/>
        </p:spPr>
      </p:pic>
      <p:pic>
        <p:nvPicPr>
          <p:cNvPr id="1026" name="Picture 2" descr="C:\Users\Вера\Desktop\фото жаворонки\GflY52jRr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3116"/>
            <a:ext cx="2928940" cy="3905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5343524" cy="200024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br>
              <a:rPr lang="ru-RU" dirty="0">
                <a:ln/>
                <a:solidFill>
                  <a:schemeClr val="accent3"/>
                </a:solidFill>
              </a:rPr>
            </a:b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Жаворонки, жаворонки! </a:t>
            </a:r>
            <a:b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Прилетите к нам, принесите нам лето тёплое!</a:t>
            </a:r>
            <a:b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dirty="0">
              <a:ln/>
              <a:solidFill>
                <a:srgbClr val="0033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339229" cy="4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Рисунок1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7" b="37"/>
          <a:stretch>
            <a:fillRect/>
          </a:stretch>
        </p:blipFill>
        <p:spPr>
          <a:xfrm>
            <a:off x="1928794" y="2357430"/>
            <a:ext cx="5486400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5699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3300"/>
                </a:solidFill>
              </a:rPr>
            </a:b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725144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«22 марта день с ночью меряется, равняется».         Земля повернулась к Солнцу северным полушарием — зиме больше не быть.  Зима кончается — весне почин.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71480"/>
            <a:ext cx="5357802" cy="41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lbomkids.ru/sites/default/files/styles/909x663/public/vesna._pticy_prile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07704" y="548680"/>
            <a:ext cx="5472608" cy="3985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ПРИЛЁТ ПТИЦ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58112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Старинный славянский праздник  «Жаворонки» празднуют 22 марта. Считалось, что в этот день возвращаются на родину жаворонки, а за ними летят и другие перелетные птицы.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«ЖАВОРОНОК НЕБО ПАШЕТ»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357694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 прилету жаворонков определяли, когда можно пахать. Раз жаворонок прилетел, значит, весна пришла. Полет жаворонка своеобразен: птица сначала поднимается вверх, а затем падает вниз, соответственно меняется и песня. </a:t>
            </a:r>
          </a:p>
        </p:txBody>
      </p:sp>
      <p:pic>
        <p:nvPicPr>
          <p:cNvPr id="1027" name="Picture 3" descr="C:\Users\Вера\Desktop\1973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072098" cy="3010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4795294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НАРОДНЫЕ ПРИМЕТЫ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5176936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40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«Сороки» </a:t>
            </a:r>
            <a:r>
              <a:rPr kumimoji="0" lang="ru-RU" sz="2400" b="0" i="0" u="none" strike="noStrike" cap="none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тепло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сорок дней будут тёплыми, и ранняя весна придет. Если же холодно – жди сорок холодных утренников.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НАРОДНЫЕ ТРАДИЦИИ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478632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 этот день пекли постные булочки в виде птиц — жаворонков. Птичек пекли с распростёртыми крыльями, как бы летящих. Вместо глаз вставляли угольки, горох, изюм. </a:t>
            </a:r>
          </a:p>
          <a:p>
            <a:pPr algn="ctr"/>
            <a:r>
              <a:rPr lang="ru-RU" sz="2400" dirty="0">
                <a:solidFill>
                  <a:srgbClr val="003300"/>
                </a:solidFill>
              </a:rPr>
              <a:t> </a:t>
            </a:r>
          </a:p>
        </p:txBody>
      </p:sp>
      <p:pic>
        <p:nvPicPr>
          <p:cNvPr id="1026" name="Picture 2" descr="C:\Users\Вера\Desktop\фото жаворонки\Hzb_DzCfF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71546"/>
            <a:ext cx="4219552" cy="3855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524" r="8524"/>
          <a:stretch>
            <a:fillRect/>
          </a:stretch>
        </p:blipFill>
        <p:spPr bwMode="auto">
          <a:xfrm>
            <a:off x="2843808" y="116632"/>
            <a:ext cx="594677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085184"/>
            <a:ext cx="8136904" cy="136815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Печёных жаворонков насаживали на длинные палки.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Дети с криком и звонким смехом бежали закликать жаворонков, а с ними – весну.</a:t>
            </a:r>
          </a:p>
          <a:p>
            <a:pPr algn="ctr"/>
            <a:endParaRPr lang="ru-RU" sz="6000" dirty="0">
              <a:solidFill>
                <a:srgbClr val="FF0000"/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8956">
            <a:off x="338451" y="2770250"/>
            <a:ext cx="4022263" cy="21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859816" cy="396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ЗАКЛИЧКИ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412776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</a:rPr>
              <a:t>Жаворонок, жаворонок,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На тебе зиму,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А нам лето.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На тебе сани,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А нам телегу!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endParaRPr lang="ru-RU" sz="2400" i="1" dirty="0">
              <a:solidFill>
                <a:srgbClr val="C00000"/>
              </a:solidFill>
            </a:endParaRP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Уж ты пташечка,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Ты залётная,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Ты слетай за сине море,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Ты возьми ключи весенние,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Замкни зиму, отомкни лето!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483</Words>
  <Application>Microsoft Office PowerPoint</Application>
  <PresentationFormat>Экран (4:3)</PresentationFormat>
  <Paragraphs>50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Times New Roman</vt:lpstr>
      <vt:lpstr>Тема Office</vt:lpstr>
      <vt:lpstr> ПРАЗДНИК ВЕСНЫ «ЖАВОРОНКИ» </vt:lpstr>
      <vt:lpstr>              Жаворонки, жаворонки!  Прилетите к нам, принесите нам лето тёплое! </vt:lpstr>
      <vt:lpstr> </vt:lpstr>
      <vt:lpstr>ПРИЛЁТ ПТИЦ</vt:lpstr>
      <vt:lpstr>«ЖАВОРОНОК НЕБО ПАШЕТ»</vt:lpstr>
      <vt:lpstr>НАРОДНЫЕ ПРИМЕТЫ</vt:lpstr>
      <vt:lpstr>НАРОДНЫЕ ТРАДИЦИИ</vt:lpstr>
      <vt:lpstr>Презентация PowerPoint</vt:lpstr>
      <vt:lpstr>ЗАКЛИЧКИ</vt:lpstr>
      <vt:lpstr> </vt:lpstr>
      <vt:lpstr>НАРОДНЫЕ ТРАДИЦИИ</vt:lpstr>
      <vt:lpstr>Презентация PowerPoint</vt:lpstr>
      <vt:lpstr>ПТИЧКИ-ЗАКРУТКИ</vt:lpstr>
      <vt:lpstr>ЖАВОРОНКОВ ВЫПЕКАЙ,  ВЕСНУ ЗАКЛИКАЙ!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tikhomirov.octavian@outlook.com</cp:lastModifiedBy>
  <cp:revision>122</cp:revision>
  <dcterms:created xsi:type="dcterms:W3CDTF">2016-02-19T11:11:27Z</dcterms:created>
  <dcterms:modified xsi:type="dcterms:W3CDTF">2023-11-25T12:31:38Z</dcterms:modified>
</cp:coreProperties>
</file>