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3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7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9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2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9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0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8ECD-8CB4-4587-8042-47EB1855A8F8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5AA6-3CE8-4A30-8510-9574DD33A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786"/>
            <a:ext cx="9144000" cy="751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4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Звезда открытий». Поиск положительных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качеств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30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Звезда «Бумеранг».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Поставить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себя на место другого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Тут, на этой звезде, мы нашли дневник древнего ученика. Отдельные фразы  в этом дневнике стерлись от времени. Нам нужно восстановить эти фразы, и тогда, может быть, мы и разгадаем секрет этой планеты. Послушайте обрывки этих фраз и попробуйте угадать их окончания, которые поглотило неумолимое время. На обсуждение и формулировку  ответа вам даётся 30 секунд.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6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Наслаждение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общением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– главный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признак дружбы.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Аристотель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2282825"/>
            <a:ext cx="11430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0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Без многого может обходиться человек, но только не без человека.</a:t>
            </a:r>
          </a:p>
          <a:p>
            <a:pPr algn="r"/>
            <a:r>
              <a:rPr lang="ru-RU" sz="3200" b="1" i="1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Людвиг Берне</a:t>
            </a:r>
          </a:p>
          <a:p>
            <a:r>
              <a:rPr lang="ru-RU" sz="3200" b="0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Достаточно оказаться с кем </a:t>
            </a:r>
            <a:r>
              <a:rPr lang="ru-RU" sz="3200" b="0" i="0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b="0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в лифте, чтобы убедиться, как мало люди могут сказать друг другу.</a:t>
            </a:r>
          </a:p>
          <a:p>
            <a:pPr algn="r"/>
            <a:r>
              <a:rPr lang="ru-RU" sz="3200" b="1" i="1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Славомир</a:t>
            </a:r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Врублевский</a:t>
            </a:r>
          </a:p>
          <a:p>
            <a:r>
              <a:rPr lang="ru-RU" sz="3200" b="0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обращаться с людьми – это товар, который можно купить точно так же, как сахар или кофе. И я заплачу за него больше, чем за любой другой товар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32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Неизвестный автор</a:t>
            </a:r>
            <a:endParaRPr lang="en-US" sz="3200" b="1" i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4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Классный час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i="1" dirty="0" smtClean="0">
                <a:solidFill>
                  <a:srgbClr val="00B050"/>
                </a:solidFill>
              </a:rPr>
              <a:t>Учимся </a:t>
            </a:r>
          </a:p>
          <a:p>
            <a:pPr marL="0" indent="0">
              <a:buNone/>
            </a:pPr>
            <a:r>
              <a:rPr lang="ru-RU" sz="8000" i="1" dirty="0">
                <a:solidFill>
                  <a:srgbClr val="00B050"/>
                </a:solidFill>
              </a:rPr>
              <a:t> </a:t>
            </a:r>
            <a:r>
              <a:rPr lang="ru-RU" sz="8000" i="1" dirty="0" smtClean="0">
                <a:solidFill>
                  <a:srgbClr val="00B050"/>
                </a:solidFill>
              </a:rPr>
              <a:t>             общаться</a:t>
            </a:r>
            <a:endParaRPr lang="ru-RU" sz="8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Что значит, по-вашему,  «возлюбить ближнего</a:t>
            </a:r>
            <a:r>
              <a:rPr lang="ru-RU" sz="4000" dirty="0" smtClean="0">
                <a:solidFill>
                  <a:srgbClr val="FF0000"/>
                </a:solidFill>
              </a:rPr>
              <a:t>»?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92D050"/>
                </a:solidFill>
              </a:rPr>
              <a:t>– П</a:t>
            </a:r>
            <a:r>
              <a:rPr lang="ru-RU" sz="4000" dirty="0" smtClean="0">
                <a:solidFill>
                  <a:srgbClr val="92D050"/>
                </a:solidFill>
              </a:rPr>
              <a:t>ринять  </a:t>
            </a:r>
            <a:r>
              <a:rPr lang="ru-RU" sz="4000" dirty="0">
                <a:solidFill>
                  <a:srgbClr val="92D050"/>
                </a:solidFill>
              </a:rPr>
              <a:t>его таким, какой он есть.</a:t>
            </a:r>
          </a:p>
          <a:p>
            <a:r>
              <a:rPr lang="ru-RU" sz="4000" dirty="0">
                <a:solidFill>
                  <a:srgbClr val="00B050"/>
                </a:solidFill>
              </a:rPr>
              <a:t>– Н</a:t>
            </a:r>
            <a:r>
              <a:rPr lang="ru-RU" sz="4000" dirty="0" smtClean="0">
                <a:solidFill>
                  <a:srgbClr val="00B050"/>
                </a:solidFill>
              </a:rPr>
              <a:t>айти </a:t>
            </a:r>
            <a:r>
              <a:rPr lang="ru-RU" sz="4000" dirty="0">
                <a:solidFill>
                  <a:srgbClr val="00B050"/>
                </a:solidFill>
              </a:rPr>
              <a:t>в нем что-то хорошее.</a:t>
            </a:r>
          </a:p>
          <a:p>
            <a:r>
              <a:rPr lang="ru-RU" sz="4000" dirty="0" smtClean="0"/>
              <a:t>– </a:t>
            </a:r>
            <a:r>
              <a:rPr lang="ru-RU" sz="4000" dirty="0" smtClean="0">
                <a:solidFill>
                  <a:srgbClr val="0070C0"/>
                </a:solidFill>
              </a:rPr>
              <a:t>Простить </a:t>
            </a:r>
            <a:r>
              <a:rPr lang="ru-RU" sz="4000" dirty="0">
                <a:solidFill>
                  <a:srgbClr val="0070C0"/>
                </a:solidFill>
              </a:rPr>
              <a:t>ему какие-то недостатки.</a:t>
            </a:r>
          </a:p>
          <a:p>
            <a:r>
              <a:rPr lang="ru-RU" sz="4000" dirty="0"/>
              <a:t>– </a:t>
            </a:r>
            <a:r>
              <a:rPr lang="ru-RU" sz="4000" dirty="0" smtClean="0">
                <a:solidFill>
                  <a:srgbClr val="92D050"/>
                </a:solidFill>
              </a:rPr>
              <a:t>Пожалеть </a:t>
            </a:r>
            <a:r>
              <a:rPr lang="ru-RU" sz="4000" dirty="0">
                <a:solidFill>
                  <a:srgbClr val="92D050"/>
                </a:solidFill>
              </a:rPr>
              <a:t>его.</a:t>
            </a:r>
          </a:p>
          <a:p>
            <a:r>
              <a:rPr lang="ru-RU" sz="4000" dirty="0" smtClean="0"/>
              <a:t>– </a:t>
            </a:r>
            <a:r>
              <a:rPr lang="ru-RU" sz="4000" dirty="0" smtClean="0">
                <a:solidFill>
                  <a:srgbClr val="00B050"/>
                </a:solidFill>
              </a:rPr>
              <a:t>Сочувствовать </a:t>
            </a:r>
            <a:r>
              <a:rPr lang="ru-RU" sz="4000" dirty="0">
                <a:solidFill>
                  <a:srgbClr val="00B050"/>
                </a:solidFill>
              </a:rPr>
              <a:t>ему.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По каким правилам общались друг с другом наши предки?</a:t>
            </a:r>
            <a:endParaRPr lang="ru-RU" sz="4000" dirty="0">
              <a:solidFill>
                <a:srgbClr val="00B050"/>
              </a:solidFill>
            </a:endParaRPr>
          </a:p>
          <a:p>
            <a:endParaRPr lang="ru-RU" sz="4000" b="1" dirty="0" smtClean="0"/>
          </a:p>
          <a:p>
            <a:r>
              <a:rPr lang="ru-RU" sz="4000" dirty="0" smtClean="0">
                <a:solidFill>
                  <a:srgbClr val="00B050"/>
                </a:solidFill>
              </a:rPr>
              <a:t>Правило </a:t>
            </a:r>
            <a:r>
              <a:rPr lang="ru-RU" sz="4000" dirty="0">
                <a:solidFill>
                  <a:srgbClr val="00B050"/>
                </a:solidFill>
              </a:rPr>
              <a:t>первое: </a:t>
            </a:r>
            <a:r>
              <a:rPr lang="ru-RU" sz="4000" dirty="0"/>
              <a:t>«Возлюби ближнего как самого себя</a:t>
            </a:r>
            <a:r>
              <a:rPr lang="ru-RU" sz="4000" dirty="0" smtClean="0"/>
              <a:t>».</a:t>
            </a:r>
          </a:p>
          <a:p>
            <a:endParaRPr lang="ru-RU" sz="4000" dirty="0"/>
          </a:p>
          <a:p>
            <a:r>
              <a:rPr lang="ru-RU" sz="4000" dirty="0">
                <a:solidFill>
                  <a:srgbClr val="00B050"/>
                </a:solidFill>
              </a:rPr>
              <a:t>Правило второе: </a:t>
            </a:r>
            <a:r>
              <a:rPr lang="ru-RU" sz="4000" dirty="0"/>
              <a:t>«Всегда поступай с другими так, как ты хотел бы, чтобы поступали с тобою».</a:t>
            </a:r>
          </a:p>
        </p:txBody>
      </p:sp>
    </p:spTree>
    <p:extLst>
      <p:ext uri="{BB962C8B-B14F-4D97-AF65-F5344CB8AC3E}">
        <p14:creationId xmlns:p14="http://schemas.microsoft.com/office/powerpoint/2010/main" val="13423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Тайна </a:t>
            </a:r>
            <a:r>
              <a:rPr lang="ru-RU" dirty="0">
                <a:solidFill>
                  <a:schemeClr val="accent6"/>
                </a:solidFill>
              </a:rPr>
              <a:t>звезды </a:t>
            </a:r>
            <a:r>
              <a:rPr lang="ru-RU" dirty="0" smtClean="0">
                <a:solidFill>
                  <a:schemeClr val="accent6"/>
                </a:solidFill>
              </a:rPr>
              <a:t>Солнце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Экипажи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5400" b="1" dirty="0" smtClean="0">
                <a:solidFill>
                  <a:srgbClr val="C00000"/>
                </a:solidFill>
              </a:rPr>
              <a:t>Красный</a:t>
            </a:r>
            <a:r>
              <a:rPr lang="ru-RU" sz="5400" b="1" dirty="0" smtClean="0"/>
              <a:t> 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FFC000"/>
                </a:solidFill>
              </a:rPr>
              <a:t>Жёлтый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-</a:t>
            </a:r>
            <a:r>
              <a:rPr lang="ru-RU" sz="5400" b="1" dirty="0" smtClean="0">
                <a:solidFill>
                  <a:srgbClr val="FFC000"/>
                </a:solidFill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</a:rPr>
              <a:t>Зелёный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rgbClr val="00B0F0"/>
                </a:solidFill>
              </a:rPr>
              <a:t>Синий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3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Звезда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«Содружество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Поиск общих признаков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Путевой лист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Напишите </a:t>
            </a:r>
            <a:r>
              <a:rPr lang="ru-RU" sz="4400" dirty="0">
                <a:solidFill>
                  <a:srgbClr val="7030A0"/>
                </a:solidFill>
              </a:rPr>
              <a:t>на нем не меньше 5 признаков, которые вас объединяют (внешность, характер, интересы, способности, вкусы). </a:t>
            </a:r>
          </a:p>
        </p:txBody>
      </p:sp>
    </p:spTree>
    <p:extLst>
      <p:ext uri="{BB962C8B-B14F-4D97-AF65-F5344CB8AC3E}">
        <p14:creationId xmlns:p14="http://schemas.microsoft.com/office/powerpoint/2010/main" val="21725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175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Классный час</vt:lpstr>
      <vt:lpstr>Презентация PowerPoint</vt:lpstr>
      <vt:lpstr>Презентация PowerPoint</vt:lpstr>
      <vt:lpstr>Тайна звезды Солнце </vt:lpstr>
      <vt:lpstr>Экипажи</vt:lpstr>
      <vt:lpstr> Звезда «Содружество».  Поиск общих признаков </vt:lpstr>
      <vt:lpstr>«Звезда открытий». Поиск положительных качеств</vt:lpstr>
      <vt:lpstr>Звезда «Бумеранг».  Поставить себя на место другого</vt:lpstr>
      <vt:lpstr> Наслаждение общением  – главный признак дружбы. Аристотель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</cp:revision>
  <dcterms:created xsi:type="dcterms:W3CDTF">2023-02-08T10:57:10Z</dcterms:created>
  <dcterms:modified xsi:type="dcterms:W3CDTF">2023-02-08T12:25:57Z</dcterms:modified>
</cp:coreProperties>
</file>