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72" r:id="rId19"/>
    <p:sldId id="275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09" d="100"/>
          <a:sy n="109" d="100"/>
        </p:scale>
        <p:origin x="-16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95;&#1090;&#1077;&#1085;&#1080;&#1077;%204%20&#1082;&#1083;&#1072;&#1089;&#1089;%20-&#1041;&#1091;&#1085;&#1080;&#1085;\&#1051;&#1080;&#1089;&#1090;&#1086;&#1087;&#1072;&#1076;.%20&#1041;&#1091;&#1085;&#1080;&#1085;.%201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Урок литературного чтения.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19442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accent2"/>
                </a:solidFill>
              </a:rPr>
              <a:t>             Поэтическая </a:t>
            </a:r>
            <a:r>
              <a:rPr lang="ru-RU" b="1" dirty="0" smtClean="0">
                <a:solidFill>
                  <a:schemeClr val="accent2"/>
                </a:solidFill>
              </a:rPr>
              <a:t>тетрадь. 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Составила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МОБУ Покровская СОШ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с. Покровка»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Овчинникова</a:t>
            </a:r>
            <a:r>
              <a:rPr lang="ru-RU" sz="1400" dirty="0" smtClean="0">
                <a:solidFill>
                  <a:schemeClr val="tx1"/>
                </a:solidFill>
              </a:rPr>
              <a:t> Наталья Владимировна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истопад. Бунин.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8953530" cy="67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i="1" dirty="0" smtClean="0">
                <a:solidFill>
                  <a:srgbClr val="0000CC"/>
                </a:solidFill>
              </a:rPr>
              <a:t>Работа над дикцией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678363"/>
          </a:xfrm>
        </p:spPr>
        <p:txBody>
          <a:bodyPr/>
          <a:lstStyle/>
          <a:p>
            <a:r>
              <a:rPr lang="ru-RU" dirty="0" smtClean="0"/>
              <a:t>Тень…</a:t>
            </a:r>
          </a:p>
          <a:p>
            <a:r>
              <a:rPr lang="ru-RU" dirty="0" smtClean="0"/>
              <a:t>Вы</a:t>
            </a:r>
            <a:r>
              <a:rPr lang="ru-RU" b="1" dirty="0" smtClean="0"/>
              <a:t>ш</a:t>
            </a:r>
            <a:r>
              <a:rPr lang="ru-RU" dirty="0" smtClean="0"/>
              <a:t>е…</a:t>
            </a:r>
          </a:p>
          <a:p>
            <a:r>
              <a:rPr lang="ru-RU" dirty="0" smtClean="0"/>
              <a:t>Слу</a:t>
            </a:r>
            <a:r>
              <a:rPr lang="ru-RU" b="1" dirty="0" smtClean="0"/>
              <a:t>ш</a:t>
            </a:r>
            <a:r>
              <a:rPr lang="ru-RU" dirty="0" smtClean="0"/>
              <a:t>айте…</a:t>
            </a:r>
          </a:p>
          <a:p>
            <a:r>
              <a:rPr lang="ru-RU" dirty="0" smtClean="0"/>
              <a:t>Про Маланью…</a:t>
            </a:r>
          </a:p>
          <a:p>
            <a:r>
              <a:rPr lang="ru-RU" dirty="0" smtClean="0"/>
              <a:t>А дала </a:t>
            </a:r>
            <a:r>
              <a:rPr lang="ru-RU" dirty="0" err="1" smtClean="0"/>
              <a:t>Рома</a:t>
            </a:r>
            <a:r>
              <a:rPr lang="ru-RU" b="1" dirty="0" err="1" smtClean="0"/>
              <a:t>ш</a:t>
            </a:r>
            <a:r>
              <a:rPr lang="ru-RU" dirty="0" err="1" smtClean="0"/>
              <a:t>е</a:t>
            </a:r>
            <a:r>
              <a:rPr lang="ru-RU" dirty="0" smtClean="0"/>
              <a:t>….</a:t>
            </a:r>
          </a:p>
          <a:p>
            <a:r>
              <a:rPr lang="ru-RU" dirty="0" smtClean="0"/>
              <a:t>А у </a:t>
            </a:r>
            <a:r>
              <a:rPr lang="ru-RU" dirty="0" err="1" smtClean="0"/>
              <a:t>Рома</a:t>
            </a:r>
            <a:r>
              <a:rPr lang="ru-RU" b="1" dirty="0" err="1" smtClean="0"/>
              <a:t>ш</a:t>
            </a:r>
            <a:r>
              <a:rPr lang="ru-RU" dirty="0" err="1" smtClean="0"/>
              <a:t>е</a:t>
            </a:r>
            <a:r>
              <a:rPr lang="ru-RU" dirty="0" smtClean="0"/>
              <a:t> своё на уме…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Молчание – </a:t>
            </a:r>
            <a:r>
              <a:rPr lang="en-US" dirty="0" smtClean="0"/>
              <a:t>[</a:t>
            </a:r>
            <a:r>
              <a:rPr lang="ru-RU" dirty="0" smtClean="0"/>
              <a:t> ч</a:t>
            </a:r>
            <a:r>
              <a:rPr lang="en-US" dirty="0" smtClean="0"/>
              <a:t> ]</a:t>
            </a:r>
            <a:endParaRPr lang="ru-RU" dirty="0" smtClean="0"/>
          </a:p>
          <a:p>
            <a:r>
              <a:rPr lang="ru-RU" dirty="0" smtClean="0"/>
              <a:t>Вышине  </a:t>
            </a:r>
            <a:r>
              <a:rPr lang="ru-RU" dirty="0"/>
              <a:t>– [ </a:t>
            </a:r>
            <a:r>
              <a:rPr lang="ru-RU" dirty="0" smtClean="0"/>
              <a:t>ш ]</a:t>
            </a:r>
          </a:p>
          <a:p>
            <a:r>
              <a:rPr lang="ru-RU" dirty="0"/>
              <a:t>Можно </a:t>
            </a:r>
            <a:r>
              <a:rPr lang="ru-RU" dirty="0" smtClean="0"/>
              <a:t> </a:t>
            </a:r>
            <a:r>
              <a:rPr lang="ru-RU" dirty="0"/>
              <a:t>– [ </a:t>
            </a:r>
            <a:r>
              <a:rPr lang="ru-RU" dirty="0" smtClean="0"/>
              <a:t>ж ]</a:t>
            </a:r>
          </a:p>
          <a:p>
            <a:r>
              <a:rPr lang="ru-RU" dirty="0"/>
              <a:t>Тишина – [ </a:t>
            </a:r>
            <a:r>
              <a:rPr lang="ru-RU" dirty="0" smtClean="0"/>
              <a:t>ш </a:t>
            </a:r>
            <a:r>
              <a:rPr lang="ru-RU" dirty="0"/>
              <a:t>]</a:t>
            </a:r>
          </a:p>
          <a:p>
            <a:r>
              <a:rPr lang="ru-RU" dirty="0"/>
              <a:t>Расслышать – [ </a:t>
            </a:r>
            <a:r>
              <a:rPr lang="ru-RU" dirty="0" smtClean="0"/>
              <a:t>ш ]</a:t>
            </a:r>
          </a:p>
          <a:p>
            <a:r>
              <a:rPr lang="ru-RU" dirty="0"/>
              <a:t>Шуршанье – [ </a:t>
            </a:r>
            <a:r>
              <a:rPr lang="ru-RU" dirty="0" smtClean="0"/>
              <a:t>ш </a:t>
            </a:r>
            <a:r>
              <a:rPr lang="ru-RU" dirty="0"/>
              <a:t>]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4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b="1" i="1" dirty="0" smtClean="0">
                <a:solidFill>
                  <a:srgbClr val="0000CC"/>
                </a:solidFill>
              </a:rPr>
              <a:t>Словарная работа.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00" y="1219201"/>
            <a:ext cx="6172200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00CC"/>
                </a:solidFill>
              </a:rPr>
              <a:t>Терем</a:t>
            </a:r>
            <a:r>
              <a:rPr lang="ru-RU" dirty="0"/>
              <a:t> – </a:t>
            </a:r>
            <a:r>
              <a:rPr lang="ru-RU" b="1" dirty="0"/>
              <a:t>высокий дом с расписанными ставнями и украшенной крышей.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0000CC"/>
                </a:solidFill>
              </a:rPr>
              <a:t>Вдова</a:t>
            </a:r>
            <a:r>
              <a:rPr lang="ru-RU" dirty="0"/>
              <a:t> – </a:t>
            </a:r>
            <a:r>
              <a:rPr lang="ru-RU" b="1" dirty="0"/>
              <a:t>женщина, муж которой умер.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Лазурь</a:t>
            </a:r>
            <a:r>
              <a:rPr lang="ru-RU" dirty="0"/>
              <a:t> – </a:t>
            </a:r>
            <a:r>
              <a:rPr lang="ru-RU" b="1" dirty="0"/>
              <a:t>яркий светло-синий </a:t>
            </a:r>
            <a:r>
              <a:rPr lang="ru-RU" b="1" dirty="0" smtClean="0"/>
              <a:t>цвет. </a:t>
            </a:r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Лиловый </a:t>
            </a:r>
            <a:r>
              <a:rPr lang="ru-RU" dirty="0"/>
              <a:t>– </a:t>
            </a:r>
            <a:r>
              <a:rPr lang="ru-RU" b="1" dirty="0"/>
              <a:t>фиолетовый </a:t>
            </a:r>
            <a:r>
              <a:rPr lang="ru-RU" b="1" dirty="0" smtClean="0"/>
              <a:t>цвет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Багряный </a:t>
            </a:r>
            <a:r>
              <a:rPr lang="ru-RU" dirty="0"/>
              <a:t>– </a:t>
            </a:r>
            <a:r>
              <a:rPr lang="ru-RU" sz="3100" b="1" dirty="0"/>
              <a:t>темно-красный </a:t>
            </a:r>
            <a:r>
              <a:rPr lang="ru-RU" sz="3100" b="1" dirty="0" smtClean="0"/>
              <a:t>цвет.</a:t>
            </a:r>
            <a:endParaRPr lang="ru-RU" sz="3100" b="1" dirty="0"/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Завороженный</a:t>
            </a:r>
            <a:r>
              <a:rPr lang="ru-RU" dirty="0"/>
              <a:t> – </a:t>
            </a:r>
            <a:r>
              <a:rPr lang="ru-RU" b="1" dirty="0"/>
              <a:t>синонимы: околдованный или очарованный 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Резьба</a:t>
            </a:r>
            <a:r>
              <a:rPr lang="ru-RU" dirty="0"/>
              <a:t> – </a:t>
            </a:r>
            <a:r>
              <a:rPr lang="ru-RU" b="1" dirty="0"/>
              <a:t>рисунок, вырезанный на дереве, кости.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29" y="32657"/>
            <a:ext cx="137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45" y="2313214"/>
            <a:ext cx="56223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45" y="2808639"/>
            <a:ext cx="582332" cy="3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29" y="3251358"/>
            <a:ext cx="61896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7" y="3810000"/>
            <a:ext cx="22860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8" y="1330618"/>
            <a:ext cx="1785192" cy="117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9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87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8229600" cy="170656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Сравнение- </a:t>
            </a:r>
            <a:r>
              <a:rPr lang="ru-RU" b="1" i="1" dirty="0" smtClean="0"/>
              <a:t>сопоставление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5478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2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лицетворение-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изображение </a:t>
            </a:r>
            <a:r>
              <a:rPr lang="ru-RU" sz="4000" b="1" dirty="0" smtClean="0"/>
              <a:t>неодушевлённых предметов в виде живых существ</a:t>
            </a:r>
            <a:r>
              <a:rPr lang="ru-RU" sz="4000" dirty="0" smtClean="0"/>
              <a:t>, способных говорить, чувствовать.</a:t>
            </a:r>
          </a:p>
          <a:p>
            <a:endParaRPr lang="ru-RU" sz="4000" dirty="0"/>
          </a:p>
          <a:p>
            <a:r>
              <a:rPr lang="ru-RU" sz="4000" dirty="0" smtClean="0"/>
              <a:t>« </a:t>
            </a:r>
            <a:r>
              <a:rPr lang="ru-RU" sz="4000" i="1" dirty="0" smtClean="0"/>
              <a:t>И </a:t>
            </a:r>
            <a:r>
              <a:rPr lang="ru-RU" sz="4000" b="1" i="1" dirty="0" smtClean="0"/>
              <a:t>Осень</a:t>
            </a:r>
            <a:r>
              <a:rPr lang="ru-RU" sz="4000" i="1" dirty="0" smtClean="0"/>
              <a:t> тихою </a:t>
            </a:r>
            <a:r>
              <a:rPr lang="ru-RU" sz="4000" b="1" i="1" dirty="0" smtClean="0"/>
              <a:t>вдовой</a:t>
            </a:r>
            <a:r>
              <a:rPr lang="ru-RU" sz="4000" dirty="0" smtClean="0"/>
              <a:t>…»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781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Эпитет -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Художественное </a:t>
            </a:r>
            <a:r>
              <a:rPr lang="ru-RU" sz="4000" b="1" dirty="0" smtClean="0"/>
              <a:t>определение</a:t>
            </a:r>
            <a:r>
              <a:rPr lang="ru-RU" sz="4000" dirty="0" smtClean="0"/>
              <a:t> предмета.</a:t>
            </a:r>
          </a:p>
          <a:p>
            <a:pPr marL="0" indent="0">
              <a:buNone/>
            </a:pPr>
            <a:r>
              <a:rPr lang="ru-RU" dirty="0" smtClean="0"/>
              <a:t>«терем </a:t>
            </a:r>
            <a:r>
              <a:rPr lang="ru-RU" b="1" dirty="0" smtClean="0"/>
              <a:t>расписной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                  «</a:t>
            </a:r>
            <a:r>
              <a:rPr lang="ru-RU" b="1" dirty="0" smtClean="0"/>
              <a:t>пёстрою</a:t>
            </a:r>
            <a:r>
              <a:rPr lang="ru-RU" dirty="0" smtClean="0"/>
              <a:t> стеной»</a:t>
            </a:r>
          </a:p>
          <a:p>
            <a:pPr marL="0" indent="0">
              <a:buNone/>
            </a:pPr>
            <a:r>
              <a:rPr lang="ru-RU" dirty="0" smtClean="0"/>
              <a:t>                          «жёлтою </a:t>
            </a:r>
            <a:r>
              <a:rPr lang="ru-RU" b="1" dirty="0" smtClean="0"/>
              <a:t>резьбой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« в лазури </a:t>
            </a:r>
            <a:r>
              <a:rPr lang="ru-RU" b="1" dirty="0" smtClean="0"/>
              <a:t>голубой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3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212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3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0000CC"/>
                </a:solidFill>
              </a:rPr>
              <a:t>Домашнее задание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                 1. </a:t>
            </a:r>
            <a:r>
              <a:rPr lang="ru-RU" sz="3600" i="1" dirty="0"/>
              <a:t>О</a:t>
            </a:r>
            <a:r>
              <a:rPr lang="ru-RU" sz="3600" i="1" dirty="0" smtClean="0"/>
              <a:t>бязательная часть</a:t>
            </a:r>
          </a:p>
          <a:p>
            <a:pPr marL="0" indent="0">
              <a:buNone/>
            </a:pPr>
            <a:r>
              <a:rPr lang="ru-RU" dirty="0" smtClean="0"/>
              <a:t>Выразительное </a:t>
            </a:r>
            <a:r>
              <a:rPr lang="ru-RU" dirty="0"/>
              <a:t>чтение </a:t>
            </a:r>
            <a:r>
              <a:rPr lang="ru-RU" dirty="0" smtClean="0"/>
              <a:t>стихотворения с.152 -153</a:t>
            </a:r>
            <a:endParaRPr lang="ru-RU" sz="4000" dirty="0" smtClean="0"/>
          </a:p>
          <a:p>
            <a:pPr marL="0" indent="0">
              <a:buNone/>
            </a:pPr>
            <a:r>
              <a:rPr lang="ru-RU" sz="3600" i="1" dirty="0" smtClean="0"/>
              <a:t>  2. Творческая часть</a:t>
            </a:r>
          </a:p>
          <a:p>
            <a:pPr marL="0" indent="0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- </a:t>
            </a:r>
            <a:r>
              <a:rPr lang="ru-RU" sz="3600" dirty="0" smtClean="0"/>
              <a:t>отрывок наизусть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- изобразить бунинскую </a:t>
            </a:r>
            <a:r>
              <a:rPr lang="ru-RU" sz="3600" dirty="0"/>
              <a:t>осень в рисунке и подтвердите словами из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8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52482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553200" cy="274320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CC"/>
                </a:solidFill>
              </a:rPr>
              <a:t>5 минут читаем-</a:t>
            </a:r>
            <a:br>
              <a:rPr lang="ru-RU" b="1" i="1" dirty="0" smtClean="0">
                <a:solidFill>
                  <a:srgbClr val="0000CC"/>
                </a:solidFill>
              </a:rPr>
            </a:br>
            <a:r>
              <a:rPr lang="ru-RU" b="1" i="1" dirty="0" smtClean="0">
                <a:solidFill>
                  <a:srgbClr val="0000CC"/>
                </a:solidFill>
              </a:rPr>
              <a:t>технику чтения повышаем!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использовании шаблона ссылка на Pedsovet.su обязательна</a:t>
            </a:r>
          </a:p>
        </p:txBody>
      </p:sp>
    </p:spTree>
    <p:extLst>
      <p:ext uri="{BB962C8B-B14F-4D97-AF65-F5344CB8AC3E}">
        <p14:creationId xmlns:p14="http://schemas.microsoft.com/office/powerpoint/2010/main" val="30175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Повторяем, то что знаем.</a:t>
            </a:r>
            <a:endParaRPr lang="ru-RU" sz="54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132517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40" y="304800"/>
            <a:ext cx="1471613" cy="2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35531"/>
            <a:ext cx="1400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89" y="3435531"/>
            <a:ext cx="142691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1433513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3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sz="4800" b="1" i="1" dirty="0" smtClean="0">
                <a:solidFill>
                  <a:srgbClr val="0000CC"/>
                </a:solidFill>
              </a:rPr>
              <a:t>Иван Алексеевич </a:t>
            </a:r>
            <a:br>
              <a:rPr lang="ru-RU" sz="4800" b="1" i="1" dirty="0" smtClean="0">
                <a:solidFill>
                  <a:srgbClr val="0000CC"/>
                </a:solidFill>
              </a:rPr>
            </a:br>
            <a:r>
              <a:rPr lang="ru-RU" sz="4800" b="1" i="1" dirty="0" smtClean="0">
                <a:solidFill>
                  <a:srgbClr val="0000CC"/>
                </a:solidFill>
              </a:rPr>
              <a:t>  Бунин </a:t>
            </a:r>
            <a:br>
              <a:rPr lang="ru-RU" sz="4800" b="1" i="1" dirty="0" smtClean="0">
                <a:solidFill>
                  <a:srgbClr val="0000CC"/>
                </a:solidFill>
              </a:rPr>
            </a:br>
            <a:r>
              <a:rPr lang="ru-RU" sz="4800" b="1" i="1" dirty="0" smtClean="0">
                <a:solidFill>
                  <a:srgbClr val="0000CC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«Листопад»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95612"/>
            <a:ext cx="2381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19561"/>
            <a:ext cx="4004400" cy="26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Биография поэта.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91063"/>
            <a:ext cx="8458199" cy="8715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Мать -                                                               Отец - </a:t>
            </a:r>
          </a:p>
          <a:p>
            <a:pPr marL="0" indent="0">
              <a:buNone/>
            </a:pPr>
            <a:r>
              <a:rPr lang="ru-RU" sz="2800" b="1" dirty="0" smtClean="0"/>
              <a:t>Людмила Алексеевна                 Алексей Николаевич       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1" y="1143000"/>
            <a:ext cx="2395537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56814"/>
            <a:ext cx="2221576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4537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</a:t>
            </a:r>
            <a:r>
              <a:rPr lang="ru-RU" dirty="0" smtClean="0"/>
              <a:t>ород  </a:t>
            </a:r>
            <a:r>
              <a:rPr lang="ru-RU" dirty="0" err="1" smtClean="0"/>
              <a:t>Елецк</a:t>
            </a:r>
            <a:r>
              <a:rPr lang="ru-RU" dirty="0" smtClean="0"/>
              <a:t>.  </a:t>
            </a:r>
            <a:br>
              <a:rPr lang="ru-RU" dirty="0" smtClean="0"/>
            </a:br>
            <a:r>
              <a:rPr lang="ru-RU" dirty="0" smtClean="0"/>
              <a:t>Мужская гимназия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524000"/>
            <a:ext cx="728109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1034"/>
            <a:ext cx="3394166" cy="339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93"/>
          <a:stretch/>
        </p:blipFill>
        <p:spPr bwMode="auto">
          <a:xfrm>
            <a:off x="56606" y="1219200"/>
            <a:ext cx="28651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55469"/>
            <a:ext cx="260554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828925" cy="29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4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       </a:t>
            </a:r>
            <a:r>
              <a:rPr lang="ru-RU" sz="3100" b="1" i="1" dirty="0" smtClean="0">
                <a:solidFill>
                  <a:srgbClr val="0000CC"/>
                </a:solidFill>
              </a:rPr>
              <a:t>Знакомство с новым произведением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Жизнь природы изменчива. Она полна интересных событий и достойна, чтобы  о ней было рассказано красиво. Это мог сделать И.А. Бунин в своей </a:t>
            </a:r>
            <a:r>
              <a:rPr lang="ru-RU" b="1" dirty="0" smtClean="0"/>
              <a:t>поэме «Листопад», </a:t>
            </a:r>
            <a:r>
              <a:rPr lang="ru-RU" dirty="0" smtClean="0"/>
              <a:t>которую посвятил</a:t>
            </a:r>
          </a:p>
          <a:p>
            <a:r>
              <a:rPr lang="ru-RU" dirty="0" smtClean="0"/>
              <a:t> А.М. Горькому.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57694"/>
            <a:ext cx="1733278" cy="223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298</Words>
  <Application>Microsoft Office PowerPoint</Application>
  <PresentationFormat>Экран (4:3)</PresentationFormat>
  <Paragraphs>59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Урок литературного чтения.</vt:lpstr>
      <vt:lpstr>5 минут читаем- технику чтения повышаем!</vt:lpstr>
      <vt:lpstr>Повторяем, то что знаем.</vt:lpstr>
      <vt:lpstr>         Иван Алексеевич    Бунин   «Листопад»</vt:lpstr>
      <vt:lpstr>         Биография поэта.</vt:lpstr>
      <vt:lpstr>Презентация PowerPoint</vt:lpstr>
      <vt:lpstr>город  Елецк.   Мужская гимназия</vt:lpstr>
      <vt:lpstr>Презентация PowerPoint</vt:lpstr>
      <vt:lpstr>               Знакомство с новым произведением.</vt:lpstr>
      <vt:lpstr>Презентация PowerPoint</vt:lpstr>
      <vt:lpstr>              Работа над дикцией.</vt:lpstr>
      <vt:lpstr>Презентация PowerPoint</vt:lpstr>
      <vt:lpstr>           Словарная работа.</vt:lpstr>
      <vt:lpstr>Презентация PowerPoint</vt:lpstr>
      <vt:lpstr>                Сравнение- сопоставление </vt:lpstr>
      <vt:lpstr>      Олицетворение-</vt:lpstr>
      <vt:lpstr>Эпитет - </vt:lpstr>
      <vt:lpstr>Презентация PowerPoint</vt:lpstr>
      <vt:lpstr>            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Пользователь Windows</cp:lastModifiedBy>
  <cp:revision>20</cp:revision>
  <dcterms:created xsi:type="dcterms:W3CDTF">2013-10-20T14:43:13Z</dcterms:created>
  <dcterms:modified xsi:type="dcterms:W3CDTF">2023-10-16T13:01:56Z</dcterms:modified>
</cp:coreProperties>
</file>