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6" y="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89DC0-3BD3-4AE3-9023-869DE47795DA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A940B-1F99-400D-9E36-3050A483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857232"/>
            <a:ext cx="7772400" cy="1470025"/>
          </a:xfrm>
        </p:spPr>
        <p:txBody>
          <a:bodyPr/>
          <a:lstStyle/>
          <a:p>
            <a:r>
              <a:rPr lang="ru-RU" sz="3200" dirty="0"/>
              <a:t>Урок русского языка</a:t>
            </a:r>
            <a:br>
              <a:rPr lang="ru-RU" sz="3200" dirty="0"/>
            </a:br>
            <a:r>
              <a:rPr lang="ru-RU" sz="3200" dirty="0"/>
              <a:t>4  класс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476375" y="5084763"/>
            <a:ext cx="648017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400" dirty="0"/>
              <a:t>Презентацию выполнила</a:t>
            </a:r>
          </a:p>
          <a:p>
            <a:pPr algn="ctr"/>
            <a:r>
              <a:rPr lang="ru-RU" sz="1400" dirty="0"/>
              <a:t>Суслова С. В.</a:t>
            </a:r>
          </a:p>
          <a:p>
            <a:pPr algn="ctr"/>
            <a:r>
              <a:rPr lang="ru-RU" sz="1400" dirty="0"/>
              <a:t>учитель начальных классов</a:t>
            </a:r>
          </a:p>
          <a:p>
            <a:pPr algn="ctr"/>
            <a:r>
              <a:rPr lang="ru-RU" sz="1400" dirty="0"/>
              <a:t> МКОУ «СОШ №9»</a:t>
            </a:r>
          </a:p>
          <a:p>
            <a:pPr algn="ctr"/>
            <a:r>
              <a:rPr lang="ru-RU" sz="1400" dirty="0"/>
              <a:t>2023 г.</a:t>
            </a:r>
          </a:p>
          <a:p>
            <a:pPr algn="ctr"/>
            <a:endParaRPr lang="ru-RU" sz="1400" dirty="0"/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1071538" y="2357430"/>
            <a:ext cx="7127875" cy="135731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Правописание Ь после шипящих </a:t>
            </a:r>
          </a:p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на конце существительных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51275" y="4365625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Урок № 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357158" y="2000240"/>
            <a:ext cx="857256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Ночь, мышь, шалаш, стулья,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обруч, ключ,</a:t>
            </a:r>
            <a:r>
              <a:rPr kumimoji="0" lang="ru-RU" sz="5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 огонь, рожь.</a:t>
            </a:r>
            <a:endParaRPr kumimoji="0" lang="ru-RU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714356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990000"/>
                </a:solidFill>
                <a:latin typeface="Arial Black" pitchFamily="34" charset="0"/>
              </a:rPr>
              <a:t>П Р О В Е Р К 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714488"/>
            <a:ext cx="8229600" cy="4065588"/>
          </a:xfrm>
        </p:spPr>
        <p:txBody>
          <a:bodyPr>
            <a:normAutofit lnSpcReduction="10000"/>
          </a:bodyPr>
          <a:lstStyle/>
          <a:p>
            <a:pPr marL="0" indent="273050" algn="ctr"/>
            <a:r>
              <a:rPr lang="ru-RU" dirty="0"/>
              <a:t>Зачем нам был нужен этот урок?</a:t>
            </a:r>
          </a:p>
          <a:p>
            <a:pPr marL="0" indent="273050" algn="ctr"/>
            <a:r>
              <a:rPr lang="ru-RU" dirty="0"/>
              <a:t>Что нужно уметь определять у имён существительных, чтобы правильно написать букву </a:t>
            </a:r>
            <a:r>
              <a:rPr lang="ru-RU" b="1" i="1" dirty="0" err="1"/>
              <a:t>ь</a:t>
            </a:r>
            <a:r>
              <a:rPr lang="ru-RU" dirty="0"/>
              <a:t> после шипящих?</a:t>
            </a:r>
          </a:p>
          <a:p>
            <a:pPr marL="0" indent="273050" algn="ctr"/>
            <a:r>
              <a:rPr lang="ru-RU" dirty="0"/>
              <a:t>Указывает ли </a:t>
            </a:r>
            <a:r>
              <a:rPr lang="ru-RU" b="1" i="1" dirty="0" err="1"/>
              <a:t>ь</a:t>
            </a:r>
            <a:r>
              <a:rPr lang="ru-RU" dirty="0"/>
              <a:t> в этом случае на мягкость согласного?</a:t>
            </a:r>
          </a:p>
          <a:p>
            <a:pPr marL="0" indent="273050" algn="ctr"/>
            <a:r>
              <a:rPr lang="ru-RU" dirty="0"/>
              <a:t>Кого можно похвалить за</a:t>
            </a:r>
          </a:p>
          <a:p>
            <a:pPr algn="ctr">
              <a:buFontTx/>
              <a:buNone/>
            </a:pPr>
            <a:r>
              <a:rPr lang="ru-RU" dirty="0"/>
              <a:t>      сегодняшний урок?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1538" y="714356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990000"/>
                </a:solidFill>
                <a:latin typeface="Arial Black" pitchFamily="34" charset="0"/>
              </a:rPr>
              <a:t>И  Т  О  Г  И  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561657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План урока</a:t>
            </a:r>
          </a:p>
        </p:txBody>
      </p:sp>
      <p:pic>
        <p:nvPicPr>
          <p:cNvPr id="6147" name="Picture 3" descr="Изображение 0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285860"/>
            <a:ext cx="1512887" cy="1065212"/>
          </a:xfrm>
          <a:prstGeom prst="rect">
            <a:avLst/>
          </a:prstGeom>
          <a:noFill/>
        </p:spPr>
      </p:pic>
      <p:pic>
        <p:nvPicPr>
          <p:cNvPr id="6148" name="Picture 4" descr="Изображение 0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1142984"/>
            <a:ext cx="1512888" cy="1058862"/>
          </a:xfrm>
          <a:prstGeom prst="rect">
            <a:avLst/>
          </a:prstGeom>
          <a:noFill/>
        </p:spPr>
      </p:pic>
      <p:pic>
        <p:nvPicPr>
          <p:cNvPr id="6151" name="Picture 7" descr="Изображение 0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3068638"/>
            <a:ext cx="1511300" cy="1079500"/>
          </a:xfrm>
          <a:prstGeom prst="rect">
            <a:avLst/>
          </a:prstGeom>
          <a:noFill/>
        </p:spPr>
      </p:pic>
      <p:pic>
        <p:nvPicPr>
          <p:cNvPr id="6152" name="Picture 8" descr="Изображение 0,f,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68" y="2928934"/>
            <a:ext cx="1584325" cy="1096962"/>
          </a:xfrm>
          <a:prstGeom prst="rect">
            <a:avLst/>
          </a:prstGeom>
          <a:noFill/>
        </p:spPr>
      </p:pic>
      <p:pic>
        <p:nvPicPr>
          <p:cNvPr id="6153" name="Picture 9" descr="Изображение 0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025" y="2997200"/>
            <a:ext cx="1512888" cy="1062038"/>
          </a:xfrm>
          <a:prstGeom prst="rect">
            <a:avLst/>
          </a:prstGeom>
          <a:noFill/>
        </p:spPr>
      </p:pic>
      <p:pic>
        <p:nvPicPr>
          <p:cNvPr id="6154" name="Picture 10" descr="Изображение 0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57356" y="5000636"/>
            <a:ext cx="1584325" cy="1084262"/>
          </a:xfrm>
          <a:prstGeom prst="rect">
            <a:avLst/>
          </a:prstGeom>
          <a:noFill/>
        </p:spPr>
      </p:pic>
      <p:pic>
        <p:nvPicPr>
          <p:cNvPr id="6155" name="Picture 11" descr="Изображение 0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86380" y="5000636"/>
            <a:ext cx="1584325" cy="1084262"/>
          </a:xfrm>
          <a:prstGeom prst="rect">
            <a:avLst/>
          </a:prstGeom>
          <a:noFill/>
        </p:spPr>
      </p:pic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071538" y="2428868"/>
            <a:ext cx="3386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чистописание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348038" y="2636838"/>
            <a:ext cx="2376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003800" y="26368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786314" y="2285992"/>
            <a:ext cx="3024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словарь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0" y="41497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-180975" y="4221163"/>
            <a:ext cx="2771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физкультминутка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6084888" y="4221163"/>
            <a:ext cx="30591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самостоятельная работа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2857488" y="4214818"/>
            <a:ext cx="28813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работа в группах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1500166" y="6000768"/>
            <a:ext cx="24495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итоги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4429124" y="6072206"/>
            <a:ext cx="338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домашнее задание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57" grpId="0"/>
      <p:bldP spid="61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5984" y="1285860"/>
            <a:ext cx="628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71472" y="1000108"/>
            <a:ext cx="80010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шшш</a:t>
            </a: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жжж</a:t>
            </a: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ччч</a:t>
            </a: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щщщ</a:t>
            </a:r>
            <a:endParaRPr kumimoji="0" lang="ru-RU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38" y="3000372"/>
            <a:ext cx="692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57158" y="2428868"/>
            <a:ext cx="857256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Карандаш, луч, нож.</a:t>
            </a:r>
            <a:endParaRPr kumimoji="0" lang="ru-RU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Ночь, помощь, рожь.</a:t>
            </a:r>
            <a:endParaRPr kumimoji="0" lang="ru-RU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/>
      <p:bldP spid="10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285728"/>
            <a:ext cx="321471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6000" dirty="0">
                <a:latin typeface="Propisi" pitchFamily="2" charset="0"/>
              </a:rPr>
              <a:t> лепесток</a:t>
            </a:r>
          </a:p>
          <a:p>
            <a:pPr marL="342900" indent="-342900">
              <a:buAutoNum type="arabicPeriod"/>
            </a:pPr>
            <a:r>
              <a:rPr lang="ru-RU" sz="6000" dirty="0">
                <a:latin typeface="Propisi" pitchFamily="2" charset="0"/>
              </a:rPr>
              <a:t> процесс</a:t>
            </a:r>
          </a:p>
          <a:p>
            <a:pPr marL="342900" indent="-342900">
              <a:buAutoNum type="arabicPeriod"/>
            </a:pPr>
            <a:r>
              <a:rPr lang="ru-RU" sz="6000" dirty="0">
                <a:latin typeface="Propisi" pitchFamily="2" charset="0"/>
              </a:rPr>
              <a:t> </a:t>
            </a:r>
            <a:r>
              <a:rPr lang="ru-RU" sz="6000" dirty="0" err="1">
                <a:latin typeface="Propisi" pitchFamily="2" charset="0"/>
              </a:rPr>
              <a:t>сочнение</a:t>
            </a:r>
            <a:endParaRPr lang="ru-RU" sz="6000" dirty="0">
              <a:latin typeface="Propisi" pitchFamily="2" charset="0"/>
            </a:endParaRPr>
          </a:p>
          <a:p>
            <a:pPr marL="342900" indent="-342900">
              <a:buAutoNum type="arabicPeriod"/>
            </a:pPr>
            <a:r>
              <a:rPr lang="ru-RU" sz="6000" dirty="0">
                <a:latin typeface="Propisi" pitchFamily="2" charset="0"/>
              </a:rPr>
              <a:t> </a:t>
            </a:r>
            <a:r>
              <a:rPr lang="ru-RU" sz="6000" dirty="0" err="1">
                <a:latin typeface="Propisi" pitchFamily="2" charset="0"/>
              </a:rPr>
              <a:t>ришение</a:t>
            </a:r>
            <a:endParaRPr lang="ru-RU" sz="6000" dirty="0">
              <a:latin typeface="Propisi" pitchFamily="2" charset="0"/>
            </a:endParaRPr>
          </a:p>
          <a:p>
            <a:pPr marL="342900" indent="-342900">
              <a:buAutoNum type="arabicPeriod"/>
            </a:pPr>
            <a:r>
              <a:rPr lang="ru-RU" sz="6000" dirty="0">
                <a:latin typeface="Propisi" pitchFamily="2" charset="0"/>
              </a:rPr>
              <a:t> палатка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29190" y="285728"/>
            <a:ext cx="378621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6000" dirty="0">
                <a:latin typeface="Propisi" pitchFamily="2" charset="0"/>
              </a:rPr>
              <a:t>6. традиция</a:t>
            </a:r>
          </a:p>
          <a:p>
            <a:pPr marL="342900" indent="-342900"/>
            <a:r>
              <a:rPr lang="ru-RU" sz="6000" dirty="0">
                <a:latin typeface="Propisi" pitchFamily="2" charset="0"/>
              </a:rPr>
              <a:t>7. </a:t>
            </a:r>
            <a:r>
              <a:rPr lang="ru-RU" sz="6000" dirty="0" err="1">
                <a:latin typeface="Propisi" pitchFamily="2" charset="0"/>
              </a:rPr>
              <a:t>падеш</a:t>
            </a:r>
            <a:endParaRPr lang="ru-RU" sz="6000" dirty="0">
              <a:latin typeface="Propisi" pitchFamily="2" charset="0"/>
            </a:endParaRPr>
          </a:p>
          <a:p>
            <a:pPr marL="342900" indent="-342900"/>
            <a:r>
              <a:rPr lang="ru-RU" sz="6000" dirty="0">
                <a:latin typeface="Propisi" pitchFamily="2" charset="0"/>
              </a:rPr>
              <a:t>8. </a:t>
            </a:r>
            <a:r>
              <a:rPr lang="ru-RU" sz="6000" dirty="0" err="1">
                <a:latin typeface="Propisi" pitchFamily="2" charset="0"/>
              </a:rPr>
              <a:t>клас</a:t>
            </a:r>
            <a:endParaRPr lang="ru-RU" sz="6000" dirty="0">
              <a:latin typeface="Propisi" pitchFamily="2" charset="0"/>
            </a:endParaRPr>
          </a:p>
          <a:p>
            <a:pPr marL="342900" indent="-342900"/>
            <a:r>
              <a:rPr lang="ru-RU" sz="6000" dirty="0">
                <a:latin typeface="Propisi" pitchFamily="2" charset="0"/>
              </a:rPr>
              <a:t>9. забота</a:t>
            </a:r>
          </a:p>
          <a:p>
            <a:pPr marL="342900" indent="-342900"/>
            <a:r>
              <a:rPr lang="ru-RU" sz="6000" dirty="0">
                <a:latin typeface="Propisi" pitchFamily="2" charset="0"/>
              </a:rPr>
              <a:t>10. </a:t>
            </a:r>
            <a:r>
              <a:rPr lang="ru-RU" sz="6000" dirty="0" err="1">
                <a:latin typeface="Propisi" pitchFamily="2" charset="0"/>
              </a:rPr>
              <a:t>лапата</a:t>
            </a:r>
            <a:endParaRPr lang="ru-RU" sz="6000" dirty="0">
              <a:latin typeface="Propisi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5000636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1        2       5       6       9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0166" y="5786454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к        а       м       </a:t>
            </a:r>
            <a:r>
              <a:rPr lang="ru-RU" sz="4000" b="1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ru-RU" sz="40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4000" b="1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ш</a:t>
            </a:r>
            <a:endParaRPr lang="ru-RU" sz="4000" b="1" dirty="0">
              <a:solidFill>
                <a:srgbClr val="99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&amp;Ecy;&amp;tcy;&amp;ocy; &amp;ncy;&amp;iecy; &amp;kcy;&amp;acy;&amp;mcy;&amp;ycy;&amp;sh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7" y="357166"/>
            <a:ext cx="3571896" cy="607223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000100" y="428604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800000"/>
                </a:solidFill>
              </a:rPr>
              <a:t>РОГОЗ</a:t>
            </a:r>
          </a:p>
        </p:txBody>
      </p:sp>
      <p:pic>
        <p:nvPicPr>
          <p:cNvPr id="10" name="Picture 2" descr="http://neznal.ru/wp-content/uploads/2011/01/kamys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57166"/>
            <a:ext cx="4857784" cy="607223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286380" y="357166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800000"/>
                </a:solidFill>
              </a:rPr>
              <a:t>КАМЫШ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85720" y="785794"/>
            <a:ext cx="857256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Дич</a:t>
            </a: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 . , </a:t>
            </a:r>
            <a:r>
              <a:rPr kumimoji="0" lang="ru-RU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полноч</a:t>
            </a: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 . , </a:t>
            </a:r>
            <a:r>
              <a:rPr kumimoji="0" lang="ru-RU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дрож</a:t>
            </a: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 . , плач . 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ключ</a:t>
            </a:r>
            <a:r>
              <a:rPr kumimoji="0" lang="ru-RU" sz="5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Propisi" pitchFamily="2" charset="0"/>
                <a:ea typeface="Calibri" pitchFamily="34" charset="0"/>
                <a:cs typeface="Times New Roman" pitchFamily="18" charset="0"/>
              </a:rPr>
              <a:t> . , муж . .</a:t>
            </a:r>
            <a:endParaRPr kumimoji="0" lang="ru-RU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3714752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990000"/>
                </a:solidFill>
                <a:latin typeface="Arial Black" pitchFamily="34" charset="0"/>
              </a:rPr>
              <a:t>Где нужно писать Ь, а где – нет?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714356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990000"/>
                </a:solidFill>
                <a:latin typeface="Arial Black" pitchFamily="34" charset="0"/>
              </a:rPr>
              <a:t>1. Прочитай существительное.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596" y="1714488"/>
            <a:ext cx="8429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990000"/>
                </a:solidFill>
                <a:latin typeface="Arial Black" pitchFamily="34" charset="0"/>
              </a:rPr>
              <a:t>2. Есть ли шипящий звук в конце слова?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8662" y="2714620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990000"/>
                </a:solidFill>
                <a:latin typeface="Arial Black" pitchFamily="34" charset="0"/>
              </a:rPr>
              <a:t>3. Определи род существительного.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8662" y="378619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990000"/>
                </a:solidFill>
                <a:latin typeface="Arial Black" pitchFamily="34" charset="0"/>
              </a:rPr>
              <a:t>4. В ж. р. – пишем  Ь, в м. р. – нет.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3500430" y="357166"/>
            <a:ext cx="2357454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2357422" y="1142984"/>
            <a:ext cx="4572032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решение 5"/>
          <p:cNvSpPr/>
          <p:nvPr/>
        </p:nvSpPr>
        <p:spPr>
          <a:xfrm>
            <a:off x="3071802" y="1857364"/>
            <a:ext cx="3214710" cy="857256"/>
          </a:xfrm>
          <a:prstGeom prst="flowChartDecisi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500166" y="3000372"/>
            <a:ext cx="2357454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5643570" y="3000372"/>
            <a:ext cx="2357454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решение 8"/>
          <p:cNvSpPr/>
          <p:nvPr/>
        </p:nvSpPr>
        <p:spPr>
          <a:xfrm>
            <a:off x="1500166" y="3714752"/>
            <a:ext cx="2357454" cy="642942"/>
          </a:xfrm>
          <a:prstGeom prst="flowChartDecisi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428596" y="4572008"/>
            <a:ext cx="1428760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571868" y="4572008"/>
            <a:ext cx="1428760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1500166" y="5357826"/>
            <a:ext cx="2357454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2000232" y="6143644"/>
            <a:ext cx="1428760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5643570" y="4000504"/>
            <a:ext cx="2357454" cy="642942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6215074" y="5072074"/>
            <a:ext cx="1428760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 flipH="1">
            <a:off x="4714876" y="785794"/>
            <a:ext cx="71438" cy="35719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>
            <a:off x="4669156" y="1571612"/>
            <a:ext cx="45720" cy="27622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 flipH="1">
            <a:off x="6858016" y="2285992"/>
            <a:ext cx="71438" cy="71438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>
            <a:stCxn id="6" idx="1"/>
          </p:cNvCxnSpPr>
          <p:nvPr/>
        </p:nvCxnSpPr>
        <p:spPr>
          <a:xfrm rot="10800000">
            <a:off x="2428860" y="2285992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трелка вниз 43"/>
          <p:cNvSpPr/>
          <p:nvPr/>
        </p:nvSpPr>
        <p:spPr>
          <a:xfrm flipH="1">
            <a:off x="2428860" y="2285992"/>
            <a:ext cx="71438" cy="71438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10800000">
            <a:off x="6215074" y="2285992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Стрелка вниз 45"/>
          <p:cNvSpPr/>
          <p:nvPr/>
        </p:nvSpPr>
        <p:spPr>
          <a:xfrm flipH="1">
            <a:off x="2668892" y="3429000"/>
            <a:ext cx="45719" cy="28575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rot="10800000">
            <a:off x="928662" y="4000504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0800000">
            <a:off x="3786182" y="4000504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трелка вниз 48"/>
          <p:cNvSpPr/>
          <p:nvPr/>
        </p:nvSpPr>
        <p:spPr>
          <a:xfrm flipH="1">
            <a:off x="928662" y="4000504"/>
            <a:ext cx="71438" cy="57150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низ 49"/>
          <p:cNvSpPr/>
          <p:nvPr/>
        </p:nvSpPr>
        <p:spPr>
          <a:xfrm flipH="1">
            <a:off x="4357686" y="4000504"/>
            <a:ext cx="71438" cy="57150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rot="16200000" flipV="1">
            <a:off x="570678" y="5287182"/>
            <a:ext cx="582616" cy="95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16200000" flipV="1">
            <a:off x="4214016" y="5287182"/>
            <a:ext cx="582616" cy="95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Стрелка вправо 57"/>
          <p:cNvSpPr/>
          <p:nvPr/>
        </p:nvSpPr>
        <p:spPr>
          <a:xfrm>
            <a:off x="857224" y="5572140"/>
            <a:ext cx="621218" cy="56004"/>
          </a:xfrm>
          <a:prstGeom prst="rightArrow">
            <a:avLst>
              <a:gd name="adj1" fmla="val 50000"/>
              <a:gd name="adj2" fmla="val 128851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трелка влево 58"/>
          <p:cNvSpPr/>
          <p:nvPr/>
        </p:nvSpPr>
        <p:spPr>
          <a:xfrm>
            <a:off x="3857620" y="5572140"/>
            <a:ext cx="642942" cy="45719"/>
          </a:xfrm>
          <a:prstGeom prst="leftArrow">
            <a:avLst>
              <a:gd name="adj1" fmla="val 50000"/>
              <a:gd name="adj2" fmla="val 109138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трелка вниз 59"/>
          <p:cNvSpPr/>
          <p:nvPr/>
        </p:nvSpPr>
        <p:spPr>
          <a:xfrm flipH="1">
            <a:off x="2714612" y="5786454"/>
            <a:ext cx="71438" cy="35719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низ 60"/>
          <p:cNvSpPr/>
          <p:nvPr/>
        </p:nvSpPr>
        <p:spPr>
          <a:xfrm flipH="1">
            <a:off x="6858016" y="3429000"/>
            <a:ext cx="71438" cy="57150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низ 61"/>
          <p:cNvSpPr/>
          <p:nvPr/>
        </p:nvSpPr>
        <p:spPr>
          <a:xfrm flipH="1">
            <a:off x="6929454" y="4643446"/>
            <a:ext cx="71438" cy="42862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3786182" y="357166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начало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643174" y="1142984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прочитай существительное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714744" y="2000240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Есть шипящая на конце?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928794" y="1857364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572132" y="1857364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нет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500166" y="5357826"/>
            <a:ext cx="242889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обозначь орфограмму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928794" y="6143644"/>
            <a:ext cx="1428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конец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215074" y="5072074"/>
            <a:ext cx="1428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конец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3500430" y="357166"/>
            <a:ext cx="2357454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2357422" y="1142984"/>
            <a:ext cx="4572032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решение 5"/>
          <p:cNvSpPr/>
          <p:nvPr/>
        </p:nvSpPr>
        <p:spPr>
          <a:xfrm>
            <a:off x="3071802" y="1857364"/>
            <a:ext cx="3214710" cy="857256"/>
          </a:xfrm>
          <a:prstGeom prst="flowChartDecisi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500166" y="3000372"/>
            <a:ext cx="2357454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5643570" y="3000372"/>
            <a:ext cx="2357454" cy="571504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решение 8"/>
          <p:cNvSpPr/>
          <p:nvPr/>
        </p:nvSpPr>
        <p:spPr>
          <a:xfrm>
            <a:off x="1500166" y="3714752"/>
            <a:ext cx="2357454" cy="642942"/>
          </a:xfrm>
          <a:prstGeom prst="flowChartDecisi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428596" y="4572008"/>
            <a:ext cx="1428760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571868" y="4572008"/>
            <a:ext cx="1428760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1500166" y="5357826"/>
            <a:ext cx="2357454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2000232" y="6143644"/>
            <a:ext cx="1428760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6215074" y="4143380"/>
            <a:ext cx="1428760" cy="428628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 flipH="1">
            <a:off x="4714876" y="785794"/>
            <a:ext cx="71438" cy="35719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>
            <a:off x="4669156" y="1571612"/>
            <a:ext cx="45720" cy="27622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 flipH="1">
            <a:off x="6858016" y="2285992"/>
            <a:ext cx="71438" cy="71438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>
            <a:stCxn id="6" idx="1"/>
          </p:cNvCxnSpPr>
          <p:nvPr/>
        </p:nvCxnSpPr>
        <p:spPr>
          <a:xfrm rot="10800000">
            <a:off x="2428860" y="2285992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трелка вниз 43"/>
          <p:cNvSpPr/>
          <p:nvPr/>
        </p:nvSpPr>
        <p:spPr>
          <a:xfrm flipH="1">
            <a:off x="2428860" y="2285992"/>
            <a:ext cx="71438" cy="71438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10800000">
            <a:off x="6215074" y="2285992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Стрелка вниз 45"/>
          <p:cNvSpPr/>
          <p:nvPr/>
        </p:nvSpPr>
        <p:spPr>
          <a:xfrm flipH="1">
            <a:off x="2668892" y="3429000"/>
            <a:ext cx="45719" cy="28575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rot="10800000">
            <a:off x="928662" y="4000504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0800000">
            <a:off x="3786182" y="4000504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трелка вниз 48"/>
          <p:cNvSpPr/>
          <p:nvPr/>
        </p:nvSpPr>
        <p:spPr>
          <a:xfrm flipH="1">
            <a:off x="928662" y="4000504"/>
            <a:ext cx="71438" cy="57150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низ 49"/>
          <p:cNvSpPr/>
          <p:nvPr/>
        </p:nvSpPr>
        <p:spPr>
          <a:xfrm flipH="1">
            <a:off x="4357686" y="4000504"/>
            <a:ext cx="71438" cy="57150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rot="16200000" flipV="1">
            <a:off x="570678" y="5287182"/>
            <a:ext cx="582616" cy="95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16200000" flipV="1">
            <a:off x="4214016" y="5287182"/>
            <a:ext cx="582616" cy="95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Стрелка вправо 57"/>
          <p:cNvSpPr/>
          <p:nvPr/>
        </p:nvSpPr>
        <p:spPr>
          <a:xfrm>
            <a:off x="857224" y="5572140"/>
            <a:ext cx="621218" cy="56004"/>
          </a:xfrm>
          <a:prstGeom prst="rightArrow">
            <a:avLst>
              <a:gd name="adj1" fmla="val 50000"/>
              <a:gd name="adj2" fmla="val 128851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трелка влево 58"/>
          <p:cNvSpPr/>
          <p:nvPr/>
        </p:nvSpPr>
        <p:spPr>
          <a:xfrm>
            <a:off x="3857620" y="5572140"/>
            <a:ext cx="642942" cy="45719"/>
          </a:xfrm>
          <a:prstGeom prst="leftArrow">
            <a:avLst>
              <a:gd name="adj1" fmla="val 50000"/>
              <a:gd name="adj2" fmla="val 109138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трелка вниз 59"/>
          <p:cNvSpPr/>
          <p:nvPr/>
        </p:nvSpPr>
        <p:spPr>
          <a:xfrm flipH="1">
            <a:off x="2714612" y="5786454"/>
            <a:ext cx="71438" cy="35719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низ 61"/>
          <p:cNvSpPr/>
          <p:nvPr/>
        </p:nvSpPr>
        <p:spPr>
          <a:xfrm flipH="1">
            <a:off x="6858016" y="3571876"/>
            <a:ext cx="71438" cy="50006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3786182" y="357166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начало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643174" y="1142984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прочитай существительное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714744" y="2000240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Есть шипящая на конце?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928794" y="1857364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572132" y="1857364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нет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500166" y="5357826"/>
            <a:ext cx="242889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обозначь орфограмму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928794" y="6143644"/>
            <a:ext cx="1428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конец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215074" y="4143380"/>
            <a:ext cx="1428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конец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571604" y="3000372"/>
            <a:ext cx="2286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определи род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714480" y="3786190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ж. р.?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57158" y="3643314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143240" y="3643314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нет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14282" y="4572008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  Ь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428992" y="4572008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без   Ь 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715008" y="3000372"/>
            <a:ext cx="235745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используй знакомое правило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data:image/jpeg;base64,/9j/4AAQSkZJRgABAQAAAQABAAD/2wCEAAkGBxMTEhQUExQWFhUXFxgXGBgYFxwYGBkXFxcYGBgVHBgcHCggGBolHBgXIjEhJSkrLi4uFx8zODMsNygtLisBCgoKDg0OGhAPFywcHBwsLCwsLCwsLCwsLCwsLCwsLCwsLCwsLCwsLCwsLCwsLCwsLCw3LCwsLDc3NywsLCwsLP/AABEIAMIBAwMBIgACEQEDEQH/xAAcAAACAwEBAQEAAAAAAAAAAAACAwABBAUGBwj/xAA+EAABAwIEAwYFAwQAAwkAAAABAAIRAyEEMUFREmFxBYGRobHwBhMiwdEy4fEHQlJiFHKCFSMzNENTc5Ky/8QAGAEBAQEBAQAAAAAAAAAAAAAAAAECAwT/xAAeEQEBAQEBAQEBAQEBAAAAAAAAARECIRIxUUGBA//aAAwDAQACEQMRAD8A+RuGUD3dVF/e/mMlQNvc6a93uUUj199V3RRq8N9u8fystPES7Kx8fwtNZsi87++S57bEkCYWOrR0XsMEBYnNjWT42i6bTxQtKQ54No7/AHopbqjGJjy6eCoYlwmEtzUIfaOcrO0acC/6jOoK3OqXt4ajYx4LmUnAc0/5MwRMa6d+a1L4NxCLiPToqAsPyD5oxyF42XVEaJNyBr+32VFu6ObHLPwF7efkEIKAZRPM8uQEC32/CuDsrI0IVABQbo2sQhqCcBJA16wMuZshMe9kxhi+sEdxsfIm6qM9vffsgD378FIzREe5VAZ81BXB66c/fPNVeI0mctesTkiPMe5v90Dne+n3QVCgHP3shbWE2ju195eCXWr6Kag2uv73R8Fpg8jpYX0vos9KoB78E01Bp1upKq3Aacs94BOWkzHJQ6e8s1dMiDaTaDtnNhmgjVaEcUIOp8N+RumB038OXdoLmypx5W93QR1U6eRhRUKTtB5hRTBbeXLy8tlQGufvzVOO8W9/ZJrYgiZEzz2KluBD6xNptOuiULH2ULlbXEZLlqjzEZn2UpE8mUKgbSOkZqqjdslKbJMee3NThtzVABbcK0lpznnkR3pFTDObchPw1d36QANPW6s8vodTxYaAJ0vuDstdITe/hC5tekZ4hHTynp+VspYiGg8TbR9PjZbnSY1cPvuj7KwPRZKGP4nBsATrp/K6Mm33W57+IBrVPloywq2Nla+QHBmpw+/eSa07idtp9xsgLdp99Pdk+QPCg4Nvf7JsZKPkAyPfv0UwIcyEMdfHS2ihxGUGDMg7Ec1dKvIAMAxB5/7Z3MH0WdAHnrnGcLOS0D1z9laMQ2QYtb0WGqCSMsrZ35KdVULmx0vl66hVUqCbQYJubcsvNV8scJnPT7DmkPAi06rFVBUvy81qYy2fdPWNVmpNIvkN87p9CoGzrtySBzIm5IFptlfQWny6oh3+HW5SH1dMjMmyNjYGefuZWtQZ9+/BUDHf97/hVVPDb76399yuefktaKe+/wC6iUa6in0Dr3aSDFpy55cv5WCo4nO6bVrOFjn7lJkZrn1dVRdkNFcQVGiTkjqUSO7P8KAXtOZ/nmpSbf06qvRb8JVAFxI8Zve2yQFUoBpDogHfLqO8LGyAW6m38IqtWQYBaJymRHemUWQQLTn+kzl5rVC67y514gHew5SjxjYgtiMgR1vJ1/CS4Fzjceg6oywhmVid8+77qBVKo7JpN7RurptMlviEpPBggyBOoNxPT7KQbW4VrXDicARtnOcxoMl1G1No9e9czAYWfqOc2HO+fNdAbW6x7gLvx+JRGpoqLtfed1YGcbfv6hR2pNzeSdVpAcSIOROp3HTcexfQ3U4QPx+6onzDmfPcq+Me+78ICNsjBjplO6CrTMdfz+ZUCcRTY64ieUeysR+l0gE/Y7aSn1KAHXaNBz2/IWbEsOZtvnrlK5dK1/OaW2gGJ5i2crI915b57R47rKLTOqMZzMjl5WKxuq0cVg3W/MZbZHXmksAhwOk95TgyxDs/7e/IyO5JdTIDgdD6qhwfNh06yYjohLYgH2E9rZfA0nn3DRC83cBnadtQRz/nZMQuiSMwj45yF+W8zCaDaT0/ZFA19/stYFU6k8kh9U3Ayt5TE+JTHvDiQLDT3v0VERaethn9lBKeIcBZzh0J/Cih92Cif9CsRRM8t0t9KADBj7brZVcTkJOWQSIfNs9h3qWKVSpk5FOxBsG66rTTdYCI7kjEC44bfZXMgZTw3DEXN+mRn7LNTrOZe99Ctd+HPS3esD6h16XUvgheDpH8rdi2NdJBJfsBJgWm2nVYDSMj/Y20XUwmEY0X+s8ri2fI9Uk0cunSLjbl5rdSlg+rIjUSbZdNPFR2M4jYBsCxyjfLMlOeS5hMXNoznnO06KyQcmoRNlswNVxeJJjLlyH7LL8o5x7y9V3MDRDW2zOZNsvRTibUp0DuRNCMe+5QN7/YXoQEImtRgfwrDFQrhUjzTi337zQ+8kCi3XdVH5TeDl+UJEKDG+i4AkXn3nos7qUiD9I0tn3nNbnNLrDLfLpCXXECYk5kk3tzXOxY51Zg0Fog2nOfcpDYE8Qm1p3+60Y119red0prQTBueW0LnVG3CSRwzNyO7zSq7Hs/V/cIzzT6T3M+poPMHkTkcwrxuMD2RkZFr7HWTKeCxAGsWjUHrtp1SH173kDafe5TK9Z7myJDRrkTv3JHybSfdz+FNE/4s+/XzV1a/Fme5I1CdFvWymjS17eHIHlkb/hKJEfjUe/QIHHhJF5yj1UZUtEZ2WtFupblWrGHm/5UTwR9W2voPJFSHFckzyN+dlmqVDkroV+FTfRpNQts7xGXeELn8R0Eazr+EJr+l51ShTtI9hW0MY0m9ik1DJndPpNAacrjMnnskVGR+dO5ShlL9bBpxDnN10n1uPiFxHQzyI7gufREvaDbp0mVraAXXjjGosDb1jRa5GehTc0iQC0ycpga9Fqr4lvDANyNsvFQ4gZEa7W7kjH8JgsuTYwr+TxF9mkzoRN530vyXZa3Yc1xqLCwC1z49PFdbCP4mz4zotcFPAVhqtom6YAu0QIYiARgIi1MCg1UWp8ISEwJ4d/ZQkJ5ahc1EZ3NXMxDXjpvFvLPwXQq1wJAudheOv8Aj+65uLr8RN4gzmco5Zrl3mNRz6lgL90WUrXMADTWb9fsqdOlxvHnyUAkxGZzvC4qMNkCSBnznvQ13CLNi4nZMfhnATeLa/bNZ6jjEe/FKNVOsCyDxWG5j1iFnLeaW1piyP5bvDSVNEfTjkrLSRbTl99UBBRUr7+aAW80bRP4Qm2RVAFBrZEfpPifwosvEVaugabCVRZeE+sAEv5nIW8UwRrTqLIm1QDbJEKh2meaWWNuZ7kBirwzGRFsjCa76mi/KOayOfOfuE2jVA2mIynvSUNpNDanID7IxVgZSTcx5LK6qS4ne3p+FpI4iBFrX6actlZRWOpwBeZ9eSvDNtz8bdFoxFCREzz1j7pfygAJJHWFc9F0KsRJvB8z+y1nGWAgkTBOWffdcVzzvN1sw/zKmTj6RbZOev8AEdPA4jhH1ERMAWEGYJH+q6wC41PBAhvFMtyvku92TgXP+oyGA3ItP+o/OnhPbm5PUpuDwVSqeGmxzjyGXMnIDmYXoMJ8GVnCXPY0f/Yjwt5rt9kYgNphgZwtAk8MePM/7GSu9VxuEYzhLngi8keM6dFL/wClMeGqfCMf+sJ/5M+n1Fc7HdgVad4DhE/Tcx/y5+Er2lftSkSOH6oDoERMDTiiRmi7Nx1LEQ1x4HtAANoubztmk7q4+ZubuufisUBa8nbPz6ar3Pxf8PPa3jo3JJmCYIEnSwOmnoF85qUy0EuMOdIIsSI/tvznw0snXZgqbHOj6nNGZvfLkABp5qOwbRsc+ZvHeSsDsbUk8JIHQA8tLdEg8Tj+rvyHjC5/UG1hbBLjnnG02sL559VmqvkECwsdNuXRZTAO/P7q3gDIz3EZrGqaK5INzOQAAzQ16NpueekpcEfURbnkic4uB+loAzMeUoKoOMETAOf8whJHX8/dSkbFCVBosReNglCRPJAR+ysMvCCCSbIuElUG80yl718kCoPNWnEA3ke+9RXBVZmUR1SuBNqDO5PRBTpyfd0v6GvqgxAghLqPB0jPRE6gYJ2TW9nkgEFPRlps2EqVuHSRuCttHClrxOmy147Bhw4soB9lanGwcSnnZHxGbElXh6PFOdtkbAcsgZt0WIIXOyM+/RA142vvquhh8M6xnaxzj3spj8I0DiJMyBbnn5LXzc0c03klauz6sGPfVR2HuYMC/CDnHOLLPBBMabKTyj0uF4n1G06YJc4ho5zqNwL+C9/gOzh9AILGNaBkDOpJvZ03J5rzv9NMFUdiA/5fzGtpk2/U3ihhdpNnm3MZr7Ofhul/sRABE6xr70W+uv6R4ivxMk3v6aRtkseIZVe1zYnWYmR4WHRes7R7JcIJyOUloFstcrriYwPa1zZ4ZAb9MGZdFyMs/NJR5ap2o5hAaAAIy13XQoY6k8S5rG7nLPRZ63w1iHmQ0ACMzE22/KmL7FqMYAWOm5tDpOWlxFs1dU6n8TmkHUQ0Op8ZMzJInO529V57t2nQ+bxtJIqAEh2c7ztpA5cyaOGeeKWm0g8jMXCz45gLA2DaYJibS7uz3W0cbG0xxfTEHaIGgjaxz5FczhPEfxbwXYxD2222j8Cwss1d4tblGfpPmsdcxGKnSB6df2hNO5HScoPndBW4piA3v587fwpUpC0k7Tl4LGKY/EB1jYT1nksdaATGRmEdOk2YOuqOrRYATyt1S+jLTZM8vvZMOHdflc79VeB/UehTy9osSZEiQTl6KSDG5hCEJxxByzjflEeiSSoLKZSB0S2laKJv9tPVIGUy2Lg+CinEBnIO0T5qlvEJqBFSJGSXKZSBz/hZUdeseEj0H3W+niGgCSuZWfkJBvNlGlukz9lr69HT+fxReBfLM+dkmsCGOJfNslifUbNgn1qs0/BXfBOz6oa0mJM2THPe7QD168tVnw9XhblJlNZjL5KS+fqGim5ouY7hIPMwhxIeAzidxDjEZeRVVMQ12p99clnrtyAEX3Vo0Y2kXkvAgTrzsNEmvh3ssdb9ylCu5tpPvkUVNzyZBk8/RZ8qvof9K/iunhXPNfiPFT4fpbxG1RjpIBJNgdOS+zYLtWlWpF1Go1wcCQARxRGUE2P7r8//AAV2o2jiKL6zJZxcL9vlv+lx6gHiHNoX3qv2HhWOcWgtc8AcYAcHN0Ok7dE7hK5vw1im1KlRshrQTZxvnAzPXO663aHZDXACmWakuseEQBYDYB0WNyFwsZ2U4va2iZIvPA7OdQD3nT1Xc+H+zXOawvqGQILS2AQLSLzHh0WMarh/FePYxwpU+HLiLpBN/wC0GfpiPMd7+wMaypTeyrSc82IMRtAkXnPz7+i/4KpGoX8QvcwI+re5Ph+V3sJ2d8tsU3Ai8SBmcyXZ6ALWo+fdqfDwipUDHM4mmzgbmTqcrQF83xWEcAQRBaHT/wBIM37vNfeviJ1Z1Etay5gWMzvovnPxViWUqFRppEOqEgEgaxOnMldOLqPl1SmdMzr6n3yQNp+/Rb6tVgzbHvque/FNmAHHpbLqutyMs2LOkbZe+azP/wBgDykeiKvX4iQDA3KXSqcIJBnebeevmuNu1Ql0zk3uk/hZmtBnOB6ptZ05HqRl4m5KA5Rt7lYql0XAG+SKs8HLJKbmnlpHv8KQLESrcBIgWWqm5ozy5Z7pGJeCRwz39VcDf+HQ1KcXCLjdu1IeSTcyrcDxX5qLMenmopoj6zjqlqKLIiJrkKiDbTdTsZ6ghHiqTeDibGYyXPVytb4Orh8MOAHlPik4qiBckdNUkY0hoA0ESsxKtswaKLWuMCxOUptWgWvaARPiAsUojUMzJndTYOk8QAHNBnVpuOv8osI8NdnIPJc6liXAzPjdEXTcZq/Q9Kzh0IX1H4B+NqfyRhMUXFzRFBwbxFwyFKBfiEwNCLWi/wAPo4h/+VgtuD7SZ/fnqb92S6XqdeVH6OweJ4yT8uozVvG0iWZSCRAvpPWJXocC/wCjTi5TGwgHoF8d+E/6r1aTW06wGJptEAzFYAf7H9ffB/2X0bAf1F7NqgTV+Wf8ajHNjvALfNc7xYO3VpkyBAGsxHosT6bwCGxH09+ekWQVfjDswD/zdA8g7i8hdee7S/qNg6Qd8kPxLzlA+VTEZAl31Edzkkv8V2e0Wmnhy81BSAF3kkQMydN4Xxb4g7ZNapLS/wCW2zeIyTu4zkT6AJfxZ8cVMW+K9Roa0/TSYCGNO+su5k7xF1ysxIiOoXfiSM7S8Xj4zP2+y41fFg5zpYi3SNlt7QbsL8vT3zXKFEuJMeVu5c+7dWKqVZtn5Qo0GPZKA04Ow1VNeBuuSrcTkr4TqYUfiP8AER6+KF1UmZuqFqFUrJWRA4qEqlEDmOGvqn04WJE10aLUo6HyxsFFjFQbeQUWvqBKitUuYiiisBBSisBQoKURAKwFcAKIoVKClaiaymNVcCVE8UwtFHBggG/dyzTBha4i4zW2n2rVH909QD9lqo9ntzIJHI27zFvNbaPYjCJg9xyO0zHn4LUln4M9H4igQ6nJ3Di0eEH1WXGdtPfIaAwcrnxP2hdd3YLYkNJvncW0gbpWJ7IAgcMHvH29ButW9f1PHm0XzTESY2m3gupWwLQMr6idc+8BZThxssfNVlZVIyJjbRPONdeIE6jNX8gIjhxsr80Zn1iQATYJa0PpjvQuphTAlRN4FRZZTAtRWVcKAVETQoQgFRWAogpRMDFFcC1FFFBFFFEEUUUQWHK+JCogsFQlUogso2apabTouIkBUa8Ph+KBvb33Erv4LAAmJbI0FRnoTdcXAvgtnQzfbUWG0r6B2ZhmFo4nCP8A5HcPL+4BdIjJgeyOLMADSDwnyz7pXfwfYrLSYdGoBdtIJKGk1rYIdTImwaWk9Y4/p6rudmkmxLif7QS256An0VHP/wCyWQbkWz57CQA4LDU7GYSYfIj+5oGnQBekx7AP1wDtYHvBhYmUtQWxlHAR0uT6K6PC43sy5tkNbd4mAuJicOMvwY8CQvoHaVem+WEu4mi4Yx1QiecH/wDS8ljcMZJiw/zBafACysHC+TByVvPglY6uWmzLb5j0WF+Pedh0Cl6kMHjG5EaLK1yupXccylyuVvqnNfY8lC4JCimiyiYbIFFAziCp7ggUQWCpxKlEBB5UQqIIoorhBSiNtMmeScxkQI19ArgzK4WvFjKSf2WYZ2SzAMJhokeEq6WnT7pjyTPQDzVkAfJHmPOfwhoi570+R5j0SaRseh9EwE6mY8Blyn7rfSpDhuZ2/hYXvt3/AGhbKdVoAnh74WucHW7G7ONT9FNziMzk0c5Xv8Hg2BrAAW5XLjn0yXlfhnENLOFuHbGZeHD6jGRDXC3dO69p2fW3pPaNHQSLZ3dMLQp1ZwkANcd+OJG/CG3PiujSriCOKDqBUIBPO1/AJD4tBcND/cfMegWimwMk8DnSM2u4fJ0DyUAUGtknjvzLnejkxpZJkSeZLRPQknyUrdosgAhrLZEueepDPpnoUpuIYRnTJA/9h4PSS6yo5Pa1Wq5xa1g5yXNnfJh+68p2kKokfKqic4II7z8sL1valIFpd/3v/Q48PgapjwXkMfMn9cj/ACaB6AytRHHqjcGecfhY6lIE3aPD7rVWOZJus4aPcrVRnrYZm3h/Kyuww0nwldMg7ev4Wcttt3LneYrm/LvCttKRNkfH9R96q6R+krnikObBhW1soq2ZVUc1P9FFhVELVUFiltOfclgQorKN2igWorUQOcLdx9UkqKKh9H9LkviMqKKg6/3+yW3XoVFFL+ghl3FED6j7KKKiibd49EsKKJRYyW6hkOn3UUV5Ha+FGgvqSJ+kZ31XrvhqzqoFhnGk7wooqPRYPXofQrkdn4l/F+t2f+RUUVGP4mxlTi/8R+f+R/KxGq4NkEjv5KKID7FxD3VYc5xHCbEkjwS+3hAHT7BRRbiPPFIeqUWqhDwkU8goosK59PPx9CiafpPVRRcVDVzVU81aif6NBH0uQUR6KKLV/Ql2femVdFFFkKUUU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data:image/jpeg;base64,/9j/4AAQSkZJRgABAQAAAQABAAD/2wCEAAkGBxMTEhQUExQWFhUXFxgXGBgYFxwYGBkXFxcYGBgVHBgcHCggGBolHBgXIjEhJSkrLi4uFx8zODMsNygtLisBCgoKDg0OGhAPFywcHBwsLCwsLCwsLCwsLCwsLCwsLCwsLCwsLCwsLCwsLCwsLCwsLCw3LCwsLDc3NywsLCwsLP/AABEIAMIBAwMBIgACEQEDEQH/xAAcAAACAwEBAQEAAAAAAAAAAAACAwABBAUGBwj/xAA+EAABAwIEAwYFAwQAAwkAAAABAAIRAyEEMUFREmFxBYGRobHwBhMiwdEy4fEHQlJiFHKCFSMzNENTc5Ky/8QAGAEBAQEBAQAAAAAAAAAAAAAAAAECAwT/xAAeEQEBAQEBAQEBAQEBAAAAAAAAARECIRIxUUGBA//aAAwDAQACEQMRAD8A+RuGUD3dVF/e/mMlQNvc6a93uUUj199V3RRq8N9u8fystPES7Kx8fwtNZsi87++S57bEkCYWOrR0XsMEBYnNjWT42i6bTxQtKQ54No7/AHopbqjGJjy6eCoYlwmEtzUIfaOcrO0acC/6jOoK3OqXt4ajYx4LmUnAc0/5MwRMa6d+a1L4NxCLiPToqAsPyD5oxyF42XVEaJNyBr+32VFu6ObHLPwF7efkEIKAZRPM8uQEC32/CuDsrI0IVABQbo2sQhqCcBJA16wMuZshMe9kxhi+sEdxsfIm6qM9vffsgD378FIzREe5VAZ81BXB66c/fPNVeI0mctesTkiPMe5v90Dne+n3QVCgHP3shbWE2ju195eCXWr6Kag2uv73R8Fpg8jpYX0vos9KoB78E01Bp1upKq3Aacs94BOWkzHJQ6e8s1dMiDaTaDtnNhmgjVaEcUIOp8N+RumB038OXdoLmypx5W93QR1U6eRhRUKTtB5hRTBbeXLy8tlQGufvzVOO8W9/ZJrYgiZEzz2KluBD6xNptOuiULH2ULlbXEZLlqjzEZn2UpE8mUKgbSOkZqqjdslKbJMee3NThtzVABbcK0lpznnkR3pFTDObchPw1d36QANPW6s8vodTxYaAJ0vuDstdITe/hC5tekZ4hHTynp+VspYiGg8TbR9PjZbnSY1cPvuj7KwPRZKGP4nBsATrp/K6Mm33W57+IBrVPloywq2Nla+QHBmpw+/eSa07idtp9xsgLdp99Pdk+QPCg4Nvf7JsZKPkAyPfv0UwIcyEMdfHS2ihxGUGDMg7Ec1dKvIAMAxB5/7Z3MH0WdAHnrnGcLOS0D1z9laMQ2QYtb0WGqCSMsrZ35KdVULmx0vl66hVUqCbQYJubcsvNV8scJnPT7DmkPAi06rFVBUvy81qYy2fdPWNVmpNIvkN87p9CoGzrtySBzIm5IFptlfQWny6oh3+HW5SH1dMjMmyNjYGefuZWtQZ9+/BUDHf97/hVVPDb76399yuefktaKe+/wC6iUa6in0Dr3aSDFpy55cv5WCo4nO6bVrOFjn7lJkZrn1dVRdkNFcQVGiTkjqUSO7P8KAXtOZ/nmpSbf06qvRb8JVAFxI8Zve2yQFUoBpDogHfLqO8LGyAW6m38IqtWQYBaJymRHemUWQQLTn+kzl5rVC67y514gHew5SjxjYgtiMgR1vJ1/CS4Fzjceg6oywhmVid8+77qBVKo7JpN7RurptMlviEpPBggyBOoNxPT7KQbW4VrXDicARtnOcxoMl1G1No9e9czAYWfqOc2HO+fNdAbW6x7gLvx+JRGpoqLtfed1YGcbfv6hR2pNzeSdVpAcSIOROp3HTcexfQ3U4QPx+6onzDmfPcq+Me+78ICNsjBjplO6CrTMdfz+ZUCcRTY64ieUeysR+l0gE/Y7aSn1KAHXaNBz2/IWbEsOZtvnrlK5dK1/OaW2gGJ5i2crI915b57R47rKLTOqMZzMjl5WKxuq0cVg3W/MZbZHXmksAhwOk95TgyxDs/7e/IyO5JdTIDgdD6qhwfNh06yYjohLYgH2E9rZfA0nn3DRC83cBnadtQRz/nZMQuiSMwj45yF+W8zCaDaT0/ZFA19/stYFU6k8kh9U3Ayt5TE+JTHvDiQLDT3v0VERaethn9lBKeIcBZzh0J/Cih92Cif9CsRRM8t0t9KADBj7brZVcTkJOWQSIfNs9h3qWKVSpk5FOxBsG66rTTdYCI7kjEC44bfZXMgZTw3DEXN+mRn7LNTrOZe99Ctd+HPS3esD6h16XUvgheDpH8rdi2NdJBJfsBJgWm2nVYDSMj/Y20XUwmEY0X+s8ri2fI9Uk0cunSLjbl5rdSlg+rIjUSbZdNPFR2M4jYBsCxyjfLMlOeS5hMXNoznnO06KyQcmoRNlswNVxeJJjLlyH7LL8o5x7y9V3MDRDW2zOZNsvRTibUp0DuRNCMe+5QN7/YXoQEImtRgfwrDFQrhUjzTi337zQ+8kCi3XdVH5TeDl+UJEKDG+i4AkXn3nos7qUiD9I0tn3nNbnNLrDLfLpCXXECYk5kk3tzXOxY51Zg0Fog2nOfcpDYE8Qm1p3+60Y119red0prQTBueW0LnVG3CSRwzNyO7zSq7Hs/V/cIzzT6T3M+poPMHkTkcwrxuMD2RkZFr7HWTKeCxAGsWjUHrtp1SH173kDafe5TK9Z7myJDRrkTv3JHybSfdz+FNE/4s+/XzV1a/Fme5I1CdFvWymjS17eHIHlkb/hKJEfjUe/QIHHhJF5yj1UZUtEZ2WtFupblWrGHm/5UTwR9W2voPJFSHFckzyN+dlmqVDkroV+FTfRpNQts7xGXeELn8R0Eazr+EJr+l51ShTtI9hW0MY0m9ik1DJndPpNAacrjMnnskVGR+dO5ShlL9bBpxDnN10n1uPiFxHQzyI7gufREvaDbp0mVraAXXjjGosDb1jRa5GehTc0iQC0ycpga9Fqr4lvDANyNsvFQ4gZEa7W7kjH8JgsuTYwr+TxF9mkzoRN530vyXZa3Yc1xqLCwC1z49PFdbCP4mz4zotcFPAVhqtom6YAu0QIYiARgIi1MCg1UWp8ISEwJ4d/ZQkJ5ahc1EZ3NXMxDXjpvFvLPwXQq1wJAudheOv8Aj+65uLr8RN4gzmco5Zrl3mNRz6lgL90WUrXMADTWb9fsqdOlxvHnyUAkxGZzvC4qMNkCSBnznvQ13CLNi4nZMfhnATeLa/bNZ6jjEe/FKNVOsCyDxWG5j1iFnLeaW1piyP5bvDSVNEfTjkrLSRbTl99UBBRUr7+aAW80bRP4Qm2RVAFBrZEfpPifwosvEVaugabCVRZeE+sAEv5nIW8UwRrTqLIm1QDbJEKh2meaWWNuZ7kBirwzGRFsjCa76mi/KOayOfOfuE2jVA2mIynvSUNpNDanID7IxVgZSTcx5LK6qS4ne3p+FpI4iBFrX6actlZRWOpwBeZ9eSvDNtz8bdFoxFCREzz1j7pfygAJJHWFc9F0KsRJvB8z+y1nGWAgkTBOWffdcVzzvN1sw/zKmTj6RbZOev8AEdPA4jhH1ERMAWEGYJH+q6wC41PBAhvFMtyvku92TgXP+oyGA3ItP+o/OnhPbm5PUpuDwVSqeGmxzjyGXMnIDmYXoMJ8GVnCXPY0f/Yjwt5rt9kYgNphgZwtAk8MePM/7GSu9VxuEYzhLngi8keM6dFL/wClMeGqfCMf+sJ/5M+n1Fc7HdgVad4DhE/Tcx/y5+Er2lftSkSOH6oDoERMDTiiRmi7Nx1LEQ1x4HtAANoubztmk7q4+ZubuufisUBa8nbPz6ar3Pxf8PPa3jo3JJmCYIEnSwOmnoF85qUy0EuMOdIIsSI/tvznw0snXZgqbHOj6nNGZvfLkABp5qOwbRsc+ZvHeSsDsbUk8JIHQA8tLdEg8Tj+rvyHjC5/UG1hbBLjnnG02sL559VmqvkECwsdNuXRZTAO/P7q3gDIz3EZrGqaK5INzOQAAzQ16NpueekpcEfURbnkic4uB+loAzMeUoKoOMETAOf8whJHX8/dSkbFCVBosReNglCRPJAR+ysMvCCCSbIuElUG80yl718kCoPNWnEA3ke+9RXBVZmUR1SuBNqDO5PRBTpyfd0v6GvqgxAghLqPB0jPRE6gYJ2TW9nkgEFPRlps2EqVuHSRuCttHClrxOmy147Bhw4soB9lanGwcSnnZHxGbElXh6PFOdtkbAcsgZt0WIIXOyM+/RA142vvquhh8M6xnaxzj3spj8I0DiJMyBbnn5LXzc0c03klauz6sGPfVR2HuYMC/CDnHOLLPBBMabKTyj0uF4n1G06YJc4ho5zqNwL+C9/gOzh9AILGNaBkDOpJvZ03J5rzv9NMFUdiA/5fzGtpk2/U3ihhdpNnm3MZr7Ofhul/sRABE6xr70W+uv6R4ivxMk3v6aRtkseIZVe1zYnWYmR4WHRes7R7JcIJyOUloFstcrriYwPa1zZ4ZAb9MGZdFyMs/NJR5ap2o5hAaAAIy13XQoY6k8S5rG7nLPRZ63w1iHmQ0ACMzE22/KmL7FqMYAWOm5tDpOWlxFs1dU6n8TmkHUQ0Op8ZMzJInO529V57t2nQ+bxtJIqAEh2c7ztpA5cyaOGeeKWm0g8jMXCz45gLA2DaYJibS7uz3W0cbG0xxfTEHaIGgjaxz5FczhPEfxbwXYxD2222j8Cwss1d4tblGfpPmsdcxGKnSB6df2hNO5HScoPndBW4piA3v587fwpUpC0k7Tl4LGKY/EB1jYT1nksdaATGRmEdOk2YOuqOrRYATyt1S+jLTZM8vvZMOHdflc79VeB/UehTy9osSZEiQTl6KSDG5hCEJxxByzjflEeiSSoLKZSB0S2laKJv9tPVIGUy2Lg+CinEBnIO0T5qlvEJqBFSJGSXKZSBz/hZUdeseEj0H3W+niGgCSuZWfkJBvNlGlukz9lr69HT+fxReBfLM+dkmsCGOJfNslifUbNgn1qs0/BXfBOz6oa0mJM2THPe7QD168tVnw9XhblJlNZjL5KS+fqGim5ouY7hIPMwhxIeAzidxDjEZeRVVMQ12p99clnrtyAEX3Vo0Y2kXkvAgTrzsNEmvh3ssdb9ylCu5tpPvkUVNzyZBk8/RZ8qvof9K/iunhXPNfiPFT4fpbxG1RjpIBJNgdOS+zYLtWlWpF1Go1wcCQARxRGUE2P7r8//AAV2o2jiKL6zJZxcL9vlv+lx6gHiHNoX3qv2HhWOcWgtc8AcYAcHN0Ok7dE7hK5vw1im1KlRshrQTZxvnAzPXO663aHZDXACmWakuseEQBYDYB0WNyFwsZ2U4va2iZIvPA7OdQD3nT1Xc+H+zXOawvqGQILS2AQLSLzHh0WMarh/FePYxwpU+HLiLpBN/wC0GfpiPMd7+wMaypTeyrSc82IMRtAkXnPz7+i/4KpGoX8QvcwI+re5Ph+V3sJ2d8tsU3Ai8SBmcyXZ6ALWo+fdqfDwipUDHM4mmzgbmTqcrQF83xWEcAQRBaHT/wBIM37vNfeviJ1Z1Etay5gWMzvovnPxViWUqFRppEOqEgEgaxOnMldOLqPl1SmdMzr6n3yQNp+/Rb6tVgzbHvque/FNmAHHpbLqutyMs2LOkbZe+azP/wBgDykeiKvX4iQDA3KXSqcIJBnebeevmuNu1Ql0zk3uk/hZmtBnOB6ptZ05HqRl4m5KA5Rt7lYql0XAG+SKs8HLJKbmnlpHv8KQLESrcBIgWWqm5ozy5Z7pGJeCRwz39VcDf+HQ1KcXCLjdu1IeSTcyrcDxX5qLMenmopoj6zjqlqKLIiJrkKiDbTdTsZ6ghHiqTeDibGYyXPVytb4Orh8MOAHlPik4qiBckdNUkY0hoA0ESsxKtswaKLWuMCxOUptWgWvaARPiAsUojUMzJndTYOk8QAHNBnVpuOv8osI8NdnIPJc6liXAzPjdEXTcZq/Q9Kzh0IX1H4B+NqfyRhMUXFzRFBwbxFwyFKBfiEwNCLWi/wAPo4h/+VgtuD7SZ/fnqb92S6XqdeVH6OweJ4yT8uozVvG0iWZSCRAvpPWJXocC/wCjTi5TGwgHoF8d+E/6r1aTW06wGJptEAzFYAf7H9ffB/2X0bAf1F7NqgTV+Wf8ajHNjvALfNc7xYO3VpkyBAGsxHosT6bwCGxH09+ekWQVfjDswD/zdA8g7i8hdee7S/qNg6Qd8kPxLzlA+VTEZAl31Edzkkv8V2e0Wmnhy81BSAF3kkQMydN4Xxb4g7ZNapLS/wCW2zeIyTu4zkT6AJfxZ8cVMW+K9Roa0/TSYCGNO+su5k7xF1ysxIiOoXfiSM7S8Xj4zP2+y41fFg5zpYi3SNlt7QbsL8vT3zXKFEuJMeVu5c+7dWKqVZtn5Qo0GPZKA04Ow1VNeBuuSrcTkr4TqYUfiP8AER6+KF1UmZuqFqFUrJWRA4qEqlEDmOGvqn04WJE10aLUo6HyxsFFjFQbeQUWvqBKitUuYiiisBBSisBQoKURAKwFcAKIoVKClaiaymNVcCVE8UwtFHBggG/dyzTBha4i4zW2n2rVH909QD9lqo9ntzIJHI27zFvNbaPYjCJg9xyO0zHn4LUln4M9H4igQ6nJ3Di0eEH1WXGdtPfIaAwcrnxP2hdd3YLYkNJvncW0gbpWJ7IAgcMHvH29ButW9f1PHm0XzTESY2m3gupWwLQMr6idc+8BZThxssfNVlZVIyJjbRPONdeIE6jNX8gIjhxsr80Zn1iQATYJa0PpjvQuphTAlRN4FRZZTAtRWVcKAVETQoQgFRWAogpRMDFFcC1FFFBFFFEEUUUQWHK+JCogsFQlUogso2apabTouIkBUa8Ph+KBvb33Erv4LAAmJbI0FRnoTdcXAvgtnQzfbUWG0r6B2ZhmFo4nCP8A5HcPL+4BdIjJgeyOLMADSDwnyz7pXfwfYrLSYdGoBdtIJKGk1rYIdTImwaWk9Y4/p6rudmkmxLif7QS256An0VHP/wCyWQbkWz57CQA4LDU7GYSYfIj+5oGnQBekx7AP1wDtYHvBhYmUtQWxlHAR0uT6K6PC43sy5tkNbd4mAuJicOMvwY8CQvoHaVem+WEu4mi4Yx1QiecH/wDS8ljcMZJiw/zBafACysHC+TByVvPglY6uWmzLb5j0WF+Pedh0Cl6kMHjG5EaLK1yupXccylyuVvqnNfY8lC4JCimiyiYbIFFAziCp7ggUQWCpxKlEBB5UQqIIoorhBSiNtMmeScxkQI19ArgzK4WvFjKSf2WYZ2SzAMJhokeEq6WnT7pjyTPQDzVkAfJHmPOfwhoi570+R5j0SaRseh9EwE6mY8Blyn7rfSpDhuZ2/hYXvt3/AGhbKdVoAnh74WucHW7G7ONT9FNziMzk0c5Xv8Hg2BrAAW5XLjn0yXlfhnENLOFuHbGZeHD6jGRDXC3dO69p2fW3pPaNHQSLZ3dMLQp1ZwkANcd+OJG/CG3PiujSriCOKDqBUIBPO1/AJD4tBcND/cfMegWimwMk8DnSM2u4fJ0DyUAUGtknjvzLnejkxpZJkSeZLRPQknyUrdosgAhrLZEueepDPpnoUpuIYRnTJA/9h4PSS6yo5Pa1Wq5xa1g5yXNnfJh+68p2kKokfKqic4II7z8sL1valIFpd/3v/Q48PgapjwXkMfMn9cj/ACaB6AytRHHqjcGecfhY6lIE3aPD7rVWOZJus4aPcrVRnrYZm3h/Kyuww0nwldMg7ev4Wcttt3LneYrm/LvCttKRNkfH9R96q6R+krnikObBhW1soq2ZVUc1P9FFhVELVUFiltOfclgQorKN2igWorUQOcLdx9UkqKKh9H9LkviMqKKg6/3+yW3XoVFFL+ghl3FED6j7KKKiibd49EsKKJRYyW6hkOn3UUV5Ha+FGgvqSJ+kZ31XrvhqzqoFhnGk7wooqPRYPXofQrkdn4l/F+t2f+RUUVGP4mxlTi/8R+f+R/KxGq4NkEjv5KKID7FxD3VYc5xHCbEkjwS+3hAHT7BRRbiPPFIeqUWqhDwkU8goosK59PPx9CiafpPVRRcVDVzVU81aif6NBH0uQUR6KKLV/Ql2femVdFFFkKUUU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0" name="AutoShape 6" descr="data:image/jpeg;base64,/9j/4AAQSkZJRgABAQAAAQABAAD/2wCEAAkGBxMTEhQUExQWFhUXFxgXGBgYFxwYGBkXFxcYGBgVHBgcHCggGBolHBgXIjEhJSkrLi4uFx8zODMsNygtLisBCgoKDg0OGhAPFywcHBwsLCwsLCwsLCwsLCwsLCwsLCwsLCwsLCwsLCwsLCwsLCwsLCw3LCwsLDc3NywsLCwsLP/AABEIAMIBAwMBIgACEQEDEQH/xAAcAAACAwEBAQEAAAAAAAAAAAACAwABBAUGBwj/xAA+EAABAwIEAwYFAwQAAwkAAAABAAIRAyEEMUFREmFxBYGRobHwBhMiwdEy4fEHQlJiFHKCFSMzNENTc5Ky/8QAGAEBAQEBAQAAAAAAAAAAAAAAAAECAwT/xAAeEQEBAQEBAQEBAQEBAAAAAAAAARECIRIxUUGBA//aAAwDAQACEQMRAD8A+RuGUD3dVF/e/mMlQNvc6a93uUUj199V3RRq8N9u8fystPES7Kx8fwtNZsi87++S57bEkCYWOrR0XsMEBYnNjWT42i6bTxQtKQ54No7/AHopbqjGJjy6eCoYlwmEtzUIfaOcrO0acC/6jOoK3OqXt4ajYx4LmUnAc0/5MwRMa6d+a1L4NxCLiPToqAsPyD5oxyF42XVEaJNyBr+32VFu6ObHLPwF7efkEIKAZRPM8uQEC32/CuDsrI0IVABQbo2sQhqCcBJA16wMuZshMe9kxhi+sEdxsfIm6qM9vffsgD378FIzREe5VAZ81BXB66c/fPNVeI0mctesTkiPMe5v90Dne+n3QVCgHP3shbWE2ju195eCXWr6Kag2uv73R8Fpg8jpYX0vos9KoB78E01Bp1upKq3Aacs94BOWkzHJQ6e8s1dMiDaTaDtnNhmgjVaEcUIOp8N+RumB038OXdoLmypx5W93QR1U6eRhRUKTtB5hRTBbeXLy8tlQGufvzVOO8W9/ZJrYgiZEzz2KluBD6xNptOuiULH2ULlbXEZLlqjzEZn2UpE8mUKgbSOkZqqjdslKbJMee3NThtzVABbcK0lpznnkR3pFTDObchPw1d36QANPW6s8vodTxYaAJ0vuDstdITe/hC5tekZ4hHTynp+VspYiGg8TbR9PjZbnSY1cPvuj7KwPRZKGP4nBsATrp/K6Mm33W57+IBrVPloywq2Nla+QHBmpw+/eSa07idtp9xsgLdp99Pdk+QPCg4Nvf7JsZKPkAyPfv0UwIcyEMdfHS2ihxGUGDMg7Ec1dKvIAMAxB5/7Z3MH0WdAHnrnGcLOS0D1z9laMQ2QYtb0WGqCSMsrZ35KdVULmx0vl66hVUqCbQYJubcsvNV8scJnPT7DmkPAi06rFVBUvy81qYy2fdPWNVmpNIvkN87p9CoGzrtySBzIm5IFptlfQWny6oh3+HW5SH1dMjMmyNjYGefuZWtQZ9+/BUDHf97/hVVPDb76399yuefktaKe+/wC6iUa6in0Dr3aSDFpy55cv5WCo4nO6bVrOFjn7lJkZrn1dVRdkNFcQVGiTkjqUSO7P8KAXtOZ/nmpSbf06qvRb8JVAFxI8Zve2yQFUoBpDogHfLqO8LGyAW6m38IqtWQYBaJymRHemUWQQLTn+kzl5rVC67y514gHew5SjxjYgtiMgR1vJ1/CS4Fzjceg6oywhmVid8+77qBVKo7JpN7RurptMlviEpPBggyBOoNxPT7KQbW4VrXDicARtnOcxoMl1G1No9e9czAYWfqOc2HO+fNdAbW6x7gLvx+JRGpoqLtfed1YGcbfv6hR2pNzeSdVpAcSIOROp3HTcexfQ3U4QPx+6onzDmfPcq+Me+78ICNsjBjplO6CrTMdfz+ZUCcRTY64ieUeysR+l0gE/Y7aSn1KAHXaNBz2/IWbEsOZtvnrlK5dK1/OaW2gGJ5i2crI915b57R47rKLTOqMZzMjl5WKxuq0cVg3W/MZbZHXmksAhwOk95TgyxDs/7e/IyO5JdTIDgdD6qhwfNh06yYjohLYgH2E9rZfA0nn3DRC83cBnadtQRz/nZMQuiSMwj45yF+W8zCaDaT0/ZFA19/stYFU6k8kh9U3Ayt5TE+JTHvDiQLDT3v0VERaethn9lBKeIcBZzh0J/Cih92Cif9CsRRM8t0t9KADBj7brZVcTkJOWQSIfNs9h3qWKVSpk5FOxBsG66rTTdYCI7kjEC44bfZXMgZTw3DEXN+mRn7LNTrOZe99Ctd+HPS3esD6h16XUvgheDpH8rdi2NdJBJfsBJgWm2nVYDSMj/Y20XUwmEY0X+s8ri2fI9Uk0cunSLjbl5rdSlg+rIjUSbZdNPFR2M4jYBsCxyjfLMlOeS5hMXNoznnO06KyQcmoRNlswNVxeJJjLlyH7LL8o5x7y9V3MDRDW2zOZNsvRTibUp0DuRNCMe+5QN7/YXoQEImtRgfwrDFQrhUjzTi337zQ+8kCi3XdVH5TeDl+UJEKDG+i4AkXn3nos7qUiD9I0tn3nNbnNLrDLfLpCXXECYk5kk3tzXOxY51Zg0Fog2nOfcpDYE8Qm1p3+60Y119red0prQTBueW0LnVG3CSRwzNyO7zSq7Hs/V/cIzzT6T3M+poPMHkTkcwrxuMD2RkZFr7HWTKeCxAGsWjUHrtp1SH173kDafe5TK9Z7myJDRrkTv3JHybSfdz+FNE/4s+/XzV1a/Fme5I1CdFvWymjS17eHIHlkb/hKJEfjUe/QIHHhJF5yj1UZUtEZ2WtFupblWrGHm/5UTwR9W2voPJFSHFckzyN+dlmqVDkroV+FTfRpNQts7xGXeELn8R0Eazr+EJr+l51ShTtI9hW0MY0m9ik1DJndPpNAacrjMnnskVGR+dO5ShlL9bBpxDnN10n1uPiFxHQzyI7gufREvaDbp0mVraAXXjjGosDb1jRa5GehTc0iQC0ycpga9Fqr4lvDANyNsvFQ4gZEa7W7kjH8JgsuTYwr+TxF9mkzoRN530vyXZa3Yc1xqLCwC1z49PFdbCP4mz4zotcFPAVhqtom6YAu0QIYiARgIi1MCg1UWp8ISEwJ4d/ZQkJ5ahc1EZ3NXMxDXjpvFvLPwXQq1wJAudheOv8Aj+65uLr8RN4gzmco5Zrl3mNRz6lgL90WUrXMADTWb9fsqdOlxvHnyUAkxGZzvC4qMNkCSBnznvQ13CLNi4nZMfhnATeLa/bNZ6jjEe/FKNVOsCyDxWG5j1iFnLeaW1piyP5bvDSVNEfTjkrLSRbTl99UBBRUr7+aAW80bRP4Qm2RVAFBrZEfpPifwosvEVaugabCVRZeE+sAEv5nIW8UwRrTqLIm1QDbJEKh2meaWWNuZ7kBirwzGRFsjCa76mi/KOayOfOfuE2jVA2mIynvSUNpNDanID7IxVgZSTcx5LK6qS4ne3p+FpI4iBFrX6actlZRWOpwBeZ9eSvDNtz8bdFoxFCREzz1j7pfygAJJHWFc9F0KsRJvB8z+y1nGWAgkTBOWffdcVzzvN1sw/zKmTj6RbZOev8AEdPA4jhH1ERMAWEGYJH+q6wC41PBAhvFMtyvku92TgXP+oyGA3ItP+o/OnhPbm5PUpuDwVSqeGmxzjyGXMnIDmYXoMJ8GVnCXPY0f/Yjwt5rt9kYgNphgZwtAk8MePM/7GSu9VxuEYzhLngi8keM6dFL/wClMeGqfCMf+sJ/5M+n1Fc7HdgVad4DhE/Tcx/y5+Er2lftSkSOH6oDoERMDTiiRmi7Nx1LEQ1x4HtAANoubztmk7q4+ZubuufisUBa8nbPz6ar3Pxf8PPa3jo3JJmCYIEnSwOmnoF85qUy0EuMOdIIsSI/tvznw0snXZgqbHOj6nNGZvfLkABp5qOwbRsc+ZvHeSsDsbUk8JIHQA8tLdEg8Tj+rvyHjC5/UG1hbBLjnnG02sL559VmqvkECwsdNuXRZTAO/P7q3gDIz3EZrGqaK5INzOQAAzQ16NpueekpcEfURbnkic4uB+loAzMeUoKoOMETAOf8whJHX8/dSkbFCVBosReNglCRPJAR+ysMvCCCSbIuElUG80yl718kCoPNWnEA3ke+9RXBVZmUR1SuBNqDO5PRBTpyfd0v6GvqgxAghLqPB0jPRE6gYJ2TW9nkgEFPRlps2EqVuHSRuCttHClrxOmy147Bhw4soB9lanGwcSnnZHxGbElXh6PFOdtkbAcsgZt0WIIXOyM+/RA142vvquhh8M6xnaxzj3spj8I0DiJMyBbnn5LXzc0c03klauz6sGPfVR2HuYMC/CDnHOLLPBBMabKTyj0uF4n1G06YJc4ho5zqNwL+C9/gOzh9AILGNaBkDOpJvZ03J5rzv9NMFUdiA/5fzGtpk2/U3ihhdpNnm3MZr7Ofhul/sRABE6xr70W+uv6R4ivxMk3v6aRtkseIZVe1zYnWYmR4WHRes7R7JcIJyOUloFstcrriYwPa1zZ4ZAb9MGZdFyMs/NJR5ap2o5hAaAAIy13XQoY6k8S5rG7nLPRZ63w1iHmQ0ACMzE22/KmL7FqMYAWOm5tDpOWlxFs1dU6n8TmkHUQ0Op8ZMzJInO529V57t2nQ+bxtJIqAEh2c7ztpA5cyaOGeeKWm0g8jMXCz45gLA2DaYJibS7uz3W0cbG0xxfTEHaIGgjaxz5FczhPEfxbwXYxD2222j8Cwss1d4tblGfpPmsdcxGKnSB6df2hNO5HScoPndBW4piA3v587fwpUpC0k7Tl4LGKY/EB1jYT1nksdaATGRmEdOk2YOuqOrRYATyt1S+jLTZM8vvZMOHdflc79VeB/UehTy9osSZEiQTl6KSDG5hCEJxxByzjflEeiSSoLKZSB0S2laKJv9tPVIGUy2Lg+CinEBnIO0T5qlvEJqBFSJGSXKZSBz/hZUdeseEj0H3W+niGgCSuZWfkJBvNlGlukz9lr69HT+fxReBfLM+dkmsCGOJfNslifUbNgn1qs0/BXfBOz6oa0mJM2THPe7QD168tVnw9XhblJlNZjL5KS+fqGim5ouY7hIPMwhxIeAzidxDjEZeRVVMQ12p99clnrtyAEX3Vo0Y2kXkvAgTrzsNEmvh3ssdb9ylCu5tpPvkUVNzyZBk8/RZ8qvof9K/iunhXPNfiPFT4fpbxG1RjpIBJNgdOS+zYLtWlWpF1Go1wcCQARxRGUE2P7r8//AAV2o2jiKL6zJZxcL9vlv+lx6gHiHNoX3qv2HhWOcWgtc8AcYAcHN0Ok7dE7hK5vw1im1KlRshrQTZxvnAzPXO663aHZDXACmWakuseEQBYDYB0WNyFwsZ2U4va2iZIvPA7OdQD3nT1Xc+H+zXOawvqGQILS2AQLSLzHh0WMarh/FePYxwpU+HLiLpBN/wC0GfpiPMd7+wMaypTeyrSc82IMRtAkXnPz7+i/4KpGoX8QvcwI+re5Ph+V3sJ2d8tsU3Ai8SBmcyXZ6ALWo+fdqfDwipUDHM4mmzgbmTqcrQF83xWEcAQRBaHT/wBIM37vNfeviJ1Z1Etay5gWMzvovnPxViWUqFRppEOqEgEgaxOnMldOLqPl1SmdMzr6n3yQNp+/Rb6tVgzbHvque/FNmAHHpbLqutyMs2LOkbZe+azP/wBgDykeiKvX4iQDA3KXSqcIJBnebeevmuNu1Ql0zk3uk/hZmtBnOB6ptZ05HqRl4m5KA5Rt7lYql0XAG+SKs8HLJKbmnlpHv8KQLESrcBIgWWqm5ozy5Z7pGJeCRwz39VcDf+HQ1KcXCLjdu1IeSTcyrcDxX5qLMenmopoj6zjqlqKLIiJrkKiDbTdTsZ6ghHiqTeDibGYyXPVytb4Orh8MOAHlPik4qiBckdNUkY0hoA0ESsxKtswaKLWuMCxOUptWgWvaARPiAsUojUMzJndTYOk8QAHNBnVpuOv8osI8NdnIPJc6liXAzPjdEXTcZq/Q9Kzh0IX1H4B+NqfyRhMUXFzRFBwbxFwyFKBfiEwNCLWi/wAPo4h/+VgtuD7SZ/fnqb92S6XqdeVH6OweJ4yT8uozVvG0iWZSCRAvpPWJXocC/wCjTi5TGwgHoF8d+E/6r1aTW06wGJptEAzFYAf7H9ffB/2X0bAf1F7NqgTV+Wf8ajHNjvALfNc7xYO3VpkyBAGsxHosT6bwCGxH09+ekWQVfjDswD/zdA8g7i8hdee7S/qNg6Qd8kPxLzlA+VTEZAl31Edzkkv8V2e0Wmnhy81BSAF3kkQMydN4Xxb4g7ZNapLS/wCW2zeIyTu4zkT6AJfxZ8cVMW+K9Roa0/TSYCGNO+su5k7xF1ysxIiOoXfiSM7S8Xj4zP2+y41fFg5zpYi3SNlt7QbsL8vT3zXKFEuJMeVu5c+7dWKqVZtn5Qo0GPZKA04Ow1VNeBuuSrcTkr4TqYUfiP8AER6+KF1UmZuqFqFUrJWRA4qEqlEDmOGvqn04WJE10aLUo6HyxsFFjFQbeQUWvqBKitUuYiiisBBSisBQoKURAKwFcAKIoVKClaiaymNVcCVE8UwtFHBggG/dyzTBha4i4zW2n2rVH909QD9lqo9ntzIJHI27zFvNbaPYjCJg9xyO0zHn4LUln4M9H4igQ6nJ3Di0eEH1WXGdtPfIaAwcrnxP2hdd3YLYkNJvncW0gbpWJ7IAgcMHvH29ButW9f1PHm0XzTESY2m3gupWwLQMr6idc+8BZThxssfNVlZVIyJjbRPONdeIE6jNX8gIjhxsr80Zn1iQATYJa0PpjvQuphTAlRN4FRZZTAtRWVcKAVETQoQgFRWAogpRMDFFcC1FFFBFFFEEUUUQWHK+JCogsFQlUogso2apabTouIkBUa8Ph+KBvb33Erv4LAAmJbI0FRnoTdcXAvgtnQzfbUWG0r6B2ZhmFo4nCP8A5HcPL+4BdIjJgeyOLMADSDwnyz7pXfwfYrLSYdGoBdtIJKGk1rYIdTImwaWk9Y4/p6rudmkmxLif7QS256An0VHP/wCyWQbkWz57CQA4LDU7GYSYfIj+5oGnQBekx7AP1wDtYHvBhYmUtQWxlHAR0uT6K6PC43sy5tkNbd4mAuJicOMvwY8CQvoHaVem+WEu4mi4Yx1QiecH/wDS8ljcMZJiw/zBafACysHC+TByVvPglY6uWmzLb5j0WF+Pedh0Cl6kMHjG5EaLK1yupXccylyuVvqnNfY8lC4JCimiyiYbIFFAziCp7ggUQWCpxKlEBB5UQqIIoorhBSiNtMmeScxkQI19ArgzK4WvFjKSf2WYZ2SzAMJhokeEq6WnT7pjyTPQDzVkAfJHmPOfwhoi570+R5j0SaRseh9EwE6mY8Blyn7rfSpDhuZ2/hYXvt3/AGhbKdVoAnh74WucHW7G7ONT9FNziMzk0c5Xv8Hg2BrAAW5XLjn0yXlfhnENLOFuHbGZeHD6jGRDXC3dO69p2fW3pPaNHQSLZ3dMLQp1ZwkANcd+OJG/CG3PiujSriCOKDqBUIBPO1/AJD4tBcND/cfMegWimwMk8DnSM2u4fJ0DyUAUGtknjvzLnejkxpZJkSeZLRPQknyUrdosgAhrLZEueepDPpnoUpuIYRnTJA/9h4PSS6yo5Pa1Wq5xa1g5yXNnfJh+68p2kKokfKqic4II7z8sL1valIFpd/3v/Q48PgapjwXkMfMn9cj/ACaB6AytRHHqjcGecfhY6lIE3aPD7rVWOZJus4aPcrVRnrYZm3h/Kyuww0nwldMg7ev4Wcttt3LneYrm/LvCttKRNkfH9R96q6R+krnikObBhW1soq2ZVUc1P9FFhVELVUFiltOfclgQorKN2igWorUQOcLdx9UkqKKh9H9LkviMqKKg6/3+yW3XoVFFL+ghl3FED6j7KKKiibd49EsKKJRYyW6hkOn3UUV5Ha+FGgvqSJ+kZ31XrvhqzqoFhnGk7wooqPRYPXofQrkdn4l/F+t2f+RUUVGP4mxlTi/8R+f+R/KxGq4NkEjv5KKID7FxD3VYc5xHCbEkjwS+3hAHT7BRRbiPPFIeqUWqhDwkU8goosK59PPx9CiafpPVRRcVDVzVU81aif6NBH0uQUR6KKLV/Ql2femVdFFFkKUUUQf/2Q=="/>
          <p:cNvSpPr>
            <a:spLocks noChangeAspect="1" noChangeArrowheads="1"/>
          </p:cNvSpPr>
          <p:nvPr/>
        </p:nvSpPr>
        <p:spPr bwMode="auto">
          <a:xfrm>
            <a:off x="155575" y="-1790700"/>
            <a:ext cx="499110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2" name="AutoShape 8" descr="data:image/jpeg;base64,/9j/4AAQSkZJRgABAQAAAQABAAD/2wCEAAkGBxMTEhQUExQWFhUXFxgXGBgYFxwYGBkXFxcYGBgVHBgcHCggGBolHBgXIjEhJSkrLi4uFx8zODMsNygtLisBCgoKDg0OGhAPFywcHBwsLCwsLCwsLCwsLCwsLCwsLCwsLCwsLCwsLCwsLCwsLCwsLCw3LCwsLDc3NywsLCwsLP/AABEIAMIBAwMBIgACEQEDEQH/xAAcAAACAwEBAQEAAAAAAAAAAAACAwABBAUGBwj/xAA+EAABAwIEAwYFAwQAAwkAAAABAAIRAyEEMUFREmFxBYGRobHwBhMiwdEy4fEHQlJiFHKCFSMzNENTc5Ky/8QAGAEBAQEBAQAAAAAAAAAAAAAAAAECAwT/xAAeEQEBAQEBAQEBAQEBAAAAAAAAARECIRIxUUGBA//aAAwDAQACEQMRAD8A+RuGUD3dVF/e/mMlQNvc6a93uUUj199V3RRq8N9u8fystPES7Kx8fwtNZsi87++S57bEkCYWOrR0XsMEBYnNjWT42i6bTxQtKQ54No7/AHopbqjGJjy6eCoYlwmEtzUIfaOcrO0acC/6jOoK3OqXt4ajYx4LmUnAc0/5MwRMa6d+a1L4NxCLiPToqAsPyD5oxyF42XVEaJNyBr+32VFu6ObHLPwF7efkEIKAZRPM8uQEC32/CuDsrI0IVABQbo2sQhqCcBJA16wMuZshMe9kxhi+sEdxsfIm6qM9vffsgD378FIzREe5VAZ81BXB66c/fPNVeI0mctesTkiPMe5v90Dne+n3QVCgHP3shbWE2ju195eCXWr6Kag2uv73R8Fpg8jpYX0vos9KoB78E01Bp1upKq3Aacs94BOWkzHJQ6e8s1dMiDaTaDtnNhmgjVaEcUIOp8N+RumB038OXdoLmypx5W93QR1U6eRhRUKTtB5hRTBbeXLy8tlQGufvzVOO8W9/ZJrYgiZEzz2KluBD6xNptOuiULH2ULlbXEZLlqjzEZn2UpE8mUKgbSOkZqqjdslKbJMee3NThtzVABbcK0lpznnkR3pFTDObchPw1d36QANPW6s8vodTxYaAJ0vuDstdITe/hC5tekZ4hHTynp+VspYiGg8TbR9PjZbnSY1cPvuj7KwPRZKGP4nBsATrp/K6Mm33W57+IBrVPloywq2Nla+QHBmpw+/eSa07idtp9xsgLdp99Pdk+QPCg4Nvf7JsZKPkAyPfv0UwIcyEMdfHS2ihxGUGDMg7Ec1dKvIAMAxB5/7Z3MH0WdAHnrnGcLOS0D1z9laMQ2QYtb0WGqCSMsrZ35KdVULmx0vl66hVUqCbQYJubcsvNV8scJnPT7DmkPAi06rFVBUvy81qYy2fdPWNVmpNIvkN87p9CoGzrtySBzIm5IFptlfQWny6oh3+HW5SH1dMjMmyNjYGefuZWtQZ9+/BUDHf97/hVVPDb76399yuefktaKe+/wC6iUa6in0Dr3aSDFpy55cv5WCo4nO6bVrOFjn7lJkZrn1dVRdkNFcQVGiTkjqUSO7P8KAXtOZ/nmpSbf06qvRb8JVAFxI8Zve2yQFUoBpDogHfLqO8LGyAW6m38IqtWQYBaJymRHemUWQQLTn+kzl5rVC67y514gHew5SjxjYgtiMgR1vJ1/CS4Fzjceg6oywhmVid8+77qBVKo7JpN7RurptMlviEpPBggyBOoNxPT7KQbW4VrXDicARtnOcxoMl1G1No9e9czAYWfqOc2HO+fNdAbW6x7gLvx+JRGpoqLtfed1YGcbfv6hR2pNzeSdVpAcSIOROp3HTcexfQ3U4QPx+6onzDmfPcq+Me+78ICNsjBjplO6CrTMdfz+ZUCcRTY64ieUeysR+l0gE/Y7aSn1KAHXaNBz2/IWbEsOZtvnrlK5dK1/OaW2gGJ5i2crI915b57R47rKLTOqMZzMjl5WKxuq0cVg3W/MZbZHXmksAhwOk95TgyxDs/7e/IyO5JdTIDgdD6qhwfNh06yYjohLYgH2E9rZfA0nn3DRC83cBnadtQRz/nZMQuiSMwj45yF+W8zCaDaT0/ZFA19/stYFU6k8kh9U3Ayt5TE+JTHvDiQLDT3v0VERaethn9lBKeIcBZzh0J/Cih92Cif9CsRRM8t0t9KADBj7brZVcTkJOWQSIfNs9h3qWKVSpk5FOxBsG66rTTdYCI7kjEC44bfZXMgZTw3DEXN+mRn7LNTrOZe99Ctd+HPS3esD6h16XUvgheDpH8rdi2NdJBJfsBJgWm2nVYDSMj/Y20XUwmEY0X+s8ri2fI9Uk0cunSLjbl5rdSlg+rIjUSbZdNPFR2M4jYBsCxyjfLMlOeS5hMXNoznnO06KyQcmoRNlswNVxeJJjLlyH7LL8o5x7y9V3MDRDW2zOZNsvRTibUp0DuRNCMe+5QN7/YXoQEImtRgfwrDFQrhUjzTi337zQ+8kCi3XdVH5TeDl+UJEKDG+i4AkXn3nos7qUiD9I0tn3nNbnNLrDLfLpCXXECYk5kk3tzXOxY51Zg0Fog2nOfcpDYE8Qm1p3+60Y119red0prQTBueW0LnVG3CSRwzNyO7zSq7Hs/V/cIzzT6T3M+poPMHkTkcwrxuMD2RkZFr7HWTKeCxAGsWjUHrtp1SH173kDafe5TK9Z7myJDRrkTv3JHybSfdz+FNE/4s+/XzV1a/Fme5I1CdFvWymjS17eHIHlkb/hKJEfjUe/QIHHhJF5yj1UZUtEZ2WtFupblWrGHm/5UTwR9W2voPJFSHFckzyN+dlmqVDkroV+FTfRpNQts7xGXeELn8R0Eazr+EJr+l51ShTtI9hW0MY0m9ik1DJndPpNAacrjMnnskVGR+dO5ShlL9bBpxDnN10n1uPiFxHQzyI7gufREvaDbp0mVraAXXjjGosDb1jRa5GehTc0iQC0ycpga9Fqr4lvDANyNsvFQ4gZEa7W7kjH8JgsuTYwr+TxF9mkzoRN530vyXZa3Yc1xqLCwC1z49PFdbCP4mz4zotcFPAVhqtom6YAu0QIYiARgIi1MCg1UWp8ISEwJ4d/ZQkJ5ahc1EZ3NXMxDXjpvFvLPwXQq1wJAudheOv8Aj+65uLr8RN4gzmco5Zrl3mNRz6lgL90WUrXMADTWb9fsqdOlxvHnyUAkxGZzvC4qMNkCSBnznvQ13CLNi4nZMfhnATeLa/bNZ6jjEe/FKNVOsCyDxWG5j1iFnLeaW1piyP5bvDSVNEfTjkrLSRbTl99UBBRUr7+aAW80bRP4Qm2RVAFBrZEfpPifwosvEVaugabCVRZeE+sAEv5nIW8UwRrTqLIm1QDbJEKh2meaWWNuZ7kBirwzGRFsjCa76mi/KOayOfOfuE2jVA2mIynvSUNpNDanID7IxVgZSTcx5LK6qS4ne3p+FpI4iBFrX6actlZRWOpwBeZ9eSvDNtz8bdFoxFCREzz1j7pfygAJJHWFc9F0KsRJvB8z+y1nGWAgkTBOWffdcVzzvN1sw/zKmTj6RbZOev8AEdPA4jhH1ERMAWEGYJH+q6wC41PBAhvFMtyvku92TgXP+oyGA3ItP+o/OnhPbm5PUpuDwVSqeGmxzjyGXMnIDmYXoMJ8GVnCXPY0f/Yjwt5rt9kYgNphgZwtAk8MePM/7GSu9VxuEYzhLngi8keM6dFL/wClMeGqfCMf+sJ/5M+n1Fc7HdgVad4DhE/Tcx/y5+Er2lftSkSOH6oDoERMDTiiRmi7Nx1LEQ1x4HtAANoubztmk7q4+ZubuufisUBa8nbPz6ar3Pxf8PPa3jo3JJmCYIEnSwOmnoF85qUy0EuMOdIIsSI/tvznw0snXZgqbHOj6nNGZvfLkABp5qOwbRsc+ZvHeSsDsbUk8JIHQA8tLdEg8Tj+rvyHjC5/UG1hbBLjnnG02sL559VmqvkECwsdNuXRZTAO/P7q3gDIz3EZrGqaK5INzOQAAzQ16NpueekpcEfURbnkic4uB+loAzMeUoKoOMETAOf8whJHX8/dSkbFCVBosReNglCRPJAR+ysMvCCCSbIuElUG80yl718kCoPNWnEA3ke+9RXBVZmUR1SuBNqDO5PRBTpyfd0v6GvqgxAghLqPB0jPRE6gYJ2TW9nkgEFPRlps2EqVuHSRuCttHClrxOmy147Bhw4soB9lanGwcSnnZHxGbElXh6PFOdtkbAcsgZt0WIIXOyM+/RA142vvquhh8M6xnaxzj3spj8I0DiJMyBbnn5LXzc0c03klauz6sGPfVR2HuYMC/CDnHOLLPBBMabKTyj0uF4n1G06YJc4ho5zqNwL+C9/gOzh9AILGNaBkDOpJvZ03J5rzv9NMFUdiA/5fzGtpk2/U3ihhdpNnm3MZr7Ofhul/sRABE6xr70W+uv6R4ivxMk3v6aRtkseIZVe1zYnWYmR4WHRes7R7JcIJyOUloFstcrriYwPa1zZ4ZAb9MGZdFyMs/NJR5ap2o5hAaAAIy13XQoY6k8S5rG7nLPRZ63w1iHmQ0ACMzE22/KmL7FqMYAWOm5tDpOWlxFs1dU6n8TmkHUQ0Op8ZMzJInO529V57t2nQ+bxtJIqAEh2c7ztpA5cyaOGeeKWm0g8jMXCz45gLA2DaYJibS7uz3W0cbG0xxfTEHaIGgjaxz5FczhPEfxbwXYxD2222j8Cwss1d4tblGfpPmsdcxGKnSB6df2hNO5HScoPndBW4piA3v587fwpUpC0k7Tl4LGKY/EB1jYT1nksdaATGRmEdOk2YOuqOrRYATyt1S+jLTZM8vvZMOHdflc79VeB/UehTy9osSZEiQTl6KSDG5hCEJxxByzjflEeiSSoLKZSB0S2laKJv9tPVIGUy2Lg+CinEBnIO0T5qlvEJqBFSJGSXKZSBz/hZUdeseEj0H3W+niGgCSuZWfkJBvNlGlukz9lr69HT+fxReBfLM+dkmsCGOJfNslifUbNgn1qs0/BXfBOz6oa0mJM2THPe7QD168tVnw9XhblJlNZjL5KS+fqGim5ouY7hIPMwhxIeAzidxDjEZeRVVMQ12p99clnrtyAEX3Vo0Y2kXkvAgTrzsNEmvh3ssdb9ylCu5tpPvkUVNzyZBk8/RZ8qvof9K/iunhXPNfiPFT4fpbxG1RjpIBJNgdOS+zYLtWlWpF1Go1wcCQARxRGUE2P7r8//AAV2o2jiKL6zJZxcL9vlv+lx6gHiHNoX3qv2HhWOcWgtc8AcYAcHN0Ok7dE7hK5vw1im1KlRshrQTZxvnAzPXO663aHZDXACmWakuseEQBYDYB0WNyFwsZ2U4va2iZIvPA7OdQD3nT1Xc+H+zXOawvqGQILS2AQLSLzHh0WMarh/FePYxwpU+HLiLpBN/wC0GfpiPMd7+wMaypTeyrSc82IMRtAkXnPz7+i/4KpGoX8QvcwI+re5Ph+V3sJ2d8tsU3Ai8SBmcyXZ6ALWo+fdqfDwipUDHM4mmzgbmTqcrQF83xWEcAQRBaHT/wBIM37vNfeviJ1Z1Etay5gWMzvovnPxViWUqFRppEOqEgEgaxOnMldOLqPl1SmdMzr6n3yQNp+/Rb6tVgzbHvque/FNmAHHpbLqutyMs2LOkbZe+azP/wBgDykeiKvX4iQDA3KXSqcIJBnebeevmuNu1Ql0zk3uk/hZmtBnOB6ptZ05HqRl4m5KA5Rt7lYql0XAG+SKs8HLJKbmnlpHv8KQLESrcBIgWWqm5ozy5Z7pGJeCRwz39VcDf+HQ1KcXCLjdu1IeSTcyrcDxX5qLMenmopoj6zjqlqKLIiJrkKiDbTdTsZ6ghHiqTeDibGYyXPVytb4Orh8MOAHlPik4qiBckdNUkY0hoA0ESsxKtswaKLWuMCxOUptWgWvaARPiAsUojUMzJndTYOk8QAHNBnVpuOv8osI8NdnIPJc6liXAzPjdEXTcZq/Q9Kzh0IX1H4B+NqfyRhMUXFzRFBwbxFwyFKBfiEwNCLWi/wAPo4h/+VgtuD7SZ/fnqb92S6XqdeVH6OweJ4yT8uozVvG0iWZSCRAvpPWJXocC/wCjTi5TGwgHoF8d+E/6r1aTW06wGJptEAzFYAf7H9ffB/2X0bAf1F7NqgTV+Wf8ajHNjvALfNc7xYO3VpkyBAGsxHosT6bwCGxH09+ekWQVfjDswD/zdA8g7i8hdee7S/qNg6Qd8kPxLzlA+VTEZAl31Edzkkv8V2e0Wmnhy81BSAF3kkQMydN4Xxb4g7ZNapLS/wCW2zeIyTu4zkT6AJfxZ8cVMW+K9Roa0/TSYCGNO+su5k7xF1ysxIiOoXfiSM7S8Xj4zP2+y41fFg5zpYi3SNlt7QbsL8vT3zXKFEuJMeVu5c+7dWKqVZtn5Qo0GPZKA04Ow1VNeBuuSrcTkr4TqYUfiP8AER6+KF1UmZuqFqFUrJWRA4qEqlEDmOGvqn04WJE10aLUo6HyxsFFjFQbeQUWvqBKitUuYiiisBBSisBQoKURAKwFcAKIoVKClaiaymNVcCVE8UwtFHBggG/dyzTBha4i4zW2n2rVH909QD9lqo9ntzIJHI27zFvNbaPYjCJg9xyO0zHn4LUln4M9H4igQ6nJ3Di0eEH1WXGdtPfIaAwcrnxP2hdd3YLYkNJvncW0gbpWJ7IAgcMHvH29ButW9f1PHm0XzTESY2m3gupWwLQMr6idc+8BZThxssfNVlZVIyJjbRPONdeIE6jNX8gIjhxsr80Zn1iQATYJa0PpjvQuphTAlRN4FRZZTAtRWVcKAVETQoQgFRWAogpRMDFFcC1FFFBFFFEEUUUQWHK+JCogsFQlUogso2apabTouIkBUa8Ph+KBvb33Erv4LAAmJbI0FRnoTdcXAvgtnQzfbUWG0r6B2ZhmFo4nCP8A5HcPL+4BdIjJgeyOLMADSDwnyz7pXfwfYrLSYdGoBdtIJKGk1rYIdTImwaWk9Y4/p6rudmkmxLif7QS256An0VHP/wCyWQbkWz57CQA4LDU7GYSYfIj+5oGnQBekx7AP1wDtYHvBhYmUtQWxlHAR0uT6K6PC43sy5tkNbd4mAuJicOMvwY8CQvoHaVem+WEu4mi4Yx1QiecH/wDS8ljcMZJiw/zBafACysHC+TByVvPglY6uWmzLb5j0WF+Pedh0Cl6kMHjG5EaLK1yupXccylyuVvqnNfY8lC4JCimiyiYbIFFAziCp7ggUQWCpxKlEBB5UQqIIoorhBSiNtMmeScxkQI19ArgzK4WvFjKSf2WYZ2SzAMJhokeEq6WnT7pjyTPQDzVkAfJHmPOfwhoi570+R5j0SaRseh9EwE6mY8Blyn7rfSpDhuZ2/hYXvt3/AGhbKdVoAnh74WucHW7G7ONT9FNziMzk0c5Xv8Hg2BrAAW5XLjn0yXlfhnENLOFuHbGZeHD6jGRDXC3dO69p2fW3pPaNHQSLZ3dMLQp1ZwkANcd+OJG/CG3PiujSriCOKDqBUIBPO1/AJD4tBcND/cfMegWimwMk8DnSM2u4fJ0DyUAUGtknjvzLnejkxpZJkSeZLRPQknyUrdosgAhrLZEueepDPpnoUpuIYRnTJA/9h4PSS6yo5Pa1Wq5xa1g5yXNnfJh+68p2kKokfKqic4II7z8sL1valIFpd/3v/Q48PgapjwXkMfMn9cj/ACaB6AytRHHqjcGecfhY6lIE3aPD7rVWOZJus4aPcrVRnrYZm3h/Kyuww0nwldMg7ev4Wcttt3LneYrm/LvCttKRNkfH9R96q6R+krnikObBhW1soq2ZVUc1P9FFhVELVUFiltOfclgQorKN2igWorUQOcLdx9UkqKKh9H9LkviMqKKg6/3+yW3XoVFFL+ghl3FED6j7KKKiibd49EsKKJRYyW6hkOn3UUV5Ha+FGgvqSJ+kZ31XrvhqzqoFhnGk7wooqPRYPXofQrkdn4l/F+t2f+RUUVGP4mxlTi/8R+f+R/KxGq4NkEjv5KKID7FxD3VYc5xHCbEkjwS+3hAHT7BRRbiPPFIeqUWqhDwkU8goosK59PPx9CiafpPVRRcVDVzVU81aif6NBH0uQUR6KKLV/Ql2femVdFFFkKUUUQf/2Q=="/>
          <p:cNvSpPr>
            <a:spLocks noChangeAspect="1" noChangeArrowheads="1"/>
          </p:cNvSpPr>
          <p:nvPr/>
        </p:nvSpPr>
        <p:spPr bwMode="auto">
          <a:xfrm>
            <a:off x="155575" y="-1790700"/>
            <a:ext cx="499110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4" name="Picture 10" descr="&amp;Ncy;&amp;ocy;&amp;chcy;&amp;soft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2857500" cy="2143125"/>
          </a:xfrm>
          <a:prstGeom prst="rect">
            <a:avLst/>
          </a:prstGeom>
          <a:noFill/>
        </p:spPr>
      </p:pic>
      <p:pic>
        <p:nvPicPr>
          <p:cNvPr id="16396" name="Picture 12" descr="http://www.zooclub.ru/attach/mouse/10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28604"/>
            <a:ext cx="2786082" cy="2261643"/>
          </a:xfrm>
          <a:prstGeom prst="rect">
            <a:avLst/>
          </a:prstGeom>
          <a:noFill/>
        </p:spPr>
      </p:pic>
      <p:sp>
        <p:nvSpPr>
          <p:cNvPr id="16398" name="AutoShape 14" descr="data:image/jpeg;base64,/9j/4AAQSkZJRgABAQAAAQABAAD/2wCEAAkGBhQSERUUExQWFRUWGBgXGBgYFxkaGBgYGBYYGBgXGBoYHSYfGBwjGRgVIC8gIycpLCwsGB4xNTAqNSYrLCkBCQoKDgwOGg8PGikkHyQsLCksLCwsLCwsLCwsLCwsLCwsLCwsLCwsLCwsLCksLCwsKSwsLCksKSwsLCwsLCwsLP/AABEIALUBFgMBIgACEQEDEQH/xAAcAAABBQEBAQAAAAAAAAAAAAAEAAECAwUGBwj/xABAEAABAgQEBAMHAwIEBQUBAAABAhEAAyExBBJBUSJhcYEFkaEGEzKxwdHwFELhUvEHIzNicoKSssIVFiRTg0P/xAAZAQADAQEBAAAAAAAAAAAAAAAAAQIDBAX/xAAlEQEBAAICAgIBBAMAAAAAAAAAAQIRITEDEkFRYQQTFPCBodH/2gAMAwEAAhEDEQA/APTocQwiYEaIJMTBiGWJJEI0gIkIZocCAHhxDAQ8I0hDtEYcwGTw8MIeAGEPCEKAE8IGFCaAHeE8NDPAE3jP8ZWUplqSSMs6U7Eh0qWEEFrjityg54w/ajFA4dYQpJmJMtQSFDM6JqFGj3YGkIN54d4AV41Jdveoc6PE5XikpSgkTEEmwzBz0g2BkJ4iIk8AKFCh4AUNEmhmgBo4H22Qs4gFUpfuZYCzOSSlSUl/e5VJ4lFKeJKRqizl49AywD4rhytJSBRYUlShlKgCCAwUCDUt35wQPJ8b4XJnJR+nzzJi0y+CgShITxzCE0Som7u3EeIVHP8AgmFTMIUAo8CqUUCyVKWsDZKWYVdTNy9A9jcKkBUla2myJhSiYHIUr3PulBLliUqLMXByhgbjnPGcJ/8ALCEylJWtakf6gqVDMAVhZyrJItUDagNhz0urhUwo4SVLIPwlTpZKHL1DiuvELAHDYgpWDtVukH/o1rne7Msy3yZkJc5U0CXd3ZGpcuompjPyJDlwxcgapdmBOvaA1wUCE5QUnKxqCFVVVmpoLl20hQEhZBhQHp9HRIRB4mDAzO8LNCeHhAs0ODDGEBAEwYkDFaYkIDWAwoYRKEZocQoQEAPChCHhA0KHJhoYMYrxGIShJWshKUhyTYCLDHnHt57SmZM/Ty/hlklSt1ClK/tJPfoIWwu9o/asziESiUyzfRSwaOdh/t820wV4hQSMpAY6AOHsRdtO1OYz/wBUxzFzdwLF3oTpQnt2i0OgvepIfUUJJtW3dXaIMfLBLDO5JFWBIpakXyC5a7FwacO5D1FNa8oFwmLSC+V2DuCb2JfnTXfcvVMxGQuC2ytLqLlx169og3feA+0lAicWNAFnyZRPMGvnuenEeT4TxPMchS6g3QuHYGvP8LntfZnxo0kzC5AZCjrbhPPaKxy+KVjpkiJNEUmJAxoR2hQ0PCI0MpMSeKf1SSSlw4uNW36QG4L2r9nkyUrWnMSUTVJyoDJyJUoLWoV4VLUQQzlrkqJ5jDKUJCEJCCJcxM+Y6iffTFqVKdZFSf8ASGVlBlEkggN65j0JXLUksQoNVyH0tzaPHfGvF0YdcmUEJK5CUJWky0Af6aUgOGIUE6G2dQqIqUM2Th1zJ0/KtCeMvUIQyCUpKSGygBwCHomoZ4xV4sgrCSnidJZKfheoFKDo1NnjYxfj0r3YAlpVNW61zSMhC1EnKAhs6QGToGAa0Y6ONVhqa0AADmpoGA17aQzDoUAWIPaFEkhy4hQG+jYkmIgRIQMjgRJoUOIAWWHCYUSEBkEw8KJAQjIQ7QoTwgUPDCHgMoUKKsWl0KGbLQ12prygC2I5xvVnaOKR43iEzHAUULUZg4RRJSnKhjUu9DS7XrAWM9rZiZpmIUcpLFBqBzRmALWuAyjVg0BbdR7VeP8A6WQ6f9RZySxzN1dEivVhrHkk6a9SalzXU7866xq+03j/AL+c9wlOUAta5Pn9NoxMyjY862Ds39ucJSUmXl3sDcgsDybSLVT0nhKiGq/VmejnfdwH5UykqZ3d+J+Qq4IFnBPaHLF6AUbYV5CwpCA2QQwyqZwA/nlJ2oD0fyuVheCgqGIcU63f+fMZWGloTo+43H3H5z0MLMAtQV6hRoeTUPW9AImhWqWktmCkTAygxpwkNU3fhLWv0O1gsaXqMqgA4Y1DghW7ix7dopSlQsGYgu1mYENYsW79oc4As+Y1Jyk0OZmd3sQAeeWrvEWym9J8C8V98hz8SaK57KHX7xqAx514BjlSJoJHBZfRVSQdQFB6c+UehIWCAQXBqCLEaRpjdxNWmI6wPi5xCTlZyCzqCQ+znvobRxWP9upiFqUko92AKHiYPlKhQBaVM4KVWItFE7tX40eW+K+JLwU/MpaxlK8rkKXVIBSkEE5ScpBU9+ZEb2G/xABSpRAVsHyOXZQYgkNSppUPrHn3t/48MRPLIyZCUl1Oxo7aCoLsHtswY7db4J7QpZUjFzAFyylSVuwGUB0pIDgEEhySWUdb+f8AtDiErnTFoYZiSEswAzGwPw7tzMBSp5Bc8QIO94qmLepuYDDqSwMVBNolOmRAr07xUUIwoDmteUKKZSmNIeAPpWJCIvCBgYrBEgIrETEBpCHEMDDwjSaHiMPAEhChniM6cEhy7cg5qWsKmEayEYCxHiQSkqCZimuBLWC2pAKQ7Bywu1KxheKe3slMuX7hSJ2ImlKZckKILqupYbMiWkBRKiP2mHo3VRzvtR437tBCQSpPEwNFMWqdQFaOC41EZ3jHt37mZlSUrZLKyimYocFJf4XI8j3w8f7Uy8VKmvLHvAl0s7lSFEJSEgkl8y3BFKHYwk2suR7RrRNXNBSpJBLHUJmBTOauCaW9WMPE/GwviSChLcKc6izJLu5qzBtB2Ec+jG3CW4qEa3oytqJ5M+8XLsCbC3n87jz0hUYza4LIqwJNS/8A2+VIc40OGFizvobvz0/5qQL71yQVXYda1fW1fOB5kt1XZkn1erchlPfnC0trhlpOWgDJ61FavcGAJyS5fmTu4ZjTv1geQtQANGN/OmtW9YIJALPSzh2bS+sEmhVeZkup3NPPq+oFf5i+VjQKAMDq+16afFv1tFCZQbicl2YFuIAuK27xOVLALWSSCDWzs9LdOXkw08HiiQADV6UtRvWpG0bHgviKSMqiCyWqxcPR6AWU3lHPysMoIA/az0cWZX0NP5iSl5VlXwmzsNSXBFrgejRnZs3SnFBK7gNzajNXcAsPLaOx9lPFsyfdE1T8P/D/AE82enKmhjzjEJKwlVHBBqQ2YAJUGN3yvp+68bHhmLKFIWCaEE2fYkPu9ep5RM4Dsfa/2hRhpTEgrUFZUlOZwBWjhtu8eSeIeI5pql5UkBJP+12SCkOCKPYjzd40Pbjxv304krJy5khBAAQHKSxDuCAD3eOQmLSwated9G+TxvGfbo8RiZX6RCg3vStpgJ0yhlBJvZNRtV2Ec5jVlSn6fJgfSJJxhVTMTyvo3yp2gdbl+j12HzhyHIjKmtFs08LQpWEcOTUsRrpV4rWNvlApBIdztCSlw/5+XhwtgdHv9PzlEbfm8M05SXVQaQojINXhQG+jRjUZsmYZq0fa8EJMeFYb2gme9zKU6gsqBNnerjUUFNKx1vi/+JSiAmQMpYErLEksXATZny1fQ9YGD0sGJgx5/gf8Rv8AO/zP9JSR8KaoVlS+Yk8TqzW0al46FftlhggL94KpzgatUCm7pIbeENugeOT9qfbJMlKkSlf5nvBLetMyCpxo7pUG5G7GGwn+IchSVKW8tg6QqueqgwIfYdHjynxLxUTVqLM5JLElyTUkkknq7tD0b0jBf4iqOHKlIHvhMykC2QgqC76fCzh2ejxp+y3tn+pme6WAFsVBrXJIFdB5s9LDyEYktXXbtt28otwfiapcxK0liOZq29dYWi3Xqavbb3asVnynJ/ppD5ncpANPhJCTm0ChFf8A74VNkjLllro5LGoAKkpD0cEMS9SzUePKp2OXMmqWoupZc7OdhpBk3GKSGd2Ac86vqN6f3hU5uvRsF7UzpuYKUgaMh3BBSqprlGUEU/qdwY5XC+zBw6/fSsqvdVShSUkB0kKDmgoaEMQ1w1cLDYhainKoAE8TsCGetORzVeojo/B/FXSAVspb5QSHo1wwvW7axll7RpI5+dKnEqPulrGrAnmCFB7Rmz1qdlJYgl0m99aB47KZwrZQDE8ChcAsNBcEps4IIteAfFsGsTM+jpAUmoD0ZYf4fg4moFOQwMPHPnRTCOZkTEo4lpVyZgxIoSNt+VRaLpeM94MzMXtps3lHTycGiagy5stJOYvlTlKg9fhIqK9NRrFUr2YlB0TASmyVBRCtWCgKOK1IqBX4Yf7kqpNML3JBSkskuXJdnAq5ANPuOoYTnJykEhqaC4Lkav8AlGOxK9nUpJSrOzshQIsTR3J6ONxyeib4KZYNXqA+VixsSNixH4WftBoAzvyq24o+kT90lub/AFBAL9WZ9DDLk9ALAG9RSj8zCCgVJDhnynfWvlvBsKgXJy2bzKQz+VYKwk5JSQq99wHAevUE03gNRJFNQ4vcGvK7D/miOHxBQLDTz4iH+VIruE2ZBBPESCzHKXHzY1PrrraZctT5SA5ZzSuYh9NQC0ZiZrrzC1RbSo9D9Ivk0BU4Y6bKc2809yIjRtXB49nSWzVuHBPoDoL6NS8MFKRM4S6VVAOmYFTE35M/lAMtanFAwFLgi+pD2AvrrCmzSRxBiCS96XcN/wAT9h0iNKU+00k0mOWJynfXKe4B7pMc7NUmrV1ryL2jq8bJM3DzAPiSCprk1JCQw2Zt3HWORIp9rfKsaYdIsTkTGIuGOlCOhHWHxcygTVr3NyAH8gB2ihM+1Na84uxMwHawp25xoE5RcUNg1YHnDe8VoXlIY/jxbPqH1g0AwMTzhobIBtChmkgwodAc9toUM2vii4uactesUJmaGzRPEL4D1/KwCVM0EYSD/eksP7/jxNJWNC1vzlAMicxeL/1bUL+cLRaWYiaoAZnOnSAyCGIe/wA4PGIGhekV5Qq1xZ4DlDqCkgPbQ/zEM5en55QYma9FfjiBxgColqCwf86w9nBGBvnNQKJezn7fWGmz6i+YUd71JY+oh1KZxYCz1KtyesUSlvdqlJcsOZ+0S0kHSCXLOA9Do5p5NSNXAqQVDODuGoHIKmIGlSW0jGKjmSHcagnTlzHeNCTMAIAqzV0p8qBn+0Z5G6hCETU+7tYoq+ReUMobfEp+R8pygxIUAUlPJmaqTyDuOp75sjGVCgH56MlhV2q2nI7xofqwpBmMXTVQ14aKFLtduaiHcmMMpdHAM5pZK0EUooHMQCmgVRy5QwprUuVGNL3Qmyikgg01qCmqVJURWo76xRLw4qQ5SoEizME1Sbu7lmILU6SwE8BWVJdJdi4cbpL2UkhqbAgM0TeYpTMl5viKQrMlSVCyVsSFpCtCzncO9QYumJ94FhTJVRKksQAakNrlU5IU51DugmI4yUAXCSSxOUOCpCiMzDQpUyqWBVzeqYVhIynOwDBTAkO9C9TRLcxzMXOUsDxPDFJNCwUCHaxPxOOeYPuDGNKml3HQ7uSNOv0jrZ3/AMiS6AMxTmSWbMz0ymxIdJHJqCOUw4qVAsRsWUGIDjUXPrG2N+wtMxyRXhrtyUCOdPKIAEEuxbTazH6wwkvUFqkE71N9u3OJTJThuoB2AJBHTQcooLpdymwcgDuPW4iqTOyku5SQSaHVuehY9Ae9KphLANwqHKhB35ARYknLux+h1e0INPDz6gvYn5O/K7eexjZM8TEl/iBcHkzlPKuZnvSOZ93xUdlJfu5IB5sowRggZZCq5Wo+6VKHdnSe0RlNnGmhdXFDyq7HbUggEN8oyfEMGhKjfiOYdxpyqQ/IRuS1gs9HdlWNzV9aAKbaAPF5OYDQ8msfLV/WJl5TlOHNKwgArveKpqtIKxK1AMdX/j5RnrVHROSi2VJzC7NEUK/bX5CLcAl3qw6a/nzi6ZLG3f8AKwWmDUO/yi1EgMal9B9OcVzZrn5RKSqhFP7QGaUl/KFEEmsPD0BczFadR9ngW0aafBVubHYuGIi7/wBPUBxEHRhX5Q/aMfaRkoMJUyDp/hcxnEtbckn6CBUeFTlGkmaf/wA1t5s0HtDl2giYRUUaCkTaFxXn9tIkj2axJ/8A4q9B8zBUv2axH/1seak/eJvkw+4V0zE3bnGjImAg+Xy8v5i5XstiDUpSAK/En7wMlOQAcj0N/S3lC9scuqqTaOJvsLfVvzaKVgPTW3k3zAh5ixl9fSIS6gny7H8PaBayc5GjEseVmf59okVOkkPmcEn/AMvu276mIy5pB5En8+sPl2NKG3UMezQjHYHxEy+K9C43rRwKAFkkmpoI6HwzxggtloS+bTRyWB1BFXszMY5BCSosHZw/RwHja8NUwD8VQBW4zOQNq/QconKSk6eWUpUcgdJLMD8JUmrP8VyRv2MEzPDRMQUskKPECBqkCtWuHF9B/TGZ4GihSsOgpygnUA6OPiBIL866xqSlmXSpUkuCf3ggh30o/OmpBEc2U10uBsPMzJyrPGk8JrQmzirVIqX71jPTiAhZzpOVZOVwykto2rkBg79GMaWLkkspNqhVDT+lTaC93tFE9YNFcLgEH/c/Frv1cK2LQ8SoWYky1gg8CixYFgWPxAGgICqj9yd1Rk+0Xh9TOlUWKTA1TurLs4Y7lzG+iUWCFsQoU4viAq6X1FL1sWFopUkZkBRuSEqG4AASsXHLyjSXXJOQSQEudSOgrUf9vk+8IijEuQQdapISl/P5xr+M+DiWoqBeWXN3AVap2ZTdw8ZKkGjuxcWobs/Rx/0xpLvkI4dgpiC+lKEcz2EFIKClQSRUOAdQC57i71secAzHelWJps/8v5RWWSoNUacwbjy9YYXy8QUpFqP+drxoSPEATxAEPQmpqdP+VksdhtGWmo5g+YP8P5CKpoIUw5MeYytbk0Gth0MnFgKVLJd2AfVzQ05/OsP4nNzYdf8AUllVuzkHQPqIxgmsssas/mzv0Om0F+HYjMlSVORVJfmCDXo8RZrk2FPnZusUAvHYf+xBqtR8okj2KRZz3Ig/keOfLL2jjpMxgqu3zb6xb70M946xXsjKTcnz+0UzPZ2SBr0rD/fwo945Mly/WGKY1vEfCgiqQctumptGWqWSbEnaNplL0uXZkmsKGTeFFB349oJQD1yuQ7BnGjvUsfWL5Xj0stxhJLMFEAqBsRWo5xl4jAIH+UpQKUlxTJXu+/doOke7FsrhmsT8z9I8/Px4T4rC6jXST+fgiaYBTPFGNeZq32i9CtX0jiuKNikI5xPJziiUTzPlaLxU3/LRnTZftDivdymBOZVLaC79o4qak1OnP86Rse0eP95NYFwlx5D6mnaOfxU2gA696x636fD1wjfGahTSG6P+ecQSWA0Ar8/SEofnb7xVMNPz81jo0oamZyvpqNumhh1AFI5Hrc/eMxMwny/PSD8NiCa/2r9nMK46OVflIYg3fvesF4TFsEgMQCXpvueQAgFa7EhjUepp/wB3lFmGUMxANCHfYscvI184nQdXhMfwgAMUhQq1i5LU+IFnH0jUTjEqSHYgDhJDnRqnoxLtwu4Yxx+HxYGjdC9TwuDzcd41PDp+ZJoCC9Wqysyi4rUFw3I7VzuI26OTNH73BLo1B2qD8JDwNMmZFlBIBNBR+uUtuA4NA12aBxOMuhc+uYWCjQkkOATWjKIFTFk0idwkkKYaUJ2DVsA4r0tEeuqF6ZKFoKCctQQbEEfCSCTpR9nN2jGxklbMoFRDlg1SBVO2cm1eVrm4dWZAFSxbooHYioIYagtEJ/CVTAagjO4NdErFA5ygDsK0DuXQNg5yJqPiqQ1mcUYkd/Ui8YeMwBlKzNQnKQLMCfIgttY7xqTsNxFSaKJYgUOYh8yX1PJ7HUqhvfGcjIpswDhVK6kEJq43HOloc466DDnSwoAjiGhYB3oQS9xWIywMtQ4yvyGUOf7HeKlzlJLLDVAq1HZy9iA4PKu0RMxSCBdNHexcEfJq7Hy00YgkGgBq7XZwf49YSpCaPRxS9Ft8i0SDJA0JFR3cG9de3eCJyM8sm4Bfyt0oTyJ7RJgJYSaOzg0cWd+5o3YwfJSCoPYhibvWj9ixjOmApVmoDYbfF+eUEpmOCNieYH9jvtBkcdPh5joFdAOra+Ve8JU0DWAfBl5kqSq4+5/O8aBkoZ3A++gp5d44MprLTlzmsgq8enn5H5wOvxNL2jTHh6bU/Ghx4Yja/wBGEL9zCfaHNeIYzOkjK41rzp6xgTsOvS35TpHo3/pUs6Xv+dvWIK8Ml+uw9I2w/U449RpMtPOJWCU8NHpB8MljQQo0/mT6V7tb3KdU+kB43A4cVWhLnXLXsofeHxWNYE017+Vo5XFeIqVMPvFkD+m7ef4Y11Syuh+MmS0jOkFxYElXc7lt4owmOUq4cDWvXbSkVS8WlvpQNFaZ6j0589vnEem+2DpJU0EXZue0V43F+7lKLhxQWo9iOf288dCglIUFOBQjMwcaD++gjO8R8Szkg2G2pdnfzjKfp95fhWE3WdMmZQrV/V6/eAkhz0iyfMsItwwa/L88o7+o6VZRQ9G7/jwPMgybNe1G/vAKjSHCVPBOCXVvyp/iBRFuFXxiKy6EaE2W6X1f5/29TEEKseh52cRcq7Eaj5h/lFCixFBt1cA/xGcMdIWXuS4boAHHyeNDwlYUkpLhiCDsQQQC9g7erxmZC12ag1e9B3aCpeKZ24SdaVd+XrpCs2HVZFlwk0ehIZ+GhNizAA8hA+EBrlQ2VSmc1QoNmQTq5JY60e9cvw3EIzgEHNUvtlIZ6/TbtqS52WYljSayTV2mpBar0zIYHmEnSMtfAG4qWyRMS7pYKFXqLgi9T9f2xH9QlfCU3zJIoKK6fcM4OkSwmNzNVQLMQpILk04gzvQio/jOnYYonAJKspYo4sxDXTe9r3SoG7xOjNIJSWBJrY3CSH6Gx04cp2hYtWRSZhJyKDOB8KzRRP8AtUzizEq3YS8Sk55aVZuJLgG7NRi3Ms33LyweKzDIsUIa3UlqXBBIPIPWGYHG4OVMajBQzZgSG7cnI3jm8SvKSQXYkdGYi/VhHVqklKig3SrhcDUmoIHwlLUNdKGMfxPwkhZyoJCnIbSluZ+/KKwvxSZ8vFZgzcvV/m/rFnh2LIfax1oK2PNiYP8AC/Z8lIKizsGBFRd62pTzjSwfgQQTqXrSgYXHZn7wsvJjNoucjDxQdLXoedDR6flYnJwS68Jqbs13+wPeNeT4QoLWQDw0IZwQQaUqHHz1g6VhjwuModnZrNQVdTNY9Ii+Sa4F8n0HwcooUAWLhjle/wBCQbc4PT4ZLKXDkODQuNDYgvFS8AojWwIqA1KDmzEekGYSUyQKtQVIJqSx5vrHPnl9VncrSNAwP3DW5wxWSpuRJ5ViZCQRZ9AaFw5LVYht/OBlYsJSAymBA0J1Nz+aXjKePfSdCBPJszvq413pEc51A6103fsIdExKg6T9C7MxrQWiEsWBFCHBD6vaF6/gyCVbdKvCicuaDq2tefy6HyhQ9BieJ4xaraW/DGCCFfElL7jMOVSSz+UdgvCpsYzcZ4Mgux8m+0enMo0s2y5Ugft8w23pF/6Ftcpa4v8APpAk0TZfClm7fT7QJmUDxK+cPV+2dxovETTLpmBGjX7vUa0DX8wv/KnRhWITpj0FbxAJNz086xcnDTGKlCvp+esXoLd/vFCl68ye0OuZ6H8f1illOLOx/G/iKFoi7LWv5eGnnzgIJF2BH+YDsX7RBMt4vwYZXNj8i78meHeiFKp6A9hbzaGCqvU3LCjfaJzRTvXtQH0HnDKSx60O34yh6xnDTSsBnLlX0J/gPaEk5nAfXTcEV9IFWg9WgvDjKkjU/wA/z5wwKwS1JYj9rKNqPdhzDV5R0eGwiZiFSz+4gVJosVBfR6F61ArWOXFh8iBe+7xs4FbgaMCD/ucUcX/q105xFhtFU4jKtXC6gF6cV3pQ5g5o9UrjRYTASWJYM3mGe9X7ZrwJMlCYFJzUUGLFsx3A/aoEBQ5iprUHBS5iGSqYBlLEv8SSoDMA7tlLtccozym5uCNOUsJcKoXIIfdgzE0dzWgts8ATsKy3SzFQJqG469goPaxCxYVImrehBzAqqD/TQgkCtCK+oYCLZ6HqCNQx1Sq411ykNsRakZ+0g9oDVjACiq7VCEBZyjc3oc1Qb9SItxmHE1JyzSXHCMigxaoU4dF3YjUwRNlh0nVwxBeoJIPPmNYbIVBgxpchwKAJq1nCQdoyvknwyyz54D4PDiUniWmtWftQtxVgibik0A0oWBHPvRqjcxTNSFJGfKCADQ3PMkNW7Of3AgNWKJYtZnq56W6ROX5ZUWcUFMLWuxLO4ZlWr0p3iz9SxIfUONBvrz7QJ7ojiuAwHIh3A3o0OMwBdPFXUHUdIng9r8PMcsDYCrgUbm3r9WiuViFkKSWU1nHDVzVqHS3KIZ3NMoKgmosXFWru3l2hg6TWwPUGh06bf3WpKYpCHcLSd6tQ3zApJYguL3DjeBDOykhKaKNQSC9xpQm43vaLP1oaqqCjF9mZzvTn6RUrEhSmqoiuazinEfMVG78w5LDFCYWDAhwWejGh70/HtXJcJU7J9QA7mgAp94ql4tKgX0JTQjcE2FxmT5iHTOABIq1Ce3l694NWElLlJYEAVD8LMX2Fhrt0h4o/XNUg/wDSGrU7a17woesjDT/EyXYN6wDNxSjdyPT5NE5jbQPMQI9HUbKps08oEmJJ2ghaTFJTFDQfJ0itcgkitDp94NycoQlH8EGwCOELP9Kf2isyDUcvURonDxCYnesGwDTKcbkfJ/7xNEl/I9ez6wT7kPt1enaLpeFoCa3FKOGpfrCtFAIkXp9AbP6RfgMOMxBper7sPkT6wShD/CDS45W/NqwTIwmUuzl9uavJ6X/mIuSbdAUIGcvQA9mZz1vaLJPha1H4bkl21Id6/EPtGrL8LzK4v6WfdxV97H02g+UtgAdBlL6BnbcfyYxy82ukXNykyWwIAIIpYF71vo14Jl+HAUfYdAxevpG7OwycqVaFSnZtNCzauK7iLJGCqCEhmYk8JD2uHDuz28w7vm42PdkSMASonTm3Z362gyT4e1QotYi4ua11oL7jaNSf4cFKrQGgNgHuW65TfcWiWdjmmJD0Cnu9SCGseF6PSmsR+8XtYqEtRJNA+U1/apwHDkgU5anciIzMRnWVAUIrmD3ckDuq3XnBSJR4kOGcAahg/cuCDpDFDXAADVDet6c4m+WdHc+AEvEZBQOQXUw0odKF8zvzEG+/CgQlglidMyTw92BcPziyfKANSz68tB9a8orl4UIUwDORmqymtQkB6bRl7SzaNrESGFwXU/LhpfmDVhy0iC5+VmSVX8mD6PasWJmMCkkftYBV3KVUZ3fMrQa9Yefw8T+QNNGFG0aMu+QGnKEwFwaVa+lOvc7Rm4ea6iFPw3YVZzRn086+e5JALEuHDBLch6s/KKFy0pLsSSDYOegevJo1wy1xoLJSuEM+Xen5p5NDT5zmn8+epin3SwniqNyaguGBF2qLWd+ouJxBSHqbWBLM5ILfjCJuFtFFLQKEDRXC7BjXeJJPBW71rc5iW6c4Fw61klKtR3Soh2BPJ70uNImnMKq1cPzDljzZqvWC4XqhTMlzEzc6Sn4gEpUdKklxUkta43pVSJyUjKQQh2TmFrsKkuK3dix3eDVqBBKb1y6c/PrdrvehaAVErFDTKHAcsXBuHOUHZ+bxrjlNcq2qROYlJSTUkcjTkT+1Ou0PYFiKlqjU/CW1HMxZNlgDIUZklgxFqBi4qQC1ecVT8NRLkOFMlQSAzUqAGys/S0LgJS5BA4lJQXL2arUA0sT9amHh5M2rfCQLBLjSlRo9Nu9FFS/kMwy7xUZUKFHY3IyYpVKEKFAEhhxExh6X9IeFCBkyRE/0g/BChRNB0+GgsH12gxGACRfQafnLyhQozyt0V6McEEu2zfL7wTMlV/NS8KFGGVtrnzqYHAlRYupjTZSQO/EawpmEuHuVaacPPnDQodmi+CwaMyUJcsvR7FXEeo0Y7npB0s0AuxIc3YV/OkPCiPJ3o0V8RRZ2NWfUUr1PrFiZWZL0sBbUEB37n8MKFEa4KLV4QJat67NWwbr1ipaaqro3oYUKMb/f9BGYitKVHen9vKI4XBBWZWyhRnBBYEcrwoUXjeP8D5WrwaU0Au5fkQFNS97wKrBBJJBL7vdws6/8AhQoUtFRVNc5DULSdTQg5gamtm0oTWsPKUpQK3ASFAZctWy5viJppppChR0/8HwuEtlsSVZnNWYcQ0A5xX4t4ckqS9eIBy5NRU35mGhRnjlfaGlIwWZZTmZwSaX40oII6F93gQ4oqQdHKeg4SoU7esKFGuPOO/72YSfY75lh+7feNJEgIWEXHFvoCHvWw8oeFF5TgaVysIFLFTx16MAzRROkEBBKnBFmtxKl33DO/azuoUZzsRXiZTrqbue/C/zhQoUXj1Dj/9k="/>
          <p:cNvSpPr>
            <a:spLocks noChangeAspect="1" noChangeArrowheads="1"/>
          </p:cNvSpPr>
          <p:nvPr/>
        </p:nvSpPr>
        <p:spPr bwMode="auto">
          <a:xfrm>
            <a:off x="155575" y="-1782763"/>
            <a:ext cx="5715000" cy="37242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400" name="AutoShape 16" descr="data:image/jpeg;base64,/9j/4AAQSkZJRgABAQAAAQABAAD/2wCEAAkGBhQSERUUExQWFRUWGBgXGBgYFxkaGBgYGBYYGBgXGBoYHSYfGBwjGRgVIC8gIycpLCwsGB4xNTAqNSYrLCkBCQoKDgwOGg8PGikkHyQsLCksLCwsLCwsLCwsLCwsLCwsLCwsLCwsLCwsLCksLCwsKSwsLCksKSwsLCwsLCwsLP/AABEIALUBFgMBIgACEQEDEQH/xAAcAAABBQEBAQAAAAAAAAAAAAAEAAECAwUGBwj/xABAEAABAgQEBAMHAwIEBQUBAAABAhEAAyExBBJBUSJhcYEFkaEGEzKxwdHwFELhUvEHIzNicoKSssIVFiRTg0P/xAAZAQADAQEBAAAAAAAAAAAAAAAAAQIDBAX/xAAlEQEBAAICAgIBBAMAAAAAAAAAAQIRITEDEkFRYQQTFPCBodH/2gAMAwEAAhEDEQA/APTocQwiYEaIJMTBiGWJJEI0gIkIZocCAHhxDAQ8I0hDtEYcwGTw8MIeAGEPCEKAE8IGFCaAHeE8NDPAE3jP8ZWUplqSSMs6U7Eh0qWEEFrjityg54w/ajFA4dYQpJmJMtQSFDM6JqFGj3YGkIN54d4AV41Jdveoc6PE5XikpSgkTEEmwzBz0g2BkJ4iIk8AKFCh4AUNEmhmgBo4H22Qs4gFUpfuZYCzOSSlSUl/e5VJ4lFKeJKRqizl49AywD4rhytJSBRYUlShlKgCCAwUCDUt35wQPJ8b4XJnJR+nzzJi0y+CgShITxzCE0Som7u3EeIVHP8AgmFTMIUAo8CqUUCyVKWsDZKWYVdTNy9A9jcKkBUla2myJhSiYHIUr3PulBLliUqLMXByhgbjnPGcJ/8ALCEylJWtakf6gqVDMAVhZyrJItUDagNhz0urhUwo4SVLIPwlTpZKHL1DiuvELAHDYgpWDtVukH/o1rne7Msy3yZkJc5U0CXd3ZGpcuompjPyJDlwxcgapdmBOvaA1wUCE5QUnKxqCFVVVmpoLl20hQEhZBhQHp9HRIRB4mDAzO8LNCeHhAs0ODDGEBAEwYkDFaYkIDWAwoYRKEZocQoQEAPChCHhA0KHJhoYMYrxGIShJWshKUhyTYCLDHnHt57SmZM/Ty/hlklSt1ClK/tJPfoIWwu9o/asziESiUyzfRSwaOdh/t820wV4hQSMpAY6AOHsRdtO1OYz/wBUxzFzdwLF3oTpQnt2i0OgvepIfUUJJtW3dXaIMfLBLDO5JFWBIpakXyC5a7FwacO5D1FNa8oFwmLSC+V2DuCb2JfnTXfcvVMxGQuC2ytLqLlx169og3feA+0lAicWNAFnyZRPMGvnuenEeT4TxPMchS6g3QuHYGvP8LntfZnxo0kzC5AZCjrbhPPaKxy+KVjpkiJNEUmJAxoR2hQ0PCI0MpMSeKf1SSSlw4uNW36QG4L2r9nkyUrWnMSUTVJyoDJyJUoLWoV4VLUQQzlrkqJ5jDKUJCEJCCJcxM+Y6iffTFqVKdZFSf8ASGVlBlEkggN65j0JXLUksQoNVyH0tzaPHfGvF0YdcmUEJK5CUJWky0Af6aUgOGIUE6G2dQqIqUM2Th1zJ0/KtCeMvUIQyCUpKSGygBwCHomoZ4xV4sgrCSnidJZKfheoFKDo1NnjYxfj0r3YAlpVNW61zSMhC1EnKAhs6QGToGAa0Y6ONVhqa0AADmpoGA17aQzDoUAWIPaFEkhy4hQG+jYkmIgRIQMjgRJoUOIAWWHCYUSEBkEw8KJAQjIQ7QoTwgUPDCHgMoUKKsWl0KGbLQ12prygC2I5xvVnaOKR43iEzHAUULUZg4RRJSnKhjUu9DS7XrAWM9rZiZpmIUcpLFBqBzRmALWuAyjVg0BbdR7VeP8A6WQ6f9RZySxzN1dEivVhrHkk6a9SalzXU7866xq+03j/AL+c9wlOUAta5Pn9NoxMyjY862Ds39ucJSUmXl3sDcgsDybSLVT0nhKiGq/VmejnfdwH5UykqZ3d+J+Qq4IFnBPaHLF6AUbYV5CwpCA2QQwyqZwA/nlJ2oD0fyuVheCgqGIcU63f+fMZWGloTo+43H3H5z0MLMAtQV6hRoeTUPW9AImhWqWktmCkTAygxpwkNU3fhLWv0O1gsaXqMqgA4Y1DghW7ix7dopSlQsGYgu1mYENYsW79oc4As+Y1Jyk0OZmd3sQAeeWrvEWym9J8C8V98hz8SaK57KHX7xqAx514BjlSJoJHBZfRVSQdQFB6c+UehIWCAQXBqCLEaRpjdxNWmI6wPi5xCTlZyCzqCQ+znvobRxWP9upiFqUko92AKHiYPlKhQBaVM4KVWItFE7tX40eW+K+JLwU/MpaxlK8rkKXVIBSkEE5ScpBU9+ZEb2G/xABSpRAVsHyOXZQYgkNSppUPrHn3t/48MRPLIyZCUl1Oxo7aCoLsHtswY7db4J7QpZUjFzAFyylSVuwGUB0pIDgEEhySWUdb+f8AtDiErnTFoYZiSEswAzGwPw7tzMBSp5Bc8QIO94qmLepuYDDqSwMVBNolOmRAr07xUUIwoDmteUKKZSmNIeAPpWJCIvCBgYrBEgIrETEBpCHEMDDwjSaHiMPAEhChniM6cEhy7cg5qWsKmEayEYCxHiQSkqCZimuBLWC2pAKQ7Bywu1KxheKe3slMuX7hSJ2ImlKZckKILqupYbMiWkBRKiP2mHo3VRzvtR437tBCQSpPEwNFMWqdQFaOC41EZ3jHt37mZlSUrZLKyimYocFJf4XI8j3w8f7Uy8VKmvLHvAl0s7lSFEJSEgkl8y3BFKHYwk2suR7RrRNXNBSpJBLHUJmBTOauCaW9WMPE/GwviSChLcKc6izJLu5qzBtB2Ec+jG3CW4qEa3oytqJ5M+8XLsCbC3n87jz0hUYza4LIqwJNS/8A2+VIc40OGFizvobvz0/5qQL71yQVXYda1fW1fOB5kt1XZkn1erchlPfnC0trhlpOWgDJ61FavcGAJyS5fmTu4ZjTv1geQtQANGN/OmtW9YIJALPSzh2bS+sEmhVeZkup3NPPq+oFf5i+VjQKAMDq+16afFv1tFCZQbicl2YFuIAuK27xOVLALWSSCDWzs9LdOXkw08HiiQADV6UtRvWpG0bHgviKSMqiCyWqxcPR6AWU3lHPysMoIA/az0cWZX0NP5iSl5VlXwmzsNSXBFrgejRnZs3SnFBK7gNzajNXcAsPLaOx9lPFsyfdE1T8P/D/AE82enKmhjzjEJKwlVHBBqQ2YAJUGN3yvp+68bHhmLKFIWCaEE2fYkPu9ep5RM4Dsfa/2hRhpTEgrUFZUlOZwBWjhtu8eSeIeI5pql5UkBJP+12SCkOCKPYjzd40Pbjxv304krJy5khBAAQHKSxDuCAD3eOQmLSwated9G+TxvGfbo8RiZX6RCg3vStpgJ0yhlBJvZNRtV2Ec5jVlSn6fJgfSJJxhVTMTyvo3yp2gdbl+j12HzhyHIjKmtFs08LQpWEcOTUsRrpV4rWNvlApBIdztCSlw/5+XhwtgdHv9PzlEbfm8M05SXVQaQojINXhQG+jRjUZsmYZq0fa8EJMeFYb2gme9zKU6gsqBNnerjUUFNKx1vi/+JSiAmQMpYErLEksXATZny1fQ9YGD0sGJgx5/gf8Rv8AO/zP9JSR8KaoVlS+Yk8TqzW0al46FftlhggL94KpzgatUCm7pIbeENugeOT9qfbJMlKkSlf5nvBLetMyCpxo7pUG5G7GGwn+IchSVKW8tg6QqueqgwIfYdHjynxLxUTVqLM5JLElyTUkkknq7tD0b0jBf4iqOHKlIHvhMykC2QgqC76fCzh2ejxp+y3tn+pme6WAFsVBrXJIFdB5s9LDyEYktXXbtt28otwfiapcxK0liOZq29dYWi3Xqavbb3asVnynJ/ppD5ncpANPhJCTm0ChFf8A74VNkjLllro5LGoAKkpD0cEMS9SzUePKp2OXMmqWoupZc7OdhpBk3GKSGd2Ac86vqN6f3hU5uvRsF7UzpuYKUgaMh3BBSqprlGUEU/qdwY5XC+zBw6/fSsqvdVShSUkB0kKDmgoaEMQ1w1cLDYhainKoAE8TsCGetORzVeojo/B/FXSAVspb5QSHo1wwvW7axll7RpI5+dKnEqPulrGrAnmCFB7Rmz1qdlJYgl0m99aB47KZwrZQDE8ChcAsNBcEps4IIteAfFsGsTM+jpAUmoD0ZYf4fg4moFOQwMPHPnRTCOZkTEo4lpVyZgxIoSNt+VRaLpeM94MzMXtps3lHTycGiagy5stJOYvlTlKg9fhIqK9NRrFUr2YlB0TASmyVBRCtWCgKOK1IqBX4Yf7kqpNML3JBSkskuXJdnAq5ANPuOoYTnJykEhqaC4Lkav8AlGOxK9nUpJSrOzshQIsTR3J6ONxyeib4KZYNXqA+VixsSNixH4WftBoAzvyq24o+kT90lub/AFBAL9WZ9DDLk9ALAG9RSj8zCCgVJDhnynfWvlvBsKgXJy2bzKQz+VYKwk5JSQq99wHAevUE03gNRJFNQ4vcGvK7D/miOHxBQLDTz4iH+VIruE2ZBBPESCzHKXHzY1PrrraZctT5SA5ZzSuYh9NQC0ZiZrrzC1RbSo9D9Ivk0BU4Y6bKc2809yIjRtXB49nSWzVuHBPoDoL6NS8MFKRM4S6VVAOmYFTE35M/lAMtanFAwFLgi+pD2AvrrCmzSRxBiCS96XcN/wAT9h0iNKU+00k0mOWJynfXKe4B7pMc7NUmrV1ryL2jq8bJM3DzAPiSCprk1JCQw2Zt3HWORIp9rfKsaYdIsTkTGIuGOlCOhHWHxcygTVr3NyAH8gB2ihM+1Na84uxMwHawp25xoE5RcUNg1YHnDe8VoXlIY/jxbPqH1g0AwMTzhobIBtChmkgwodAc9toUM2vii4uactesUJmaGzRPEL4D1/KwCVM0EYSD/eksP7/jxNJWNC1vzlAMicxeL/1bUL+cLRaWYiaoAZnOnSAyCGIe/wA4PGIGhekV5Qq1xZ4DlDqCkgPbQ/zEM5en55QYma9FfjiBxgColqCwf86w9nBGBvnNQKJezn7fWGmz6i+YUd71JY+oh1KZxYCz1KtyesUSlvdqlJcsOZ+0S0kHSCXLOA9Do5p5NSNXAqQVDODuGoHIKmIGlSW0jGKjmSHcagnTlzHeNCTMAIAqzV0p8qBn+0Z5G6hCETU+7tYoq+ReUMobfEp+R8pygxIUAUlPJmaqTyDuOp75sjGVCgH56MlhV2q2nI7xofqwpBmMXTVQ14aKFLtduaiHcmMMpdHAM5pZK0EUooHMQCmgVRy5QwprUuVGNL3Qmyikgg01qCmqVJURWo76xRLw4qQ5SoEizME1Sbu7lmILU6SwE8BWVJdJdi4cbpL2UkhqbAgM0TeYpTMl5viKQrMlSVCyVsSFpCtCzncO9QYumJ94FhTJVRKksQAakNrlU5IU51DugmI4yUAXCSSxOUOCpCiMzDQpUyqWBVzeqYVhIynOwDBTAkO9C9TRLcxzMXOUsDxPDFJNCwUCHaxPxOOeYPuDGNKml3HQ7uSNOv0jrZ3/AMiS6AMxTmSWbMz0ymxIdJHJqCOUw4qVAsRsWUGIDjUXPrG2N+wtMxyRXhrtyUCOdPKIAEEuxbTazH6wwkvUFqkE71N9u3OJTJThuoB2AJBHTQcooLpdymwcgDuPW4iqTOyku5SQSaHVuehY9Ae9KphLANwqHKhB35ARYknLux+h1e0INPDz6gvYn5O/K7eexjZM8TEl/iBcHkzlPKuZnvSOZ93xUdlJfu5IB5sowRggZZCq5Wo+6VKHdnSe0RlNnGmhdXFDyq7HbUggEN8oyfEMGhKjfiOYdxpyqQ/IRuS1gs9HdlWNzV9aAKbaAPF5OYDQ8msfLV/WJl5TlOHNKwgArveKpqtIKxK1AMdX/j5RnrVHROSi2VJzC7NEUK/bX5CLcAl3qw6a/nzi6ZLG3f8AKwWmDUO/yi1EgMal9B9OcVzZrn5RKSqhFP7QGaUl/KFEEmsPD0BczFadR9ngW0aafBVubHYuGIi7/wBPUBxEHRhX5Q/aMfaRkoMJUyDp/hcxnEtbckn6CBUeFTlGkmaf/wA1t5s0HtDl2giYRUUaCkTaFxXn9tIkj2axJ/8A4q9B8zBUv2axH/1seak/eJvkw+4V0zE3bnGjImAg+Xy8v5i5XstiDUpSAK/En7wMlOQAcj0N/S3lC9scuqqTaOJvsLfVvzaKVgPTW3k3zAh5ixl9fSIS6gny7H8PaBayc5GjEseVmf59okVOkkPmcEn/AMvu276mIy5pB5En8+sPl2NKG3UMezQjHYHxEy+K9C43rRwKAFkkmpoI6HwzxggtloS+bTRyWB1BFXszMY5BCSosHZw/RwHja8NUwD8VQBW4zOQNq/QconKSk6eWUpUcgdJLMD8JUmrP8VyRv2MEzPDRMQUskKPECBqkCtWuHF9B/TGZ4GihSsOgpygnUA6OPiBIL866xqSlmXSpUkuCf3ggh30o/OmpBEc2U10uBsPMzJyrPGk8JrQmzirVIqX71jPTiAhZzpOVZOVwykto2rkBg79GMaWLkkspNqhVDT+lTaC93tFE9YNFcLgEH/c/Frv1cK2LQ8SoWYky1gg8CixYFgWPxAGgICqj9yd1Rk+0Xh9TOlUWKTA1TurLs4Y7lzG+iUWCFsQoU4viAq6X1FL1sWFopUkZkBRuSEqG4AASsXHLyjSXXJOQSQEudSOgrUf9vk+8IijEuQQdapISl/P5xr+M+DiWoqBeWXN3AVap2ZTdw8ZKkGjuxcWobs/Rx/0xpLvkI4dgpiC+lKEcz2EFIKClQSRUOAdQC57i71secAzHelWJps/8v5RWWSoNUacwbjy9YYXy8QUpFqP+drxoSPEATxAEPQmpqdP+VksdhtGWmo5g+YP8P5CKpoIUw5MeYytbk0Gth0MnFgKVLJd2AfVzQ05/OsP4nNzYdf8AUllVuzkHQPqIxgmsssas/mzv0Om0F+HYjMlSVORVJfmCDXo8RZrk2FPnZusUAvHYf+xBqtR8okj2KRZz3Ig/keOfLL2jjpMxgqu3zb6xb70M946xXsjKTcnz+0UzPZ2SBr0rD/fwo945Mly/WGKY1vEfCgiqQctumptGWqWSbEnaNplL0uXZkmsKGTeFFB349oJQD1yuQ7BnGjvUsfWL5Xj0stxhJLMFEAqBsRWo5xl4jAIH+UpQKUlxTJXu+/doOke7FsrhmsT8z9I8/Px4T4rC6jXST+fgiaYBTPFGNeZq32i9CtX0jiuKNikI5xPJziiUTzPlaLxU3/LRnTZftDivdymBOZVLaC79o4qak1OnP86Rse0eP95NYFwlx5D6mnaOfxU2gA696x636fD1wjfGahTSG6P+ecQSWA0Ar8/SEofnb7xVMNPz81jo0oamZyvpqNumhh1AFI5Hrc/eMxMwny/PSD8NiCa/2r9nMK46OVflIYg3fvesF4TFsEgMQCXpvueQAgFa7EhjUepp/wB3lFmGUMxANCHfYscvI184nQdXhMfwgAMUhQq1i5LU+IFnH0jUTjEqSHYgDhJDnRqnoxLtwu4Yxx+HxYGjdC9TwuDzcd41PDp+ZJoCC9Wqysyi4rUFw3I7VzuI26OTNH73BLo1B2qD8JDwNMmZFlBIBNBR+uUtuA4NA12aBxOMuhc+uYWCjQkkOATWjKIFTFk0idwkkKYaUJ2DVsA4r0tEeuqF6ZKFoKCctQQbEEfCSCTpR9nN2jGxklbMoFRDlg1SBVO2cm1eVrm4dWZAFSxbooHYioIYagtEJ/CVTAagjO4NdErFA5ygDsK0DuXQNg5yJqPiqQ1mcUYkd/Ui8YeMwBlKzNQnKQLMCfIgttY7xqTsNxFSaKJYgUOYh8yX1PJ7HUqhvfGcjIpswDhVK6kEJq43HOloc466DDnSwoAjiGhYB3oQS9xWIywMtQ4yvyGUOf7HeKlzlJLLDVAq1HZy9iA4PKu0RMxSCBdNHexcEfJq7Hy00YgkGgBq7XZwf49YSpCaPRxS9Ft8i0SDJA0JFR3cG9de3eCJyM8sm4Bfyt0oTyJ7RJgJYSaOzg0cWd+5o3YwfJSCoPYhibvWj9ixjOmApVmoDYbfF+eUEpmOCNieYH9jvtBkcdPh5joFdAOra+Ve8JU0DWAfBl5kqSq4+5/O8aBkoZ3A++gp5d44MprLTlzmsgq8enn5H5wOvxNL2jTHh6bU/Ghx4Yja/wBGEL9zCfaHNeIYzOkjK41rzp6xgTsOvS35TpHo3/pUs6Xv+dvWIK8Ml+uw9I2w/U449RpMtPOJWCU8NHpB8MljQQo0/mT6V7tb3KdU+kB43A4cVWhLnXLXsofeHxWNYE017+Vo5XFeIqVMPvFkD+m7ef4Y11Syuh+MmS0jOkFxYElXc7lt4owmOUq4cDWvXbSkVS8WlvpQNFaZ6j0589vnEem+2DpJU0EXZue0V43F+7lKLhxQWo9iOf288dCglIUFOBQjMwcaD++gjO8R8Szkg2G2pdnfzjKfp95fhWE3WdMmZQrV/V6/eAkhz0iyfMsItwwa/L88o7+o6VZRQ9G7/jwPMgybNe1G/vAKjSHCVPBOCXVvyp/iBRFuFXxiKy6EaE2W6X1f5/29TEEKseh52cRcq7Eaj5h/lFCixFBt1cA/xGcMdIWXuS4boAHHyeNDwlYUkpLhiCDsQQQC9g7erxmZC12ag1e9B3aCpeKZ24SdaVd+XrpCs2HVZFlwk0ehIZ+GhNizAA8hA+EBrlQ2VSmc1QoNmQTq5JY60e9cvw3EIzgEHNUvtlIZ6/TbtqS52WYljSayTV2mpBar0zIYHmEnSMtfAG4qWyRMS7pYKFXqLgi9T9f2xH9QlfCU3zJIoKK6fcM4OkSwmNzNVQLMQpILk04gzvQio/jOnYYonAJKspYo4sxDXTe9r3SoG7xOjNIJSWBJrY3CSH6Gx04cp2hYtWRSZhJyKDOB8KzRRP8AtUzizEq3YS8Sk55aVZuJLgG7NRi3Ms33LyweKzDIsUIa3UlqXBBIPIPWGYHG4OVMajBQzZgSG7cnI3jm8SvKSQXYkdGYi/VhHVqklKig3SrhcDUmoIHwlLUNdKGMfxPwkhZyoJCnIbSluZ+/KKwvxSZ8vFZgzcvV/m/rFnh2LIfax1oK2PNiYP8AC/Z8lIKizsGBFRd62pTzjSwfgQQTqXrSgYXHZn7wsvJjNoucjDxQdLXoedDR6flYnJwS68Jqbs13+wPeNeT4QoLWQDw0IZwQQaUqHHz1g6VhjwuModnZrNQVdTNY9Ii+Sa4F8n0HwcooUAWLhjle/wBCQbc4PT4ZLKXDkODQuNDYgvFS8AojWwIqA1KDmzEekGYSUyQKtQVIJqSx5vrHPnl9VncrSNAwP3DW5wxWSpuRJ5ViZCQRZ9AaFw5LVYht/OBlYsJSAymBA0J1Nz+aXjKePfSdCBPJszvq413pEc51A6103fsIdExKg6T9C7MxrQWiEsWBFCHBD6vaF6/gyCVbdKvCicuaDq2tefy6HyhQ9BieJ4xaraW/DGCCFfElL7jMOVSSz+UdgvCpsYzcZ4Mgux8m+0enMo0s2y5Ugft8w23pF/6Ftcpa4v8APpAk0TZfClm7fT7QJmUDxK+cPV+2dxovETTLpmBGjX7vUa0DX8wv/KnRhWITpj0FbxAJNz086xcnDTGKlCvp+esXoLd/vFCl68ye0OuZ6H8f1illOLOx/G/iKFoi7LWv5eGnnzgIJF2BH+YDsX7RBMt4vwYZXNj8i78meHeiFKp6A9hbzaGCqvU3LCjfaJzRTvXtQH0HnDKSx60O34yh6xnDTSsBnLlX0J/gPaEk5nAfXTcEV9IFWg9WgvDjKkjU/wA/z5wwKwS1JYj9rKNqPdhzDV5R0eGwiZiFSz+4gVJosVBfR6F61ArWOXFh8iBe+7xs4FbgaMCD/ucUcX/q105xFhtFU4jKtXC6gF6cV3pQ5g5o9UrjRYTASWJYM3mGe9X7ZrwJMlCYFJzUUGLFsx3A/aoEBQ5iprUHBS5iGSqYBlLEv8SSoDMA7tlLtccozym5uCNOUsJcKoXIIfdgzE0dzWgts8ATsKy3SzFQJqG469goPaxCxYVImrehBzAqqD/TQgkCtCK+oYCLZ6HqCNQx1Sq411ykNsRakZ+0g9oDVjACiq7VCEBZyjc3oc1Qb9SItxmHE1JyzSXHCMigxaoU4dF3YjUwRNlh0nVwxBeoJIPPmNYbIVBgxpchwKAJq1nCQdoyvknwyyz54D4PDiUniWmtWftQtxVgibik0A0oWBHPvRqjcxTNSFJGfKCADQ3PMkNW7Of3AgNWKJYtZnq56W6ROX5ZUWcUFMLWuxLO4ZlWr0p3iz9SxIfUONBvrz7QJ7ojiuAwHIh3A3o0OMwBdPFXUHUdIng9r8PMcsDYCrgUbm3r9WiuViFkKSWU1nHDVzVqHS3KIZ3NMoKgmosXFWru3l2hg6TWwPUGh06bf3WpKYpCHcLSd6tQ3zApJYguL3DjeBDOykhKaKNQSC9xpQm43vaLP1oaqqCjF9mZzvTn6RUrEhSmqoiuazinEfMVG78w5LDFCYWDAhwWejGh70/HtXJcJU7J9QA7mgAp94ql4tKgX0JTQjcE2FxmT5iHTOABIq1Ce3l694NWElLlJYEAVD8LMX2Fhrt0h4o/XNUg/wDSGrU7a17woesjDT/EyXYN6wDNxSjdyPT5NE5jbQPMQI9HUbKps08oEmJJ2ghaTFJTFDQfJ0itcgkitDp94NycoQlH8EGwCOELP9Kf2isyDUcvURonDxCYnesGwDTKcbkfJ/7xNEl/I9ez6wT7kPt1enaLpeFoCa3FKOGpfrCtFAIkXp9AbP6RfgMOMxBper7sPkT6wShD/CDS45W/NqwTIwmUuzl9uavJ6X/mIuSbdAUIGcvQA9mZz1vaLJPha1H4bkl21Id6/EPtGrL8LzK4v6WfdxV97H02g+UtgAdBlL6BnbcfyYxy82ukXNykyWwIAIIpYF71vo14Jl+HAUfYdAxevpG7OwycqVaFSnZtNCzauK7iLJGCqCEhmYk8JD2uHDuz28w7vm42PdkSMASonTm3Z362gyT4e1QotYi4ua11oL7jaNSf4cFKrQGgNgHuW65TfcWiWdjmmJD0Cnu9SCGseF6PSmsR+8XtYqEtRJNA+U1/apwHDkgU5anciIzMRnWVAUIrmD3ckDuq3XnBSJR4kOGcAahg/cuCDpDFDXAADVDet6c4m+WdHc+AEvEZBQOQXUw0odKF8zvzEG+/CgQlglidMyTw92BcPziyfKANSz68tB9a8orl4UIUwDORmqymtQkB6bRl7SzaNrESGFwXU/LhpfmDVhy0iC5+VmSVX8mD6PasWJmMCkkftYBV3KVUZ3fMrQa9Yefw8T+QNNGFG0aMu+QGnKEwFwaVa+lOvc7Rm4ea6iFPw3YVZzRn086+e5JALEuHDBLch6s/KKFy0pLsSSDYOegevJo1wy1xoLJSuEM+Xen5p5NDT5zmn8+epin3SwniqNyaguGBF2qLWd+ouJxBSHqbWBLM5ILfjCJuFtFFLQKEDRXC7BjXeJJPBW71rc5iW6c4Fw61klKtR3Soh2BPJ70uNImnMKq1cPzDljzZqvWC4XqhTMlzEzc6Sn4gEpUdKklxUkta43pVSJyUjKQQh2TmFrsKkuK3dix3eDVqBBKb1y6c/PrdrvehaAVErFDTKHAcsXBuHOUHZ+bxrjlNcq2qROYlJSTUkcjTkT+1Ou0PYFiKlqjU/CW1HMxZNlgDIUZklgxFqBi4qQC1ecVT8NRLkOFMlQSAzUqAGys/S0LgJS5BA4lJQXL2arUA0sT9amHh5M2rfCQLBLjSlRo9Nu9FFS/kMwy7xUZUKFHY3IyYpVKEKFAEhhxExh6X9IeFCBkyRE/0g/BChRNB0+GgsH12gxGACRfQafnLyhQozyt0V6McEEu2zfL7wTMlV/NS8KFGGVtrnzqYHAlRYupjTZSQO/EawpmEuHuVaacPPnDQodmi+CwaMyUJcsvR7FXEeo0Y7npB0s0AuxIc3YV/OkPCiPJ3o0V8RRZ2NWfUUr1PrFiZWZL0sBbUEB37n8MKFEa4KLV4QJat67NWwbr1ipaaqro3oYUKMb/f9BGYitKVHen9vKI4XBBWZWyhRnBBYEcrwoUXjeP8D5WrwaU0Au5fkQFNS97wKrBBJJBL7vdws6/8AhQoUtFRVNc5DULSdTQg5gamtm0oTWsPKUpQK3ASFAZctWy5viJppppChR0/8HwuEtlsSVZnNWYcQ0A5xX4t4ckqS9eIBy5NRU35mGhRnjlfaGlIwWZZTmZwSaX40oII6F93gQ4oqQdHKeg4SoU7esKFGuPOO/72YSfY75lh+7feNJEgIWEXHFvoCHvWw8oeFF5TgaVysIFLFTx16MAzRROkEBBKnBFmtxKl33DO/azuoUZzsRXiZTrqbue/C/zhQoUXj1Dj/9k="/>
          <p:cNvSpPr>
            <a:spLocks noChangeAspect="1" noChangeArrowheads="1"/>
          </p:cNvSpPr>
          <p:nvPr/>
        </p:nvSpPr>
        <p:spPr bwMode="auto">
          <a:xfrm>
            <a:off x="155575" y="-1782763"/>
            <a:ext cx="5715000" cy="37242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402" name="Picture 18" descr="&amp;Kcy;&amp;acy;&amp;kcy; &amp;scy;&amp;acy;&amp;mcy;&amp;ocy;&amp;mcy;&amp;ucy; &amp;scy;&amp;dcy;&amp;iecy;&amp;lcy;&amp;acy;&amp;tcy;&amp;softcy; &amp;shcy;&amp;acy;&amp;lcy;&amp;acy;&amp;shcy;?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000504"/>
            <a:ext cx="2857500" cy="2143140"/>
          </a:xfrm>
          <a:prstGeom prst="rect">
            <a:avLst/>
          </a:prstGeom>
          <a:noFill/>
        </p:spPr>
      </p:pic>
      <p:sp>
        <p:nvSpPr>
          <p:cNvPr id="16404" name="AutoShape 20" descr="data:image/jpeg;base64,/9j/4AAQSkZJRgABAQAAAQABAAD/2wCEAAkGBhQSEBQQEhIVEhUWFBAVFBQUFBQUFBQVFhUVFRUSFBUXHCYeFxkjGRQWIC8gIycpLCwsFx4xNTAqNSYrLCkBCQoKDgwOGg8PGCwdHCApLCkpKSksKSkpKSksLCksLCkpLCwsLCwsKSkpLCwpLCkpKSwpLCwsKSksKSwpKSwpKf/AABEIAL4BCQMBIgACEQEDEQH/xAAcAAEAAgMBAQEAAAAAAAAAAAAABgcBBQgEAwL/xABXEAABAwICAwcNCggMBwAAAAABAAIDBBEFEgYHIRMxQVFxkaEIIiVhgZKisbKzwcLRFCNSU2JjZHJzdCQyNUKCk6PSFzM0Q0R1g6S0w+HxFRYmNlRl8P/EABkBAQADAQEAAAAAAAAAAAAAAAABAwQCBf/EACgRAQEAAgECBQUBAAMAAAAAAAABAgMRITESMkFRcRMUImGBBDOx0f/aAAwDAQACEQMRAD8AvFERAREQEREBERAXkxXEBBE6VwuGjeva53gL8q9arrW9jMkfuKCN1hNM7OLA5mtyNtt3tst+4FznfDja6wx8WUie0FXusUcoFg9jH2PBmANuleheTCo8sETeKOMczQvWpnZFYc6wuV5ziMXxrO/b7Vmvpt0ikjO89j2980j0rkBrdguOAA8ttqk4deHFYRvzR/rGe1fN2O0436iEcssY9K5KbGOIcwWdyHEOYIOr3aU0g36unH9vF+8vg/TWhG/W0366M+Irlxje0OZfu3aQ4dWYVj0FTmNPMybIQHZHB2UnaAeYr3qr9QsP4LUv+FUNb3sTD65VoIh+JZQ1pc4hrWglziQAANpJJ3gAtDWae0cf8+154o7v6Rs6VuMSpBLDJEd6RkjD+m0t9K5vwUncGtO+27COItNrLPu2XCdGjRqx2W8rXrtbcYuIYHv4i9waOWzblR2u1mVkn4rmwj5DAT3z7qKSPDd9wbcgC52kng276+UVQ1xIaSSIppd4gFsTXucAePrHBZPq7MvVsmnXj6Lp1cYrJPSF0rzI9s0jS52/azXDocpWq61MVWemnO9eWN1uLNE32dCsVb9dvhnLz9s4zvAiIrFYiIgIiICIiAiIgIiICIiAiIgKq9aMBfieH3IyNbK4i9iLPDifAbzK1FWGsIZsVpWfM+U6UegKrbeMVunzfyrNYLABfpYCyrVTBXN+h2ikNZjE1HLn3Nrq0jI4Nd73LlbttxFdIlUNqs26QTn+sfPhQ6nq+lbq5pWYyaEbruXuJ04Bk67dBnsc1r263eWiw7RiF1BhlQQ7PUV24TdcQDHuhbYD802G+NqsfGW/9UQ/Kw2QdNR7FCsFdfCMI+TizBzuJUofuo0RpmsxqzHXpHRCnJe45A4vvw9dvfnXW+xTQWjbgBrGQ2n9xxS7pnkJzljHOdlLsu3bwW2ry1rv+5R26c+E9SqubfRY/wBWMPNCD6FCXl1Duvh0v3qTzMCslVdqBf8AgdS3iqb88MXsVoqUVgqiqbCGDGKint1rp65oYdrQZIZXMIB4QS0jiICvZUxXnc9I3cH4XSHuSMjB8oqjd2nyv0evwreE+9sfw7lE4n6kw9q3ejsF66GP4fu2C3bkD2jzgWqqabIZIfgGui7rDceSvfg9UGVlNNwNqo3nkcyN58krL2rdeuKwNQ9T73Mw/Apnc26NPqq2lTGqZ+4YnPTHZY1kVu3FMCOgOVzBbNXl4efu87KIitUiIiAiIgIiICIiAiIgIiICIiAqvx526aQxN+A2lbzOMh6Hqzyquwt266STO3wxz+5ucIj8qyp2+k/a7V639LRCyiK5SwVQ+qcdnpz8nEPPtV8lUTqhbfG5z83W+fZ7VFdTtUuxsf8AVNH26GUf4pQPBvyThw4sZb4gVP8AHhbSjDzx0tQOYTe1QLDRbCaT5ONtH7MFCNxiDev0lHyac+UVM42ZtGrf+rd/hiohXj3/AElHzUB8AlTXDWZtHmN48NI/u5CgvZGdQL/eatvzsR547eqrXVQdT6+7awdukPO2YehW+ukUVJ6yPecZMvHHSy/q3ZT5tXYqh10Utqulk4Hwzxn9FwI84VTv8i7R50O0spsmJ1TOD3Zn/RqGX9daRrrMB4QKZ3dY98Lughb/AE4N5Yqgfz9BRzH7SE5H9DAtFM2+do+lNHdDZ2eIrLnOrdhecYmWAVm5aQZ+CSaKTuVcAd5UwV6hc3YrUFslDVs2F9JHt+cppXNHdysi510bS1AkY2Ru85rXDkcAR0FaNN7z+sW+dq+qIi0M4iIgIiICIiAiIgIiICIiAiIg/MjwBc7ALkniA3yqt1T3mrKuqPCCe7NK6TxMU305r9xw6pkG/uTmt+tJ723peFHNTVHlo5ZLfjzED6rGtA6S5U5ddkn9X4dNeV/iwERFcoYKovU0ezNR9lWf4iJXoVQ+pI3xec/MVR554lCYmekptpNhfbgqh4MigNPJbCYu1jv+VdT3Sr/uXCfsqvyHqvm7MJPyccb5kj0ImJJiLvwnSUfR4T+y/wBVOtGRmwOAcdC0fsrKB4t/K9JB9Fi8y1T/AEIbfB6UfRWjwSE9S9le9TzN19W3jjozzGYelXSqN6n11qmobx08J715HrK8lLkVca7KX8Fp5vi6ix+q9jvSxqsdRbWZQ7rhVSLXLWCUf2TmyHoaVxsnONjvXeMpVSY4N0w+gk+LnrKRx7UoErL9y6jcDrZXHip3H9EmCToIUionbrhVdHvui9yVbOWN+5ynvCFHXsucvAXTM7kzN0Z4QKxXrJf1/wBPSw6Wz9vdN+TYHcNLWyRO7TJmbPCpj3yvXVziG64bAb7WNMR/syWDwQ3nVF0bs9NXxfDggqm/WifG9/g7t0qzNSGJZqeaE/muik79mR3TF0q7VesZ90/G/qrNREWpiEREBERAREQEREBFi6XQZRYusoCIiCvtcuIZaSKEb8swJ+rGC4+EWLdatoMuF0/ba955Xve70qBa5a7NWwQ3/i4cxHEZH+yMKx9BB2Mo/u8J52grPjedtaMpxqny3qIi0M7BVCaijfFJj9Gn6ZoVfZVCag9uJTH6LJ0zRKHU7JtpcbaR4R9Sr8h3tVd1DrYZOOLG2+ak9isLTTZpDg/JVDwVXGJuth1b8nHB5EoQiU4x/LtI/ucJ/YsVg6uzfCaT7Fg8YVfY2fw/SMfQYj+xYp9qzdfCKP7FvlFC9lYahjbEJ2/RndE0Y9KvdURqSOXF6hnzFSO9qIle6RFF5sRoxLDJEd57HsPI9pafGvSsFShz3oDHmqPcr9m7w1VK+/G+Jx2/ptUWZIRGCdha2Nx+tDJlcOZylhPubG3jeDK8O/RdMD5L1otI6Xc6urhG82pr2N+q/M9o6Fg46ce1enjfy5949ejDAa2OE70raulPJIHMbzCcHuLfajMQLavcz+fDK0j5TSyQdGdRbBKrLV0svFUUz++Ywnza3mrD3vGQzinqmeBMPVCnDpx8o2zmX4dBosBZW55oiIgIiICIiAvJiOICJhcdp3mjjPEvUSofilbuspcD1o2M5OF3dPQAu8MfFXGeXhhJi8rj/GEdpvWjo2r5Gqk+Mf37vaviChK1TGezHcrfV9jXSDekf3zvasjFphvSu7tj4wvgLcixcJ4Z7Eyvu9P/ADLO3ha7laPRZfVmmjx+NG08hc09N1q3dxeSrj2X5f8Adc3XPZ1Nl90I02xMVGJSS2LRaNtr3tlibw8t1cerybNhdGR8RGO60ZT0hUXi+yud9dvkNKt/U9VZsLYzhjlqI+aQvHQ8Ly9f/Jk9fZ11Y/xN0RFpZWH7yoXqfz2Qn+6nzsavl+8VQ+oJtq+T7o7zsKh1O1TLTw2x3BXfKqhzhg9KrzF29j8VHFjV/CkCsPWKLYvgzvnpBzvhHpVfYyLUmMt4BicZ7plqAfEEJUmxPbiWkA48NB5qeP2hTjVaew9H9lbme4KE4izsnjg48Lv/AHeFTXVYexFL9WTzsiRF7K21WNyaQ1Lf6ybzVDfYr1VHaFNy6UTj5zEx4Zd6FeKROQsFZRS5c96wusxirtxxv7u4ROvzrx6dW/4rVEbzp6d/6yma71l6NZ7icbqWtBJLYQAASSTTR2AA2kqQYvoN7pr5ah8uSJxpiGsF5HGOCON1y4WYMzTwE9pYsp1y+XoY3iY39f8AiuqA9fCBckOpNgBJNhIDYDaVPtFNHJ4sUfWvaGxCqqZGguGd7HGbKQ0b184O2ylWEaPwUzcsEYbsALt97gN7M87Tyb3aWzbGFHKMsuW2/wCZh8We+HsX6Gkg+LPfBagxrAjVn1MlP08W6Gkbfi3dC/Y0ij4WvHcB9K0hYvnkT6uR9OJI3Hoj+cRytd7F94sRjd+K9p7V7HmKiD3gb61eI40yMG5UzbfVz9KLLusqDavcVfVZ5WSe8McY8u053lrXAtvvNAcOXxzlX43mcqbOLwjum2Oimp8zswa92Vzmtc4NGUuJcQOtBAtc7NqriTWLTcD1a2k0WaiqW8dPUDnjcuX4mbB3Ey/0XVOJE4/5pu62rAk1kQ8BXwfrFZwAnkB9ihgjWbKv7/L2WfYYe6WO1hjga7mPsXz/AIQid5juT/dRGR44xzhYY4cY5wo+9z9nX2Ov3TAaeSX2RE8paPSsO08m+JHdePRdRmFjjvBx5Gk+IL0tw+Z29DM7khlPiaufvNrqf49MfV9cJaxkj2ZA58OdoNxa7Wu28Gwb3ArO1E14fTVbB+bVOeBxNkY3L5BVTVdBLEWmWKSO/wCKZI3szFu/bMBe1xvcanGoSry1lZD8KNj/ANXIW/5gXGrK3O2u9uMmucei70WLr8F9zYd08X+q2MTLncCiehmrWDDnulikle9zMhMhbbLcOsGtaANrRxqWtbZZUDW4lo9DUSQyzMzvgcXwuu4ZHHKcwDSAfxW7995eSTQejc2ZrqZjhPIJZgcxEkgJIe7bv3J3uNb5FI1jtG6cySymFhfNHuUrrddJHYN3N3G2wA7i9GH4XHBE2GFgjjaCGsbsa25JNhyknur1ogjlPoJSx1pxCNjmzkylxEjy1xkFnEscSB3LKRArK/Dhwj/dB+1go110KDnHWJjkkOOVcsLsrrxx3tfYIIgR0L4U2sudv47Qe232FeHTGB0+N1ETNr5K10LLmwzF4ibc8AuAs4tq9r6a5lpJMo33xgTM5bx3IHKAsuUvPPDfj4eJLeqS0Ws9psHHLy7FIqLTmN1rnpBVIyM3+1vjhHLxL9wPIFwS3kK46cJ8Hs6HpMdjeNhHOvWKoFc/U2OzM3n35f8ARSDDNZT4yBIwkdo3UcezmyzuuIzBeCsxZrASTZQ12suJzDkY4kAWN7bT+ab71gotiONSzkl7rA/mg7P9VF6dzi3slGNabja2Padv/wBdRKtrny3LzfhtwLYaOaKVFa/LTx3aDZ0rutiZyuttPyW3PaX01saHjDY6RrZXSOl90GV34rSWblla1o3mjMeE3XWONy6+iOccb+1j6ih2Pk+8f5EKshV3qPZbDnnjqH9EUIViLVh5Yy7PNXlxKPNDI3jjkHO0hc4aD0bJa+kikaHsfIA9p3nDc3Gx7oB7i6XeLiy5v0AbbFaQcU1uZjwqtvmxX6fLk++ufC2UtfHHTtEMbqaN+RnWtzbpK0m3HZoV6Q6KUYAIo6Ybx/iIv3VT3VDQ2q6Z/HTyjvZL+urzpHXjYfkt8QVkk5qrK3wx548Fgb+LBE3kjYPEF6GUzRvNaOQAeJfVFZwr5YslllEQrTXnR3pKeX4E+U8kkbvSxqr/AFP1RZjbG/GR1DPA3QeQrc1sUefCag2uWblIP0JGk+DmVH6Fzbli9BJ8KZrO64ui8T2rPZxsasLzqsdK4lO5kT3taXloJyt2uNtpDRwutew41Epta1FGcjnhhBsWvcxrgeEOaTcHl2qbLkzWmzLjNaPnie+a13pV9nLNF8nXDQfHM/WM/eT+GCg+Pj79ntXLgK/TSo8P7T0dQfww0H/kM75vtX5OuOg+PZ3wK5iBWSo4Tw6YdrroB/PDuX9C+TteOHj+d8F/7q5rsimQdIP170A3nk/oSfuLzP1/UfACf0ZB6q53WFPCHYmi2MmrgFUGhsclnRbTct+EQd43W4Kieqg9hqL7EeU5SwqXLmnCm7tpKw8eJzP7yaR/qrpUBc26tBumkELuDda2TwJiPGF0mFxj2WbO6JayMHp34dVzSQRPeymncx7mNL2uDDlLX2uCDZU1qw0BbijKrNM+F0Rg3NzWtc0l+6lwe02J/EbvEcKufWrNlwatPHCW985rfWUO6naC1NVv+FPG3vYwfXS4y3qnHK449EbxXUfXxXMRhqRwZX7m/vZOt8JQnGNHKmm/lFNNFY2zPY7J3HjrT3Cut1DtbrewtX9WI800R9C5uqeizHflzxXPuA0UkrmwxRuke5xDWNFydlz3ABe52Cyt/RXU2BaWvdmO+KeNxyD7R42u5G2HbKg2psdlYB2qk/sXD0rowLjXhL1qd2dl4j501KyNgZG1rGtFmtaA1rRxADYFTXVIN2UJ7dWOiFXUqY6o8dZQn5dV5MXsV17KMPMk+pMdjOWeboDB6FYCgWpVvYph45qg8z8voU9TDyxGfmrBXOmi7MuOQt3rVsjeZ0gXRZXPlEzLpGBxYjLbuyv9qq298fldp7ZfDd9UXDso3/JrG9EJHpVwYcfeYz83H5IUQ1oaBSYpFCyKRkRjfISXhxBa9uUgZeG4CmVHBkjYy98rWtvvXsAL27itk61Vb+Mj7IiLpwIiINdpHQ7tSVEO/ukMzByuY4DpXL8FVkFLUcMVU0nuiGQdMT11gVzLS6IzVc1Xh8GXdI5XPaHuyDLDJLC7bbftK09xVZz8pWjVfxrpoLlbXNFlxur7Zgd30ERXU1O0hjQ7aQ1t+W23pXM2viDLjMh+FFTu5mZfVVrOtnANUmFy0lPK+jaXPhge47pPtc6NribB9t8qr9WuitNU43VUlRCJImNq8jC54DTHOxrdrXA7GkjaeFX3oa6+HUR46SkP7FipnVbs0orB8rERzTg+hBZrdUGFD+gs7+Y+N6+jdU+Fj+gxeGfG5S5EEWbqvwwf0CDvL+Mr6DVrhn/gU36pqkqIOctIMEp49K4qZsEbYDLRjcQxu5kPjZmGTesSSV+NfWCw01bTinhjha6nuWxMawFwkf1xDQLmxA7i9+nXW6X0p45sM6XMavv1SUPv9E/jjnHevYfWQizNU/5GovsvXcpVUSZWOdxAnmF1FNUp7C0X2R8t632kMuWkqH/BgnPNG4oKF1DQZ8Vzn8ymmd3XGNnrFdFqhOp2gvV1L/g00be+kB/y1fa5x7LNnmQnXNJbBart+52888a03U+xWwyV3wquU80cLfQVLtPNFziFDJSNkERcY3BxaXC7Hh4BAI2Gy/OgGiP/AA2ibS7pupzPe5+XKC5+0houdgtbap9XPP48JGonrWbfBqz7IHmew+hSxRjWc2+D1v2DzzWPoU1GPeKa1LC+LQ/Z1J8C3pXRa511IDssztQ1PqBdFKvX5V2/zMqm+qOb7zRH5ycc7GexXIqg6oxv4LSH5+Qc8Z9i7vZVh5olOptlsGp+26pP94l9imyhuqEdhqTkmPPPKpkk7GXeioOriy6TgfT4j3wY71lfio3HGW0qb26qjPPFEq9vp8rNPr8LxCysBZVqkREQEREGCqWwUbhpdNHvCR9R3d1hFR4wrpVa4/odUO0hpq+GLND7yZn52DKWiRjrtJzHrCzeBXOXoswvefpZS5w6oaO2LMPwqWE80ko9C6PC566o6LshTu46W3NLIfWXStdWhH5MofudH5hiprV3s0sqx87ig/auPoVyaD/kuh+50fmGKD6L6taqnx6bEnmIwySVrgGvcXgTOcWXaWgX2i+1BaqIiAiIgoHWYMulVE75eGHmnt6F7+qVi2UD+3Vt8yfQpPplqvlrcWgxBk8cbYhTXY5ri4mKV0hsRs2ghaLqkovwajdxTTDnYD6qCa6oj2Fo/s3ecetpp1JlwuudxUlV5p61WqD8iUf2b/OyKUYjQMnifBK3NHI1zHtuRma4WIuCCNh4EFPdTlDtrn/dG+ed6VdS0ujGh9Nh8bo6WPIHHM8lznucRcDM5xO8DYLdKJOHWV5vIiIpcijmsZt8Jrvu0/Q0lSNaLTtl8LrR9EquiJxRM7qV1Fi+KjtU9R5UQ9K6GC5+1Ci+Ju7VLP52ALoJV6/Kt3ecVS9UUPwOl+8nzT1bS8uIYXFOzc54o5mfBkY17eWzgu6ql4vKN6p22waj+zceeR59Kly+cMDWNDGtDWgABrQAABvAAbAF9FJbyKF1+rVkuKNxMzvBa+F+5BrbExNDW9fe4BygnZ2lNEUWS9yWzsBERSgREQEREBERAVC9UpFaeidxxzjmew+sr6VH9UtF/IHdurb5koLT0F/JdD9zo/MMW9Wi0C/JVB9zo/MsW9QEREBERAVS9UdH2Pp3cVUBzwyn1VbSq7qh474Uw/BqoTzxyj0oJBqg/IlH9m/zsimKhmp09hKP6knnpFM0BERAREQFqNLmZsPq28dLVDnietuvLilNukMkY33xyMF97rmlu3nQUV1PwviMp+iSdM0HsV/qpdT2r2soKqaWqYxjdx3JtpGvLznY7MMu82zeGx7Stpc4TiLNlly5giIulYiIgIiICIiAiIgIiICIiAqd6pGnvS0knwZ5G99Hf1FcS0GmGhsGJQtgqc+VkgkG5uDTmDXN37HZZxQNAT2KoPudJ5li368mE4ayngip47hkTGRsubnK0AC54TsXrQEREBERAVca/Ib4M8/Bmp3eEW+srHXhxrBIauF1PURiSJ2XMwlwvlcHDa0g74HCgi+pg9g6P6s3n5VNl48IwiKlhZTwMEcbAQxgJIAJLjtcSd8nhXsQEREBERASyIgWREQEREBERB//2Q=="/>
          <p:cNvSpPr>
            <a:spLocks noChangeAspect="1" noChangeArrowheads="1"/>
          </p:cNvSpPr>
          <p:nvPr/>
        </p:nvSpPr>
        <p:spPr bwMode="auto">
          <a:xfrm>
            <a:off x="155575" y="-1646238"/>
            <a:ext cx="4762500" cy="3429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406" name="Picture 22" descr="&amp;Vcy;&amp;iecy;&amp;rcy;&amp;ocy;&amp;ncy;&amp;acy;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4000504"/>
            <a:ext cx="3075800" cy="2214578"/>
          </a:xfrm>
          <a:prstGeom prst="rect">
            <a:avLst/>
          </a:prstGeom>
          <a:noFill/>
        </p:spPr>
      </p:pic>
      <p:pic>
        <p:nvPicPr>
          <p:cNvPr id="16408" name="Picture 24" descr="http://matreshi.ru/files/news/upload/4/2142784235613960e64f08b9461ea9ff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3240" y="357166"/>
            <a:ext cx="2571768" cy="2268871"/>
          </a:xfrm>
          <a:prstGeom prst="rect">
            <a:avLst/>
          </a:prstGeom>
          <a:noFill/>
        </p:spPr>
      </p:pic>
      <p:pic>
        <p:nvPicPr>
          <p:cNvPr id="16410" name="Picture 26" descr="http://grc-krd.ru/images/key-737977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43108" y="2357430"/>
            <a:ext cx="2381250" cy="2381250"/>
          </a:xfrm>
          <a:prstGeom prst="rect">
            <a:avLst/>
          </a:prstGeom>
          <a:noFill/>
        </p:spPr>
      </p:pic>
      <p:pic>
        <p:nvPicPr>
          <p:cNvPr id="16414" name="Picture 30" descr="&amp;Ocy;&amp;gcy;&amp;ocy;&amp;ncy;&amp;softcy;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00628" y="2500306"/>
            <a:ext cx="2428891" cy="2143140"/>
          </a:xfrm>
          <a:prstGeom prst="rect">
            <a:avLst/>
          </a:prstGeom>
          <a:noFill/>
        </p:spPr>
      </p:pic>
      <p:pic>
        <p:nvPicPr>
          <p:cNvPr id="16416" name="Picture 32" descr="http://zwezda.perm.ru/storages/images/data_6119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143240" y="4143380"/>
            <a:ext cx="2643206" cy="2303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284</Words>
  <Application>Microsoft Office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Impact</vt:lpstr>
      <vt:lpstr>Propisi</vt:lpstr>
      <vt:lpstr>Times New Roman</vt:lpstr>
      <vt:lpstr>Тема Office</vt:lpstr>
      <vt:lpstr>Урок русского языка 4 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3  класс</dc:title>
  <dc:creator>Admin</dc:creator>
  <cp:lastModifiedBy>1</cp:lastModifiedBy>
  <cp:revision>10</cp:revision>
  <dcterms:created xsi:type="dcterms:W3CDTF">2014-06-07T06:56:00Z</dcterms:created>
  <dcterms:modified xsi:type="dcterms:W3CDTF">2023-10-04T18:33:39Z</dcterms:modified>
</cp:coreProperties>
</file>