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0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1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52" autoAdjust="0"/>
  </p:normalViewPr>
  <p:slideViewPr>
    <p:cSldViewPr>
      <p:cViewPr varScale="1">
        <p:scale>
          <a:sx n="60" d="100"/>
          <a:sy n="60" d="100"/>
        </p:scale>
        <p:origin x="138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081D0-D564-4481-AB5F-67296C01FAAD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0DFFA-01FE-4BE7-80CC-D7A19258F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DC744D-B21B-41E5-B92B-C418B0C5B1AE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C62E5B-E2C4-4868-9F46-7C21B1712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744D-B21B-41E5-B92B-C418B0C5B1AE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2E5B-E2C4-4868-9F46-7C21B1712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DC744D-B21B-41E5-B92B-C418B0C5B1AE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BC62E5B-E2C4-4868-9F46-7C21B1712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744D-B21B-41E5-B92B-C418B0C5B1AE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C62E5B-E2C4-4868-9F46-7C21B1712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744D-B21B-41E5-B92B-C418B0C5B1AE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BC62E5B-E2C4-4868-9F46-7C21B1712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DC744D-B21B-41E5-B92B-C418B0C5B1AE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BC62E5B-E2C4-4868-9F46-7C21B1712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DC744D-B21B-41E5-B92B-C418B0C5B1AE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BC62E5B-E2C4-4868-9F46-7C21B1712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744D-B21B-41E5-B92B-C418B0C5B1AE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C62E5B-E2C4-4868-9F46-7C21B1712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744D-B21B-41E5-B92B-C418B0C5B1AE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C62E5B-E2C4-4868-9F46-7C21B1712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744D-B21B-41E5-B92B-C418B0C5B1AE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C62E5B-E2C4-4868-9F46-7C21B1712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DC744D-B21B-41E5-B92B-C418B0C5B1AE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BC62E5B-E2C4-4868-9F46-7C21B1712B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DC744D-B21B-41E5-B92B-C418B0C5B1AE}" type="datetimeFigureOut">
              <a:rPr lang="ru-RU" smtClean="0"/>
              <a:pPr/>
              <a:t>18.07.2023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BC62E5B-E2C4-4868-9F46-7C21B1712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65995" y="1268760"/>
            <a:ext cx="51124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КОНКУРС ПО БИОЛОГИИ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4437112"/>
            <a:ext cx="54726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РАЗРАБОТАЛ</a:t>
            </a:r>
          </a:p>
          <a:p>
            <a:pPr algn="ctr"/>
            <a:r>
              <a:rPr lang="ru-RU" b="1" dirty="0" smtClean="0"/>
              <a:t> УЧИТЕЛЬ БИОЛОГИИ</a:t>
            </a:r>
          </a:p>
          <a:p>
            <a:pPr algn="ctr"/>
            <a:r>
              <a:rPr lang="ru-RU" sz="2400" b="1" dirty="0" smtClean="0"/>
              <a:t>Черчесова Рита Ханджериевна</a:t>
            </a:r>
          </a:p>
          <a:p>
            <a:pPr algn="ctr"/>
            <a:endParaRPr lang="ru-RU" sz="2400" b="1" dirty="0" smtClean="0"/>
          </a:p>
          <a:p>
            <a:pPr algn="ctr"/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628800"/>
            <a:ext cx="6120680" cy="12961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ЮНЫЙ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ФИЗИОЛОГ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2859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№9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836712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latin typeface="Batang" pitchFamily="18" charset="-127"/>
                <a:ea typeface="Batang" pitchFamily="18" charset="-127"/>
                <a:cs typeface="Aharoni" pitchFamily="2" charset="-79"/>
              </a:rPr>
              <a:t>СОСТАВЬТЕ СХЕМУ</a:t>
            </a:r>
          </a:p>
          <a:p>
            <a:pPr algn="ctr"/>
            <a:endParaRPr lang="ru-RU" sz="3000" b="1" dirty="0" smtClean="0">
              <a:solidFill>
                <a:srgbClr val="0070C0"/>
              </a:solidFill>
              <a:latin typeface="Batang" pitchFamily="18" charset="-127"/>
              <a:ea typeface="Batang" pitchFamily="18" charset="-127"/>
              <a:cs typeface="Aharoni" pitchFamily="2" charset="-79"/>
            </a:endParaRPr>
          </a:p>
          <a:p>
            <a:pPr algn="ctr"/>
            <a:r>
              <a:rPr lang="ru-RU" sz="3000" b="1" dirty="0" smtClean="0">
                <a:latin typeface="Comic Sans MS" pitchFamily="66" charset="0"/>
              </a:rPr>
              <a:t>иллюстрирующую путь движения молекулы СО₂ от клетки пальца правой руки до носовой полости используя данный список слов и словосочетании.</a:t>
            </a:r>
          </a:p>
          <a:p>
            <a:pPr algn="ctr"/>
            <a:endParaRPr lang="ru-RU" sz="3000" b="1" dirty="0" smtClean="0">
              <a:latin typeface="Comic Sans MS" pitchFamily="66" charset="0"/>
            </a:endParaRPr>
          </a:p>
          <a:p>
            <a:pPr algn="ctr"/>
            <a:r>
              <a:rPr lang="ru-RU" sz="3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Время 5 минут. Максимальный балл равен числу правильно указанных пунктов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620688"/>
            <a:ext cx="381642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  <a:tab pos="284003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Правое предсердие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  <a:tab pos="284003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Левое предсердие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  <a:tab pos="284003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Правый желудочек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  <a:tab pos="284003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Левый желудочек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  <a:tab pos="284003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Аорта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  <a:tab pos="284003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Нижняя полая вена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  <a:tab pos="284003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Верхняя полая вена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  <a:tab pos="284003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Капилляр альвеолы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  <a:tab pos="284003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Полость альвеолы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  <a:tab pos="284003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Бронхи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  <a:tab pos="2840038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Трахея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692696"/>
            <a:ext cx="45365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840038" algn="l"/>
              </a:tabLs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 Гортань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840038" algn="l"/>
              </a:tabLs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13. Носовая полость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840038" algn="l"/>
              </a:tabLs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14. Клетка пальца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840038" algn="l"/>
              </a:tabLs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15. Межклеточное  вещество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840038" algn="l"/>
              </a:tabLs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16. Капилляр пальца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840038" algn="l"/>
              </a:tabLs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17. </a:t>
            </a: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Венула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840038" algn="l"/>
              </a:tabLs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18. Плечевая вена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840038" algn="l"/>
              </a:tabLs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19. Плечевая артерия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840038" algn="l"/>
              </a:tabLs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20. Легочная вена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2840038" algn="l"/>
              </a:tabLs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21. Легочная артерия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0"/>
            <a:ext cx="30936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№10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476672"/>
            <a:ext cx="71287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УЧЕНЫЕ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Соедините линиями фотографии ученых с информацией касающейся их.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Время 5 минут. Максимальное количество баллов 19</a:t>
            </a:r>
            <a:r>
              <a:rPr lang="ru-RU" sz="2400" b="1" dirty="0" smtClean="0">
                <a:latin typeface="Comic Sans MS" pitchFamily="66" charset="0"/>
              </a:rPr>
              <a:t>.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3074" name="Picture 2" descr="C:\Users\рита\Desktop\C0123445-Ivan_Pavlov,_oil_portrait_1930-S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941168"/>
            <a:ext cx="1605518" cy="1718444"/>
          </a:xfrm>
          <a:prstGeom prst="rect">
            <a:avLst/>
          </a:prstGeom>
          <a:noFill/>
        </p:spPr>
      </p:pic>
      <p:pic>
        <p:nvPicPr>
          <p:cNvPr id="3075" name="Picture 3" descr="C:\Users\рита\Desktop\iN9V6RCT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860199"/>
            <a:ext cx="1368152" cy="1767452"/>
          </a:xfrm>
          <a:prstGeom prst="rect">
            <a:avLst/>
          </a:prstGeom>
          <a:noFill/>
        </p:spPr>
      </p:pic>
      <p:pic>
        <p:nvPicPr>
          <p:cNvPr id="3076" name="Picture 4" descr="C:\Users\рита\Desktop\portrait_edward_jenner_1749_1_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875077"/>
            <a:ext cx="1440160" cy="175059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339752" y="6165304"/>
            <a:ext cx="93610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ИЛЬЯ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36096" y="4221088"/>
            <a:ext cx="144016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ПЕТРОВИЧ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08304" y="3717032"/>
            <a:ext cx="136815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МЕЧНИКОВ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6165304"/>
            <a:ext cx="129614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ЭДВАРД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4797152"/>
            <a:ext cx="93610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r>
              <a:rPr lang="ru-RU" dirty="0" smtClean="0">
                <a:solidFill>
                  <a:schemeClr val="tx1"/>
                </a:solidFill>
              </a:rPr>
              <a:t>ИВАН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39752" y="5517232"/>
            <a:ext cx="100811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ОСПА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08304" y="3140968"/>
            <a:ext cx="136815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ДЖЕННЕР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39752" y="4941168"/>
            <a:ext cx="108012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ИЛЬИЧ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08104" y="5445224"/>
            <a:ext cx="122413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ПАВЛОВ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35896" y="4293096"/>
            <a:ext cx="158417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ФАГОЦИТОЗ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64088" y="3717032"/>
            <a:ext cx="172819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ИММУНИТЕТ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2564904"/>
            <a:ext cx="2088232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ВЫСШАЯ НЕРВНАЯ ДЕЯТЕЛЬНОСТЬ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308304" y="4293096"/>
            <a:ext cx="129614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ПРИВИВКА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7544" y="4005064"/>
            <a:ext cx="180020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РЕГУЛЯЦИЯ ПИЩЕВАРЕНИЯ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63888" y="3717032"/>
            <a:ext cx="165618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ВАКЦИНАЦИЯ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16216" y="2492896"/>
            <a:ext cx="216024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АНГЛИЙСКИИ ВРАЧ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7544" y="3429000"/>
            <a:ext cx="266429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1845 ГОДА РОЖДЕНИЯ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47864" y="2564904"/>
            <a:ext cx="266429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1749 ГОДА РОЖДЕНИЯ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72000" y="3140968"/>
            <a:ext cx="244827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1849 ГОДА РОЖДЕНИЯ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0936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№11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88640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ЛАБИРИНТ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Дайте ответ на вопрос зашифрованный в головоломке. Буквы нужно зачеркивать только под прямым углом.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Время 5 минут. Максимальный балл-5</a:t>
            </a:r>
            <a:r>
              <a:rPr lang="ru-RU" sz="2400" b="1" dirty="0" smtClean="0">
                <a:latin typeface="Comic Sans MS" pitchFamily="66" charset="0"/>
              </a:rPr>
              <a:t>.</a:t>
            </a:r>
            <a:endParaRPr lang="ru-RU" sz="2400" b="1" dirty="0">
              <a:latin typeface="Comic Sans MS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59634" y="2348880"/>
          <a:ext cx="6624732" cy="4122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4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41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713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Ю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13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13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13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13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13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3600" b="1" dirty="0">
                        <a:ln>
                          <a:noFill/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3310" y="620688"/>
            <a:ext cx="28595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№1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772816"/>
            <a:ext cx="748883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Comic Sans MS" pitchFamily="66" charset="0"/>
              </a:rPr>
              <a:t>РЕШЕНИЕ ТЕСТА ИЗ 10 ВОПРОСОВ</a:t>
            </a:r>
          </a:p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3000" b="1" dirty="0" smtClean="0">
                <a:latin typeface="Comic Sans MS" pitchFamily="66" charset="0"/>
              </a:rPr>
              <a:t>За каждый правильный ответ присуждается одно очко.</a:t>
            </a:r>
          </a:p>
          <a:p>
            <a:pPr algn="ctr"/>
            <a:r>
              <a:rPr lang="ru-RU" sz="3000" b="1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Максимальное количество балов за тест - 10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859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№2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0"/>
            <a:ext cx="864096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ШИФРОВКА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Из предложенных букв создать слова, имеющие отношение к телу человека (название органов, частей тела, тканей и клеток) Буквы в слове могут повторяться. 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Время 5 минут. Максимальное количество балов равно числу составленных слов.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996952"/>
            <a:ext cx="6096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АОЕИЯЬВКНТМГЛС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3789040"/>
            <a:ext cx="6696744" cy="2862322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Вена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Клетка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Аксон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Гликоген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Колено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Нога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Волос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/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Ген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Тело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Темя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Голень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Висок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Геном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Локоть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матка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Вес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Ноготь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Нос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Сон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Кисть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Кость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актин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31640" y="3789040"/>
            <a:ext cx="6696744" cy="28083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188640"/>
            <a:ext cx="2859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№3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C:\Users\рита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 l="21396" t="17161" r="30624" b="8910"/>
          <a:stretch>
            <a:fillRect/>
          </a:stretch>
        </p:blipFill>
        <p:spPr bwMode="auto">
          <a:xfrm>
            <a:off x="2195736" y="1772816"/>
            <a:ext cx="4320480" cy="3830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5468304">
            <a:off x="4216606" y="472049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СТРУК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20475710">
            <a:off x="2555776" y="38610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ТУР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5844520">
            <a:off x="3570833" y="2172045"/>
            <a:ext cx="694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НО</a:t>
            </a: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20528691">
            <a:off x="5255883" y="304851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ФУНК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16971937">
            <a:off x="3580075" y="467966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ЦИО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11760" y="32129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rot="16848428">
            <a:off x="4274089" y="230110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831480">
            <a:off x="5398887" y="371726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ЕДИ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18258353">
            <a:off x="2967536" y="432363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1843426">
            <a:off x="2954573" y="2623149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ЦА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 rot="18557525">
            <a:off x="4929718" y="25156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ПОЧ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 rot="2759971">
            <a:off x="5037945" y="432578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КИ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915816" y="76470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ГОЛОВОЛОМКА</a:t>
            </a:r>
          </a:p>
        </p:txBody>
      </p:sp>
      <p:sp>
        <p:nvSpPr>
          <p:cNvPr id="19" name="Шестиугольник 18"/>
          <p:cNvSpPr/>
          <p:nvPr/>
        </p:nvSpPr>
        <p:spPr>
          <a:xfrm>
            <a:off x="251520" y="5355848"/>
            <a:ext cx="8496944" cy="1478935"/>
          </a:xfrm>
          <a:prstGeom prst="hexagon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Найдите начало головоломки  и прочитайте зашифрованный вопрос.  Дайте ответ.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Время 3 минуты. 3 бала за правильно прочитанную фразу и 3 бала за правильный ответ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2859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№4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973172"/>
            <a:ext cx="82089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Решить  задачу:  </a:t>
            </a:r>
          </a:p>
          <a:p>
            <a:r>
              <a:rPr lang="ru-RU" sz="2000" b="1" dirty="0" smtClean="0">
                <a:latin typeface="Comic Sans MS" pitchFamily="66" charset="0"/>
              </a:rPr>
              <a:t>1.Сложите число позвонков шейного, грудного, поясничного отделов.</a:t>
            </a:r>
          </a:p>
          <a:p>
            <a:r>
              <a:rPr lang="ru-RU" sz="2000" b="1" dirty="0" smtClean="0">
                <a:latin typeface="Comic Sans MS" pitchFamily="66" charset="0"/>
              </a:rPr>
              <a:t>2. Отнимите от полученной суммы количество молочных зубов человека. </a:t>
            </a:r>
          </a:p>
          <a:p>
            <a:r>
              <a:rPr lang="ru-RU" sz="2000" b="1" dirty="0" smtClean="0">
                <a:latin typeface="Comic Sans MS" pitchFamily="66" charset="0"/>
              </a:rPr>
              <a:t>3. Разделите максимальное количество тромбоцитов содержащихся в 1 мл³ крови человека на полученное число.</a:t>
            </a:r>
          </a:p>
          <a:p>
            <a:r>
              <a:rPr lang="ru-RU" sz="2000" b="1" dirty="0" smtClean="0">
                <a:latin typeface="Comic Sans MS" pitchFamily="66" charset="0"/>
              </a:rPr>
              <a:t>4. Разделите полученный результат на число равное процентному содержанию кислорода в выдыхаемом воздухе.</a:t>
            </a:r>
          </a:p>
          <a:p>
            <a:r>
              <a:rPr lang="ru-RU" sz="2000" b="1" dirty="0" smtClean="0">
                <a:latin typeface="Comic Sans MS" pitchFamily="66" charset="0"/>
              </a:rPr>
              <a:t>   Напишите все действия и полученный ответ на листочке</a:t>
            </a:r>
            <a:r>
              <a:rPr lang="ru-RU" sz="2800" b="1" dirty="0" smtClean="0">
                <a:latin typeface="Comic Sans MS" pitchFamily="66" charset="0"/>
              </a:rPr>
              <a:t>.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За каждое правильное действие – 5 баллов.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 Время 5 минут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564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№5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04664"/>
            <a:ext cx="842493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ОШИБКИ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Найдите и исправьте ошибки в тексте.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1.Нервная система человека делится на два отдела: центральный и периферический. Центральный образован головным и спинным мозгом, а периферический - нервами и нервными узлами расположенные за пределами ЦНС.  2.Периферическая нервная система в свою очередь делится на два отдела: соматический - усиливает работу внутренних органов и вегетативный регулирует работу скелетных мышц. 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3.Нервная клетка называется нефроном и имеет отростки.</a:t>
            </a:r>
          </a:p>
          <a:p>
            <a:pPr algn="ctr"/>
            <a:endParaRPr lang="ru-RU" sz="2400" b="1" dirty="0" smtClean="0"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Время 5 минут. Количество балов -5. 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7988" y="476672"/>
            <a:ext cx="28595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№6</a:t>
            </a: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484784"/>
            <a:ext cx="78488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B0F0"/>
                </a:solidFill>
                <a:latin typeface="Comic Sans MS" pitchFamily="66" charset="0"/>
              </a:rPr>
              <a:t>МИКРОСКОПИЧЕСКИЙ</a:t>
            </a:r>
          </a:p>
          <a:p>
            <a:pPr algn="ctr"/>
            <a:endParaRPr lang="ru-RU" sz="3000" b="1" dirty="0" smtClean="0"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Рассмотрите внимательно микропрепараты и ответьте на вопросы:</a:t>
            </a:r>
          </a:p>
          <a:p>
            <a:pPr marL="342900" indent="-342900" algn="ctr">
              <a:buAutoNum type="arabicPeriod"/>
            </a:pPr>
            <a:r>
              <a:rPr lang="ru-RU" sz="2800" b="1" dirty="0" smtClean="0">
                <a:latin typeface="Comic Sans MS" pitchFamily="66" charset="0"/>
              </a:rPr>
              <a:t>Название?</a:t>
            </a:r>
          </a:p>
          <a:p>
            <a:pPr marL="342900" indent="-342900" algn="ctr">
              <a:buAutoNum type="arabicPeriod"/>
            </a:pPr>
            <a:r>
              <a:rPr lang="ru-RU" sz="2800" b="1" dirty="0" smtClean="0">
                <a:latin typeface="Comic Sans MS" pitchFamily="66" charset="0"/>
              </a:rPr>
              <a:t>Строение?</a:t>
            </a:r>
          </a:p>
          <a:p>
            <a:pPr marL="342900" indent="-342900" algn="ctr">
              <a:buAutoNum type="arabicPeriod"/>
            </a:pPr>
            <a:r>
              <a:rPr lang="ru-RU" sz="2800" b="1" dirty="0" smtClean="0">
                <a:latin typeface="Comic Sans MS" pitchFamily="66" charset="0"/>
              </a:rPr>
              <a:t>Функция?</a:t>
            </a:r>
          </a:p>
          <a:p>
            <a:pPr marL="342900" indent="-342900" algn="ctr">
              <a:buAutoNum type="arabicPeriod"/>
            </a:pPr>
            <a:endParaRPr lang="ru-RU" sz="2800" b="1" dirty="0" smtClean="0">
              <a:latin typeface="Comic Sans MS" pitchFamily="66" charset="0"/>
            </a:endParaRPr>
          </a:p>
          <a:p>
            <a:pPr marL="342900" indent="-342900" algn="ctr"/>
            <a:r>
              <a:rPr lang="ru-RU" sz="2400" b="1" dirty="0" smtClean="0">
                <a:latin typeface="Comic Sans MS" pitchFamily="66" charset="0"/>
              </a:rPr>
              <a:t>  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Время 5 минут. 6 балов</a:t>
            </a:r>
            <a:r>
              <a:rPr lang="ru-RU" sz="2400" b="1" dirty="0" smtClean="0">
                <a:latin typeface="Comic Sans MS" pitchFamily="66" charset="0"/>
              </a:rPr>
              <a:t>.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3972" y="404664"/>
            <a:ext cx="2859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№7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Блок-схема: ручное управление 4"/>
          <p:cNvSpPr/>
          <p:nvPr/>
        </p:nvSpPr>
        <p:spPr>
          <a:xfrm>
            <a:off x="179512" y="5157192"/>
            <a:ext cx="2664296" cy="144016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ДЫХАТЕЛЬНАЯ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" name="Блок-схема: ручное управление 7"/>
          <p:cNvSpPr/>
          <p:nvPr/>
        </p:nvSpPr>
        <p:spPr>
          <a:xfrm>
            <a:off x="3131840" y="5157192"/>
            <a:ext cx="2736304" cy="144016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ПИЩЕВАРИТЕЛЬНАЯ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" name="Блок-схема: ручное управление 8"/>
          <p:cNvSpPr/>
          <p:nvPr/>
        </p:nvSpPr>
        <p:spPr>
          <a:xfrm>
            <a:off x="6084168" y="5157192"/>
            <a:ext cx="2592288" cy="1440160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ВЫДЕЛИТЕЛЬНАЯ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1484784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КИШЕЧНИК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2780928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ПЕЧЕНЬ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59832" y="2924944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ГИПОФИЗ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59832" y="2276872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АЛЬВЕОЛА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87824" y="1628800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ГОРТАНЬ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04048" y="4077072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ПИЩЕВОД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004048" y="2204864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ЭПИФИЗ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4048" y="2852936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ТРАХЕЯ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04048" y="3501008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ПЛЕВРА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32040" y="1556792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БРОНХИ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092280" y="188640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ЖЕЛУДОК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092280" y="4509120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НЕЙРОН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092280" y="2060848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СТРЕМЯЧКО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092280" y="2708920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СКЛЕРА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092280" y="764704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МОЗГОВОЕ ВПЕЩЕСТВО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092280" y="3284984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ПИРАМИДКА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092280" y="1412776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ВОРСИНКА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092280" y="3933056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ЛЕГКИЕ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15816" y="105273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СОРТИРОВОЧНЫЙ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9512" y="3429000"/>
            <a:ext cx="45365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Распределите органы по системам</a:t>
            </a: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. Время 5 минут</a:t>
            </a:r>
            <a:r>
              <a:rPr lang="ru-RU" sz="2000" dirty="0" smtClean="0">
                <a:latin typeface="Comic Sans MS" pitchFamily="66" charset="0"/>
              </a:rPr>
              <a:t>. Максимальное количество балов равно количеству правильно распределенных органов.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95536" y="2132856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ПОЧКИ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95536" y="836712"/>
            <a:ext cx="1800200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НЕФРОН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2005" y="260648"/>
            <a:ext cx="2859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№8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29157" r="41063" b="38359"/>
          <a:stretch>
            <a:fillRect/>
          </a:stretch>
        </p:blipFill>
        <p:spPr bwMode="auto">
          <a:xfrm>
            <a:off x="395536" y="1916832"/>
            <a:ext cx="278212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9599" t="33266" r="74351" b="26375"/>
          <a:stretch>
            <a:fillRect/>
          </a:stretch>
        </p:blipFill>
        <p:spPr bwMode="auto">
          <a:xfrm>
            <a:off x="3635896" y="1916832"/>
            <a:ext cx="1872208" cy="264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рита\Desktop\x_fb4ea5e2.jpg"/>
          <p:cNvPicPr>
            <a:picLocks noChangeAspect="1" noChangeArrowheads="1"/>
          </p:cNvPicPr>
          <p:nvPr/>
        </p:nvPicPr>
        <p:blipFill>
          <a:blip r:embed="rId4" cstate="print"/>
          <a:srcRect r="4157"/>
          <a:stretch>
            <a:fillRect/>
          </a:stretch>
        </p:blipFill>
        <p:spPr bwMode="auto">
          <a:xfrm>
            <a:off x="6012160" y="1772816"/>
            <a:ext cx="2808312" cy="253209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4221088"/>
            <a:ext cx="1260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№1</a:t>
            </a:r>
            <a:endParaRPr lang="ru-RU" sz="54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4509120"/>
            <a:ext cx="1260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№2</a:t>
            </a:r>
            <a:endParaRPr lang="ru-RU" sz="54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48264" y="4293096"/>
            <a:ext cx="1260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№3</a:t>
            </a:r>
            <a:endParaRPr lang="ru-RU" sz="54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5445224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Назовите органы изображенные на слайде по номерам. За каждый правильный ответ 1 бал.</a:t>
            </a:r>
          </a:p>
          <a:p>
            <a:pPr algn="ctr"/>
            <a:r>
              <a:rPr lang="ru-RU" sz="2400" dirty="0" smtClean="0">
                <a:latin typeface="Comic Sans MS" pitchFamily="66" charset="0"/>
              </a:rPr>
              <a:t>Время 3 минуты.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90872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ОТГАДАЙ ОРГАН</a:t>
            </a:r>
            <a:endParaRPr lang="ru-RU" sz="2400" b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966</TotalTime>
  <Words>626</Words>
  <Application>Microsoft Office PowerPoint</Application>
  <PresentationFormat>Экран (4:3)</PresentationFormat>
  <Paragraphs>207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Aharoni</vt:lpstr>
      <vt:lpstr>Arial</vt:lpstr>
      <vt:lpstr>Batang</vt:lpstr>
      <vt:lpstr>Calibri</vt:lpstr>
      <vt:lpstr>Comic Sans MS</vt:lpstr>
      <vt:lpstr>Times New Roman</vt:lpstr>
      <vt:lpstr>Tw Cen MT</vt:lpstr>
      <vt:lpstr>Wingdings</vt:lpstr>
      <vt:lpstr>Wingdings 2</vt:lpstr>
      <vt:lpstr>Обычная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рита</dc:creator>
  <cp:lastModifiedBy>User</cp:lastModifiedBy>
  <cp:revision>13</cp:revision>
  <dcterms:created xsi:type="dcterms:W3CDTF">2014-01-08T09:22:00Z</dcterms:created>
  <dcterms:modified xsi:type="dcterms:W3CDTF">2023-07-18T13:00:19Z</dcterms:modified>
</cp:coreProperties>
</file>