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5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6847456E-D377-4D54-BA0F-96C7E0FFDC42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227E240-42E9-4499-9546-B2D4F846B357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47456E-D377-4D54-BA0F-96C7E0FFDC42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27E240-42E9-4499-9546-B2D4F846B3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47456E-D377-4D54-BA0F-96C7E0FFDC42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27E240-42E9-4499-9546-B2D4F846B3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47456E-D377-4D54-BA0F-96C7E0FFDC42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27E240-42E9-4499-9546-B2D4F846B3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847456E-D377-4D54-BA0F-96C7E0FFDC42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227E240-42E9-4499-9546-B2D4F846B35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47456E-D377-4D54-BA0F-96C7E0FFDC42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9227E240-42E9-4499-9546-B2D4F846B35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47456E-D377-4D54-BA0F-96C7E0FFDC42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9227E240-42E9-4499-9546-B2D4F846B3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47456E-D377-4D54-BA0F-96C7E0FFDC42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27E240-42E9-4499-9546-B2D4F846B35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47456E-D377-4D54-BA0F-96C7E0FFDC42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27E240-42E9-4499-9546-B2D4F846B3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847456E-D377-4D54-BA0F-96C7E0FFDC42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227E240-42E9-4499-9546-B2D4F846B35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6847456E-D377-4D54-BA0F-96C7E0FFDC42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227E240-42E9-4499-9546-B2D4F846B35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6847456E-D377-4D54-BA0F-96C7E0FFDC42}" type="datetimeFigureOut">
              <a:rPr lang="ru-RU" smtClean="0"/>
              <a:t>15.04.2021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9227E240-42E9-4499-9546-B2D4F846B35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Александр </a:t>
            </a:r>
            <a:r>
              <a:rPr lang="ru-RU" dirty="0" err="1" smtClean="0"/>
              <a:t>Трифонович</a:t>
            </a:r>
            <a:r>
              <a:rPr lang="ru-RU" dirty="0" smtClean="0"/>
              <a:t> Твардовский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1646237"/>
            <a:ext cx="8507288" cy="452628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1910 – 1971</a:t>
            </a:r>
          </a:p>
          <a:p>
            <a:r>
              <a:rPr lang="ru-RU" dirty="0" smtClean="0"/>
              <a:t>В годы «оттепели»</a:t>
            </a:r>
          </a:p>
          <a:p>
            <a:pPr>
              <a:buNone/>
            </a:pPr>
            <a:r>
              <a:rPr lang="ru-RU" dirty="0" smtClean="0"/>
              <a:t>  лидер оппозиции</a:t>
            </a:r>
          </a:p>
          <a:p>
            <a:pPr>
              <a:buNone/>
            </a:pPr>
            <a:r>
              <a:rPr lang="ru-RU" dirty="0" smtClean="0"/>
              <a:t>р</a:t>
            </a:r>
            <a:r>
              <a:rPr lang="ru-RU" dirty="0" smtClean="0"/>
              <a:t>ежиму, редактор </a:t>
            </a:r>
          </a:p>
          <a:p>
            <a:pPr>
              <a:buNone/>
            </a:pPr>
            <a:r>
              <a:rPr lang="ru-RU" dirty="0" smtClean="0"/>
              <a:t>журнала «Новый мир»</a:t>
            </a:r>
          </a:p>
          <a:p>
            <a:r>
              <a:rPr lang="ru-RU" dirty="0" smtClean="0"/>
              <a:t>В центре внимания – </a:t>
            </a:r>
          </a:p>
          <a:p>
            <a:pPr>
              <a:buNone/>
            </a:pPr>
            <a:r>
              <a:rPr lang="ru-RU" dirty="0" smtClean="0"/>
              <a:t>п</a:t>
            </a:r>
            <a:r>
              <a:rPr lang="ru-RU" dirty="0" smtClean="0"/>
              <a:t>ростой человек</a:t>
            </a:r>
          </a:p>
          <a:p>
            <a:pPr>
              <a:buNone/>
            </a:pPr>
            <a:r>
              <a:rPr lang="ru-RU" dirty="0" smtClean="0"/>
              <a:t>В годы Великой</a:t>
            </a:r>
          </a:p>
          <a:p>
            <a:pPr>
              <a:buNone/>
            </a:pPr>
            <a:r>
              <a:rPr lang="ru-RU" dirty="0" smtClean="0"/>
              <a:t>Отечественной войны</a:t>
            </a:r>
          </a:p>
          <a:p>
            <a:pPr>
              <a:buNone/>
            </a:pPr>
            <a:r>
              <a:rPr lang="ru-RU" dirty="0" smtClean="0"/>
              <a:t>т</a:t>
            </a:r>
            <a:r>
              <a:rPr lang="ru-RU" dirty="0" smtClean="0"/>
              <a:t>ема подвига, героизма</a:t>
            </a:r>
          </a:p>
        </p:txBody>
      </p:sp>
      <p:pic>
        <p:nvPicPr>
          <p:cNvPr id="8" name="Содержимое 5" descr="http://i.mycdn.me/i?r=AzEPZsRbOZEKgBhR0XGMT1Rki1gPC3WTaJ84_K-bqxzmEaaKTM5SRkZCeTgDn6uOyic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700808"/>
            <a:ext cx="3890512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Поэма «Василий Тёркин»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Своеобразный памятник духу русского человека на войне</a:t>
            </a:r>
          </a:p>
          <a:p>
            <a:pPr>
              <a:buNone/>
            </a:pPr>
            <a:r>
              <a:rPr lang="ru-RU" b="1" i="1" dirty="0" smtClean="0"/>
              <a:t>Теркин — кто же он такой?</a:t>
            </a:r>
          </a:p>
          <a:p>
            <a:pPr>
              <a:buNone/>
            </a:pPr>
            <a:r>
              <a:rPr lang="ru-RU" b="1" i="1" dirty="0" smtClean="0"/>
              <a:t>Скажем откровенно:</a:t>
            </a:r>
          </a:p>
          <a:p>
            <a:pPr>
              <a:buNone/>
            </a:pPr>
            <a:r>
              <a:rPr lang="ru-RU" b="1" i="1" dirty="0" smtClean="0"/>
              <a:t>Просто парень сам собой</a:t>
            </a:r>
          </a:p>
          <a:p>
            <a:pPr>
              <a:buNone/>
            </a:pPr>
            <a:r>
              <a:rPr lang="ru-RU" b="1" i="1" dirty="0" smtClean="0"/>
              <a:t>Он обыкновенный</a:t>
            </a:r>
            <a:r>
              <a:rPr lang="ru-RU" b="1" i="1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https://centrsviblovo.mskobr.ru/files/2020-2021/afisha/ispr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3933056"/>
            <a:ext cx="3419872" cy="2750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Структура поэмы «Василий Тёркин»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Публикация первых глав началась в 1942 году после тяжелого летнего отступления наших войск к Волге и Северному Кавказу. </a:t>
            </a:r>
            <a:endParaRPr lang="ru-RU" dirty="0" smtClean="0"/>
          </a:p>
          <a:p>
            <a:r>
              <a:rPr lang="ru-RU" dirty="0" smtClean="0"/>
              <a:t>Три </a:t>
            </a:r>
            <a:r>
              <a:rPr lang="ru-RU" dirty="0" smtClean="0"/>
              <a:t>части поэмы соответствуют трем этапам положения на фронтах: начальное отступление, переломный этап после победы под Сталинградом, победное наступление 1944—1945 годов и полный разгром врага на его территории: одна из последних глав называется «По дороге на Берлин». Закончил Твардовский поэму синхронно с окончанием войны.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Тема поэта и поэзии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1958 году он пишет и свое стихотворение «Вся суть в одном — единственном завете». </a:t>
            </a:r>
            <a:endParaRPr lang="ru-RU" dirty="0" smtClean="0"/>
          </a:p>
          <a:p>
            <a:r>
              <a:rPr lang="ru-RU" dirty="0" smtClean="0"/>
              <a:t>Это </a:t>
            </a:r>
            <a:r>
              <a:rPr lang="ru-RU" dirty="0" smtClean="0"/>
              <a:t>протест</a:t>
            </a:r>
            <a:r>
              <a:rPr lang="ru-RU" dirty="0" smtClean="0"/>
              <a:t>, в котором поэт стремился отстоять право каждого человека как личности на собственной мнение и возможность высказывать его.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Поэма «По праву памяти»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Поэму «По праву памяти» Твардовский написал в последние годы жизни (1966—1969), но она долго находилась под запретом и была опубликована только в 1987 году.</a:t>
            </a:r>
          </a:p>
          <a:p>
            <a:r>
              <a:rPr lang="ru-RU" dirty="0" smtClean="0"/>
              <a:t>Состоит из 3 глав. </a:t>
            </a:r>
          </a:p>
          <a:p>
            <a:r>
              <a:rPr lang="ru-RU" dirty="0" smtClean="0"/>
              <a:t>Какова основная тема?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вы понимаете слова?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Что нынче счесть большим, что малым -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Как знать, но люди не трава: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Не обратить их всех навалом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В одних непомнящих родства.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Поэма заканчивается словами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i="1" dirty="0" smtClean="0"/>
              <a:t>Зато и впредь как были – будем,-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Какая вдруг ни грянь гроза, -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Людьми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из тех людей,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что людям,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Не пряча глаз,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Глядят в глаза</a:t>
            </a:r>
            <a:r>
              <a:rPr lang="ru-RU" i="1" dirty="0" smtClean="0"/>
              <a:t>.</a:t>
            </a:r>
          </a:p>
          <a:p>
            <a:pPr>
              <a:buNone/>
            </a:pPr>
            <a:endParaRPr lang="ru-RU" smtClean="0"/>
          </a:p>
          <a:p>
            <a:pPr>
              <a:buNone/>
            </a:pPr>
            <a:r>
              <a:rPr lang="ru-RU" smtClean="0"/>
              <a:t>Евгений </a:t>
            </a:r>
            <a:r>
              <a:rPr lang="ru-RU" dirty="0" smtClean="0"/>
              <a:t>Евтушенко сказал: «Поэт в России больше, чем поэт». По-вашему, насколько эти слова можно отнести к Александру Твардовскому? 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72</TotalTime>
  <Words>317</Words>
  <Application>Microsoft Office PowerPoint</Application>
  <PresentationFormat>Экран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Литейная</vt:lpstr>
      <vt:lpstr>Александр Трифонович Твардовский</vt:lpstr>
      <vt:lpstr>Поэма «Василий Тёркин»</vt:lpstr>
      <vt:lpstr>Структура поэмы «Василий Тёркин»</vt:lpstr>
      <vt:lpstr>Тема поэта и поэзии</vt:lpstr>
      <vt:lpstr>Поэма «По праву памяти»</vt:lpstr>
      <vt:lpstr>Как вы понимаете слова?</vt:lpstr>
      <vt:lpstr>Поэма заканчивается словами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Александр Трифонович Твардовский</dc:title>
  <dc:creator>Admin</dc:creator>
  <cp:lastModifiedBy>Admin</cp:lastModifiedBy>
  <cp:revision>8</cp:revision>
  <dcterms:created xsi:type="dcterms:W3CDTF">2021-04-15T05:32:33Z</dcterms:created>
  <dcterms:modified xsi:type="dcterms:W3CDTF">2021-04-15T06:45:04Z</dcterms:modified>
</cp:coreProperties>
</file>