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6" r:id="rId4"/>
    <p:sldId id="258" r:id="rId5"/>
    <p:sldId id="257" r:id="rId6"/>
    <p:sldId id="259" r:id="rId7"/>
    <p:sldId id="260" r:id="rId8"/>
    <p:sldId id="276" r:id="rId9"/>
    <p:sldId id="274" r:id="rId10"/>
    <p:sldId id="261" r:id="rId11"/>
    <p:sldId id="262" r:id="rId12"/>
    <p:sldId id="263" r:id="rId13"/>
    <p:sldId id="264" r:id="rId14"/>
    <p:sldId id="265" r:id="rId15"/>
    <p:sldId id="27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5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5;&#1080;&#1083;&#1100;&#1089;\Diana_Drygina_SPb_-_Veselaya_pesenka_-_-_Veselaya_pesenka_muz_A_Ermolov_sl_V_Borisov__muzofon.com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3395993-0ac7c3c389f1.mp3" TargetMode="Externa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9;&#1082;&#1072;&#1085;&#1076;&#1080;&#1085;&#1072;&#1074;&#1089;&#1082;&#1072;&#1103;.mp3" TargetMode="Externa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5;&#1080;&#1083;&#1100;&#1089;\who-like-to-read.mp3" TargetMode="Externa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5;&#1080;&#1083;&#1100;&#1089;\Vladimir-Yurovskiy-Zakoldovannyy-mal_chik(muzofon.com).mp3" TargetMode="Externa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obisite.ru/uploads/posts/2010-12/1293569957_0.jpg"/>
          <p:cNvPicPr>
            <a:picLocks noChangeAspect="1" noChangeArrowheads="1"/>
          </p:cNvPicPr>
          <p:nvPr/>
        </p:nvPicPr>
        <p:blipFill>
          <a:blip r:embed="rId3"/>
          <a:srcRect l="10295" t="9460" r="10507" b="23648"/>
          <a:stretch>
            <a:fillRect/>
          </a:stretch>
        </p:blipFill>
        <p:spPr bwMode="auto">
          <a:xfrm>
            <a:off x="1142976" y="214290"/>
            <a:ext cx="6715172" cy="6429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071546"/>
            <a:ext cx="8929718" cy="378621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«Моя золотая библиотека»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Diana_Drygina_SPb_-_Veselaya_pesenka_-_-_Veselaya_pesenka_muz_A_Ermolov_sl_V_Borisov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нильс\83274054_large_17dab5cb434d4f5294951d4d7153bdbe_2.jpg"/>
          <p:cNvPicPr>
            <a:picLocks noChangeAspect="1" noChangeArrowheads="1"/>
          </p:cNvPicPr>
          <p:nvPr/>
        </p:nvPicPr>
        <p:blipFill>
          <a:blip r:embed="rId2"/>
          <a:srcRect b="3900"/>
          <a:stretch>
            <a:fillRect/>
          </a:stretch>
        </p:blipFill>
        <p:spPr bwMode="auto">
          <a:xfrm flipH="1">
            <a:off x="-32" y="0"/>
            <a:ext cx="6643702" cy="68645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686800" cy="6643734"/>
          </a:xfrm>
        </p:spPr>
        <p:txBody>
          <a:bodyPr>
            <a:noAutofit/>
          </a:bodyPr>
          <a:lstStyle/>
          <a:p>
            <a:pPr algn="r"/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</a:rPr>
              <a:t>                 1 тур</a:t>
            </a:r>
            <a:br>
              <a:rPr lang="ru-RU" sz="8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8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8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</a:rPr>
              <a:t>«Разминка»</a:t>
            </a:r>
            <a:endParaRPr lang="ru-RU" sz="8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samara.dsbw.ru/public/site/images/photo/catalog/partition/info-section/3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71414"/>
            <a:ext cx="5000660" cy="6673297"/>
          </a:xfrm>
          <a:prstGeom prst="rect">
            <a:avLst/>
          </a:prstGeom>
          <a:noFill/>
        </p:spPr>
      </p:pic>
      <p:pic>
        <p:nvPicPr>
          <p:cNvPr id="19460" name="Picture 4" descr="http://s1.womanjournal.ru/sites/default/files/imagecache/slideshow-625x400/article/66975/slideshow/novogodniy_tur_k_dedu_morozu_v_laplandiyu.jpg"/>
          <p:cNvPicPr>
            <a:picLocks noChangeAspect="1" noChangeArrowheads="1"/>
          </p:cNvPicPr>
          <p:nvPr/>
        </p:nvPicPr>
        <p:blipFill>
          <a:blip r:embed="rId3"/>
          <a:srcRect l="6986" t="4874" r="5413" b="8875"/>
          <a:stretch>
            <a:fillRect/>
          </a:stretch>
        </p:blipFill>
        <p:spPr bwMode="auto">
          <a:xfrm>
            <a:off x="71406" y="428628"/>
            <a:ext cx="3741139" cy="2357430"/>
          </a:xfrm>
          <a:prstGeom prst="rect">
            <a:avLst/>
          </a:prstGeom>
          <a:noFill/>
        </p:spPr>
      </p:pic>
      <p:pic>
        <p:nvPicPr>
          <p:cNvPr id="19462" name="Picture 6" descr="http://doo.35photo.ru/photos/20120814/393335.jpg"/>
          <p:cNvPicPr>
            <a:picLocks noChangeAspect="1" noChangeArrowheads="1"/>
          </p:cNvPicPr>
          <p:nvPr/>
        </p:nvPicPr>
        <p:blipFill>
          <a:blip r:embed="rId4"/>
          <a:srcRect l="1750" t="2604" r="2858" b="3645"/>
          <a:stretch>
            <a:fillRect/>
          </a:stretch>
        </p:blipFill>
        <p:spPr bwMode="auto">
          <a:xfrm>
            <a:off x="71406" y="3000372"/>
            <a:ext cx="508301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Правильный ответ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какой стране жил Нильс? (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Швеции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Кто заколдовал Нильса? (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гном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Куда летела стая диких гусей?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Лапландию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 постоянно охотился за Нильсом и гусиной стаей? (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 передал Нильсу волшебную дудочку? (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филин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гусей было в стае? (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21506" name="Picture 2" descr="C:\Documents and Settings\Admin\Рабочий стол\нильс\eb3fe38ab0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446619"/>
            <a:ext cx="2357422" cy="17680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1507" name="Picture 3" descr="C:\Documents and Settings\Admin\Рабочий стол\нильс\i4beb07f5be7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132" y="4843506"/>
            <a:ext cx="2419024" cy="18002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нильс\5798485_f4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-20762"/>
            <a:ext cx="8572528" cy="68787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292895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тур </a:t>
            </a:r>
            <a:b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«Угадай по имени»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3395993-0ac7c3c389f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Правильный ответ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394692"/>
            <a:ext cx="928687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Сирле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Мартин —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гусь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Тирле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бельчонок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Эрменрих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аист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Смирре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Фумле-Друмле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ворон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Брумме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медвежонок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Горго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орленок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Акка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гусыня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Флимнеа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филин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 descr="C:\Documents and Settings\Admin\Рабочий стол\нильс\1.144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448" y="1357298"/>
            <a:ext cx="3294184" cy="44291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\Рабочий стол\нильс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7384"/>
            <a:ext cx="9776036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Музыкальная пауза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meshnye_pesenki_-_Moya_lyubimaya_zhizneradostnaya_pesenka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949280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</a:rPr>
              <a:t>3 тур 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«Сказочная повесть в цифрах»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3554" name="Picture 2" descr="C:\Documents and Settings\Admin\Рабочий стол\нильс\getImage.p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38849" cy="5072061"/>
          </a:xfrm>
          <a:prstGeom prst="rect">
            <a:avLst/>
          </a:prstGeom>
          <a:noFill/>
        </p:spPr>
      </p:pic>
      <p:pic>
        <p:nvPicPr>
          <p:cNvPr id="6" name="скандинав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Правильный 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1142984"/>
            <a:ext cx="87868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Назовите дату, когда началось путешествие Нильса с дикими гусями.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20 марта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Сколько лет было Нильсу?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12 лет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Когда закончилось путешествие Нильса?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9 ноября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Сколько бельчат было у белки?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Сколько гусят вылупилось у Мартина и Марты? (</a:t>
            </a:r>
            <a:r>
              <a:rPr lang="ru-RU" sz="2800" b="1" dirty="0" smtClean="0">
                <a:solidFill>
                  <a:srgbClr val="C00000"/>
                </a:solidFill>
              </a:rPr>
              <a:t>5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Documents and Settings\Admin\Рабочий стол\нильс\6680190815_e73a918922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7641" y="0"/>
            <a:ext cx="10301673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1546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тур </a:t>
            </a:r>
            <a:b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«Приключения Нильса»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who-like-to-rea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" y="1571612"/>
            <a:ext cx="88582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 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 попал Нильс?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берлогу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800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чего было сделано гнездо аиста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Эрменриха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 Подчеркни нужное!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старого колеса от телеги,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старая одежда,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прутья, дерн,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камни,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мох, пух,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доски.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Кого спас Нильс от охотников?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медведицу с медвежатами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чего Мартину пришлось лечить Нильса?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укусов муравьев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Как Нильс помирил старого коня с хозяином Ларсом? (</a:t>
            </a:r>
            <a:r>
              <a:rPr lang="ru-RU" sz="2800" b="1" dirty="0" smtClean="0">
                <a:solidFill>
                  <a:srgbClr val="C00000"/>
                </a:solidFill>
              </a:rPr>
              <a:t>Привел коня в сарай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Правильный ответ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Проверка домашнего задания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karanda1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944" y="435721"/>
            <a:ext cx="2555056" cy="6422279"/>
          </a:xfrm>
          <a:prstGeom prst="rect">
            <a:avLst/>
          </a:prstGeom>
          <a:noFill/>
        </p:spPr>
      </p:pic>
      <p:pic>
        <p:nvPicPr>
          <p:cNvPr id="1027" name="Picture 3" descr="E:\18897b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4071935" cy="507209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1" y="1643048"/>
          <a:ext cx="6858048" cy="4071968"/>
        </p:xfrm>
        <a:graphic>
          <a:graphicData uri="http://schemas.openxmlformats.org/drawingml/2006/table">
            <a:tbl>
              <a:tblPr/>
              <a:tblGrid>
                <a:gridCol w="1285883"/>
                <a:gridCol w="1571636"/>
                <a:gridCol w="1928826"/>
                <a:gridCol w="2071703"/>
              </a:tblGrid>
              <a:tr h="1313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Рисунки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«Что такое счастье»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баллов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2 «Б»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2 «В»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2 «Г»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нильс\shutterstock_93127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0921" y="0"/>
            <a:ext cx="10254953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643314"/>
            <a:ext cx="8229600" cy="321468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5 тур </a:t>
            </a:r>
            <a:br>
              <a:rPr lang="ru-RU" sz="7200" b="1" dirty="0" smtClean="0">
                <a:solidFill>
                  <a:schemeClr val="bg1"/>
                </a:solidFill>
              </a:rPr>
            </a:br>
            <a:r>
              <a:rPr lang="ru-RU" sz="7200" b="1" dirty="0" smtClean="0">
                <a:solidFill>
                  <a:schemeClr val="bg1"/>
                </a:solidFill>
              </a:rPr>
              <a:t>«Кто так сказал»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5" name="Vladimir-Yurovskiy-Zakoldovannyy-mal_chik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592933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Правильный ответ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14422"/>
            <a:ext cx="8929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40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«Люди были, есть и будут нашими врагами!» (</a:t>
            </a:r>
            <a:r>
              <a:rPr lang="ru-RU" sz="4000" dirty="0" err="1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Акка</a:t>
            </a:r>
            <a:r>
              <a:rPr lang="ru-RU" sz="40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4000" dirty="0" smtClean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40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«Чтобы к нашему возвращению все на зубок знал!» (</a:t>
            </a:r>
            <a:r>
              <a:rPr lang="ru-RU" sz="40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папа Нильса</a:t>
            </a:r>
            <a:r>
              <a:rPr lang="ru-RU" sz="40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4000" dirty="0" smtClean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40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«Научиться тому, чего не умеешь никогда не поздно» (</a:t>
            </a:r>
            <a:r>
              <a:rPr lang="ru-RU" sz="4000" dirty="0" err="1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Акка</a:t>
            </a:r>
            <a:r>
              <a:rPr lang="ru-RU" sz="40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endParaRPr lang="ru-RU" sz="4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4786314" cy="121444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«Закончи фразу»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3" descr="C:\Documents and Settings\Admin\Рабочий стол\нильс\4.jpg"/>
          <p:cNvPicPr>
            <a:picLocks noChangeAspect="1" noChangeArrowheads="1"/>
          </p:cNvPicPr>
          <p:nvPr/>
        </p:nvPicPr>
        <p:blipFill>
          <a:blip r:embed="rId2"/>
          <a:srcRect b="7121"/>
          <a:stretch>
            <a:fillRect/>
          </a:stretch>
        </p:blipFill>
        <p:spPr bwMode="auto">
          <a:xfrm>
            <a:off x="5000628" y="214290"/>
            <a:ext cx="3500461" cy="2352032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456795"/>
            <a:ext cx="892971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7425" algn="l"/>
              </a:tabLst>
            </a:pPr>
            <a:r>
              <a:rPr lang="ru-RU" sz="4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Меня и моих одноклассников особенно удивило, как …	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7425" algn="l"/>
              </a:tabLst>
            </a:pP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Меня и моих одноклассников взволновало, что …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7425" algn="l"/>
              </a:tabLst>
            </a:pP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 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и мои одноклассники не забудут, как …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Documents and Settings\Admin\Рабочий стол\нильс\1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9832258" cy="6858000"/>
          </a:xfrm>
          <a:prstGeom prst="rect">
            <a:avLst/>
          </a:prstGeom>
          <a:noFill/>
        </p:spPr>
      </p:pic>
      <p:pic>
        <p:nvPicPr>
          <p:cNvPr id="32772" name="Picture 4" descr="C:\Documents and Settings\Admin\Рабочий стол\нильс\1109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57298"/>
            <a:ext cx="3571855" cy="26788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ocuments and Settings\Admin\Рабочий стол\нильс\3620c2631f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1676"/>
            <a:ext cx="914400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ильс\khwdrjbzmxplwdmlzcg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8585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Литературная викторина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071810"/>
            <a:ext cx="7072362" cy="256699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"Как хорошо уметь читать!" 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xvatit.com/upload/medialibrary/c1f/c1f47290df4ce2669a9e8062301d34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758068" cy="6572296"/>
          </a:xfrm>
          <a:prstGeom prst="rect">
            <a:avLst/>
          </a:prstGeom>
          <a:noFill/>
        </p:spPr>
      </p:pic>
      <p:pic>
        <p:nvPicPr>
          <p:cNvPr id="3078" name="Picture 6" descr="http://fxstock.ru/uploads/2013-05/1369248970_Nedvizhimost-Shvecii-za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105302"/>
            <a:ext cx="3927622" cy="2538408"/>
          </a:xfrm>
          <a:prstGeom prst="rect">
            <a:avLst/>
          </a:prstGeom>
          <a:noFill/>
        </p:spPr>
      </p:pic>
      <p:pic>
        <p:nvPicPr>
          <p:cNvPr id="3080" name="Picture 8" descr="https://pp.vk.me/c405717/v405717021/200/AasThAyNsR4.jpg"/>
          <p:cNvPicPr>
            <a:picLocks noChangeAspect="1" noChangeArrowheads="1"/>
          </p:cNvPicPr>
          <p:nvPr/>
        </p:nvPicPr>
        <p:blipFill>
          <a:blip r:embed="rId4"/>
          <a:srcRect r="18478" b="7499"/>
          <a:stretch>
            <a:fillRect/>
          </a:stretch>
        </p:blipFill>
        <p:spPr bwMode="auto">
          <a:xfrm>
            <a:off x="5118404" y="142852"/>
            <a:ext cx="3811314" cy="28203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3357562"/>
            <a:ext cx="5429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Королевство Швеция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6215074" cy="1000108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solidFill>
                  <a:schemeClr val="accent2">
                    <a:lumMod val="50000"/>
                  </a:schemeClr>
                </a:solidFill>
              </a:rPr>
              <a:t>Сельма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 Лагерлёф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нильс\250px-Selma_Lagerlf.jpg"/>
          <p:cNvPicPr>
            <a:picLocks noChangeAspect="1" noChangeArrowheads="1"/>
          </p:cNvPicPr>
          <p:nvPr/>
        </p:nvPicPr>
        <p:blipFill>
          <a:blip r:embed="rId2"/>
          <a:srcRect b="6162"/>
          <a:stretch>
            <a:fillRect/>
          </a:stretch>
        </p:blipFill>
        <p:spPr bwMode="auto">
          <a:xfrm>
            <a:off x="214281" y="928670"/>
            <a:ext cx="4350253" cy="571504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ильс\10032025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1883">
            <a:off x="4915233" y="861070"/>
            <a:ext cx="2203630" cy="3595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2" name="Picture 4" descr="C:\Documents and Settings\Admin\Рабочий стол\нильс\1f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44231">
            <a:off x="6490743" y="2484187"/>
            <a:ext cx="2149689" cy="2800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3" name="Picture 5" descr="C:\Documents and Settings\Admin\Рабочий стол\нильс\02labrddl13060868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7" y="5015299"/>
            <a:ext cx="2286016" cy="15966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Шведская крона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4" descr="http://images7.alphacoders.com/371/37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58577"/>
            <a:ext cx="4143372" cy="2247870"/>
          </a:xfrm>
          <a:prstGeom prst="rect">
            <a:avLst/>
          </a:prstGeom>
          <a:noFill/>
        </p:spPr>
      </p:pic>
      <p:pic>
        <p:nvPicPr>
          <p:cNvPr id="16386" name="Picture 2" descr="http://www.fox-notes.ru/img/sweden_1994_20_p61b_f.jpg"/>
          <p:cNvPicPr>
            <a:picLocks noChangeAspect="1" noChangeArrowheads="1"/>
          </p:cNvPicPr>
          <p:nvPr/>
        </p:nvPicPr>
        <p:blipFill>
          <a:blip r:embed="rId3"/>
          <a:srcRect l="2761" t="3401" r="3374" b="6462"/>
          <a:stretch>
            <a:fillRect/>
          </a:stretch>
        </p:blipFill>
        <p:spPr bwMode="auto">
          <a:xfrm>
            <a:off x="428595" y="785794"/>
            <a:ext cx="4262017" cy="2214578"/>
          </a:xfrm>
          <a:prstGeom prst="rect">
            <a:avLst/>
          </a:prstGeom>
          <a:noFill/>
        </p:spPr>
      </p:pic>
      <p:pic>
        <p:nvPicPr>
          <p:cNvPr id="16390" name="Picture 6" descr="C:\Documents and Settings\Admin\Рабочий стол\нильс\feed.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804026"/>
            <a:ext cx="3786214" cy="283966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3071810"/>
            <a:ext cx="91440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ru-RU" sz="1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Памятник </a:t>
            </a:r>
            <a:r>
              <a:rPr lang="ru-RU" sz="11000" b="1" dirty="0" smtClean="0">
                <a:solidFill>
                  <a:schemeClr val="accent2">
                    <a:lumMod val="50000"/>
                  </a:schemeClr>
                </a:solidFill>
              </a:rPr>
              <a:t>С. Лагерлёф</a:t>
            </a:r>
            <a:endParaRPr lang="ru-RU" sz="11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Documents and Settings\Admin\Рабочий стол\нильс\памятник Нильсу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2504"/>
            <a:ext cx="7620000" cy="5076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7786742" cy="78579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Памятник Нильсу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0" name="Picture 2" descr="C:\Documents and Settings\Admin\Рабочий стол\нильс\1307291034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1908"/>
            <a:ext cx="2525319" cy="3367092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Рабочий стол\нильс\104447067_2.jpg"/>
          <p:cNvPicPr>
            <a:picLocks noChangeAspect="1" noChangeArrowheads="1"/>
          </p:cNvPicPr>
          <p:nvPr/>
        </p:nvPicPr>
        <p:blipFill>
          <a:blip r:embed="rId4"/>
          <a:srcRect l="30000" r="15999"/>
          <a:stretch>
            <a:fillRect/>
          </a:stretch>
        </p:blipFill>
        <p:spPr bwMode="auto">
          <a:xfrm>
            <a:off x="3071802" y="5000636"/>
            <a:ext cx="1355383" cy="1671627"/>
          </a:xfrm>
          <a:prstGeom prst="rect">
            <a:avLst/>
          </a:prstGeom>
          <a:noFill/>
        </p:spPr>
      </p:pic>
      <p:pic>
        <p:nvPicPr>
          <p:cNvPr id="17413" name="Picture 5" descr="C:\Documents and Settings\Admin\Рабочий стол\нильс\1236165_627537997267784_810928757_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643446"/>
            <a:ext cx="2071702" cy="20717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415" name="Picture 7" descr="http://900igr.net/datas/literatura/Pamjatniki/0028-028-Pamjatnik-Nilsu-geroju-skazki-S.Lagerlef-CHudesnoe-puteshestvie.jpg"/>
          <p:cNvPicPr>
            <a:picLocks noChangeAspect="1" noChangeArrowheads="1"/>
          </p:cNvPicPr>
          <p:nvPr/>
        </p:nvPicPr>
        <p:blipFill>
          <a:blip r:embed="rId6"/>
          <a:srcRect l="65625" t="31944" r="5208" b="12500"/>
          <a:stretch>
            <a:fillRect/>
          </a:stretch>
        </p:blipFill>
        <p:spPr bwMode="auto">
          <a:xfrm>
            <a:off x="142844" y="3112632"/>
            <a:ext cx="2571768" cy="3673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9715568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СССР в 1955 году был снят мультфильм «Заколдованный мальчик»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3794" name="Picture 2" descr="http://i1.simplest-image-hosting.net/picture/kredit-g-tjumen-2-1.jpg"/>
          <p:cNvPicPr>
            <a:picLocks noChangeAspect="1" noChangeArrowheads="1"/>
          </p:cNvPicPr>
          <p:nvPr/>
        </p:nvPicPr>
        <p:blipFill>
          <a:blip r:embed="rId2"/>
          <a:srcRect l="6250" t="7813" r="4999" b="6249"/>
          <a:stretch>
            <a:fillRect/>
          </a:stretch>
        </p:blipFill>
        <p:spPr bwMode="auto">
          <a:xfrm>
            <a:off x="285720" y="1463952"/>
            <a:ext cx="3643338" cy="28223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3796" name="Picture 4" descr="http://i1.imageban.ru/out/2010/12/27/7397ab23fae5c2f030992dc6d1470293.jpg"/>
          <p:cNvPicPr>
            <a:picLocks noChangeAspect="1" noChangeArrowheads="1"/>
          </p:cNvPicPr>
          <p:nvPr/>
        </p:nvPicPr>
        <p:blipFill>
          <a:blip r:embed="rId3"/>
          <a:srcRect l="7631" b="6249"/>
          <a:stretch>
            <a:fillRect/>
          </a:stretch>
        </p:blipFill>
        <p:spPr bwMode="auto">
          <a:xfrm>
            <a:off x="5500694" y="1357298"/>
            <a:ext cx="3404888" cy="2571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33798" name="Picture 6" descr="http://multix-online.ru/upload/video/thumbs/medium/4/c/a/4cab9dc1bad205d5172271a62590165a.jpg"/>
          <p:cNvPicPr>
            <a:picLocks noChangeAspect="1" noChangeArrowheads="1"/>
          </p:cNvPicPr>
          <p:nvPr/>
        </p:nvPicPr>
        <p:blipFill>
          <a:blip r:embed="rId4"/>
          <a:srcRect l="9375" r="6249"/>
          <a:stretch>
            <a:fillRect/>
          </a:stretch>
        </p:blipFill>
        <p:spPr bwMode="auto">
          <a:xfrm>
            <a:off x="285720" y="4572008"/>
            <a:ext cx="3214733" cy="2143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3800" name="Picture 8" descr="http://fotohost.kz/out.php/i252626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091878"/>
            <a:ext cx="3500462" cy="2604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3801" name="Picture 9" descr="C:\Documents and Settings\Admin\Рабочий стол\нильс\1269893513_1.jpg"/>
          <p:cNvPicPr>
            <a:picLocks noChangeAspect="1" noChangeArrowheads="1"/>
          </p:cNvPicPr>
          <p:nvPr/>
        </p:nvPicPr>
        <p:blipFill>
          <a:blip r:embed="rId6"/>
          <a:srcRect l="8310" t="16439" r="35227"/>
          <a:stretch>
            <a:fillRect/>
          </a:stretch>
        </p:blipFill>
        <p:spPr bwMode="auto">
          <a:xfrm>
            <a:off x="3322633" y="3286124"/>
            <a:ext cx="2392375" cy="25749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Admin\Рабочий стол\нильс\P4277874387.jpg"/>
          <p:cNvPicPr>
            <a:picLocks noChangeAspect="1" noChangeArrowheads="1"/>
          </p:cNvPicPr>
          <p:nvPr/>
        </p:nvPicPr>
        <p:blipFill>
          <a:blip r:embed="rId2"/>
          <a:srcRect l="3421" t="3125" r="4896" b="6250"/>
          <a:stretch>
            <a:fillRect/>
          </a:stretch>
        </p:blipFill>
        <p:spPr bwMode="auto">
          <a:xfrm>
            <a:off x="0" y="0"/>
            <a:ext cx="95726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387</Words>
  <Application>Microsoft Office PowerPoint</Application>
  <PresentationFormat>Экран (4:3)</PresentationFormat>
  <Paragraphs>84</Paragraphs>
  <Slides>24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«Моя золотая библиотека»</vt:lpstr>
      <vt:lpstr>Проверка домашнего задания</vt:lpstr>
      <vt:lpstr>Литературная викторина</vt:lpstr>
      <vt:lpstr>Презентация PowerPoint</vt:lpstr>
      <vt:lpstr>Сельма Лагерлёф</vt:lpstr>
      <vt:lpstr>Шведская крона</vt:lpstr>
      <vt:lpstr>Памятник Нильсу</vt:lpstr>
      <vt:lpstr>В СССР в 1955 году был снят мультфильм «Заколдованный мальчик»</vt:lpstr>
      <vt:lpstr>Презентация PowerPoint</vt:lpstr>
      <vt:lpstr>                 1 тур   «Разминка»</vt:lpstr>
      <vt:lpstr>Презентация PowerPoint</vt:lpstr>
      <vt:lpstr>Правильный ответ</vt:lpstr>
      <vt:lpstr>2 тур  «Угадай по имени»</vt:lpstr>
      <vt:lpstr>Правильный ответ</vt:lpstr>
      <vt:lpstr>Музыкальная пауза</vt:lpstr>
      <vt:lpstr>3 тур  «Сказочная повесть в цифрах» </vt:lpstr>
      <vt:lpstr>Правильный ответ</vt:lpstr>
      <vt:lpstr>4 тур  «Приключения Нильса»</vt:lpstr>
      <vt:lpstr>Правильный ответ</vt:lpstr>
      <vt:lpstr>5 тур  «Кто так сказал»</vt:lpstr>
      <vt:lpstr>Правильный ответ</vt:lpstr>
      <vt:lpstr>«Закончи фразу» </vt:lpstr>
      <vt:lpstr>Подведение итогов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</dc:title>
  <cp:lastModifiedBy>BPC</cp:lastModifiedBy>
  <cp:revision>35</cp:revision>
  <dcterms:modified xsi:type="dcterms:W3CDTF">2016-05-04T20:14:01Z</dcterms:modified>
</cp:coreProperties>
</file>