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6" r:id="rId11"/>
    <p:sldId id="265" r:id="rId12"/>
    <p:sldId id="268" r:id="rId13"/>
    <p:sldId id="269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681" autoAdjust="0"/>
  </p:normalViewPr>
  <p:slideViewPr>
    <p:cSldViewPr>
      <p:cViewPr>
        <p:scale>
          <a:sx n="50" d="100"/>
          <a:sy n="50" d="100"/>
        </p:scale>
        <p:origin x="-210" y="-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9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7F59BD-6776-4A28-9563-4068B90CA60F}" type="doc">
      <dgm:prSet loTypeId="urn:microsoft.com/office/officeart/2005/8/layout/vList5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DAFC1134-BEF8-4CD9-92E9-26B7F0A850EC}">
      <dgm:prSet phldrT="[Текст]"/>
      <dgm:spPr/>
      <dgm:t>
        <a:bodyPr/>
        <a:lstStyle/>
        <a:p>
          <a:r>
            <a:rPr lang="ru-RU" dirty="0" smtClean="0"/>
            <a:t>Архитектура операционной системы</a:t>
          </a:r>
          <a:endParaRPr lang="ru-RU" dirty="0"/>
        </a:p>
      </dgm:t>
    </dgm:pt>
    <dgm:pt modelId="{E10BB8AD-210B-458F-974B-539C4A8C1849}" type="parTrans" cxnId="{801DD20F-4D1A-40EA-AFF9-DCB6CD2F386C}">
      <dgm:prSet/>
      <dgm:spPr/>
      <dgm:t>
        <a:bodyPr/>
        <a:lstStyle/>
        <a:p>
          <a:endParaRPr lang="ru-RU"/>
        </a:p>
      </dgm:t>
    </dgm:pt>
    <dgm:pt modelId="{B8A80774-B3C7-42A7-8E46-153944FA6BC9}" type="sibTrans" cxnId="{801DD20F-4D1A-40EA-AFF9-DCB6CD2F386C}">
      <dgm:prSet/>
      <dgm:spPr/>
      <dgm:t>
        <a:bodyPr/>
        <a:lstStyle/>
        <a:p>
          <a:endParaRPr lang="ru-RU"/>
        </a:p>
      </dgm:t>
    </dgm:pt>
    <dgm:pt modelId="{16E1CC62-7D61-4F02-B1AD-67BE252EF06E}">
      <dgm:prSet phldrT="[Текст]"/>
      <dgm:spPr/>
      <dgm:t>
        <a:bodyPr/>
        <a:lstStyle/>
        <a:p>
          <a:r>
            <a:rPr lang="ru-RU" b="0" i="0" dirty="0" smtClean="0"/>
            <a:t>структурная и функциональная организация ОС на основе некоторой совокупности программных модулей</a:t>
          </a:r>
          <a:endParaRPr lang="ru-RU" dirty="0"/>
        </a:p>
      </dgm:t>
    </dgm:pt>
    <dgm:pt modelId="{2DAD8EA7-3F60-4603-A0EF-760B964A2AD3}" type="parTrans" cxnId="{8F3A5680-6A51-41F9-87BA-6FF8FE202645}">
      <dgm:prSet/>
      <dgm:spPr/>
      <dgm:t>
        <a:bodyPr/>
        <a:lstStyle/>
        <a:p>
          <a:endParaRPr lang="ru-RU"/>
        </a:p>
      </dgm:t>
    </dgm:pt>
    <dgm:pt modelId="{E7B16F14-B42E-41DA-87D9-CF7E185B0DF0}" type="sibTrans" cxnId="{8F3A5680-6A51-41F9-87BA-6FF8FE202645}">
      <dgm:prSet/>
      <dgm:spPr/>
      <dgm:t>
        <a:bodyPr/>
        <a:lstStyle/>
        <a:p>
          <a:endParaRPr lang="ru-RU"/>
        </a:p>
      </dgm:t>
    </dgm:pt>
    <dgm:pt modelId="{F6E73EF3-A093-4CC9-AE4C-8A3B8DAFADB9}" type="pres">
      <dgm:prSet presAssocID="{887F59BD-6776-4A28-9563-4068B90CA60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2BE3C0-3988-4BA6-9AE4-09510C6B672B}" type="pres">
      <dgm:prSet presAssocID="{DAFC1134-BEF8-4CD9-92E9-26B7F0A850EC}" presName="linNode" presStyleCnt="0"/>
      <dgm:spPr/>
    </dgm:pt>
    <dgm:pt modelId="{6B32389C-179A-4F2D-89FC-CFABB281E3A4}" type="pres">
      <dgm:prSet presAssocID="{DAFC1134-BEF8-4CD9-92E9-26B7F0A850EC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CA8187-C832-4216-9DE3-86F8DB8EC031}" type="pres">
      <dgm:prSet presAssocID="{DAFC1134-BEF8-4CD9-92E9-26B7F0A850EC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D14B6F-7948-4B9E-96E9-B171DFFEB805}" type="presOf" srcId="{16E1CC62-7D61-4F02-B1AD-67BE252EF06E}" destId="{6BCA8187-C832-4216-9DE3-86F8DB8EC031}" srcOrd="0" destOrd="0" presId="urn:microsoft.com/office/officeart/2005/8/layout/vList5"/>
    <dgm:cxn modelId="{F4F642B3-F04C-4E5A-AB1B-BAF9482EC112}" type="presOf" srcId="{887F59BD-6776-4A28-9563-4068B90CA60F}" destId="{F6E73EF3-A093-4CC9-AE4C-8A3B8DAFADB9}" srcOrd="0" destOrd="0" presId="urn:microsoft.com/office/officeart/2005/8/layout/vList5"/>
    <dgm:cxn modelId="{8F3A5680-6A51-41F9-87BA-6FF8FE202645}" srcId="{DAFC1134-BEF8-4CD9-92E9-26B7F0A850EC}" destId="{16E1CC62-7D61-4F02-B1AD-67BE252EF06E}" srcOrd="0" destOrd="0" parTransId="{2DAD8EA7-3F60-4603-A0EF-760B964A2AD3}" sibTransId="{E7B16F14-B42E-41DA-87D9-CF7E185B0DF0}"/>
    <dgm:cxn modelId="{4EC70FDA-D4A6-4C29-9B69-1E7D53A4ED80}" type="presOf" srcId="{DAFC1134-BEF8-4CD9-92E9-26B7F0A850EC}" destId="{6B32389C-179A-4F2D-89FC-CFABB281E3A4}" srcOrd="0" destOrd="0" presId="urn:microsoft.com/office/officeart/2005/8/layout/vList5"/>
    <dgm:cxn modelId="{801DD20F-4D1A-40EA-AFF9-DCB6CD2F386C}" srcId="{887F59BD-6776-4A28-9563-4068B90CA60F}" destId="{DAFC1134-BEF8-4CD9-92E9-26B7F0A850EC}" srcOrd="0" destOrd="0" parTransId="{E10BB8AD-210B-458F-974B-539C4A8C1849}" sibTransId="{B8A80774-B3C7-42A7-8E46-153944FA6BC9}"/>
    <dgm:cxn modelId="{A4B113EF-5593-4BDF-B39B-4C80AC0E24F0}" type="presParOf" srcId="{F6E73EF3-A093-4CC9-AE4C-8A3B8DAFADB9}" destId="{502BE3C0-3988-4BA6-9AE4-09510C6B672B}" srcOrd="0" destOrd="0" presId="urn:microsoft.com/office/officeart/2005/8/layout/vList5"/>
    <dgm:cxn modelId="{46BDC828-FEF7-4ED8-AF41-76F066BCDD5A}" type="presParOf" srcId="{502BE3C0-3988-4BA6-9AE4-09510C6B672B}" destId="{6B32389C-179A-4F2D-89FC-CFABB281E3A4}" srcOrd="0" destOrd="0" presId="urn:microsoft.com/office/officeart/2005/8/layout/vList5"/>
    <dgm:cxn modelId="{7F61DB29-97F4-4FEC-9499-62EC9BAB6B9A}" type="presParOf" srcId="{502BE3C0-3988-4BA6-9AE4-09510C6B672B}" destId="{6BCA8187-C832-4216-9DE3-86F8DB8EC0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50304D3-B3AA-4394-94C2-5BA03BDB04CE}" type="doc">
      <dgm:prSet loTypeId="urn:microsoft.com/office/officeart/2005/8/layout/vList5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61011A32-174A-4970-8AAA-0B97498D0306}">
      <dgm:prSet phldrT="[Текст]" phldr="1" custT="1"/>
      <dgm:spPr/>
      <dgm:t>
        <a:bodyPr/>
        <a:lstStyle/>
        <a:p>
          <a:endParaRPr lang="ru-RU" sz="3600"/>
        </a:p>
      </dgm:t>
    </dgm:pt>
    <dgm:pt modelId="{0BAEBC09-530B-4577-8E12-6CBE1242D5A8}" type="parTrans" cxnId="{78884F61-742A-4C50-9BC6-9FAB4BE46DCD}">
      <dgm:prSet/>
      <dgm:spPr/>
      <dgm:t>
        <a:bodyPr/>
        <a:lstStyle/>
        <a:p>
          <a:endParaRPr lang="ru-RU" sz="2000"/>
        </a:p>
      </dgm:t>
    </dgm:pt>
    <dgm:pt modelId="{1C0070B1-F817-4C50-8511-659FCB29967D}" type="sibTrans" cxnId="{78884F61-742A-4C50-9BC6-9FAB4BE46DCD}">
      <dgm:prSet/>
      <dgm:spPr/>
      <dgm:t>
        <a:bodyPr/>
        <a:lstStyle/>
        <a:p>
          <a:endParaRPr lang="ru-RU" sz="2000"/>
        </a:p>
      </dgm:t>
    </dgm:pt>
    <dgm:pt modelId="{6B920656-AEB6-409B-8E7C-8DC1F7B7A529}">
      <dgm:prSet phldrT="[Текст]"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sz="2400" i="1" dirty="0" smtClean="0"/>
            <a:t>Универсальный и эффективный способ декомпозиции сложных систем, базирующийся на следующих положениях:</a:t>
          </a:r>
          <a:endParaRPr lang="ru-RU" sz="2400" dirty="0"/>
        </a:p>
      </dgm:t>
    </dgm:pt>
    <dgm:pt modelId="{41C3542D-1A0B-405E-8581-7F3C9470BED6}" type="parTrans" cxnId="{F32FAA59-2387-489A-B9AF-C5B769789E4B}">
      <dgm:prSet/>
      <dgm:spPr/>
      <dgm:t>
        <a:bodyPr/>
        <a:lstStyle/>
        <a:p>
          <a:endParaRPr lang="ru-RU" sz="2000"/>
        </a:p>
      </dgm:t>
    </dgm:pt>
    <dgm:pt modelId="{CE2318C5-A7AA-41DC-96D7-781C04FBD8FE}" type="sibTrans" cxnId="{F32FAA59-2387-489A-B9AF-C5B769789E4B}">
      <dgm:prSet/>
      <dgm:spPr/>
      <dgm:t>
        <a:bodyPr/>
        <a:lstStyle/>
        <a:p>
          <a:endParaRPr lang="ru-RU" sz="2000"/>
        </a:p>
      </dgm:t>
    </dgm:pt>
    <dgm:pt modelId="{84A9A3D1-C95A-4380-AEDA-26363D287FE1}" type="pres">
      <dgm:prSet presAssocID="{450304D3-B3AA-4394-94C2-5BA03BDB04C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946168-71F9-4A58-B746-132F9F95DA56}" type="pres">
      <dgm:prSet presAssocID="{61011A32-174A-4970-8AAA-0B97498D0306}" presName="linNode" presStyleCnt="0"/>
      <dgm:spPr/>
    </dgm:pt>
    <dgm:pt modelId="{77EE22FB-435D-440D-BA71-FE8B9EE5FB4F}" type="pres">
      <dgm:prSet presAssocID="{61011A32-174A-4970-8AAA-0B97498D0306}" presName="parentText" presStyleLbl="node1" presStyleIdx="0" presStyleCnt="1" custScaleX="68631" custScaleY="504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FEC1D5-19DC-45FF-B679-C7FA0E0B59D8}" type="pres">
      <dgm:prSet presAssocID="{61011A32-174A-4970-8AAA-0B97498D0306}" presName="descendantText" presStyleLbl="alignAccFollowNode1" presStyleIdx="0" presStyleCnt="1" custScaleX="269618" custScaleY="1083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84F61-742A-4C50-9BC6-9FAB4BE46DCD}" srcId="{450304D3-B3AA-4394-94C2-5BA03BDB04CE}" destId="{61011A32-174A-4970-8AAA-0B97498D0306}" srcOrd="0" destOrd="0" parTransId="{0BAEBC09-530B-4577-8E12-6CBE1242D5A8}" sibTransId="{1C0070B1-F817-4C50-8511-659FCB29967D}"/>
    <dgm:cxn modelId="{F32FAA59-2387-489A-B9AF-C5B769789E4B}" srcId="{61011A32-174A-4970-8AAA-0B97498D0306}" destId="{6B920656-AEB6-409B-8E7C-8DC1F7B7A529}" srcOrd="0" destOrd="0" parTransId="{41C3542D-1A0B-405E-8581-7F3C9470BED6}" sibTransId="{CE2318C5-A7AA-41DC-96D7-781C04FBD8FE}"/>
    <dgm:cxn modelId="{31A3BE07-D17C-4213-9611-EF0BD6D2B8DB}" type="presOf" srcId="{6B920656-AEB6-409B-8E7C-8DC1F7B7A529}" destId="{97FEC1D5-19DC-45FF-B679-C7FA0E0B59D8}" srcOrd="0" destOrd="0" presId="urn:microsoft.com/office/officeart/2005/8/layout/vList5"/>
    <dgm:cxn modelId="{D327A480-0763-4ED3-ACA6-B0F01DEC8C13}" type="presOf" srcId="{61011A32-174A-4970-8AAA-0B97498D0306}" destId="{77EE22FB-435D-440D-BA71-FE8B9EE5FB4F}" srcOrd="0" destOrd="0" presId="urn:microsoft.com/office/officeart/2005/8/layout/vList5"/>
    <dgm:cxn modelId="{14AB3B5A-C2E7-44B0-8608-4E8FE553B567}" type="presOf" srcId="{450304D3-B3AA-4394-94C2-5BA03BDB04CE}" destId="{84A9A3D1-C95A-4380-AEDA-26363D287FE1}" srcOrd="0" destOrd="0" presId="urn:microsoft.com/office/officeart/2005/8/layout/vList5"/>
    <dgm:cxn modelId="{089CE17A-C1A5-4F2E-A00D-9A2930B02A6D}" type="presParOf" srcId="{84A9A3D1-C95A-4380-AEDA-26363D287FE1}" destId="{32946168-71F9-4A58-B746-132F9F95DA56}" srcOrd="0" destOrd="0" presId="urn:microsoft.com/office/officeart/2005/8/layout/vList5"/>
    <dgm:cxn modelId="{83439425-A4F4-42BD-8E1B-2B1C297E06C7}" type="presParOf" srcId="{32946168-71F9-4A58-B746-132F9F95DA56}" destId="{77EE22FB-435D-440D-BA71-FE8B9EE5FB4F}" srcOrd="0" destOrd="0" presId="urn:microsoft.com/office/officeart/2005/8/layout/vList5"/>
    <dgm:cxn modelId="{AB0E6052-4BCE-4D31-B6CD-560BF6276CFB}" type="presParOf" srcId="{32946168-71F9-4A58-B746-132F9F95DA56}" destId="{97FEC1D5-19DC-45FF-B679-C7FA0E0B59D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50304D3-B3AA-4394-94C2-5BA03BDB04CE}" type="doc">
      <dgm:prSet loTypeId="urn:microsoft.com/office/officeart/2005/8/layout/vList5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61011A32-174A-4970-8AAA-0B97498D0306}">
      <dgm:prSet phldrT="[Текст]" phldr="1" custT="1"/>
      <dgm:spPr/>
      <dgm:t>
        <a:bodyPr/>
        <a:lstStyle/>
        <a:p>
          <a:endParaRPr lang="ru-RU" sz="3600"/>
        </a:p>
      </dgm:t>
    </dgm:pt>
    <dgm:pt modelId="{0BAEBC09-530B-4577-8E12-6CBE1242D5A8}" type="parTrans" cxnId="{78884F61-742A-4C50-9BC6-9FAB4BE46DCD}">
      <dgm:prSet/>
      <dgm:spPr/>
      <dgm:t>
        <a:bodyPr/>
        <a:lstStyle/>
        <a:p>
          <a:endParaRPr lang="ru-RU" sz="2000"/>
        </a:p>
      </dgm:t>
    </dgm:pt>
    <dgm:pt modelId="{1C0070B1-F817-4C50-8511-659FCB29967D}" type="sibTrans" cxnId="{78884F61-742A-4C50-9BC6-9FAB4BE46DCD}">
      <dgm:prSet/>
      <dgm:spPr/>
      <dgm:t>
        <a:bodyPr/>
        <a:lstStyle/>
        <a:p>
          <a:endParaRPr lang="ru-RU" sz="2000"/>
        </a:p>
      </dgm:t>
    </dgm:pt>
    <dgm:pt modelId="{6B920656-AEB6-409B-8E7C-8DC1F7B7A529}">
      <dgm:prSet phldrT="[Текст]"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sz="2400" dirty="0" smtClean="0"/>
            <a:t>При таком подходе разработка системы осуществляется сверху вниз, от целей системы к их реализации. </a:t>
          </a:r>
          <a:endParaRPr lang="ru-RU" sz="2400" dirty="0"/>
        </a:p>
      </dgm:t>
    </dgm:pt>
    <dgm:pt modelId="{41C3542D-1A0B-405E-8581-7F3C9470BED6}" type="parTrans" cxnId="{F32FAA59-2387-489A-B9AF-C5B769789E4B}">
      <dgm:prSet/>
      <dgm:spPr/>
      <dgm:t>
        <a:bodyPr/>
        <a:lstStyle/>
        <a:p>
          <a:endParaRPr lang="ru-RU" sz="2000"/>
        </a:p>
      </dgm:t>
    </dgm:pt>
    <dgm:pt modelId="{CE2318C5-A7AA-41DC-96D7-781C04FBD8FE}" type="sibTrans" cxnId="{F32FAA59-2387-489A-B9AF-C5B769789E4B}">
      <dgm:prSet/>
      <dgm:spPr/>
      <dgm:t>
        <a:bodyPr/>
        <a:lstStyle/>
        <a:p>
          <a:endParaRPr lang="ru-RU" sz="2000"/>
        </a:p>
      </dgm:t>
    </dgm:pt>
    <dgm:pt modelId="{5C24E83F-BA58-4869-91A0-7ADB0AC88CE9}">
      <dgm:prSet phldrT="[Текст]"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sz="2400" dirty="0" smtClean="0"/>
            <a:t>Сначала определяются функции слоев и межслойные интерфейсы, задающие общую структуру системы, а затем разрабатываются модули внутри слоев. </a:t>
          </a:r>
          <a:endParaRPr lang="ru-RU" sz="2400" dirty="0"/>
        </a:p>
      </dgm:t>
    </dgm:pt>
    <dgm:pt modelId="{EA603083-CA7A-4B95-A4E0-FC175D9AA198}" type="parTrans" cxnId="{4857C126-3CDC-4387-8AE0-427E6D84B45D}">
      <dgm:prSet/>
      <dgm:spPr/>
      <dgm:t>
        <a:bodyPr/>
        <a:lstStyle/>
        <a:p>
          <a:endParaRPr lang="ru-RU"/>
        </a:p>
      </dgm:t>
    </dgm:pt>
    <dgm:pt modelId="{6C6C2273-50AE-41AB-A5FA-D40636DD613B}" type="sibTrans" cxnId="{4857C126-3CDC-4387-8AE0-427E6D84B45D}">
      <dgm:prSet/>
      <dgm:spPr/>
      <dgm:t>
        <a:bodyPr/>
        <a:lstStyle/>
        <a:p>
          <a:endParaRPr lang="ru-RU"/>
        </a:p>
      </dgm:t>
    </dgm:pt>
    <dgm:pt modelId="{84A9A3D1-C95A-4380-AEDA-26363D287FE1}" type="pres">
      <dgm:prSet presAssocID="{450304D3-B3AA-4394-94C2-5BA03BDB04C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946168-71F9-4A58-B746-132F9F95DA56}" type="pres">
      <dgm:prSet presAssocID="{61011A32-174A-4970-8AAA-0B97498D0306}" presName="linNode" presStyleCnt="0"/>
      <dgm:spPr/>
    </dgm:pt>
    <dgm:pt modelId="{77EE22FB-435D-440D-BA71-FE8B9EE5FB4F}" type="pres">
      <dgm:prSet presAssocID="{61011A32-174A-4970-8AAA-0B97498D0306}" presName="parentText" presStyleLbl="node1" presStyleIdx="0" presStyleCnt="1" custScaleX="68631" custScaleY="504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FEC1D5-19DC-45FF-B679-C7FA0E0B59D8}" type="pres">
      <dgm:prSet presAssocID="{61011A32-174A-4970-8AAA-0B97498D0306}" presName="descendantText" presStyleLbl="alignAccFollowNode1" presStyleIdx="0" presStyleCnt="1" custScaleX="269618" custScaleY="125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84F61-742A-4C50-9BC6-9FAB4BE46DCD}" srcId="{450304D3-B3AA-4394-94C2-5BA03BDB04CE}" destId="{61011A32-174A-4970-8AAA-0B97498D0306}" srcOrd="0" destOrd="0" parTransId="{0BAEBC09-530B-4577-8E12-6CBE1242D5A8}" sibTransId="{1C0070B1-F817-4C50-8511-659FCB29967D}"/>
    <dgm:cxn modelId="{F32FAA59-2387-489A-B9AF-C5B769789E4B}" srcId="{61011A32-174A-4970-8AAA-0B97498D0306}" destId="{6B920656-AEB6-409B-8E7C-8DC1F7B7A529}" srcOrd="0" destOrd="0" parTransId="{41C3542D-1A0B-405E-8581-7F3C9470BED6}" sibTransId="{CE2318C5-A7AA-41DC-96D7-781C04FBD8FE}"/>
    <dgm:cxn modelId="{E9527B71-AD04-49F8-A272-0D6A0740DE2C}" type="presOf" srcId="{61011A32-174A-4970-8AAA-0B97498D0306}" destId="{77EE22FB-435D-440D-BA71-FE8B9EE5FB4F}" srcOrd="0" destOrd="0" presId="urn:microsoft.com/office/officeart/2005/8/layout/vList5"/>
    <dgm:cxn modelId="{04BA963D-455B-4E7F-A545-F81449162075}" type="presOf" srcId="{6B920656-AEB6-409B-8E7C-8DC1F7B7A529}" destId="{97FEC1D5-19DC-45FF-B679-C7FA0E0B59D8}" srcOrd="0" destOrd="0" presId="urn:microsoft.com/office/officeart/2005/8/layout/vList5"/>
    <dgm:cxn modelId="{5D5CBFC7-A37A-411C-9AB6-15A4CF9F2ACB}" type="presOf" srcId="{5C24E83F-BA58-4869-91A0-7ADB0AC88CE9}" destId="{97FEC1D5-19DC-45FF-B679-C7FA0E0B59D8}" srcOrd="0" destOrd="1" presId="urn:microsoft.com/office/officeart/2005/8/layout/vList5"/>
    <dgm:cxn modelId="{0422A8C8-DAA5-4BD5-B329-DD75BCFA2225}" type="presOf" srcId="{450304D3-B3AA-4394-94C2-5BA03BDB04CE}" destId="{84A9A3D1-C95A-4380-AEDA-26363D287FE1}" srcOrd="0" destOrd="0" presId="urn:microsoft.com/office/officeart/2005/8/layout/vList5"/>
    <dgm:cxn modelId="{4857C126-3CDC-4387-8AE0-427E6D84B45D}" srcId="{61011A32-174A-4970-8AAA-0B97498D0306}" destId="{5C24E83F-BA58-4869-91A0-7ADB0AC88CE9}" srcOrd="1" destOrd="0" parTransId="{EA603083-CA7A-4B95-A4E0-FC175D9AA198}" sibTransId="{6C6C2273-50AE-41AB-A5FA-D40636DD613B}"/>
    <dgm:cxn modelId="{4D471D4B-80C0-4B51-AB9A-0771DCB78AC7}" type="presParOf" srcId="{84A9A3D1-C95A-4380-AEDA-26363D287FE1}" destId="{32946168-71F9-4A58-B746-132F9F95DA56}" srcOrd="0" destOrd="0" presId="urn:microsoft.com/office/officeart/2005/8/layout/vList5"/>
    <dgm:cxn modelId="{F4B76335-095C-442C-9649-F685B95278FD}" type="presParOf" srcId="{32946168-71F9-4A58-B746-132F9F95DA56}" destId="{77EE22FB-435D-440D-BA71-FE8B9EE5FB4F}" srcOrd="0" destOrd="0" presId="urn:microsoft.com/office/officeart/2005/8/layout/vList5"/>
    <dgm:cxn modelId="{1AD6959C-1D33-46B8-94A8-E900AA70A304}" type="presParOf" srcId="{32946168-71F9-4A58-B746-132F9F95DA56}" destId="{97FEC1D5-19DC-45FF-B679-C7FA0E0B59D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50304D3-B3AA-4394-94C2-5BA03BDB04CE}" type="doc">
      <dgm:prSet loTypeId="urn:microsoft.com/office/officeart/2005/8/layout/vList5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61011A32-174A-4970-8AAA-0B97498D0306}">
      <dgm:prSet phldrT="[Текст]" phldr="1" custT="1"/>
      <dgm:spPr/>
      <dgm:t>
        <a:bodyPr/>
        <a:lstStyle/>
        <a:p>
          <a:endParaRPr lang="ru-RU" sz="3600"/>
        </a:p>
      </dgm:t>
    </dgm:pt>
    <dgm:pt modelId="{0BAEBC09-530B-4577-8E12-6CBE1242D5A8}" type="parTrans" cxnId="{78884F61-742A-4C50-9BC6-9FAB4BE46DCD}">
      <dgm:prSet/>
      <dgm:spPr/>
      <dgm:t>
        <a:bodyPr/>
        <a:lstStyle/>
        <a:p>
          <a:endParaRPr lang="ru-RU" sz="2000"/>
        </a:p>
      </dgm:t>
    </dgm:pt>
    <dgm:pt modelId="{1C0070B1-F817-4C50-8511-659FCB29967D}" type="sibTrans" cxnId="{78884F61-742A-4C50-9BC6-9FAB4BE46DCD}">
      <dgm:prSet/>
      <dgm:spPr/>
      <dgm:t>
        <a:bodyPr/>
        <a:lstStyle/>
        <a:p>
          <a:endParaRPr lang="ru-RU" sz="2000"/>
        </a:p>
      </dgm:t>
    </dgm:pt>
    <dgm:pt modelId="{6B920656-AEB6-409B-8E7C-8DC1F7B7A529}">
      <dgm:prSet phldrT="[Текст]"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sz="2400" dirty="0" smtClean="0"/>
            <a:t>Многослойный подход применим и к структуре ядра как сложного многофункционального комплекса</a:t>
          </a:r>
          <a:endParaRPr lang="ru-RU" sz="2400" dirty="0"/>
        </a:p>
      </dgm:t>
    </dgm:pt>
    <dgm:pt modelId="{41C3542D-1A0B-405E-8581-7F3C9470BED6}" type="parTrans" cxnId="{F32FAA59-2387-489A-B9AF-C5B769789E4B}">
      <dgm:prSet/>
      <dgm:spPr/>
      <dgm:t>
        <a:bodyPr/>
        <a:lstStyle/>
        <a:p>
          <a:endParaRPr lang="ru-RU" sz="2000"/>
        </a:p>
      </dgm:t>
    </dgm:pt>
    <dgm:pt modelId="{CE2318C5-A7AA-41DC-96D7-781C04FBD8FE}" type="sibTrans" cxnId="{F32FAA59-2387-489A-B9AF-C5B769789E4B}">
      <dgm:prSet/>
      <dgm:spPr/>
      <dgm:t>
        <a:bodyPr/>
        <a:lstStyle/>
        <a:p>
          <a:endParaRPr lang="ru-RU" sz="2000"/>
        </a:p>
      </dgm:t>
    </dgm:pt>
    <dgm:pt modelId="{84A9A3D1-C95A-4380-AEDA-26363D287FE1}" type="pres">
      <dgm:prSet presAssocID="{450304D3-B3AA-4394-94C2-5BA03BDB04C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946168-71F9-4A58-B746-132F9F95DA56}" type="pres">
      <dgm:prSet presAssocID="{61011A32-174A-4970-8AAA-0B97498D0306}" presName="linNode" presStyleCnt="0"/>
      <dgm:spPr/>
    </dgm:pt>
    <dgm:pt modelId="{77EE22FB-435D-440D-BA71-FE8B9EE5FB4F}" type="pres">
      <dgm:prSet presAssocID="{61011A32-174A-4970-8AAA-0B97498D0306}" presName="parentText" presStyleLbl="node1" presStyleIdx="0" presStyleCnt="1" custScaleX="68631" custScaleY="504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FEC1D5-19DC-45FF-B679-C7FA0E0B59D8}" type="pres">
      <dgm:prSet presAssocID="{61011A32-174A-4970-8AAA-0B97498D0306}" presName="descendantText" presStyleLbl="alignAccFollowNode1" presStyleIdx="0" presStyleCnt="1" custScaleX="269618" custScaleY="67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84F61-742A-4C50-9BC6-9FAB4BE46DCD}" srcId="{450304D3-B3AA-4394-94C2-5BA03BDB04CE}" destId="{61011A32-174A-4970-8AAA-0B97498D0306}" srcOrd="0" destOrd="0" parTransId="{0BAEBC09-530B-4577-8E12-6CBE1242D5A8}" sibTransId="{1C0070B1-F817-4C50-8511-659FCB29967D}"/>
    <dgm:cxn modelId="{153024A6-3F77-4927-9A38-715F0D30B984}" type="presOf" srcId="{6B920656-AEB6-409B-8E7C-8DC1F7B7A529}" destId="{97FEC1D5-19DC-45FF-B679-C7FA0E0B59D8}" srcOrd="0" destOrd="0" presId="urn:microsoft.com/office/officeart/2005/8/layout/vList5"/>
    <dgm:cxn modelId="{F32FAA59-2387-489A-B9AF-C5B769789E4B}" srcId="{61011A32-174A-4970-8AAA-0B97498D0306}" destId="{6B920656-AEB6-409B-8E7C-8DC1F7B7A529}" srcOrd="0" destOrd="0" parTransId="{41C3542D-1A0B-405E-8581-7F3C9470BED6}" sibTransId="{CE2318C5-A7AA-41DC-96D7-781C04FBD8FE}"/>
    <dgm:cxn modelId="{793D0086-F022-4BF0-A8A7-0738BD0230AE}" type="presOf" srcId="{61011A32-174A-4970-8AAA-0B97498D0306}" destId="{77EE22FB-435D-440D-BA71-FE8B9EE5FB4F}" srcOrd="0" destOrd="0" presId="urn:microsoft.com/office/officeart/2005/8/layout/vList5"/>
    <dgm:cxn modelId="{B2CE4A4F-965B-4938-AD12-08644759AF42}" type="presOf" srcId="{450304D3-B3AA-4394-94C2-5BA03BDB04CE}" destId="{84A9A3D1-C95A-4380-AEDA-26363D287FE1}" srcOrd="0" destOrd="0" presId="urn:microsoft.com/office/officeart/2005/8/layout/vList5"/>
    <dgm:cxn modelId="{6FB98200-97C9-444A-A2E4-7FF04CE3AA13}" type="presParOf" srcId="{84A9A3D1-C95A-4380-AEDA-26363D287FE1}" destId="{32946168-71F9-4A58-B746-132F9F95DA56}" srcOrd="0" destOrd="0" presId="urn:microsoft.com/office/officeart/2005/8/layout/vList5"/>
    <dgm:cxn modelId="{A50D5949-EAC1-432C-9B23-E4A7EA65F6F3}" type="presParOf" srcId="{32946168-71F9-4A58-B746-132F9F95DA56}" destId="{77EE22FB-435D-440D-BA71-FE8B9EE5FB4F}" srcOrd="0" destOrd="0" presId="urn:microsoft.com/office/officeart/2005/8/layout/vList5"/>
    <dgm:cxn modelId="{ED8020EF-DE96-4F35-83A1-9EA2281235B1}" type="presParOf" srcId="{32946168-71F9-4A58-B746-132F9F95DA56}" destId="{97FEC1D5-19DC-45FF-B679-C7FA0E0B59D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8D92108-3F01-4797-A825-A4E2767AA098}" type="doc">
      <dgm:prSet loTypeId="urn:microsoft.com/office/officeart/2005/8/layout/vList5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A2C1BAE-37B0-45DB-A067-53AA2A17CDD9}">
      <dgm:prSet phldrT="[Текст]" custT="1"/>
      <dgm:spPr/>
      <dgm:t>
        <a:bodyPr/>
        <a:lstStyle/>
        <a:p>
          <a:r>
            <a:rPr lang="ru-RU" sz="2400" b="1" dirty="0" smtClean="0"/>
            <a:t>Микроядро </a:t>
          </a:r>
          <a:endParaRPr lang="ru-RU" sz="2400" dirty="0"/>
        </a:p>
      </dgm:t>
    </dgm:pt>
    <dgm:pt modelId="{02123D87-0AE8-497B-BC52-CB4D83E00970}" type="parTrans" cxnId="{4492149B-65FA-449C-BA3A-015AD6166175}">
      <dgm:prSet/>
      <dgm:spPr/>
      <dgm:t>
        <a:bodyPr/>
        <a:lstStyle/>
        <a:p>
          <a:endParaRPr lang="ru-RU" sz="1800"/>
        </a:p>
      </dgm:t>
    </dgm:pt>
    <dgm:pt modelId="{BCCBEC5B-3324-41DA-8575-9AC78172593D}" type="sibTrans" cxnId="{4492149B-65FA-449C-BA3A-015AD6166175}">
      <dgm:prSet/>
      <dgm:spPr/>
      <dgm:t>
        <a:bodyPr/>
        <a:lstStyle/>
        <a:p>
          <a:endParaRPr lang="ru-RU" sz="1800"/>
        </a:p>
      </dgm:t>
    </dgm:pt>
    <dgm:pt modelId="{F83771D2-32A2-4CB4-B3CB-C8007A15EB4E}">
      <dgm:prSet phldrT="[Текст]" custT="1"/>
      <dgm:spPr/>
      <dgm:t>
        <a:bodyPr/>
        <a:lstStyle/>
        <a:p>
          <a:r>
            <a:rPr lang="ru-RU" sz="1800" b="1" dirty="0" smtClean="0"/>
            <a:t> </a:t>
          </a:r>
          <a:r>
            <a:rPr lang="ru-RU" sz="1800" dirty="0" smtClean="0"/>
            <a:t>ядро, содержащее только самые необходимые функции.</a:t>
          </a:r>
          <a:endParaRPr lang="ru-RU" sz="1800" dirty="0"/>
        </a:p>
      </dgm:t>
    </dgm:pt>
    <dgm:pt modelId="{D52FEE46-C4F4-48FF-8D00-A04D410058A0}" type="parTrans" cxnId="{0E6F5F7F-D448-496B-9F0A-E4CEEBAC61B8}">
      <dgm:prSet/>
      <dgm:spPr/>
      <dgm:t>
        <a:bodyPr/>
        <a:lstStyle/>
        <a:p>
          <a:endParaRPr lang="ru-RU" sz="1800"/>
        </a:p>
      </dgm:t>
    </dgm:pt>
    <dgm:pt modelId="{A66E5987-7701-4371-8385-17B953307F0B}" type="sibTrans" cxnId="{0E6F5F7F-D448-496B-9F0A-E4CEEBAC61B8}">
      <dgm:prSet/>
      <dgm:spPr/>
      <dgm:t>
        <a:bodyPr/>
        <a:lstStyle/>
        <a:p>
          <a:endParaRPr lang="ru-RU" sz="1800"/>
        </a:p>
      </dgm:t>
    </dgm:pt>
    <dgm:pt modelId="{5607A6A1-5F1A-40BC-BCD3-2B05CA2DB36A}">
      <dgm:prSet phldrT="[Текст]" custT="1"/>
      <dgm:spPr/>
      <dgm:t>
        <a:bodyPr/>
        <a:lstStyle/>
        <a:p>
          <a:r>
            <a:rPr lang="ru-RU" sz="2400" b="1" dirty="0" smtClean="0"/>
            <a:t>Идея: </a:t>
          </a:r>
          <a:endParaRPr lang="ru-RU" sz="2400" b="1" dirty="0"/>
        </a:p>
      </dgm:t>
    </dgm:pt>
    <dgm:pt modelId="{48E9D330-ACFF-4411-B784-98D50248FD33}" type="parTrans" cxnId="{C3E76E23-BA91-414E-89E0-BF6049826C74}">
      <dgm:prSet/>
      <dgm:spPr/>
      <dgm:t>
        <a:bodyPr/>
        <a:lstStyle/>
        <a:p>
          <a:endParaRPr lang="ru-RU" sz="1800"/>
        </a:p>
      </dgm:t>
    </dgm:pt>
    <dgm:pt modelId="{8D2C2BB8-5124-40A5-A4B5-724AF41315F2}" type="sibTrans" cxnId="{C3E76E23-BA91-414E-89E0-BF6049826C74}">
      <dgm:prSet/>
      <dgm:spPr/>
      <dgm:t>
        <a:bodyPr/>
        <a:lstStyle/>
        <a:p>
          <a:endParaRPr lang="ru-RU" sz="1800"/>
        </a:p>
      </dgm:t>
    </dgm:pt>
    <dgm:pt modelId="{E28946C5-29C5-4563-A1BD-F9B55AA175FB}">
      <dgm:prSet phldrT="[Текст]" custT="1"/>
      <dgm:spPr/>
      <dgm:t>
        <a:bodyPr/>
        <a:lstStyle/>
        <a:p>
          <a:r>
            <a:rPr lang="ru-RU" sz="1800" dirty="0" smtClean="0"/>
            <a:t>минимизировать само ядро, вынести как можно функциональности в режим пользователя (т.е. исполнять эту функциональность в виде обычных процессов).</a:t>
          </a:r>
          <a:endParaRPr lang="ru-RU" sz="1800" dirty="0"/>
        </a:p>
      </dgm:t>
    </dgm:pt>
    <dgm:pt modelId="{9B362D4D-2C33-490C-B4AE-6A04B1EBD2D7}" type="parTrans" cxnId="{FB92E73B-FC91-42D0-BB3A-E5A02242020B}">
      <dgm:prSet/>
      <dgm:spPr/>
      <dgm:t>
        <a:bodyPr/>
        <a:lstStyle/>
        <a:p>
          <a:endParaRPr lang="ru-RU" sz="1800"/>
        </a:p>
      </dgm:t>
    </dgm:pt>
    <dgm:pt modelId="{AB8577E8-85B9-43DC-A435-1B985408051A}" type="sibTrans" cxnId="{FB92E73B-FC91-42D0-BB3A-E5A02242020B}">
      <dgm:prSet/>
      <dgm:spPr/>
      <dgm:t>
        <a:bodyPr/>
        <a:lstStyle/>
        <a:p>
          <a:endParaRPr lang="ru-RU" sz="1800"/>
        </a:p>
      </dgm:t>
    </dgm:pt>
    <dgm:pt modelId="{988005EB-2C9A-4288-AD05-D212883D1EA2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/>
            <a:t>Многие сервисы становятся пользовательскими процессами:</a:t>
          </a:r>
        </a:p>
      </dgm:t>
    </dgm:pt>
    <dgm:pt modelId="{3EE73907-C968-4A54-BE06-D016B7755390}" type="parTrans" cxnId="{FE19B35A-D786-4278-9A6F-D00590BE3199}">
      <dgm:prSet/>
      <dgm:spPr/>
      <dgm:t>
        <a:bodyPr/>
        <a:lstStyle/>
        <a:p>
          <a:endParaRPr lang="ru-RU" sz="1800"/>
        </a:p>
      </dgm:t>
    </dgm:pt>
    <dgm:pt modelId="{0CFCD06C-C1C0-4162-BD35-0211D055ADFE}" type="sibTrans" cxnId="{FE19B35A-D786-4278-9A6F-D00590BE3199}">
      <dgm:prSet/>
      <dgm:spPr/>
      <dgm:t>
        <a:bodyPr/>
        <a:lstStyle/>
        <a:p>
          <a:endParaRPr lang="ru-RU" sz="1800"/>
        </a:p>
      </dgm:t>
    </dgm:pt>
    <dgm:pt modelId="{C173D0D5-87B1-44C0-978A-04471DF89B54}">
      <dgm:prSet phldrT="[Текст]" custT="1"/>
      <dgm:spPr/>
      <dgm:t>
        <a:bodyPr/>
        <a:lstStyle/>
        <a:p>
          <a:r>
            <a:rPr lang="ru-RU" sz="1800" dirty="0" smtClean="0"/>
            <a:t>Драйверы устройств,</a:t>
          </a:r>
          <a:endParaRPr lang="ru-RU" sz="1800" dirty="0"/>
        </a:p>
      </dgm:t>
    </dgm:pt>
    <dgm:pt modelId="{72314A42-8135-41EC-8666-06CDD7317719}" type="parTrans" cxnId="{9FE3F035-2120-49A2-8937-CEF410A02012}">
      <dgm:prSet/>
      <dgm:spPr/>
      <dgm:t>
        <a:bodyPr/>
        <a:lstStyle/>
        <a:p>
          <a:endParaRPr lang="ru-RU" sz="1800"/>
        </a:p>
      </dgm:t>
    </dgm:pt>
    <dgm:pt modelId="{8A52D025-EF1E-4C1E-BE0D-41A052B28AB2}" type="sibTrans" cxnId="{9FE3F035-2120-49A2-8937-CEF410A02012}">
      <dgm:prSet/>
      <dgm:spPr/>
      <dgm:t>
        <a:bodyPr/>
        <a:lstStyle/>
        <a:p>
          <a:endParaRPr lang="ru-RU" sz="1800"/>
        </a:p>
      </dgm:t>
    </dgm:pt>
    <dgm:pt modelId="{2392C706-BB94-476C-9281-2B5F702A5DD8}">
      <dgm:prSet custT="1"/>
      <dgm:spPr/>
      <dgm:t>
        <a:bodyPr/>
        <a:lstStyle/>
        <a:p>
          <a:r>
            <a:rPr lang="ru-RU" sz="1800" dirty="0" smtClean="0"/>
            <a:t>Файловые системы,</a:t>
          </a:r>
          <a:endParaRPr lang="ru-RU" sz="1800" dirty="0"/>
        </a:p>
      </dgm:t>
    </dgm:pt>
    <dgm:pt modelId="{05021F77-D33B-4574-BBD2-856E2860F04C}" type="parTrans" cxnId="{0590414D-1D50-4D0D-AEBA-7998CDDC6936}">
      <dgm:prSet/>
      <dgm:spPr/>
      <dgm:t>
        <a:bodyPr/>
        <a:lstStyle/>
        <a:p>
          <a:endParaRPr lang="ru-RU" sz="1800"/>
        </a:p>
      </dgm:t>
    </dgm:pt>
    <dgm:pt modelId="{AB465938-A2BB-40B0-84F8-10EF26BD9260}" type="sibTrans" cxnId="{0590414D-1D50-4D0D-AEBA-7998CDDC6936}">
      <dgm:prSet/>
      <dgm:spPr/>
      <dgm:t>
        <a:bodyPr/>
        <a:lstStyle/>
        <a:p>
          <a:endParaRPr lang="ru-RU" sz="1800"/>
        </a:p>
      </dgm:t>
    </dgm:pt>
    <dgm:pt modelId="{FF42073A-5E25-4124-9C03-9FF2934A3A4E}">
      <dgm:prSet custT="1"/>
      <dgm:spPr/>
      <dgm:t>
        <a:bodyPr/>
        <a:lstStyle/>
        <a:p>
          <a:r>
            <a:rPr lang="ru-RU" sz="1800" dirty="0" smtClean="0"/>
            <a:t>Менеджер виртуальной памяти,</a:t>
          </a:r>
          <a:endParaRPr lang="ru-RU" sz="1800" dirty="0"/>
        </a:p>
      </dgm:t>
    </dgm:pt>
    <dgm:pt modelId="{70A37633-057C-4590-8084-D2BAC1456228}" type="parTrans" cxnId="{E24EEB41-2DA8-4B66-8ED9-C3D174B3096E}">
      <dgm:prSet/>
      <dgm:spPr/>
      <dgm:t>
        <a:bodyPr/>
        <a:lstStyle/>
        <a:p>
          <a:endParaRPr lang="ru-RU" sz="1800"/>
        </a:p>
      </dgm:t>
    </dgm:pt>
    <dgm:pt modelId="{2F1243CC-619B-4033-A0B0-D2EEC994AAA9}" type="sibTrans" cxnId="{E24EEB41-2DA8-4B66-8ED9-C3D174B3096E}">
      <dgm:prSet/>
      <dgm:spPr/>
      <dgm:t>
        <a:bodyPr/>
        <a:lstStyle/>
        <a:p>
          <a:endParaRPr lang="ru-RU" sz="1800"/>
        </a:p>
      </dgm:t>
    </dgm:pt>
    <dgm:pt modelId="{1B62880D-84D6-433F-B3E8-AB3E5BC6CA62}">
      <dgm:prSet custT="1"/>
      <dgm:spPr/>
      <dgm:t>
        <a:bodyPr/>
        <a:lstStyle/>
        <a:p>
          <a:r>
            <a:rPr lang="ru-RU" sz="1800" dirty="0" smtClean="0"/>
            <a:t>Оконные системы графического интерфейса пользователя,</a:t>
          </a:r>
          <a:endParaRPr lang="ru-RU" sz="1800" dirty="0"/>
        </a:p>
      </dgm:t>
    </dgm:pt>
    <dgm:pt modelId="{FA533959-91E5-48AF-B3D8-A3266E9C06E2}" type="parTrans" cxnId="{939C0F0A-5028-4CEF-BF7A-2D3054644AE9}">
      <dgm:prSet/>
      <dgm:spPr/>
      <dgm:t>
        <a:bodyPr/>
        <a:lstStyle/>
        <a:p>
          <a:endParaRPr lang="ru-RU" sz="1800"/>
        </a:p>
      </dgm:t>
    </dgm:pt>
    <dgm:pt modelId="{EBD486A6-A736-4756-B860-3E92F50A8A73}" type="sibTrans" cxnId="{939C0F0A-5028-4CEF-BF7A-2D3054644AE9}">
      <dgm:prSet/>
      <dgm:spPr/>
      <dgm:t>
        <a:bodyPr/>
        <a:lstStyle/>
        <a:p>
          <a:endParaRPr lang="ru-RU" sz="1800"/>
        </a:p>
      </dgm:t>
    </dgm:pt>
    <dgm:pt modelId="{CAAE56FF-9420-443D-BFE7-12F50AB186E2}">
      <dgm:prSet custT="1"/>
      <dgm:spPr/>
      <dgm:t>
        <a:bodyPr/>
        <a:lstStyle/>
        <a:p>
          <a:r>
            <a:rPr lang="ru-RU" sz="1800" dirty="0" smtClean="0"/>
            <a:t>Службы безопасности</a:t>
          </a:r>
          <a:endParaRPr lang="ru-RU" sz="1800" dirty="0"/>
        </a:p>
      </dgm:t>
    </dgm:pt>
    <dgm:pt modelId="{96AA52C8-88A2-484E-B5DE-0BA3B6434D02}" type="parTrans" cxnId="{9F2C2E0B-E247-49A5-AA19-35B8D451CA4C}">
      <dgm:prSet/>
      <dgm:spPr/>
      <dgm:t>
        <a:bodyPr/>
        <a:lstStyle/>
        <a:p>
          <a:endParaRPr lang="ru-RU" sz="1800"/>
        </a:p>
      </dgm:t>
    </dgm:pt>
    <dgm:pt modelId="{09070838-4706-430B-A2CF-3C7218BA8A9F}" type="sibTrans" cxnId="{9F2C2E0B-E247-49A5-AA19-35B8D451CA4C}">
      <dgm:prSet/>
      <dgm:spPr/>
      <dgm:t>
        <a:bodyPr/>
        <a:lstStyle/>
        <a:p>
          <a:endParaRPr lang="ru-RU" sz="1800"/>
        </a:p>
      </dgm:t>
    </dgm:pt>
    <dgm:pt modelId="{A948E6D6-809F-4596-83A6-CAB36A19F19F}">
      <dgm:prSet custT="1"/>
      <dgm:spPr/>
      <dgm:t>
        <a:bodyPr/>
        <a:lstStyle/>
        <a:p>
          <a:r>
            <a:rPr lang="ru-RU" sz="1800" dirty="0" smtClean="0"/>
            <a:t>Данный подход популяризован ядром MACH («МАК»)</a:t>
          </a:r>
          <a:endParaRPr lang="ru-RU" sz="1800" dirty="0"/>
        </a:p>
      </dgm:t>
    </dgm:pt>
    <dgm:pt modelId="{92D127AC-325B-4EC2-AB36-EDFD1EC27626}" type="parTrans" cxnId="{74522469-6EBF-497E-BF9C-76097D2FECC0}">
      <dgm:prSet/>
      <dgm:spPr/>
      <dgm:t>
        <a:bodyPr/>
        <a:lstStyle/>
        <a:p>
          <a:endParaRPr lang="ru-RU" sz="1800"/>
        </a:p>
      </dgm:t>
    </dgm:pt>
    <dgm:pt modelId="{E1EA0E60-4E25-4407-8756-EFA8B0EF811D}" type="sibTrans" cxnId="{74522469-6EBF-497E-BF9C-76097D2FECC0}">
      <dgm:prSet/>
      <dgm:spPr/>
      <dgm:t>
        <a:bodyPr/>
        <a:lstStyle/>
        <a:p>
          <a:endParaRPr lang="ru-RU" sz="1800"/>
        </a:p>
      </dgm:t>
    </dgm:pt>
    <dgm:pt modelId="{A047B740-1087-4B13-A787-7DAC225A5F23}">
      <dgm:prSet custT="1"/>
      <dgm:spPr/>
      <dgm:t>
        <a:bodyPr/>
        <a:lstStyle/>
        <a:p>
          <a:r>
            <a:rPr lang="ru-RU" sz="1800" dirty="0" smtClean="0"/>
            <a:t>На основе MACH сделаны, среди прочих, </a:t>
          </a:r>
          <a:r>
            <a:rPr lang="ru-RU" sz="1800" dirty="0" err="1" smtClean="0"/>
            <a:t>Mac</a:t>
          </a:r>
          <a:r>
            <a:rPr lang="ru-RU" sz="1800" dirty="0" smtClean="0"/>
            <a:t> OSX (</a:t>
          </a:r>
          <a:r>
            <a:rPr lang="ru-RU" sz="1800" dirty="0" err="1" smtClean="0"/>
            <a:t>комп.Apple</a:t>
          </a:r>
          <a:r>
            <a:rPr lang="ru-RU" sz="1800" dirty="0" smtClean="0"/>
            <a:t>), </a:t>
          </a:r>
          <a:r>
            <a:rPr lang="ru-RU" sz="1800" dirty="0" err="1" smtClean="0"/>
            <a:t>GNUHurd</a:t>
          </a:r>
          <a:r>
            <a:rPr lang="ru-RU" sz="1800" dirty="0" smtClean="0"/>
            <a:t>.</a:t>
          </a:r>
          <a:endParaRPr lang="ru-RU" sz="1800" dirty="0"/>
        </a:p>
      </dgm:t>
    </dgm:pt>
    <dgm:pt modelId="{F01B4C3D-8AD2-41BA-8B0C-8E11E3A5ABF8}" type="parTrans" cxnId="{09C0F39A-3452-4840-A5F6-31DA6F8C0313}">
      <dgm:prSet/>
      <dgm:spPr/>
      <dgm:t>
        <a:bodyPr/>
        <a:lstStyle/>
        <a:p>
          <a:endParaRPr lang="ru-RU" sz="1800"/>
        </a:p>
      </dgm:t>
    </dgm:pt>
    <dgm:pt modelId="{FE06B6EE-A2A9-4190-B72E-733457630B4B}" type="sibTrans" cxnId="{09C0F39A-3452-4840-A5F6-31DA6F8C0313}">
      <dgm:prSet/>
      <dgm:spPr/>
      <dgm:t>
        <a:bodyPr/>
        <a:lstStyle/>
        <a:p>
          <a:endParaRPr lang="ru-RU" sz="1800"/>
        </a:p>
      </dgm:t>
    </dgm:pt>
    <dgm:pt modelId="{4386F907-F098-4DD4-83B7-2910F0F2862A}" type="pres">
      <dgm:prSet presAssocID="{F8D92108-3F01-4797-A825-A4E2767AA09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134DA9-27EF-45BF-9FCD-A3E41B8946C4}" type="pres">
      <dgm:prSet presAssocID="{0A2C1BAE-37B0-45DB-A067-53AA2A17CDD9}" presName="linNode" presStyleCnt="0"/>
      <dgm:spPr/>
      <dgm:t>
        <a:bodyPr/>
        <a:lstStyle/>
        <a:p>
          <a:endParaRPr lang="ru-RU"/>
        </a:p>
      </dgm:t>
    </dgm:pt>
    <dgm:pt modelId="{ECCFD42A-B3D2-4A43-A052-84B8AA966EF8}" type="pres">
      <dgm:prSet presAssocID="{0A2C1BAE-37B0-45DB-A067-53AA2A17CDD9}" presName="parentText" presStyleLbl="node1" presStyleIdx="0" presStyleCnt="3" custScaleX="76232" custScaleY="62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357D1B-933A-476F-99B7-A91D5D6A3D41}" type="pres">
      <dgm:prSet presAssocID="{0A2C1BAE-37B0-45DB-A067-53AA2A17CDD9}" presName="descendantText" presStyleLbl="alignAccFollowNode1" presStyleIdx="0" presStyleCnt="3" custScaleX="109723" custScaleY="45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8FC09-E5DC-4201-A903-BF2B9F7031E3}" type="pres">
      <dgm:prSet presAssocID="{BCCBEC5B-3324-41DA-8575-9AC78172593D}" presName="sp" presStyleCnt="0"/>
      <dgm:spPr/>
      <dgm:t>
        <a:bodyPr/>
        <a:lstStyle/>
        <a:p>
          <a:endParaRPr lang="ru-RU"/>
        </a:p>
      </dgm:t>
    </dgm:pt>
    <dgm:pt modelId="{FCD19531-9A7C-49C2-BF09-60195087FB1A}" type="pres">
      <dgm:prSet presAssocID="{5607A6A1-5F1A-40BC-BCD3-2B05CA2DB36A}" presName="linNode" presStyleCnt="0"/>
      <dgm:spPr/>
      <dgm:t>
        <a:bodyPr/>
        <a:lstStyle/>
        <a:p>
          <a:endParaRPr lang="ru-RU"/>
        </a:p>
      </dgm:t>
    </dgm:pt>
    <dgm:pt modelId="{EFA5E97F-EC26-4DE9-9744-E0D710B047F1}" type="pres">
      <dgm:prSet presAssocID="{5607A6A1-5F1A-40BC-BCD3-2B05CA2DB36A}" presName="parentText" presStyleLbl="node1" presStyleIdx="1" presStyleCnt="3" custScaleX="81535" custScaleY="581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4277E-2AA1-48FB-9BA5-70E0D25CB4F0}" type="pres">
      <dgm:prSet presAssocID="{5607A6A1-5F1A-40BC-BCD3-2B05CA2DB36A}" presName="descendantText" presStyleLbl="alignAccFollowNode1" presStyleIdx="1" presStyleCnt="3" custScaleX="112837" custScaleY="59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4691C4-6C53-440F-BE25-44C43775BED7}" type="pres">
      <dgm:prSet presAssocID="{8D2C2BB8-5124-40A5-A4B5-724AF41315F2}" presName="sp" presStyleCnt="0"/>
      <dgm:spPr/>
      <dgm:t>
        <a:bodyPr/>
        <a:lstStyle/>
        <a:p>
          <a:endParaRPr lang="ru-RU"/>
        </a:p>
      </dgm:t>
    </dgm:pt>
    <dgm:pt modelId="{3D629BCA-02DB-4CF2-98A3-7A39CFDC28F5}" type="pres">
      <dgm:prSet presAssocID="{988005EB-2C9A-4288-AD05-D212883D1EA2}" presName="linNode" presStyleCnt="0"/>
      <dgm:spPr/>
      <dgm:t>
        <a:bodyPr/>
        <a:lstStyle/>
        <a:p>
          <a:endParaRPr lang="ru-RU"/>
        </a:p>
      </dgm:t>
    </dgm:pt>
    <dgm:pt modelId="{21D48490-DACA-43AB-991D-C056F299EE32}" type="pres">
      <dgm:prSet presAssocID="{988005EB-2C9A-4288-AD05-D212883D1EA2}" presName="parentText" presStyleLbl="node1" presStyleIdx="2" presStyleCnt="3" custScaleX="880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F6C667-DBD0-4184-90B0-4C145B24F0F0}" type="pres">
      <dgm:prSet presAssocID="{988005EB-2C9A-4288-AD05-D212883D1EA2}" presName="descendantText" presStyleLbl="alignAccFollowNode1" presStyleIdx="2" presStyleCnt="3" custScaleX="110759" custScaleY="1739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7CF006-8B78-47B5-8EAD-8D133FA4878D}" type="presOf" srcId="{A948E6D6-809F-4596-83A6-CAB36A19F19F}" destId="{ABF6C667-DBD0-4184-90B0-4C145B24F0F0}" srcOrd="0" destOrd="5" presId="urn:microsoft.com/office/officeart/2005/8/layout/vList5"/>
    <dgm:cxn modelId="{4492149B-65FA-449C-BA3A-015AD6166175}" srcId="{F8D92108-3F01-4797-A825-A4E2767AA098}" destId="{0A2C1BAE-37B0-45DB-A067-53AA2A17CDD9}" srcOrd="0" destOrd="0" parTransId="{02123D87-0AE8-497B-BC52-CB4D83E00970}" sibTransId="{BCCBEC5B-3324-41DA-8575-9AC78172593D}"/>
    <dgm:cxn modelId="{1BFB440E-15E5-4F63-8932-64ECC5766B22}" type="presOf" srcId="{2392C706-BB94-476C-9281-2B5F702A5DD8}" destId="{ABF6C667-DBD0-4184-90B0-4C145B24F0F0}" srcOrd="0" destOrd="1" presId="urn:microsoft.com/office/officeart/2005/8/layout/vList5"/>
    <dgm:cxn modelId="{C288ADD8-A786-4D3D-91B4-AEB840229349}" type="presOf" srcId="{CAAE56FF-9420-443D-BFE7-12F50AB186E2}" destId="{ABF6C667-DBD0-4184-90B0-4C145B24F0F0}" srcOrd="0" destOrd="4" presId="urn:microsoft.com/office/officeart/2005/8/layout/vList5"/>
    <dgm:cxn modelId="{A521D920-9E9A-474D-A283-AC6642AFC286}" type="presOf" srcId="{F8D92108-3F01-4797-A825-A4E2767AA098}" destId="{4386F907-F098-4DD4-83B7-2910F0F2862A}" srcOrd="0" destOrd="0" presId="urn:microsoft.com/office/officeart/2005/8/layout/vList5"/>
    <dgm:cxn modelId="{B20AEC15-8AE5-4869-BF63-16C96943497B}" type="presOf" srcId="{0A2C1BAE-37B0-45DB-A067-53AA2A17CDD9}" destId="{ECCFD42A-B3D2-4A43-A052-84B8AA966EF8}" srcOrd="0" destOrd="0" presId="urn:microsoft.com/office/officeart/2005/8/layout/vList5"/>
    <dgm:cxn modelId="{E24EEB41-2DA8-4B66-8ED9-C3D174B3096E}" srcId="{988005EB-2C9A-4288-AD05-D212883D1EA2}" destId="{FF42073A-5E25-4124-9C03-9FF2934A3A4E}" srcOrd="2" destOrd="0" parTransId="{70A37633-057C-4590-8084-D2BAC1456228}" sibTransId="{2F1243CC-619B-4033-A0B0-D2EEC994AAA9}"/>
    <dgm:cxn modelId="{C3E76E23-BA91-414E-89E0-BF6049826C74}" srcId="{F8D92108-3F01-4797-A825-A4E2767AA098}" destId="{5607A6A1-5F1A-40BC-BCD3-2B05CA2DB36A}" srcOrd="1" destOrd="0" parTransId="{48E9D330-ACFF-4411-B784-98D50248FD33}" sibTransId="{8D2C2BB8-5124-40A5-A4B5-724AF41315F2}"/>
    <dgm:cxn modelId="{FEE883B5-E604-4407-8864-ECDF2D2B7195}" type="presOf" srcId="{FF42073A-5E25-4124-9C03-9FF2934A3A4E}" destId="{ABF6C667-DBD0-4184-90B0-4C145B24F0F0}" srcOrd="0" destOrd="2" presId="urn:microsoft.com/office/officeart/2005/8/layout/vList5"/>
    <dgm:cxn modelId="{1A5C5A70-F820-4D6D-AD01-308677E91C5B}" type="presOf" srcId="{988005EB-2C9A-4288-AD05-D212883D1EA2}" destId="{21D48490-DACA-43AB-991D-C056F299EE32}" srcOrd="0" destOrd="0" presId="urn:microsoft.com/office/officeart/2005/8/layout/vList5"/>
    <dgm:cxn modelId="{FE19B35A-D786-4278-9A6F-D00590BE3199}" srcId="{F8D92108-3F01-4797-A825-A4E2767AA098}" destId="{988005EB-2C9A-4288-AD05-D212883D1EA2}" srcOrd="2" destOrd="0" parTransId="{3EE73907-C968-4A54-BE06-D016B7755390}" sibTransId="{0CFCD06C-C1C0-4162-BD35-0211D055ADFE}"/>
    <dgm:cxn modelId="{127D26EA-9400-4A29-B82B-33D5C4A40B53}" type="presOf" srcId="{A047B740-1087-4B13-A787-7DAC225A5F23}" destId="{ABF6C667-DBD0-4184-90B0-4C145B24F0F0}" srcOrd="0" destOrd="6" presId="urn:microsoft.com/office/officeart/2005/8/layout/vList5"/>
    <dgm:cxn modelId="{366BB97B-CBCC-4E90-8C12-FF19892B7D9A}" type="presOf" srcId="{E28946C5-29C5-4563-A1BD-F9B55AA175FB}" destId="{D5C4277E-2AA1-48FB-9BA5-70E0D25CB4F0}" srcOrd="0" destOrd="0" presId="urn:microsoft.com/office/officeart/2005/8/layout/vList5"/>
    <dgm:cxn modelId="{0E6F5F7F-D448-496B-9F0A-E4CEEBAC61B8}" srcId="{0A2C1BAE-37B0-45DB-A067-53AA2A17CDD9}" destId="{F83771D2-32A2-4CB4-B3CB-C8007A15EB4E}" srcOrd="0" destOrd="0" parTransId="{D52FEE46-C4F4-48FF-8D00-A04D410058A0}" sibTransId="{A66E5987-7701-4371-8385-17B953307F0B}"/>
    <dgm:cxn modelId="{699BBCE8-B4DF-4A6C-BFDF-36708FDFC518}" type="presOf" srcId="{5607A6A1-5F1A-40BC-BCD3-2B05CA2DB36A}" destId="{EFA5E97F-EC26-4DE9-9744-E0D710B047F1}" srcOrd="0" destOrd="0" presId="urn:microsoft.com/office/officeart/2005/8/layout/vList5"/>
    <dgm:cxn modelId="{74522469-6EBF-497E-BF9C-76097D2FECC0}" srcId="{988005EB-2C9A-4288-AD05-D212883D1EA2}" destId="{A948E6D6-809F-4596-83A6-CAB36A19F19F}" srcOrd="5" destOrd="0" parTransId="{92D127AC-325B-4EC2-AB36-EDFD1EC27626}" sibTransId="{E1EA0E60-4E25-4407-8756-EFA8B0EF811D}"/>
    <dgm:cxn modelId="{9FE3F035-2120-49A2-8937-CEF410A02012}" srcId="{988005EB-2C9A-4288-AD05-D212883D1EA2}" destId="{C173D0D5-87B1-44C0-978A-04471DF89B54}" srcOrd="0" destOrd="0" parTransId="{72314A42-8135-41EC-8666-06CDD7317719}" sibTransId="{8A52D025-EF1E-4C1E-BE0D-41A052B28AB2}"/>
    <dgm:cxn modelId="{0590414D-1D50-4D0D-AEBA-7998CDDC6936}" srcId="{988005EB-2C9A-4288-AD05-D212883D1EA2}" destId="{2392C706-BB94-476C-9281-2B5F702A5DD8}" srcOrd="1" destOrd="0" parTransId="{05021F77-D33B-4574-BBD2-856E2860F04C}" sibTransId="{AB465938-A2BB-40B0-84F8-10EF26BD9260}"/>
    <dgm:cxn modelId="{C710B19F-0361-4F43-BBA7-1365903ECA23}" type="presOf" srcId="{F83771D2-32A2-4CB4-B3CB-C8007A15EB4E}" destId="{E2357D1B-933A-476F-99B7-A91D5D6A3D41}" srcOrd="0" destOrd="0" presId="urn:microsoft.com/office/officeart/2005/8/layout/vList5"/>
    <dgm:cxn modelId="{9F2C2E0B-E247-49A5-AA19-35B8D451CA4C}" srcId="{988005EB-2C9A-4288-AD05-D212883D1EA2}" destId="{CAAE56FF-9420-443D-BFE7-12F50AB186E2}" srcOrd="4" destOrd="0" parTransId="{96AA52C8-88A2-484E-B5DE-0BA3B6434D02}" sibTransId="{09070838-4706-430B-A2CF-3C7218BA8A9F}"/>
    <dgm:cxn modelId="{F05E640F-E855-4755-BD40-525AB3E6FC95}" type="presOf" srcId="{C173D0D5-87B1-44C0-978A-04471DF89B54}" destId="{ABF6C667-DBD0-4184-90B0-4C145B24F0F0}" srcOrd="0" destOrd="0" presId="urn:microsoft.com/office/officeart/2005/8/layout/vList5"/>
    <dgm:cxn modelId="{09C0F39A-3452-4840-A5F6-31DA6F8C0313}" srcId="{988005EB-2C9A-4288-AD05-D212883D1EA2}" destId="{A047B740-1087-4B13-A787-7DAC225A5F23}" srcOrd="6" destOrd="0" parTransId="{F01B4C3D-8AD2-41BA-8B0C-8E11E3A5ABF8}" sibTransId="{FE06B6EE-A2A9-4190-B72E-733457630B4B}"/>
    <dgm:cxn modelId="{939C0F0A-5028-4CEF-BF7A-2D3054644AE9}" srcId="{988005EB-2C9A-4288-AD05-D212883D1EA2}" destId="{1B62880D-84D6-433F-B3E8-AB3E5BC6CA62}" srcOrd="3" destOrd="0" parTransId="{FA533959-91E5-48AF-B3D8-A3266E9C06E2}" sibTransId="{EBD486A6-A736-4756-B860-3E92F50A8A73}"/>
    <dgm:cxn modelId="{6C4662A9-7739-4862-B417-3A45D0C27661}" type="presOf" srcId="{1B62880D-84D6-433F-B3E8-AB3E5BC6CA62}" destId="{ABF6C667-DBD0-4184-90B0-4C145B24F0F0}" srcOrd="0" destOrd="3" presId="urn:microsoft.com/office/officeart/2005/8/layout/vList5"/>
    <dgm:cxn modelId="{FB92E73B-FC91-42D0-BB3A-E5A02242020B}" srcId="{5607A6A1-5F1A-40BC-BCD3-2B05CA2DB36A}" destId="{E28946C5-29C5-4563-A1BD-F9B55AA175FB}" srcOrd="0" destOrd="0" parTransId="{9B362D4D-2C33-490C-B4AE-6A04B1EBD2D7}" sibTransId="{AB8577E8-85B9-43DC-A435-1B985408051A}"/>
    <dgm:cxn modelId="{34B36B30-02FF-4892-ABB4-8E1673238134}" type="presParOf" srcId="{4386F907-F098-4DD4-83B7-2910F0F2862A}" destId="{A0134DA9-27EF-45BF-9FCD-A3E41B8946C4}" srcOrd="0" destOrd="0" presId="urn:microsoft.com/office/officeart/2005/8/layout/vList5"/>
    <dgm:cxn modelId="{F80045E8-5E8C-4919-8FAF-DE10B1BEA4D6}" type="presParOf" srcId="{A0134DA9-27EF-45BF-9FCD-A3E41B8946C4}" destId="{ECCFD42A-B3D2-4A43-A052-84B8AA966EF8}" srcOrd="0" destOrd="0" presId="urn:microsoft.com/office/officeart/2005/8/layout/vList5"/>
    <dgm:cxn modelId="{3CFD9589-89A2-4AB9-B3E9-3826DEDAF946}" type="presParOf" srcId="{A0134DA9-27EF-45BF-9FCD-A3E41B8946C4}" destId="{E2357D1B-933A-476F-99B7-A91D5D6A3D41}" srcOrd="1" destOrd="0" presId="urn:microsoft.com/office/officeart/2005/8/layout/vList5"/>
    <dgm:cxn modelId="{F711F0D3-BC9B-4F68-B29F-C26B2EE399B5}" type="presParOf" srcId="{4386F907-F098-4DD4-83B7-2910F0F2862A}" destId="{FE68FC09-E5DC-4201-A903-BF2B9F7031E3}" srcOrd="1" destOrd="0" presId="urn:microsoft.com/office/officeart/2005/8/layout/vList5"/>
    <dgm:cxn modelId="{2F5FE66F-0C58-4F77-93F1-BCC3500AE2DC}" type="presParOf" srcId="{4386F907-F098-4DD4-83B7-2910F0F2862A}" destId="{FCD19531-9A7C-49C2-BF09-60195087FB1A}" srcOrd="2" destOrd="0" presId="urn:microsoft.com/office/officeart/2005/8/layout/vList5"/>
    <dgm:cxn modelId="{D525C916-5370-441B-AE17-9CF711CCFF81}" type="presParOf" srcId="{FCD19531-9A7C-49C2-BF09-60195087FB1A}" destId="{EFA5E97F-EC26-4DE9-9744-E0D710B047F1}" srcOrd="0" destOrd="0" presId="urn:microsoft.com/office/officeart/2005/8/layout/vList5"/>
    <dgm:cxn modelId="{D1868532-748D-490B-92A8-DADCA59BB5EC}" type="presParOf" srcId="{FCD19531-9A7C-49C2-BF09-60195087FB1A}" destId="{D5C4277E-2AA1-48FB-9BA5-70E0D25CB4F0}" srcOrd="1" destOrd="0" presId="urn:microsoft.com/office/officeart/2005/8/layout/vList5"/>
    <dgm:cxn modelId="{AF840D09-E5C9-4876-B4D8-78B417099FAC}" type="presParOf" srcId="{4386F907-F098-4DD4-83B7-2910F0F2862A}" destId="{104691C4-6C53-440F-BE25-44C43775BED7}" srcOrd="3" destOrd="0" presId="urn:microsoft.com/office/officeart/2005/8/layout/vList5"/>
    <dgm:cxn modelId="{8873EA65-0BDC-4FDC-860C-7D8DAF7D221E}" type="presParOf" srcId="{4386F907-F098-4DD4-83B7-2910F0F2862A}" destId="{3D629BCA-02DB-4CF2-98A3-7A39CFDC28F5}" srcOrd="4" destOrd="0" presId="urn:microsoft.com/office/officeart/2005/8/layout/vList5"/>
    <dgm:cxn modelId="{983F51AE-921B-44BA-ACE2-9B28552B617E}" type="presParOf" srcId="{3D629BCA-02DB-4CF2-98A3-7A39CFDC28F5}" destId="{21D48490-DACA-43AB-991D-C056F299EE32}" srcOrd="0" destOrd="0" presId="urn:microsoft.com/office/officeart/2005/8/layout/vList5"/>
    <dgm:cxn modelId="{A3383D88-8AA3-4E3A-BC7F-636225203E90}" type="presParOf" srcId="{3D629BCA-02DB-4CF2-98A3-7A39CFDC28F5}" destId="{ABF6C667-DBD0-4184-90B0-4C145B24F0F0}" srcOrd="1" destOrd="0" presId="urn:microsoft.com/office/officeart/2005/8/layout/vList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64788B6-5DD7-478B-B7F5-62C1136F592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832B3A-4681-4983-A824-F350F62ABD3C}">
      <dgm:prSet phldrT="[Текст]" phldr="1" custT="1"/>
      <dgm:spPr/>
      <dgm:t>
        <a:bodyPr/>
        <a:lstStyle/>
        <a:p>
          <a:endParaRPr lang="ru-RU" sz="1400"/>
        </a:p>
      </dgm:t>
    </dgm:pt>
    <dgm:pt modelId="{50E388EB-6FF7-4BBF-8332-9A18C917C044}" type="parTrans" cxnId="{27E176A1-2A02-482B-B344-DD46858D7720}">
      <dgm:prSet/>
      <dgm:spPr/>
      <dgm:t>
        <a:bodyPr/>
        <a:lstStyle/>
        <a:p>
          <a:endParaRPr lang="ru-RU" sz="1400"/>
        </a:p>
      </dgm:t>
    </dgm:pt>
    <dgm:pt modelId="{01759AF1-109E-4936-901F-339417883514}" type="sibTrans" cxnId="{27E176A1-2A02-482B-B344-DD46858D7720}">
      <dgm:prSet/>
      <dgm:spPr/>
      <dgm:t>
        <a:bodyPr/>
        <a:lstStyle/>
        <a:p>
          <a:endParaRPr lang="ru-RU" sz="1400"/>
        </a:p>
      </dgm:t>
    </dgm:pt>
    <dgm:pt modelId="{7336CE46-08C8-4E32-9A56-2F4930146892}">
      <dgm:prSet phldrT="[Текст]" custT="1"/>
      <dgm:spPr/>
      <dgm:t>
        <a:bodyPr/>
        <a:lstStyle/>
        <a:p>
          <a:r>
            <a:rPr lang="ru-RU" sz="1600" dirty="0" smtClean="0"/>
            <a:t>В привилегированном режиме остается работать только очень небольшая часть ОС, называемая микроядром. </a:t>
          </a:r>
          <a:endParaRPr lang="ru-RU" sz="1600" dirty="0"/>
        </a:p>
      </dgm:t>
    </dgm:pt>
    <dgm:pt modelId="{8D38C595-1227-49BC-8E94-454D7B2C62A6}" type="parTrans" cxnId="{7E4DEE9B-CEC8-4AD2-85C7-6570EB06C8E8}">
      <dgm:prSet/>
      <dgm:spPr/>
      <dgm:t>
        <a:bodyPr/>
        <a:lstStyle/>
        <a:p>
          <a:endParaRPr lang="ru-RU" sz="1400"/>
        </a:p>
      </dgm:t>
    </dgm:pt>
    <dgm:pt modelId="{046943D1-1A19-4EF5-8AA2-BF4822CF1507}" type="sibTrans" cxnId="{7E4DEE9B-CEC8-4AD2-85C7-6570EB06C8E8}">
      <dgm:prSet/>
      <dgm:spPr/>
      <dgm:t>
        <a:bodyPr/>
        <a:lstStyle/>
        <a:p>
          <a:endParaRPr lang="ru-RU" sz="1400"/>
        </a:p>
      </dgm:t>
    </dgm:pt>
    <dgm:pt modelId="{4534CC97-5D7F-4B4E-9F91-334B34B530FA}">
      <dgm:prSet phldrT="[Текст]" custT="1"/>
      <dgm:spPr/>
      <dgm:t>
        <a:bodyPr/>
        <a:lstStyle/>
        <a:p>
          <a:r>
            <a:rPr lang="ru-RU" sz="1600" dirty="0" smtClean="0"/>
            <a:t>Микроядро защищено от остальных частей ОС и приложений. В его состав входят машинно-зависимые модули, а также модули, выполняющие базовые </a:t>
          </a:r>
          <a:r>
            <a:rPr lang="ru-RU" sz="1600" i="1" dirty="0" smtClean="0"/>
            <a:t>механизмы</a:t>
          </a:r>
          <a:r>
            <a:rPr lang="ru-RU" sz="1600" dirty="0" smtClean="0"/>
            <a:t> обычного ядра. </a:t>
          </a:r>
          <a:endParaRPr lang="ru-RU" sz="1600" dirty="0"/>
        </a:p>
      </dgm:t>
    </dgm:pt>
    <dgm:pt modelId="{9D80DB54-0B1B-45FC-BA31-549FCEF36C6A}" type="parTrans" cxnId="{254AE0CD-35E1-4F55-BBB2-F42B56E75DCD}">
      <dgm:prSet/>
      <dgm:spPr/>
      <dgm:t>
        <a:bodyPr/>
        <a:lstStyle/>
        <a:p>
          <a:endParaRPr lang="ru-RU" sz="1400"/>
        </a:p>
      </dgm:t>
    </dgm:pt>
    <dgm:pt modelId="{D037ABA1-B3FA-4EEE-AB85-6701D90CFF96}" type="sibTrans" cxnId="{254AE0CD-35E1-4F55-BBB2-F42B56E75DCD}">
      <dgm:prSet/>
      <dgm:spPr/>
      <dgm:t>
        <a:bodyPr/>
        <a:lstStyle/>
        <a:p>
          <a:endParaRPr lang="ru-RU" sz="1400"/>
        </a:p>
      </dgm:t>
    </dgm:pt>
    <dgm:pt modelId="{1EFE5A42-E0C6-45EC-8E80-6D2ABA6CB05B}">
      <dgm:prSet phldrT="[Текст]" custT="1"/>
      <dgm:spPr/>
      <dgm:t>
        <a:bodyPr/>
        <a:lstStyle/>
        <a:p>
          <a:r>
            <a:rPr lang="ru-RU" sz="1600" dirty="0" smtClean="0"/>
            <a:t>Все остальные более высокоуровневые функции ядра оформляются как модули, работающие в пользовательском режиме. Так, </a:t>
          </a:r>
          <a:r>
            <a:rPr lang="ru-RU" sz="1600" i="1" dirty="0" smtClean="0"/>
            <a:t>менеджеры ресурсов</a:t>
          </a:r>
          <a:r>
            <a:rPr lang="ru-RU" sz="1600" dirty="0" smtClean="0"/>
            <a:t>, являющиеся неотъемлемой частью обычного ядра, становятся "периферийными" модулями, работающими в пользовательском режиме. </a:t>
          </a:r>
          <a:endParaRPr lang="ru-RU" sz="1600" dirty="0"/>
        </a:p>
      </dgm:t>
    </dgm:pt>
    <dgm:pt modelId="{4EEEA14A-C307-4FF0-8A6F-B6BBE5A51334}" type="parTrans" cxnId="{07C686CC-DB74-475C-8B8F-538571C5CAC2}">
      <dgm:prSet/>
      <dgm:spPr/>
      <dgm:t>
        <a:bodyPr/>
        <a:lstStyle/>
        <a:p>
          <a:endParaRPr lang="ru-RU" sz="1400"/>
        </a:p>
      </dgm:t>
    </dgm:pt>
    <dgm:pt modelId="{D9420DE0-0DFD-4537-813F-DE160BC954B7}" type="sibTrans" cxnId="{07C686CC-DB74-475C-8B8F-538571C5CAC2}">
      <dgm:prSet/>
      <dgm:spPr/>
      <dgm:t>
        <a:bodyPr/>
        <a:lstStyle/>
        <a:p>
          <a:endParaRPr lang="ru-RU" sz="1400"/>
        </a:p>
      </dgm:t>
    </dgm:pt>
    <dgm:pt modelId="{3F464E2A-302B-460A-9CDC-25B9D8696520}">
      <dgm:prSet phldrT="[Текст]" custT="1"/>
      <dgm:spPr/>
      <dgm:t>
        <a:bodyPr/>
        <a:lstStyle/>
        <a:p>
          <a:r>
            <a:rPr lang="ru-RU" sz="1600" dirty="0" smtClean="0"/>
            <a:t>Таким образом, в архитектуре с микроядром традиционное расположение уровней </a:t>
          </a:r>
          <a:r>
            <a:rPr lang="ru-RU" sz="1600" i="1" dirty="0" smtClean="0"/>
            <a:t>по</a:t>
          </a:r>
          <a:r>
            <a:rPr lang="ru-RU" sz="1600" dirty="0" smtClean="0"/>
            <a:t> вертикали заменяется горизонтальным. </a:t>
          </a:r>
          <a:endParaRPr lang="ru-RU" sz="1600" dirty="0"/>
        </a:p>
      </dgm:t>
    </dgm:pt>
    <dgm:pt modelId="{AC771C28-DC15-48BD-BC68-3B4CB10A17BC}" type="parTrans" cxnId="{2A8DB1E9-82E3-44E7-9E71-C70E5F871B4B}">
      <dgm:prSet/>
      <dgm:spPr/>
      <dgm:t>
        <a:bodyPr/>
        <a:lstStyle/>
        <a:p>
          <a:endParaRPr lang="ru-RU" sz="1400"/>
        </a:p>
      </dgm:t>
    </dgm:pt>
    <dgm:pt modelId="{488E9F8D-966D-4FC1-8A67-0D8D761F7C99}" type="sibTrans" cxnId="{2A8DB1E9-82E3-44E7-9E71-C70E5F871B4B}">
      <dgm:prSet/>
      <dgm:spPr/>
      <dgm:t>
        <a:bodyPr/>
        <a:lstStyle/>
        <a:p>
          <a:endParaRPr lang="ru-RU" sz="1400"/>
        </a:p>
      </dgm:t>
    </dgm:pt>
    <dgm:pt modelId="{CCF870FB-733F-4132-B3EE-E4B5E0724786}">
      <dgm:prSet phldrT="[Текст]" custT="1"/>
      <dgm:spPr/>
      <dgm:t>
        <a:bodyPr/>
        <a:lstStyle/>
        <a:p>
          <a:r>
            <a:rPr lang="ru-RU" sz="1600" dirty="0" smtClean="0"/>
            <a:t>Между собой они взаимодействуют как равноправные партнеры с помощью обмена сообщениями, которые передаются через микроядро. </a:t>
          </a:r>
          <a:endParaRPr lang="ru-RU" sz="1600" dirty="0"/>
        </a:p>
      </dgm:t>
    </dgm:pt>
    <dgm:pt modelId="{E82C4C85-3721-4992-945C-7F77A9494920}" type="parTrans" cxnId="{A46D4AFA-294F-4388-B78E-C39F6E0E3371}">
      <dgm:prSet/>
      <dgm:spPr/>
      <dgm:t>
        <a:bodyPr/>
        <a:lstStyle/>
        <a:p>
          <a:endParaRPr lang="ru-RU"/>
        </a:p>
      </dgm:t>
    </dgm:pt>
    <dgm:pt modelId="{3B2A686F-CA80-4F8C-8900-A8CB814FF369}" type="sibTrans" cxnId="{A46D4AFA-294F-4388-B78E-C39F6E0E3371}">
      <dgm:prSet/>
      <dgm:spPr/>
      <dgm:t>
        <a:bodyPr/>
        <a:lstStyle/>
        <a:p>
          <a:endParaRPr lang="ru-RU"/>
        </a:p>
      </dgm:t>
    </dgm:pt>
    <dgm:pt modelId="{B65A9578-CEEA-4D11-99A4-6C828071ABED}" type="pres">
      <dgm:prSet presAssocID="{A64788B6-5DD7-478B-B7F5-62C1136F592B}" presName="linearFlow" presStyleCnt="0">
        <dgm:presLayoutVars>
          <dgm:dir/>
          <dgm:animLvl val="lvl"/>
          <dgm:resizeHandles val="exact"/>
        </dgm:presLayoutVars>
      </dgm:prSet>
      <dgm:spPr/>
    </dgm:pt>
    <dgm:pt modelId="{E7ABE0C6-CF0F-4554-8D58-7A845165C019}" type="pres">
      <dgm:prSet presAssocID="{AA832B3A-4681-4983-A824-F350F62ABD3C}" presName="composite" presStyleCnt="0"/>
      <dgm:spPr/>
    </dgm:pt>
    <dgm:pt modelId="{B29CCA86-4650-45C3-826D-522313EEA13B}" type="pres">
      <dgm:prSet presAssocID="{AA832B3A-4681-4983-A824-F350F62ABD3C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06079195-337D-47F4-8E8C-0BCC938DB205}" type="pres">
      <dgm:prSet presAssocID="{AA832B3A-4681-4983-A824-F350F62ABD3C}" presName="descendantText" presStyleLbl="alignAcc1" presStyleIdx="0" presStyleCnt="1" custScaleX="120300" custScaleY="206871" custLinFactNeighborX="2697" custLinFactNeighborY="-47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8DB1E9-82E3-44E7-9E71-C70E5F871B4B}" srcId="{AA832B3A-4681-4983-A824-F350F62ABD3C}" destId="{3F464E2A-302B-460A-9CDC-25B9D8696520}" srcOrd="3" destOrd="0" parTransId="{AC771C28-DC15-48BD-BC68-3B4CB10A17BC}" sibTransId="{488E9F8D-966D-4FC1-8A67-0D8D761F7C99}"/>
    <dgm:cxn modelId="{27E176A1-2A02-482B-B344-DD46858D7720}" srcId="{A64788B6-5DD7-478B-B7F5-62C1136F592B}" destId="{AA832B3A-4681-4983-A824-F350F62ABD3C}" srcOrd="0" destOrd="0" parTransId="{50E388EB-6FF7-4BBF-8332-9A18C917C044}" sibTransId="{01759AF1-109E-4936-901F-339417883514}"/>
    <dgm:cxn modelId="{4376E7F0-9939-410E-9795-21689248F772}" type="presOf" srcId="{4534CC97-5D7F-4B4E-9F91-334B34B530FA}" destId="{06079195-337D-47F4-8E8C-0BCC938DB205}" srcOrd="0" destOrd="1" presId="urn:microsoft.com/office/officeart/2005/8/layout/chevron2"/>
    <dgm:cxn modelId="{07C686CC-DB74-475C-8B8F-538571C5CAC2}" srcId="{AA832B3A-4681-4983-A824-F350F62ABD3C}" destId="{1EFE5A42-E0C6-45EC-8E80-6D2ABA6CB05B}" srcOrd="2" destOrd="0" parTransId="{4EEEA14A-C307-4FF0-8A6F-B6BBE5A51334}" sibTransId="{D9420DE0-0DFD-4537-813F-DE160BC954B7}"/>
    <dgm:cxn modelId="{B49F958F-ABB4-45C1-AC13-ADE44B1B7CE3}" type="presOf" srcId="{CCF870FB-733F-4132-B3EE-E4B5E0724786}" destId="{06079195-337D-47F4-8E8C-0BCC938DB205}" srcOrd="0" destOrd="4" presId="urn:microsoft.com/office/officeart/2005/8/layout/chevron2"/>
    <dgm:cxn modelId="{7E4DEE9B-CEC8-4AD2-85C7-6570EB06C8E8}" srcId="{AA832B3A-4681-4983-A824-F350F62ABD3C}" destId="{7336CE46-08C8-4E32-9A56-2F4930146892}" srcOrd="0" destOrd="0" parTransId="{8D38C595-1227-49BC-8E94-454D7B2C62A6}" sibTransId="{046943D1-1A19-4EF5-8AA2-BF4822CF1507}"/>
    <dgm:cxn modelId="{71DA5F22-370A-4FAE-9FDB-17136BFC6151}" type="presOf" srcId="{1EFE5A42-E0C6-45EC-8E80-6D2ABA6CB05B}" destId="{06079195-337D-47F4-8E8C-0BCC938DB205}" srcOrd="0" destOrd="2" presId="urn:microsoft.com/office/officeart/2005/8/layout/chevron2"/>
    <dgm:cxn modelId="{254AE0CD-35E1-4F55-BBB2-F42B56E75DCD}" srcId="{AA832B3A-4681-4983-A824-F350F62ABD3C}" destId="{4534CC97-5D7F-4B4E-9F91-334B34B530FA}" srcOrd="1" destOrd="0" parTransId="{9D80DB54-0B1B-45FC-BA31-549FCEF36C6A}" sibTransId="{D037ABA1-B3FA-4EEE-AB85-6701D90CFF96}"/>
    <dgm:cxn modelId="{79C07B58-7B7C-4856-A8A5-3A0DCDE8A85D}" type="presOf" srcId="{3F464E2A-302B-460A-9CDC-25B9D8696520}" destId="{06079195-337D-47F4-8E8C-0BCC938DB205}" srcOrd="0" destOrd="3" presId="urn:microsoft.com/office/officeart/2005/8/layout/chevron2"/>
    <dgm:cxn modelId="{5FA5C388-373B-4AFF-931A-66353BF2C246}" type="presOf" srcId="{7336CE46-08C8-4E32-9A56-2F4930146892}" destId="{06079195-337D-47F4-8E8C-0BCC938DB205}" srcOrd="0" destOrd="0" presId="urn:microsoft.com/office/officeart/2005/8/layout/chevron2"/>
    <dgm:cxn modelId="{4C9D7788-6509-4D56-9446-1560DFBBCCD6}" type="presOf" srcId="{AA832B3A-4681-4983-A824-F350F62ABD3C}" destId="{B29CCA86-4650-45C3-826D-522313EEA13B}" srcOrd="0" destOrd="0" presId="urn:microsoft.com/office/officeart/2005/8/layout/chevron2"/>
    <dgm:cxn modelId="{A46D4AFA-294F-4388-B78E-C39F6E0E3371}" srcId="{AA832B3A-4681-4983-A824-F350F62ABD3C}" destId="{CCF870FB-733F-4132-B3EE-E4B5E0724786}" srcOrd="4" destOrd="0" parTransId="{E82C4C85-3721-4992-945C-7F77A9494920}" sibTransId="{3B2A686F-CA80-4F8C-8900-A8CB814FF369}"/>
    <dgm:cxn modelId="{97970C15-7FE9-42F9-87EE-BF6A2EA15EF2}" type="presOf" srcId="{A64788B6-5DD7-478B-B7F5-62C1136F592B}" destId="{B65A9578-CEEA-4D11-99A4-6C828071ABED}" srcOrd="0" destOrd="0" presId="urn:microsoft.com/office/officeart/2005/8/layout/chevron2"/>
    <dgm:cxn modelId="{26EA769D-1F4D-4CF4-BA28-26FA854FCDCE}" type="presParOf" srcId="{B65A9578-CEEA-4D11-99A4-6C828071ABED}" destId="{E7ABE0C6-CF0F-4554-8D58-7A845165C019}" srcOrd="0" destOrd="0" presId="urn:microsoft.com/office/officeart/2005/8/layout/chevron2"/>
    <dgm:cxn modelId="{A93B1257-DE85-464A-BF25-96E8B7228F60}" type="presParOf" srcId="{E7ABE0C6-CF0F-4554-8D58-7A845165C019}" destId="{B29CCA86-4650-45C3-826D-522313EEA13B}" srcOrd="0" destOrd="0" presId="urn:microsoft.com/office/officeart/2005/8/layout/chevron2"/>
    <dgm:cxn modelId="{9035B0B5-8F0B-4A9F-BCA5-BE4F5952AC3B}" type="presParOf" srcId="{E7ABE0C6-CF0F-4554-8D58-7A845165C019}" destId="{06079195-337D-47F4-8E8C-0BCC938DB2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87B333-84CE-4C5F-83F2-00F1FE7F3F00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C725D9F-00B4-45AE-8D44-3CF83ABC70AF}">
      <dgm:prSet phldrT="[Текст]" phldr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dirty="0"/>
        </a:p>
      </dgm:t>
    </dgm:pt>
    <dgm:pt modelId="{825E9242-F568-4E8C-AF13-7E7F121F0F3F}" type="parTrans" cxnId="{B0B6C77B-AB17-4712-AA63-9AEC511AC4FA}">
      <dgm:prSet/>
      <dgm:spPr/>
      <dgm:t>
        <a:bodyPr/>
        <a:lstStyle/>
        <a:p>
          <a:endParaRPr lang="ru-RU"/>
        </a:p>
      </dgm:t>
    </dgm:pt>
    <dgm:pt modelId="{B17BB254-04B3-47FC-981F-2194F968BB9C}" type="sibTrans" cxnId="{B0B6C77B-AB17-4712-AA63-9AEC511AC4FA}">
      <dgm:prSet/>
      <dgm:spPr/>
      <dgm:t>
        <a:bodyPr/>
        <a:lstStyle/>
        <a:p>
          <a:endParaRPr lang="ru-RU"/>
        </a:p>
      </dgm:t>
    </dgm:pt>
    <dgm:pt modelId="{AAD652A1-9713-4BEF-A876-BCE41575CD8F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i="0" dirty="0" smtClean="0"/>
            <a:t>Какой-либо единой унифицированной архитектуры ОС не существует, но известны универсальные подходы к структурированию ОС.</a:t>
          </a:r>
          <a:endParaRPr lang="ru-RU" sz="2400" dirty="0" smtClean="0"/>
        </a:p>
      </dgm:t>
    </dgm:pt>
    <dgm:pt modelId="{D0D3694C-238F-49F1-BA74-842230A66F0F}" type="parTrans" cxnId="{B8AABEA5-3852-42A9-AA88-90015A242C4A}">
      <dgm:prSet/>
      <dgm:spPr/>
      <dgm:t>
        <a:bodyPr/>
        <a:lstStyle/>
        <a:p>
          <a:endParaRPr lang="ru-RU"/>
        </a:p>
      </dgm:t>
    </dgm:pt>
    <dgm:pt modelId="{E2FF2F38-F69A-4D82-8746-1FEFE574CF1B}" type="sibTrans" cxnId="{B8AABEA5-3852-42A9-AA88-90015A242C4A}">
      <dgm:prSet/>
      <dgm:spPr/>
      <dgm:t>
        <a:bodyPr/>
        <a:lstStyle/>
        <a:p>
          <a:endParaRPr lang="ru-RU"/>
        </a:p>
      </dgm:t>
    </dgm:pt>
    <dgm:pt modelId="{2151AD69-4CCD-4105-8120-9123A83A1EB9}" type="pres">
      <dgm:prSet presAssocID="{2787B333-84CE-4C5F-83F2-00F1FE7F3F0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E4DC69-3D90-42C3-8619-56B861D99FD6}" type="pres">
      <dgm:prSet presAssocID="{0C725D9F-00B4-45AE-8D44-3CF83ABC70AF}" presName="composite" presStyleCnt="0"/>
      <dgm:spPr/>
    </dgm:pt>
    <dgm:pt modelId="{4F71D077-EA26-4085-8CF1-657F06C91AEA}" type="pres">
      <dgm:prSet presAssocID="{0C725D9F-00B4-45AE-8D44-3CF83ABC70A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42821A-B045-4845-9AB2-C29C7A544FF8}" type="pres">
      <dgm:prSet presAssocID="{0C725D9F-00B4-45AE-8D44-3CF83ABC70AF}" presName="descendantText" presStyleLbl="alignAcc1" presStyleIdx="0" presStyleCnt="1" custScaleX="109201" custScaleY="107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87158D-9638-462E-9C84-10366B9F2BBC}" type="presOf" srcId="{AAD652A1-9713-4BEF-A876-BCE41575CD8F}" destId="{6742821A-B045-4845-9AB2-C29C7A544FF8}" srcOrd="0" destOrd="0" presId="urn:microsoft.com/office/officeart/2005/8/layout/chevron2"/>
    <dgm:cxn modelId="{B8AABEA5-3852-42A9-AA88-90015A242C4A}" srcId="{0C725D9F-00B4-45AE-8D44-3CF83ABC70AF}" destId="{AAD652A1-9713-4BEF-A876-BCE41575CD8F}" srcOrd="0" destOrd="0" parTransId="{D0D3694C-238F-49F1-BA74-842230A66F0F}" sibTransId="{E2FF2F38-F69A-4D82-8746-1FEFE574CF1B}"/>
    <dgm:cxn modelId="{B0B6C77B-AB17-4712-AA63-9AEC511AC4FA}" srcId="{2787B333-84CE-4C5F-83F2-00F1FE7F3F00}" destId="{0C725D9F-00B4-45AE-8D44-3CF83ABC70AF}" srcOrd="0" destOrd="0" parTransId="{825E9242-F568-4E8C-AF13-7E7F121F0F3F}" sibTransId="{B17BB254-04B3-47FC-981F-2194F968BB9C}"/>
    <dgm:cxn modelId="{E311FDAC-40EE-45B8-988A-150B7C1A3991}" type="presOf" srcId="{0C725D9F-00B4-45AE-8D44-3CF83ABC70AF}" destId="{4F71D077-EA26-4085-8CF1-657F06C91AEA}" srcOrd="0" destOrd="0" presId="urn:microsoft.com/office/officeart/2005/8/layout/chevron2"/>
    <dgm:cxn modelId="{71010717-6FAD-43F2-B091-F519AA7193E6}" type="presOf" srcId="{2787B333-84CE-4C5F-83F2-00F1FE7F3F00}" destId="{2151AD69-4CCD-4105-8120-9123A83A1EB9}" srcOrd="0" destOrd="0" presId="urn:microsoft.com/office/officeart/2005/8/layout/chevron2"/>
    <dgm:cxn modelId="{5D22C922-CC1B-4D75-97CF-B53A11EE121F}" type="presParOf" srcId="{2151AD69-4CCD-4105-8120-9123A83A1EB9}" destId="{D0E4DC69-3D90-42C3-8619-56B861D99FD6}" srcOrd="0" destOrd="0" presId="urn:microsoft.com/office/officeart/2005/8/layout/chevron2"/>
    <dgm:cxn modelId="{82A25328-3B2D-4436-B822-90FED10EF5EB}" type="presParOf" srcId="{D0E4DC69-3D90-42C3-8619-56B861D99FD6}" destId="{4F71D077-EA26-4085-8CF1-657F06C91AEA}" srcOrd="0" destOrd="0" presId="urn:microsoft.com/office/officeart/2005/8/layout/chevron2"/>
    <dgm:cxn modelId="{07511B55-811D-4004-94AC-6AAD43CF2480}" type="presParOf" srcId="{D0E4DC69-3D90-42C3-8619-56B861D99FD6}" destId="{6742821A-B045-4845-9AB2-C29C7A544FF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87B333-84CE-4C5F-83F2-00F1FE7F3F00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C725D9F-00B4-45AE-8D44-3CF83ABC70AF}">
      <dgm:prSet phldrT="[Текст]" phldr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dirty="0"/>
        </a:p>
      </dgm:t>
    </dgm:pt>
    <dgm:pt modelId="{825E9242-F568-4E8C-AF13-7E7F121F0F3F}" type="parTrans" cxnId="{B0B6C77B-AB17-4712-AA63-9AEC511AC4FA}">
      <dgm:prSet/>
      <dgm:spPr/>
      <dgm:t>
        <a:bodyPr/>
        <a:lstStyle/>
        <a:p>
          <a:endParaRPr lang="ru-RU"/>
        </a:p>
      </dgm:t>
    </dgm:pt>
    <dgm:pt modelId="{B17BB254-04B3-47FC-981F-2194F968BB9C}" type="sibTrans" cxnId="{B0B6C77B-AB17-4712-AA63-9AEC511AC4FA}">
      <dgm:prSet/>
      <dgm:spPr/>
      <dgm:t>
        <a:bodyPr/>
        <a:lstStyle/>
        <a:p>
          <a:endParaRPr lang="ru-RU"/>
        </a:p>
      </dgm:t>
    </dgm:pt>
    <dgm:pt modelId="{AAD652A1-9713-4BEF-A876-BCE41575CD8F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/>
            <a:t>Наиболее общим подходом к структуризации операционной системы является разделение всех ее модулей на две группы: </a:t>
          </a:r>
        </a:p>
      </dgm:t>
    </dgm:pt>
    <dgm:pt modelId="{D0D3694C-238F-49F1-BA74-842230A66F0F}" type="parTrans" cxnId="{B8AABEA5-3852-42A9-AA88-90015A242C4A}">
      <dgm:prSet/>
      <dgm:spPr/>
      <dgm:t>
        <a:bodyPr/>
        <a:lstStyle/>
        <a:p>
          <a:endParaRPr lang="ru-RU"/>
        </a:p>
      </dgm:t>
    </dgm:pt>
    <dgm:pt modelId="{E2FF2F38-F69A-4D82-8746-1FEFE574CF1B}" type="sibTrans" cxnId="{B8AABEA5-3852-42A9-AA88-90015A242C4A}">
      <dgm:prSet/>
      <dgm:spPr/>
      <dgm:t>
        <a:bodyPr/>
        <a:lstStyle/>
        <a:p>
          <a:endParaRPr lang="ru-RU"/>
        </a:p>
      </dgm:t>
    </dgm:pt>
    <dgm:pt modelId="{47270F28-1534-45EF-A2EF-591FF012580F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i="1" dirty="0" smtClean="0"/>
            <a:t>вспомогательные модули</a:t>
          </a:r>
          <a:r>
            <a:rPr lang="ru-RU" sz="2400" dirty="0" smtClean="0"/>
            <a:t>. </a:t>
          </a:r>
        </a:p>
      </dgm:t>
    </dgm:pt>
    <dgm:pt modelId="{34501AAB-E0E2-4C93-9B9D-EF651CFA54F7}" type="parTrans" cxnId="{9E8999A9-F8BE-4829-865D-F9D06CBD62DE}">
      <dgm:prSet/>
      <dgm:spPr/>
      <dgm:t>
        <a:bodyPr/>
        <a:lstStyle/>
        <a:p>
          <a:endParaRPr lang="ru-RU"/>
        </a:p>
      </dgm:t>
    </dgm:pt>
    <dgm:pt modelId="{93B4ACDF-ABB1-4C1C-85B6-82ADD5F2DB4C}" type="sibTrans" cxnId="{9E8999A9-F8BE-4829-865D-F9D06CBD62DE}">
      <dgm:prSet/>
      <dgm:spPr/>
      <dgm:t>
        <a:bodyPr/>
        <a:lstStyle/>
        <a:p>
          <a:endParaRPr lang="ru-RU"/>
        </a:p>
      </dgm:t>
    </dgm:pt>
    <dgm:pt modelId="{966C5235-FF6B-46CD-AC0B-CFAA52C0E323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i="1" dirty="0" smtClean="0"/>
            <a:t>ядро</a:t>
          </a:r>
          <a:r>
            <a:rPr lang="ru-RU" sz="2400" dirty="0" smtClean="0"/>
            <a:t> </a:t>
          </a:r>
        </a:p>
      </dgm:t>
    </dgm:pt>
    <dgm:pt modelId="{AF7E9AA9-8ACD-4687-9917-98129B6EFE0C}" type="parTrans" cxnId="{CA413B9B-9544-4701-B36F-3A7A9FDB57B9}">
      <dgm:prSet/>
      <dgm:spPr/>
      <dgm:t>
        <a:bodyPr/>
        <a:lstStyle/>
        <a:p>
          <a:endParaRPr lang="ru-RU"/>
        </a:p>
      </dgm:t>
    </dgm:pt>
    <dgm:pt modelId="{5FD54E1E-6519-4AD2-AFB3-F068B0EFA2FE}" type="sibTrans" cxnId="{CA413B9B-9544-4701-B36F-3A7A9FDB57B9}">
      <dgm:prSet/>
      <dgm:spPr/>
      <dgm:t>
        <a:bodyPr/>
        <a:lstStyle/>
        <a:p>
          <a:endParaRPr lang="ru-RU"/>
        </a:p>
      </dgm:t>
    </dgm:pt>
    <dgm:pt modelId="{2151AD69-4CCD-4105-8120-9123A83A1EB9}" type="pres">
      <dgm:prSet presAssocID="{2787B333-84CE-4C5F-83F2-00F1FE7F3F0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E4DC69-3D90-42C3-8619-56B861D99FD6}" type="pres">
      <dgm:prSet presAssocID="{0C725D9F-00B4-45AE-8D44-3CF83ABC70AF}" presName="composite" presStyleCnt="0"/>
      <dgm:spPr/>
    </dgm:pt>
    <dgm:pt modelId="{4F71D077-EA26-4085-8CF1-657F06C91AEA}" type="pres">
      <dgm:prSet presAssocID="{0C725D9F-00B4-45AE-8D44-3CF83ABC70A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42821A-B045-4845-9AB2-C29C7A544FF8}" type="pres">
      <dgm:prSet presAssocID="{0C725D9F-00B4-45AE-8D44-3CF83ABC70AF}" presName="descendantText" presStyleLbl="alignAcc1" presStyleIdx="0" presStyleCnt="1" custScaleX="109201" custScaleY="2080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B6C77B-AB17-4712-AA63-9AEC511AC4FA}" srcId="{2787B333-84CE-4C5F-83F2-00F1FE7F3F00}" destId="{0C725D9F-00B4-45AE-8D44-3CF83ABC70AF}" srcOrd="0" destOrd="0" parTransId="{825E9242-F568-4E8C-AF13-7E7F121F0F3F}" sibTransId="{B17BB254-04B3-47FC-981F-2194F968BB9C}"/>
    <dgm:cxn modelId="{24D66AF0-A9E5-4F8D-86AE-CAE35D8A3E82}" type="presOf" srcId="{0C725D9F-00B4-45AE-8D44-3CF83ABC70AF}" destId="{4F71D077-EA26-4085-8CF1-657F06C91AEA}" srcOrd="0" destOrd="0" presId="urn:microsoft.com/office/officeart/2005/8/layout/chevron2"/>
    <dgm:cxn modelId="{5008903C-E26E-498D-BC09-0C8778233E15}" type="presOf" srcId="{2787B333-84CE-4C5F-83F2-00F1FE7F3F00}" destId="{2151AD69-4CCD-4105-8120-9123A83A1EB9}" srcOrd="0" destOrd="0" presId="urn:microsoft.com/office/officeart/2005/8/layout/chevron2"/>
    <dgm:cxn modelId="{B8AABEA5-3852-42A9-AA88-90015A242C4A}" srcId="{0C725D9F-00B4-45AE-8D44-3CF83ABC70AF}" destId="{AAD652A1-9713-4BEF-A876-BCE41575CD8F}" srcOrd="0" destOrd="0" parTransId="{D0D3694C-238F-49F1-BA74-842230A66F0F}" sibTransId="{E2FF2F38-F69A-4D82-8746-1FEFE574CF1B}"/>
    <dgm:cxn modelId="{EE524C87-1556-4D1F-B0A0-61257E3034C3}" type="presOf" srcId="{AAD652A1-9713-4BEF-A876-BCE41575CD8F}" destId="{6742821A-B045-4845-9AB2-C29C7A544FF8}" srcOrd="0" destOrd="0" presId="urn:microsoft.com/office/officeart/2005/8/layout/chevron2"/>
    <dgm:cxn modelId="{A681CDEB-CE7C-48FE-B2F1-4615F5D5831A}" type="presOf" srcId="{47270F28-1534-45EF-A2EF-591FF012580F}" destId="{6742821A-B045-4845-9AB2-C29C7A544FF8}" srcOrd="0" destOrd="2" presId="urn:microsoft.com/office/officeart/2005/8/layout/chevron2"/>
    <dgm:cxn modelId="{6E0E4407-FE65-404A-B9B3-CCAC6EAD14C4}" type="presOf" srcId="{966C5235-FF6B-46CD-AC0B-CFAA52C0E323}" destId="{6742821A-B045-4845-9AB2-C29C7A544FF8}" srcOrd="0" destOrd="1" presId="urn:microsoft.com/office/officeart/2005/8/layout/chevron2"/>
    <dgm:cxn modelId="{CA413B9B-9544-4701-B36F-3A7A9FDB57B9}" srcId="{0C725D9F-00B4-45AE-8D44-3CF83ABC70AF}" destId="{966C5235-FF6B-46CD-AC0B-CFAA52C0E323}" srcOrd="1" destOrd="0" parTransId="{AF7E9AA9-8ACD-4687-9917-98129B6EFE0C}" sibTransId="{5FD54E1E-6519-4AD2-AFB3-F068B0EFA2FE}"/>
    <dgm:cxn modelId="{9E8999A9-F8BE-4829-865D-F9D06CBD62DE}" srcId="{0C725D9F-00B4-45AE-8D44-3CF83ABC70AF}" destId="{47270F28-1534-45EF-A2EF-591FF012580F}" srcOrd="2" destOrd="0" parTransId="{34501AAB-E0E2-4C93-9B9D-EF651CFA54F7}" sibTransId="{93B4ACDF-ABB1-4C1C-85B6-82ADD5F2DB4C}"/>
    <dgm:cxn modelId="{84A98DA3-DFDF-4895-9862-AB568CC6230A}" type="presParOf" srcId="{2151AD69-4CCD-4105-8120-9123A83A1EB9}" destId="{D0E4DC69-3D90-42C3-8619-56B861D99FD6}" srcOrd="0" destOrd="0" presId="urn:microsoft.com/office/officeart/2005/8/layout/chevron2"/>
    <dgm:cxn modelId="{209BAF57-E8A5-4128-A79D-209229146064}" type="presParOf" srcId="{D0E4DC69-3D90-42C3-8619-56B861D99FD6}" destId="{4F71D077-EA26-4085-8CF1-657F06C91AEA}" srcOrd="0" destOrd="0" presId="urn:microsoft.com/office/officeart/2005/8/layout/chevron2"/>
    <dgm:cxn modelId="{EAEB56C8-84AA-48A0-A506-2C215946F6AF}" type="presParOf" srcId="{D0E4DC69-3D90-42C3-8619-56B861D99FD6}" destId="{6742821A-B045-4845-9AB2-C29C7A544FF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D482D6-BEE7-43B2-90F3-1875D449B824}" type="doc">
      <dgm:prSet loTypeId="urn:microsoft.com/office/officeart/2005/8/layout/vList5" loCatId="list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AF4A48D3-9F83-4F04-A2E1-EF083E6B56C3}">
      <dgm:prSet phldrT="[Текст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i="1" dirty="0" smtClean="0"/>
            <a:t>Ядро</a:t>
          </a:r>
          <a:endParaRPr lang="ru-RU" dirty="0"/>
        </a:p>
      </dgm:t>
    </dgm:pt>
    <dgm:pt modelId="{0466DBAE-D17F-48BF-B36D-F86D7F9B910F}" type="parTrans" cxnId="{F6F9421A-A0FB-41B1-86B7-9B330363C038}">
      <dgm:prSet/>
      <dgm:spPr/>
      <dgm:t>
        <a:bodyPr/>
        <a:lstStyle/>
        <a:p>
          <a:endParaRPr lang="ru-RU"/>
        </a:p>
      </dgm:t>
    </dgm:pt>
    <dgm:pt modelId="{1F4296FD-C46E-425F-8C6D-2C337DDB4571}" type="sibTrans" cxnId="{F6F9421A-A0FB-41B1-86B7-9B330363C038}">
      <dgm:prSet/>
      <dgm:spPr/>
      <dgm:t>
        <a:bodyPr/>
        <a:lstStyle/>
        <a:p>
          <a:endParaRPr lang="ru-RU"/>
        </a:p>
      </dgm:t>
    </dgm:pt>
    <dgm:pt modelId="{E1020543-E563-4C61-BD95-30EC1B3432D2}">
      <dgm:prSet phldrT="[Текст]" custT="1"/>
      <dgm:spPr/>
      <dgm:t>
        <a:bodyPr/>
        <a:lstStyle/>
        <a:p>
          <a:r>
            <a:rPr lang="ru-RU" sz="2000" dirty="0" smtClean="0"/>
            <a:t>ключевой, основной компонент операционной системы, именно в нем реализуется большая часть функциональности ОС</a:t>
          </a:r>
          <a:endParaRPr lang="ru-RU" sz="2000" dirty="0"/>
        </a:p>
      </dgm:t>
    </dgm:pt>
    <dgm:pt modelId="{B0ABFFAF-E615-431B-B6C9-6F078804FF5D}" type="parTrans" cxnId="{9A79415E-4DE3-45C0-921E-8E3FF9C8C03D}">
      <dgm:prSet/>
      <dgm:spPr/>
      <dgm:t>
        <a:bodyPr/>
        <a:lstStyle/>
        <a:p>
          <a:endParaRPr lang="ru-RU"/>
        </a:p>
      </dgm:t>
    </dgm:pt>
    <dgm:pt modelId="{87FF77E6-7016-4AF7-9B91-CEC994E98AED}" type="sibTrans" cxnId="{9A79415E-4DE3-45C0-921E-8E3FF9C8C03D}">
      <dgm:prSet/>
      <dgm:spPr/>
      <dgm:t>
        <a:bodyPr/>
        <a:lstStyle/>
        <a:p>
          <a:endParaRPr lang="ru-RU"/>
        </a:p>
      </dgm:t>
    </dgm:pt>
    <dgm:pt modelId="{604F5F0C-5BF6-4D88-9B8C-CA2442336EA7}">
      <dgm:prSet phldrT="[Текст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Основные функции:</a:t>
          </a:r>
        </a:p>
      </dgm:t>
    </dgm:pt>
    <dgm:pt modelId="{005708FD-632F-4DF4-BF45-4929FE8E172F}" type="parTrans" cxnId="{65DF6DFC-4726-454F-BFE7-710ADC9AA4E0}">
      <dgm:prSet/>
      <dgm:spPr/>
      <dgm:t>
        <a:bodyPr/>
        <a:lstStyle/>
        <a:p>
          <a:endParaRPr lang="ru-RU"/>
        </a:p>
      </dgm:t>
    </dgm:pt>
    <dgm:pt modelId="{38EF5787-B427-494A-942A-84745B62929D}" type="sibTrans" cxnId="{65DF6DFC-4726-454F-BFE7-710ADC9AA4E0}">
      <dgm:prSet/>
      <dgm:spPr/>
      <dgm:t>
        <a:bodyPr/>
        <a:lstStyle/>
        <a:p>
          <a:endParaRPr lang="ru-RU"/>
        </a:p>
      </dgm:t>
    </dgm:pt>
    <dgm:pt modelId="{7AC3D5FF-E2DA-4DEA-BA24-C5DD1C9FE417}">
      <dgm:prSet phldrT="[Текст]" custT="1"/>
      <dgm:spPr/>
      <dgm:t>
        <a:bodyPr/>
        <a:lstStyle/>
        <a:p>
          <a:r>
            <a:rPr lang="ru-RU" sz="2000" dirty="0" smtClean="0"/>
            <a:t>управление процессами;</a:t>
          </a:r>
          <a:endParaRPr lang="ru-RU" sz="2000" dirty="0"/>
        </a:p>
      </dgm:t>
    </dgm:pt>
    <dgm:pt modelId="{8B72DC6D-C6D9-4B18-A2F0-F7C7B42BA38D}" type="parTrans" cxnId="{B29F7B9E-236D-428C-AAD7-D00B260915F7}">
      <dgm:prSet/>
      <dgm:spPr/>
      <dgm:t>
        <a:bodyPr/>
        <a:lstStyle/>
        <a:p>
          <a:endParaRPr lang="ru-RU"/>
        </a:p>
      </dgm:t>
    </dgm:pt>
    <dgm:pt modelId="{D827E25D-D25D-4898-914A-5922D5E2928C}" type="sibTrans" cxnId="{B29F7B9E-236D-428C-AAD7-D00B260915F7}">
      <dgm:prSet/>
      <dgm:spPr/>
      <dgm:t>
        <a:bodyPr/>
        <a:lstStyle/>
        <a:p>
          <a:endParaRPr lang="ru-RU"/>
        </a:p>
      </dgm:t>
    </dgm:pt>
    <dgm:pt modelId="{762862A7-E94B-4742-B800-68C13D0C54E3}">
      <dgm:prSet phldrT="[Текст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Резидентные </a:t>
          </a:r>
          <a:endParaRPr lang="ru-RU" dirty="0"/>
        </a:p>
      </dgm:t>
    </dgm:pt>
    <dgm:pt modelId="{4C9DBEE2-0AE0-4982-9048-3F09A56DC5AA}" type="parTrans" cxnId="{0E10F7A6-D1E8-4823-AD49-BAF76969E842}">
      <dgm:prSet/>
      <dgm:spPr/>
      <dgm:t>
        <a:bodyPr/>
        <a:lstStyle/>
        <a:p>
          <a:endParaRPr lang="ru-RU"/>
        </a:p>
      </dgm:t>
    </dgm:pt>
    <dgm:pt modelId="{9C4DF0E9-F5C3-4E94-99E1-918ECFB337B4}" type="sibTrans" cxnId="{0E10F7A6-D1E8-4823-AD49-BAF76969E842}">
      <dgm:prSet/>
      <dgm:spPr/>
      <dgm:t>
        <a:bodyPr/>
        <a:lstStyle/>
        <a:p>
          <a:endParaRPr lang="ru-RU"/>
        </a:p>
      </dgm:t>
    </dgm:pt>
    <dgm:pt modelId="{4D6E40A3-7E20-4007-AC13-1B3830CF3A89}">
      <dgm:prSet phldrT="[Текст]" custT="1"/>
      <dgm:spPr/>
      <dgm:t>
        <a:bodyPr/>
        <a:lstStyle/>
        <a:p>
          <a:r>
            <a:rPr lang="ru-RU" sz="2000" dirty="0" smtClean="0"/>
            <a:t>Для обеспечения высокой скорости работы ОС модули ядра (все или большая часть), являются </a:t>
          </a:r>
          <a:r>
            <a:rPr lang="ru-RU" sz="2000" b="1" i="1" dirty="0" smtClean="0">
              <a:solidFill>
                <a:schemeClr val="accent2"/>
              </a:solidFill>
            </a:rPr>
            <a:t>резидентными</a:t>
          </a:r>
          <a:r>
            <a:rPr lang="ru-RU" sz="2000" dirty="0" smtClean="0"/>
            <a:t>, т.е. постоянно находятся в оперативной памяти.</a:t>
          </a:r>
          <a:endParaRPr lang="ru-RU" sz="2000" dirty="0"/>
        </a:p>
      </dgm:t>
    </dgm:pt>
    <dgm:pt modelId="{167681FE-B977-4CB4-8D3C-9B5E061FF8DA}" type="parTrans" cxnId="{8E797980-EABA-4FA1-8C08-0B86FC6FD201}">
      <dgm:prSet/>
      <dgm:spPr/>
      <dgm:t>
        <a:bodyPr/>
        <a:lstStyle/>
        <a:p>
          <a:endParaRPr lang="ru-RU"/>
        </a:p>
      </dgm:t>
    </dgm:pt>
    <dgm:pt modelId="{619CB9F7-CDB2-4FD0-9D26-179777DD9E12}" type="sibTrans" cxnId="{8E797980-EABA-4FA1-8C08-0B86FC6FD201}">
      <dgm:prSet/>
      <dgm:spPr/>
      <dgm:t>
        <a:bodyPr/>
        <a:lstStyle/>
        <a:p>
          <a:endParaRPr lang="ru-RU"/>
        </a:p>
      </dgm:t>
    </dgm:pt>
    <dgm:pt modelId="{EC7E7FCE-2A11-4292-9642-0E1E212B4000}">
      <dgm:prSet custT="1"/>
      <dgm:spPr/>
      <dgm:t>
        <a:bodyPr/>
        <a:lstStyle/>
        <a:p>
          <a:r>
            <a:rPr lang="ru-RU" sz="2000" dirty="0" smtClean="0"/>
            <a:t>управление памятью;</a:t>
          </a:r>
          <a:endParaRPr lang="ru-RU" sz="2000" dirty="0"/>
        </a:p>
      </dgm:t>
    </dgm:pt>
    <dgm:pt modelId="{EA08CF6D-EF16-4F5F-8F3C-16DDF5A1743F}" type="parTrans" cxnId="{8C9B1E4C-B0D7-45D7-847D-5585F142BE91}">
      <dgm:prSet/>
      <dgm:spPr/>
      <dgm:t>
        <a:bodyPr/>
        <a:lstStyle/>
        <a:p>
          <a:endParaRPr lang="ru-RU"/>
        </a:p>
      </dgm:t>
    </dgm:pt>
    <dgm:pt modelId="{17900B0A-3450-43F8-969F-BC94B5390C6E}" type="sibTrans" cxnId="{8C9B1E4C-B0D7-45D7-847D-5585F142BE91}">
      <dgm:prSet/>
      <dgm:spPr/>
      <dgm:t>
        <a:bodyPr/>
        <a:lstStyle/>
        <a:p>
          <a:endParaRPr lang="ru-RU"/>
        </a:p>
      </dgm:t>
    </dgm:pt>
    <dgm:pt modelId="{37D89463-41CE-4923-A9EA-12D4299ACD40}">
      <dgm:prSet custT="1"/>
      <dgm:spPr/>
      <dgm:t>
        <a:bodyPr/>
        <a:lstStyle/>
        <a:p>
          <a:r>
            <a:rPr lang="ru-RU" sz="2000" dirty="0" smtClean="0"/>
            <a:t>управление вводом-выводом и файловая система;</a:t>
          </a:r>
          <a:endParaRPr lang="ru-RU" sz="2000" dirty="0"/>
        </a:p>
      </dgm:t>
    </dgm:pt>
    <dgm:pt modelId="{B3FDA050-1B16-4821-8726-B2F65C74914B}" type="parTrans" cxnId="{0D3834ED-12EE-4FC3-A7EE-4EE4837D2A89}">
      <dgm:prSet/>
      <dgm:spPr/>
      <dgm:t>
        <a:bodyPr/>
        <a:lstStyle/>
        <a:p>
          <a:endParaRPr lang="ru-RU"/>
        </a:p>
      </dgm:t>
    </dgm:pt>
    <dgm:pt modelId="{3E1ED0FB-805A-4843-A5FA-D368068FF69A}" type="sibTrans" cxnId="{0D3834ED-12EE-4FC3-A7EE-4EE4837D2A89}">
      <dgm:prSet/>
      <dgm:spPr/>
      <dgm:t>
        <a:bodyPr/>
        <a:lstStyle/>
        <a:p>
          <a:endParaRPr lang="ru-RU"/>
        </a:p>
      </dgm:t>
    </dgm:pt>
    <dgm:pt modelId="{1A16CC0F-3429-483E-8ED7-89BE5B8ECF21}">
      <dgm:prSet custT="1"/>
      <dgm:spPr/>
      <dgm:t>
        <a:bodyPr/>
        <a:lstStyle/>
        <a:p>
          <a:r>
            <a:rPr lang="ru-RU" sz="2000" dirty="0" smtClean="0"/>
            <a:t>интерфейс прикладного программирования для поддержки обращений к ядру из приложений.</a:t>
          </a:r>
          <a:endParaRPr lang="ru-RU" sz="2000" dirty="0"/>
        </a:p>
      </dgm:t>
    </dgm:pt>
    <dgm:pt modelId="{648DD5E4-0858-4523-A817-A75D63698208}" type="parTrans" cxnId="{91972AAD-F1B3-4D79-A390-7C1F5A2BD634}">
      <dgm:prSet/>
      <dgm:spPr/>
      <dgm:t>
        <a:bodyPr/>
        <a:lstStyle/>
        <a:p>
          <a:endParaRPr lang="ru-RU"/>
        </a:p>
      </dgm:t>
    </dgm:pt>
    <dgm:pt modelId="{25710FFC-5D80-4619-B554-B9FB8A60448D}" type="sibTrans" cxnId="{91972AAD-F1B3-4D79-A390-7C1F5A2BD634}">
      <dgm:prSet/>
      <dgm:spPr/>
      <dgm:t>
        <a:bodyPr/>
        <a:lstStyle/>
        <a:p>
          <a:endParaRPr lang="ru-RU"/>
        </a:p>
      </dgm:t>
    </dgm:pt>
    <dgm:pt modelId="{6F451A18-F2C9-489B-85FC-24999EB6E8E7}" type="pres">
      <dgm:prSet presAssocID="{FED482D6-BEE7-43B2-90F3-1875D449B82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141910-FD1C-4028-9D0E-A5C3A887AFAF}" type="pres">
      <dgm:prSet presAssocID="{AF4A48D3-9F83-4F04-A2E1-EF083E6B56C3}" presName="linNode" presStyleCnt="0"/>
      <dgm:spPr/>
    </dgm:pt>
    <dgm:pt modelId="{7815C76F-02AD-465E-B7E2-F45C1A382A65}" type="pres">
      <dgm:prSet presAssocID="{AF4A48D3-9F83-4F04-A2E1-EF083E6B56C3}" presName="parentText" presStyleLbl="node1" presStyleIdx="0" presStyleCnt="3" custScaleX="64609" custScaleY="5233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2E06A-FD26-459A-83F4-5E8DB2A80BD7}" type="pres">
      <dgm:prSet presAssocID="{AF4A48D3-9F83-4F04-A2E1-EF083E6B56C3}" presName="descendantText" presStyleLbl="alignAccFollowNode1" presStyleIdx="0" presStyleCnt="3" custScaleX="166437" custScaleY="61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50D3DB-DD1C-4DE7-A478-2AD0EE65E147}" type="pres">
      <dgm:prSet presAssocID="{1F4296FD-C46E-425F-8C6D-2C337DDB4571}" presName="sp" presStyleCnt="0"/>
      <dgm:spPr/>
    </dgm:pt>
    <dgm:pt modelId="{08C7ADCE-CB91-44D0-B32F-EA4085A20BFA}" type="pres">
      <dgm:prSet presAssocID="{604F5F0C-5BF6-4D88-9B8C-CA2442336EA7}" presName="linNode" presStyleCnt="0"/>
      <dgm:spPr/>
    </dgm:pt>
    <dgm:pt modelId="{FD7C405E-1B8C-4808-9B36-7F65423C2C51}" type="pres">
      <dgm:prSet presAssocID="{604F5F0C-5BF6-4D88-9B8C-CA2442336EA7}" presName="parentText" presStyleLbl="node1" presStyleIdx="1" presStyleCnt="3" custScaleX="74897" custScaleY="569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FCB5D0-D1DF-4F22-872A-BD5A2C8A9DDF}" type="pres">
      <dgm:prSet presAssocID="{604F5F0C-5BF6-4D88-9B8C-CA2442336EA7}" presName="descendantText" presStyleLbl="alignAccFollowNode1" presStyleIdx="1" presStyleCnt="3" custScaleX="152732" custScaleY="947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E09067-E338-454B-B1EB-431EDD422033}" type="pres">
      <dgm:prSet presAssocID="{38EF5787-B427-494A-942A-84745B62929D}" presName="sp" presStyleCnt="0"/>
      <dgm:spPr/>
    </dgm:pt>
    <dgm:pt modelId="{2D3E29DC-6806-4313-BBC5-9F82F6BC0B0C}" type="pres">
      <dgm:prSet presAssocID="{762862A7-E94B-4742-B800-68C13D0C54E3}" presName="linNode" presStyleCnt="0"/>
      <dgm:spPr/>
    </dgm:pt>
    <dgm:pt modelId="{B0B8B0FA-81D6-4946-B2ED-62FC47A0FC55}" type="pres">
      <dgm:prSet presAssocID="{762862A7-E94B-4742-B800-68C13D0C54E3}" presName="parentText" presStyleLbl="node1" presStyleIdx="2" presStyleCnt="3" custScaleX="85185" custScaleY="3752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4B0882-5CC3-4251-8C5F-5FA96C2DDCF2}" type="pres">
      <dgm:prSet presAssocID="{762862A7-E94B-4742-B800-68C13D0C54E3}" presName="descendantText" presStyleLbl="alignAccFollowNode1" presStyleIdx="2" presStyleCnt="3" custScaleX="117166" custScaleY="61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958AFE-E2C9-4932-AE85-9D0A91F6C375}" type="presOf" srcId="{AF4A48D3-9F83-4F04-A2E1-EF083E6B56C3}" destId="{7815C76F-02AD-465E-B7E2-F45C1A382A65}" srcOrd="0" destOrd="0" presId="urn:microsoft.com/office/officeart/2005/8/layout/vList5"/>
    <dgm:cxn modelId="{B8F7428F-F6CB-455C-94B5-01E57166E674}" type="presOf" srcId="{1A16CC0F-3429-483E-8ED7-89BE5B8ECF21}" destId="{9AFCB5D0-D1DF-4F22-872A-BD5A2C8A9DDF}" srcOrd="0" destOrd="3" presId="urn:microsoft.com/office/officeart/2005/8/layout/vList5"/>
    <dgm:cxn modelId="{91972AAD-F1B3-4D79-A390-7C1F5A2BD634}" srcId="{604F5F0C-5BF6-4D88-9B8C-CA2442336EA7}" destId="{1A16CC0F-3429-483E-8ED7-89BE5B8ECF21}" srcOrd="3" destOrd="0" parTransId="{648DD5E4-0858-4523-A817-A75D63698208}" sibTransId="{25710FFC-5D80-4619-B554-B9FB8A60448D}"/>
    <dgm:cxn modelId="{8E797980-EABA-4FA1-8C08-0B86FC6FD201}" srcId="{762862A7-E94B-4742-B800-68C13D0C54E3}" destId="{4D6E40A3-7E20-4007-AC13-1B3830CF3A89}" srcOrd="0" destOrd="0" parTransId="{167681FE-B977-4CB4-8D3C-9B5E061FF8DA}" sibTransId="{619CB9F7-CDB2-4FD0-9D26-179777DD9E12}"/>
    <dgm:cxn modelId="{9AA1E848-53D0-4467-8524-0EE98BB7B582}" type="presOf" srcId="{E1020543-E563-4C61-BD95-30EC1B3432D2}" destId="{1F42E06A-FD26-459A-83F4-5E8DB2A80BD7}" srcOrd="0" destOrd="0" presId="urn:microsoft.com/office/officeart/2005/8/layout/vList5"/>
    <dgm:cxn modelId="{0E10F7A6-D1E8-4823-AD49-BAF76969E842}" srcId="{FED482D6-BEE7-43B2-90F3-1875D449B824}" destId="{762862A7-E94B-4742-B800-68C13D0C54E3}" srcOrd="2" destOrd="0" parTransId="{4C9DBEE2-0AE0-4982-9048-3F09A56DC5AA}" sibTransId="{9C4DF0E9-F5C3-4E94-99E1-918ECFB337B4}"/>
    <dgm:cxn modelId="{6AB614D8-C5D0-42E9-8E84-F5398471303F}" type="presOf" srcId="{FED482D6-BEE7-43B2-90F3-1875D449B824}" destId="{6F451A18-F2C9-489B-85FC-24999EB6E8E7}" srcOrd="0" destOrd="0" presId="urn:microsoft.com/office/officeart/2005/8/layout/vList5"/>
    <dgm:cxn modelId="{7853EA23-4BD9-4B61-9405-4F6A8C0619B1}" type="presOf" srcId="{4D6E40A3-7E20-4007-AC13-1B3830CF3A89}" destId="{9B4B0882-5CC3-4251-8C5F-5FA96C2DDCF2}" srcOrd="0" destOrd="0" presId="urn:microsoft.com/office/officeart/2005/8/layout/vList5"/>
    <dgm:cxn modelId="{692DED9F-56E2-48CA-9730-DC024A0A7CF0}" type="presOf" srcId="{604F5F0C-5BF6-4D88-9B8C-CA2442336EA7}" destId="{FD7C405E-1B8C-4808-9B36-7F65423C2C51}" srcOrd="0" destOrd="0" presId="urn:microsoft.com/office/officeart/2005/8/layout/vList5"/>
    <dgm:cxn modelId="{C080436E-81C1-47BD-B5AF-D257A857F52F}" type="presOf" srcId="{37D89463-41CE-4923-A9EA-12D4299ACD40}" destId="{9AFCB5D0-D1DF-4F22-872A-BD5A2C8A9DDF}" srcOrd="0" destOrd="2" presId="urn:microsoft.com/office/officeart/2005/8/layout/vList5"/>
    <dgm:cxn modelId="{B29F7B9E-236D-428C-AAD7-D00B260915F7}" srcId="{604F5F0C-5BF6-4D88-9B8C-CA2442336EA7}" destId="{7AC3D5FF-E2DA-4DEA-BA24-C5DD1C9FE417}" srcOrd="0" destOrd="0" parTransId="{8B72DC6D-C6D9-4B18-A2F0-F7C7B42BA38D}" sibTransId="{D827E25D-D25D-4898-914A-5922D5E2928C}"/>
    <dgm:cxn modelId="{8C9B1E4C-B0D7-45D7-847D-5585F142BE91}" srcId="{604F5F0C-5BF6-4D88-9B8C-CA2442336EA7}" destId="{EC7E7FCE-2A11-4292-9642-0E1E212B4000}" srcOrd="1" destOrd="0" parTransId="{EA08CF6D-EF16-4F5F-8F3C-16DDF5A1743F}" sibTransId="{17900B0A-3450-43F8-969F-BC94B5390C6E}"/>
    <dgm:cxn modelId="{65DF6DFC-4726-454F-BFE7-710ADC9AA4E0}" srcId="{FED482D6-BEE7-43B2-90F3-1875D449B824}" destId="{604F5F0C-5BF6-4D88-9B8C-CA2442336EA7}" srcOrd="1" destOrd="0" parTransId="{005708FD-632F-4DF4-BF45-4929FE8E172F}" sibTransId="{38EF5787-B427-494A-942A-84745B62929D}"/>
    <dgm:cxn modelId="{617F1759-AB5A-48D2-90C1-6D85C9162563}" type="presOf" srcId="{7AC3D5FF-E2DA-4DEA-BA24-C5DD1C9FE417}" destId="{9AFCB5D0-D1DF-4F22-872A-BD5A2C8A9DDF}" srcOrd="0" destOrd="0" presId="urn:microsoft.com/office/officeart/2005/8/layout/vList5"/>
    <dgm:cxn modelId="{9A79415E-4DE3-45C0-921E-8E3FF9C8C03D}" srcId="{AF4A48D3-9F83-4F04-A2E1-EF083E6B56C3}" destId="{E1020543-E563-4C61-BD95-30EC1B3432D2}" srcOrd="0" destOrd="0" parTransId="{B0ABFFAF-E615-431B-B6C9-6F078804FF5D}" sibTransId="{87FF77E6-7016-4AF7-9B91-CEC994E98AED}"/>
    <dgm:cxn modelId="{B3B92BA9-8294-40D3-8F8E-E74C032DBE97}" type="presOf" srcId="{762862A7-E94B-4742-B800-68C13D0C54E3}" destId="{B0B8B0FA-81D6-4946-B2ED-62FC47A0FC55}" srcOrd="0" destOrd="0" presId="urn:microsoft.com/office/officeart/2005/8/layout/vList5"/>
    <dgm:cxn modelId="{0D3834ED-12EE-4FC3-A7EE-4EE4837D2A89}" srcId="{604F5F0C-5BF6-4D88-9B8C-CA2442336EA7}" destId="{37D89463-41CE-4923-A9EA-12D4299ACD40}" srcOrd="2" destOrd="0" parTransId="{B3FDA050-1B16-4821-8726-B2F65C74914B}" sibTransId="{3E1ED0FB-805A-4843-A5FA-D368068FF69A}"/>
    <dgm:cxn modelId="{5E81E730-5471-4383-9950-FAC45768D8B3}" type="presOf" srcId="{EC7E7FCE-2A11-4292-9642-0E1E212B4000}" destId="{9AFCB5D0-D1DF-4F22-872A-BD5A2C8A9DDF}" srcOrd="0" destOrd="1" presId="urn:microsoft.com/office/officeart/2005/8/layout/vList5"/>
    <dgm:cxn modelId="{F6F9421A-A0FB-41B1-86B7-9B330363C038}" srcId="{FED482D6-BEE7-43B2-90F3-1875D449B824}" destId="{AF4A48D3-9F83-4F04-A2E1-EF083E6B56C3}" srcOrd="0" destOrd="0" parTransId="{0466DBAE-D17F-48BF-B36D-F86D7F9B910F}" sibTransId="{1F4296FD-C46E-425F-8C6D-2C337DDB4571}"/>
    <dgm:cxn modelId="{405462AB-1C9C-40E9-A998-F916072DEF14}" type="presParOf" srcId="{6F451A18-F2C9-489B-85FC-24999EB6E8E7}" destId="{77141910-FD1C-4028-9D0E-A5C3A887AFAF}" srcOrd="0" destOrd="0" presId="urn:microsoft.com/office/officeart/2005/8/layout/vList5"/>
    <dgm:cxn modelId="{F0314034-5BC4-4BAF-939A-859EC0893ECE}" type="presParOf" srcId="{77141910-FD1C-4028-9D0E-A5C3A887AFAF}" destId="{7815C76F-02AD-465E-B7E2-F45C1A382A65}" srcOrd="0" destOrd="0" presId="urn:microsoft.com/office/officeart/2005/8/layout/vList5"/>
    <dgm:cxn modelId="{359EAF26-DE5B-468F-B03C-446E95354D82}" type="presParOf" srcId="{77141910-FD1C-4028-9D0E-A5C3A887AFAF}" destId="{1F42E06A-FD26-459A-83F4-5E8DB2A80BD7}" srcOrd="1" destOrd="0" presId="urn:microsoft.com/office/officeart/2005/8/layout/vList5"/>
    <dgm:cxn modelId="{46068B03-8C09-44E6-8742-228A4CE481E7}" type="presParOf" srcId="{6F451A18-F2C9-489B-85FC-24999EB6E8E7}" destId="{DF50D3DB-DD1C-4DE7-A478-2AD0EE65E147}" srcOrd="1" destOrd="0" presId="urn:microsoft.com/office/officeart/2005/8/layout/vList5"/>
    <dgm:cxn modelId="{39BEC520-A0D4-4405-B180-3D7D45A9381E}" type="presParOf" srcId="{6F451A18-F2C9-489B-85FC-24999EB6E8E7}" destId="{08C7ADCE-CB91-44D0-B32F-EA4085A20BFA}" srcOrd="2" destOrd="0" presId="urn:microsoft.com/office/officeart/2005/8/layout/vList5"/>
    <dgm:cxn modelId="{426F8533-02E1-44AB-B7E9-4608F9B960CE}" type="presParOf" srcId="{08C7ADCE-CB91-44D0-B32F-EA4085A20BFA}" destId="{FD7C405E-1B8C-4808-9B36-7F65423C2C51}" srcOrd="0" destOrd="0" presId="urn:microsoft.com/office/officeart/2005/8/layout/vList5"/>
    <dgm:cxn modelId="{060D3EAD-49B1-4BCC-9256-953EB450CEF9}" type="presParOf" srcId="{08C7ADCE-CB91-44D0-B32F-EA4085A20BFA}" destId="{9AFCB5D0-D1DF-4F22-872A-BD5A2C8A9DDF}" srcOrd="1" destOrd="0" presId="urn:microsoft.com/office/officeart/2005/8/layout/vList5"/>
    <dgm:cxn modelId="{7772C4B5-F4CC-4FB2-B603-A3842D2D0C96}" type="presParOf" srcId="{6F451A18-F2C9-489B-85FC-24999EB6E8E7}" destId="{72E09067-E338-454B-B1EB-431EDD422033}" srcOrd="3" destOrd="0" presId="urn:microsoft.com/office/officeart/2005/8/layout/vList5"/>
    <dgm:cxn modelId="{B4E6D8FF-A236-4061-A26F-BDCB7F8BB25C}" type="presParOf" srcId="{6F451A18-F2C9-489B-85FC-24999EB6E8E7}" destId="{2D3E29DC-6806-4313-BBC5-9F82F6BC0B0C}" srcOrd="4" destOrd="0" presId="urn:microsoft.com/office/officeart/2005/8/layout/vList5"/>
    <dgm:cxn modelId="{46401320-019A-4F7D-9DB7-74E0F279FC9C}" type="presParOf" srcId="{2D3E29DC-6806-4313-BBC5-9F82F6BC0B0C}" destId="{B0B8B0FA-81D6-4946-B2ED-62FC47A0FC55}" srcOrd="0" destOrd="0" presId="urn:microsoft.com/office/officeart/2005/8/layout/vList5"/>
    <dgm:cxn modelId="{98EA7D14-0169-4344-8EB1-2D2120C876AF}" type="presParOf" srcId="{2D3E29DC-6806-4313-BBC5-9F82F6BC0B0C}" destId="{9B4B0882-5CC3-4251-8C5F-5FA96C2DDCF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ED482D6-BEE7-43B2-90F3-1875D449B824}" type="doc">
      <dgm:prSet loTypeId="urn:microsoft.com/office/officeart/2005/8/layout/vList5" loCatId="list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AF4A48D3-9F83-4F04-A2E1-EF083E6B56C3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400" b="1" i="1" dirty="0" smtClean="0"/>
            <a:t>Менее обязательные Транзитные</a:t>
          </a:r>
          <a:endParaRPr lang="ru-RU" sz="2400" dirty="0"/>
        </a:p>
      </dgm:t>
    </dgm:pt>
    <dgm:pt modelId="{0466DBAE-D17F-48BF-B36D-F86D7F9B910F}" type="parTrans" cxnId="{F6F9421A-A0FB-41B1-86B7-9B330363C038}">
      <dgm:prSet/>
      <dgm:spPr/>
      <dgm:t>
        <a:bodyPr/>
        <a:lstStyle/>
        <a:p>
          <a:endParaRPr lang="ru-RU"/>
        </a:p>
      </dgm:t>
    </dgm:pt>
    <dgm:pt modelId="{1F4296FD-C46E-425F-8C6D-2C337DDB4571}" type="sibTrans" cxnId="{F6F9421A-A0FB-41B1-86B7-9B330363C038}">
      <dgm:prSet/>
      <dgm:spPr/>
      <dgm:t>
        <a:bodyPr/>
        <a:lstStyle/>
        <a:p>
          <a:endParaRPr lang="ru-RU"/>
        </a:p>
      </dgm:t>
    </dgm:pt>
    <dgm:pt modelId="{E1020543-E563-4C61-BD95-30EC1B3432D2}">
      <dgm:prSet phldrT="[Текст]" custT="1"/>
      <dgm:spPr/>
      <dgm:t>
        <a:bodyPr/>
        <a:lstStyle/>
        <a:p>
          <a:r>
            <a:rPr lang="ru-RU" sz="2000" dirty="0" smtClean="0"/>
            <a:t>Выполняют полезные, но менее обязательные функции. </a:t>
          </a:r>
          <a:endParaRPr lang="ru-RU" sz="2000" dirty="0"/>
        </a:p>
      </dgm:t>
    </dgm:pt>
    <dgm:pt modelId="{B0ABFFAF-E615-431B-B6C9-6F078804FF5D}" type="parTrans" cxnId="{9A79415E-4DE3-45C0-921E-8E3FF9C8C03D}">
      <dgm:prSet/>
      <dgm:spPr/>
      <dgm:t>
        <a:bodyPr/>
        <a:lstStyle/>
        <a:p>
          <a:endParaRPr lang="ru-RU"/>
        </a:p>
      </dgm:t>
    </dgm:pt>
    <dgm:pt modelId="{87FF77E6-7016-4AF7-9B91-CEC994E98AED}" type="sibTrans" cxnId="{9A79415E-4DE3-45C0-921E-8E3FF9C8C03D}">
      <dgm:prSet/>
      <dgm:spPr/>
      <dgm:t>
        <a:bodyPr/>
        <a:lstStyle/>
        <a:p>
          <a:endParaRPr lang="ru-RU"/>
        </a:p>
      </dgm:t>
    </dgm:pt>
    <dgm:pt modelId="{AA5C8AD4-40B7-46D8-86F3-BA8571FC8CB2}">
      <dgm:prSet phldrT="[Текст]" custT="1"/>
      <dgm:spPr/>
      <dgm:t>
        <a:bodyPr/>
        <a:lstStyle/>
        <a:p>
          <a:r>
            <a:rPr lang="ru-RU" sz="2000" dirty="0" smtClean="0"/>
            <a:t>Вспомогательные модули, в отличие от модулей ядра, являются </a:t>
          </a:r>
          <a:r>
            <a:rPr lang="ru-RU" sz="2000" b="1" i="1" dirty="0" smtClean="0">
              <a:solidFill>
                <a:schemeClr val="accent2"/>
              </a:solidFill>
            </a:rPr>
            <a:t>транзитными </a:t>
          </a:r>
          <a:r>
            <a:rPr lang="ru-RU" sz="2000" dirty="0" smtClean="0"/>
            <a:t>- загружаются в оперативную память только на время выполнения.</a:t>
          </a:r>
          <a:endParaRPr lang="ru-RU" sz="2000" dirty="0"/>
        </a:p>
      </dgm:t>
    </dgm:pt>
    <dgm:pt modelId="{4A0C5C75-9C5E-4F57-8D7A-C80E9BF33E20}" type="parTrans" cxnId="{6D429494-3373-4A8F-A3BA-7226B2109C45}">
      <dgm:prSet/>
      <dgm:spPr/>
      <dgm:t>
        <a:bodyPr/>
        <a:lstStyle/>
        <a:p>
          <a:endParaRPr lang="ru-RU"/>
        </a:p>
      </dgm:t>
    </dgm:pt>
    <dgm:pt modelId="{5BD57758-5394-4EC5-B48A-DFD74E59FFC9}" type="sibTrans" cxnId="{6D429494-3373-4A8F-A3BA-7226B2109C45}">
      <dgm:prSet/>
      <dgm:spPr/>
      <dgm:t>
        <a:bodyPr/>
        <a:lstStyle/>
        <a:p>
          <a:endParaRPr lang="ru-RU"/>
        </a:p>
      </dgm:t>
    </dgm:pt>
    <dgm:pt modelId="{563AF972-09CE-4B1B-AACA-58BC01A2125F}">
      <dgm:prSet phldrT="[Текст]" custT="1"/>
      <dgm:spPr/>
      <dgm:t>
        <a:bodyPr/>
        <a:lstStyle/>
        <a:p>
          <a:r>
            <a:rPr lang="ru-RU" sz="2000" dirty="0" smtClean="0"/>
            <a:t>Обращаются к функциям ядра посредством системных вызовов.</a:t>
          </a:r>
          <a:endParaRPr lang="ru-RU" sz="2000" dirty="0"/>
        </a:p>
      </dgm:t>
    </dgm:pt>
    <dgm:pt modelId="{DE286AC8-65F5-4ED8-92DF-B22781126D37}" type="parTrans" cxnId="{7FFF6601-F276-4F82-9081-0012401F06C6}">
      <dgm:prSet/>
      <dgm:spPr/>
      <dgm:t>
        <a:bodyPr/>
        <a:lstStyle/>
        <a:p>
          <a:endParaRPr lang="ru-RU"/>
        </a:p>
      </dgm:t>
    </dgm:pt>
    <dgm:pt modelId="{CD2ED31A-D61B-4A68-9396-CE88DF0FCD5C}" type="sibTrans" cxnId="{7FFF6601-F276-4F82-9081-0012401F06C6}">
      <dgm:prSet/>
      <dgm:spPr/>
      <dgm:t>
        <a:bodyPr/>
        <a:lstStyle/>
        <a:p>
          <a:endParaRPr lang="ru-RU"/>
        </a:p>
      </dgm:t>
    </dgm:pt>
    <dgm:pt modelId="{6F451A18-F2C9-489B-85FC-24999EB6E8E7}" type="pres">
      <dgm:prSet presAssocID="{FED482D6-BEE7-43B2-90F3-1875D449B82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141910-FD1C-4028-9D0E-A5C3A887AFAF}" type="pres">
      <dgm:prSet presAssocID="{AF4A48D3-9F83-4F04-A2E1-EF083E6B56C3}" presName="linNode" presStyleCnt="0"/>
      <dgm:spPr/>
    </dgm:pt>
    <dgm:pt modelId="{7815C76F-02AD-465E-B7E2-F45C1A382A65}" type="pres">
      <dgm:prSet presAssocID="{AF4A48D3-9F83-4F04-A2E1-EF083E6B56C3}" presName="parentText" presStyleLbl="node1" presStyleIdx="0" presStyleCnt="1" custScaleX="114746" custScaleY="647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2E06A-FD26-459A-83F4-5E8DB2A80BD7}" type="pres">
      <dgm:prSet presAssocID="{AF4A48D3-9F83-4F04-A2E1-EF083E6B56C3}" presName="descendantText" presStyleLbl="alignAccFollowNode1" presStyleIdx="0" presStyleCnt="1" custScaleX="166437" custScaleY="125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AAB9BC-BE66-48D3-AF16-7746CC4453B3}" type="presOf" srcId="{563AF972-09CE-4B1B-AACA-58BC01A2125F}" destId="{1F42E06A-FD26-459A-83F4-5E8DB2A80BD7}" srcOrd="0" destOrd="1" presId="urn:microsoft.com/office/officeart/2005/8/layout/vList5"/>
    <dgm:cxn modelId="{83F33101-3E13-48DE-B852-12CB9747FBAE}" type="presOf" srcId="{AF4A48D3-9F83-4F04-A2E1-EF083E6B56C3}" destId="{7815C76F-02AD-465E-B7E2-F45C1A382A65}" srcOrd="0" destOrd="0" presId="urn:microsoft.com/office/officeart/2005/8/layout/vList5"/>
    <dgm:cxn modelId="{9A79415E-4DE3-45C0-921E-8E3FF9C8C03D}" srcId="{AF4A48D3-9F83-4F04-A2E1-EF083E6B56C3}" destId="{E1020543-E563-4C61-BD95-30EC1B3432D2}" srcOrd="0" destOrd="0" parTransId="{B0ABFFAF-E615-431B-B6C9-6F078804FF5D}" sibTransId="{87FF77E6-7016-4AF7-9B91-CEC994E98AED}"/>
    <dgm:cxn modelId="{9DAE5BAF-0C3A-430D-8747-0A17914FDE68}" type="presOf" srcId="{AA5C8AD4-40B7-46D8-86F3-BA8571FC8CB2}" destId="{1F42E06A-FD26-459A-83F4-5E8DB2A80BD7}" srcOrd="0" destOrd="2" presId="urn:microsoft.com/office/officeart/2005/8/layout/vList5"/>
    <dgm:cxn modelId="{6D429494-3373-4A8F-A3BA-7226B2109C45}" srcId="{AF4A48D3-9F83-4F04-A2E1-EF083E6B56C3}" destId="{AA5C8AD4-40B7-46D8-86F3-BA8571FC8CB2}" srcOrd="2" destOrd="0" parTransId="{4A0C5C75-9C5E-4F57-8D7A-C80E9BF33E20}" sibTransId="{5BD57758-5394-4EC5-B48A-DFD74E59FFC9}"/>
    <dgm:cxn modelId="{BAF19E58-3329-4F9A-9020-74672D01CDD7}" type="presOf" srcId="{FED482D6-BEE7-43B2-90F3-1875D449B824}" destId="{6F451A18-F2C9-489B-85FC-24999EB6E8E7}" srcOrd="0" destOrd="0" presId="urn:microsoft.com/office/officeart/2005/8/layout/vList5"/>
    <dgm:cxn modelId="{F6F9421A-A0FB-41B1-86B7-9B330363C038}" srcId="{FED482D6-BEE7-43B2-90F3-1875D449B824}" destId="{AF4A48D3-9F83-4F04-A2E1-EF083E6B56C3}" srcOrd="0" destOrd="0" parTransId="{0466DBAE-D17F-48BF-B36D-F86D7F9B910F}" sibTransId="{1F4296FD-C46E-425F-8C6D-2C337DDB4571}"/>
    <dgm:cxn modelId="{7FFF6601-F276-4F82-9081-0012401F06C6}" srcId="{AF4A48D3-9F83-4F04-A2E1-EF083E6B56C3}" destId="{563AF972-09CE-4B1B-AACA-58BC01A2125F}" srcOrd="1" destOrd="0" parTransId="{DE286AC8-65F5-4ED8-92DF-B22781126D37}" sibTransId="{CD2ED31A-D61B-4A68-9396-CE88DF0FCD5C}"/>
    <dgm:cxn modelId="{262FA619-D031-4AAA-94FA-BBE0471709FF}" type="presOf" srcId="{E1020543-E563-4C61-BD95-30EC1B3432D2}" destId="{1F42E06A-FD26-459A-83F4-5E8DB2A80BD7}" srcOrd="0" destOrd="0" presId="urn:microsoft.com/office/officeart/2005/8/layout/vList5"/>
    <dgm:cxn modelId="{5398C34C-7BEC-47F3-8595-7914162EE7B2}" type="presParOf" srcId="{6F451A18-F2C9-489B-85FC-24999EB6E8E7}" destId="{77141910-FD1C-4028-9D0E-A5C3A887AFAF}" srcOrd="0" destOrd="0" presId="urn:microsoft.com/office/officeart/2005/8/layout/vList5"/>
    <dgm:cxn modelId="{D9CCC88D-B770-428B-8AF3-508FABC6B2E7}" type="presParOf" srcId="{77141910-FD1C-4028-9D0E-A5C3A887AFAF}" destId="{7815C76F-02AD-465E-B7E2-F45C1A382A65}" srcOrd="0" destOrd="0" presId="urn:microsoft.com/office/officeart/2005/8/layout/vList5"/>
    <dgm:cxn modelId="{1B3DB8DF-423C-4B3D-8C38-7CB3F7DE681F}" type="presParOf" srcId="{77141910-FD1C-4028-9D0E-A5C3A887AFAF}" destId="{1F42E06A-FD26-459A-83F4-5E8DB2A80BD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714FF1-2120-45B8-BD9D-24D2507D690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8C86E4-A818-4AF4-A55C-B9B1A1100F88}">
      <dgm:prSet phldrT="[Текст]"/>
      <dgm:spPr/>
      <dgm:t>
        <a:bodyPr/>
        <a:lstStyle/>
        <a:p>
          <a:r>
            <a:rPr lang="ru-RU" dirty="0" smtClean="0"/>
            <a:t>Вид архитектуры</a:t>
          </a:r>
          <a:endParaRPr lang="ru-RU" dirty="0"/>
        </a:p>
      </dgm:t>
    </dgm:pt>
    <dgm:pt modelId="{D3C24E07-AE7B-43D9-AF2A-2FD602D42F6B}" type="parTrans" cxnId="{C67C302E-2108-455A-99B2-6B48B61E62B0}">
      <dgm:prSet/>
      <dgm:spPr/>
      <dgm:t>
        <a:bodyPr/>
        <a:lstStyle/>
        <a:p>
          <a:endParaRPr lang="ru-RU"/>
        </a:p>
      </dgm:t>
    </dgm:pt>
    <dgm:pt modelId="{08042F62-3E15-4F0D-87AF-9C18E2FC8F1B}" type="sibTrans" cxnId="{C67C302E-2108-455A-99B2-6B48B61E62B0}">
      <dgm:prSet/>
      <dgm:spPr/>
      <dgm:t>
        <a:bodyPr/>
        <a:lstStyle/>
        <a:p>
          <a:endParaRPr lang="ru-RU"/>
        </a:p>
      </dgm:t>
    </dgm:pt>
    <dgm:pt modelId="{9F46B187-E452-41BE-BAC9-D8CC666B3E7F}">
      <dgm:prSet phldrT="[Текст]"/>
      <dgm:spPr/>
      <dgm:t>
        <a:bodyPr/>
        <a:lstStyle/>
        <a:p>
          <a:r>
            <a:rPr lang="ru-RU" dirty="0" smtClean="0"/>
            <a:t>Монолитная </a:t>
          </a:r>
          <a:endParaRPr lang="ru-RU" dirty="0"/>
        </a:p>
      </dgm:t>
    </dgm:pt>
    <dgm:pt modelId="{E4AABEC1-8EE9-4488-A2B9-87410D0C6843}" type="parTrans" cxnId="{BB205DD9-11EE-42FE-AA4F-D97A7E7C197C}">
      <dgm:prSet/>
      <dgm:spPr/>
      <dgm:t>
        <a:bodyPr/>
        <a:lstStyle/>
        <a:p>
          <a:endParaRPr lang="ru-RU"/>
        </a:p>
      </dgm:t>
    </dgm:pt>
    <dgm:pt modelId="{1A44074F-C9FF-43F8-8910-489E38D2E190}" type="sibTrans" cxnId="{BB205DD9-11EE-42FE-AA4F-D97A7E7C197C}">
      <dgm:prSet/>
      <dgm:spPr/>
      <dgm:t>
        <a:bodyPr/>
        <a:lstStyle/>
        <a:p>
          <a:endParaRPr lang="ru-RU"/>
        </a:p>
      </dgm:t>
    </dgm:pt>
    <dgm:pt modelId="{26D43C44-0B1F-42CD-9509-5BEADD3747B1}">
      <dgm:prSet phldrT="[Текст]"/>
      <dgm:spPr/>
      <dgm:t>
        <a:bodyPr/>
        <a:lstStyle/>
        <a:p>
          <a:r>
            <a:rPr lang="ru-RU" dirty="0" smtClean="0"/>
            <a:t>Классическая </a:t>
          </a:r>
          <a:endParaRPr lang="ru-RU" dirty="0"/>
        </a:p>
      </dgm:t>
    </dgm:pt>
    <dgm:pt modelId="{DDEBC928-95A4-44BB-A22A-94F57523D1DC}" type="parTrans" cxnId="{8AE09310-5D9C-480F-809C-AF64CEFC8B97}">
      <dgm:prSet/>
      <dgm:spPr/>
      <dgm:t>
        <a:bodyPr/>
        <a:lstStyle/>
        <a:p>
          <a:endParaRPr lang="ru-RU"/>
        </a:p>
      </dgm:t>
    </dgm:pt>
    <dgm:pt modelId="{1F009275-87E7-40FF-8303-DA7C8DBE22E5}" type="sibTrans" cxnId="{8AE09310-5D9C-480F-809C-AF64CEFC8B97}">
      <dgm:prSet/>
      <dgm:spPr/>
      <dgm:t>
        <a:bodyPr/>
        <a:lstStyle/>
        <a:p>
          <a:endParaRPr lang="ru-RU"/>
        </a:p>
      </dgm:t>
    </dgm:pt>
    <dgm:pt modelId="{1F060F55-E1C3-4776-BBBE-678E8BCCCD28}">
      <dgm:prSet phldrT="[Текст]"/>
      <dgm:spPr/>
      <dgm:t>
        <a:bodyPr/>
        <a:lstStyle/>
        <a:p>
          <a:r>
            <a:rPr lang="ru-RU" dirty="0" smtClean="0"/>
            <a:t>Микроядро </a:t>
          </a:r>
          <a:endParaRPr lang="ru-RU" dirty="0"/>
        </a:p>
      </dgm:t>
    </dgm:pt>
    <dgm:pt modelId="{59ECD4EA-5DE0-4877-BC1D-01C7ADECEF9D}" type="parTrans" cxnId="{E120BA07-9D64-4E83-8648-38B67BC2EA46}">
      <dgm:prSet/>
      <dgm:spPr/>
      <dgm:t>
        <a:bodyPr/>
        <a:lstStyle/>
        <a:p>
          <a:endParaRPr lang="ru-RU"/>
        </a:p>
      </dgm:t>
    </dgm:pt>
    <dgm:pt modelId="{02A397AC-099B-4EC4-B6F6-E30E439C6085}" type="sibTrans" cxnId="{E120BA07-9D64-4E83-8648-38B67BC2EA46}">
      <dgm:prSet/>
      <dgm:spPr/>
      <dgm:t>
        <a:bodyPr/>
        <a:lstStyle/>
        <a:p>
          <a:endParaRPr lang="ru-RU"/>
        </a:p>
      </dgm:t>
    </dgm:pt>
    <dgm:pt modelId="{38FA5803-DF91-4566-924F-6538F9A1E89E}" type="pres">
      <dgm:prSet presAssocID="{68714FF1-2120-45B8-BD9D-24D2507D690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8ABE96-52E9-4220-8A90-702DFF0EF47D}" type="pres">
      <dgm:prSet presAssocID="{948C86E4-A818-4AF4-A55C-B9B1A1100F88}" presName="root1" presStyleCnt="0"/>
      <dgm:spPr/>
    </dgm:pt>
    <dgm:pt modelId="{41F8AB3D-98F0-4600-BAFE-7E144A5BE788}" type="pres">
      <dgm:prSet presAssocID="{948C86E4-A818-4AF4-A55C-B9B1A1100F8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76816F-DA37-4674-A3DA-55B84A0F10AB}" type="pres">
      <dgm:prSet presAssocID="{948C86E4-A818-4AF4-A55C-B9B1A1100F88}" presName="level2hierChild" presStyleCnt="0"/>
      <dgm:spPr/>
    </dgm:pt>
    <dgm:pt modelId="{C0206517-1332-4A1C-977D-E33AB47A65FF}" type="pres">
      <dgm:prSet presAssocID="{E4AABEC1-8EE9-4488-A2B9-87410D0C6843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C5D194FB-22CD-497F-A5C8-B0E013C88C83}" type="pres">
      <dgm:prSet presAssocID="{E4AABEC1-8EE9-4488-A2B9-87410D0C6843}" presName="connTx" presStyleLbl="parChTrans1D2" presStyleIdx="0" presStyleCnt="3"/>
      <dgm:spPr/>
      <dgm:t>
        <a:bodyPr/>
        <a:lstStyle/>
        <a:p>
          <a:endParaRPr lang="ru-RU"/>
        </a:p>
      </dgm:t>
    </dgm:pt>
    <dgm:pt modelId="{133B5576-15A8-4731-A1A5-74182C0DB32B}" type="pres">
      <dgm:prSet presAssocID="{9F46B187-E452-41BE-BAC9-D8CC666B3E7F}" presName="root2" presStyleCnt="0"/>
      <dgm:spPr/>
    </dgm:pt>
    <dgm:pt modelId="{619A3AE6-CDAE-43A2-A4C6-F71692450049}" type="pres">
      <dgm:prSet presAssocID="{9F46B187-E452-41BE-BAC9-D8CC666B3E7F}" presName="LevelTwoTextNode" presStyleLbl="node2" presStyleIdx="0" presStyleCnt="3" custLinFactNeighborX="8123" custLinFactNeighborY="-448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199383-9426-4041-9EC8-5DA90915FE7B}" type="pres">
      <dgm:prSet presAssocID="{9F46B187-E452-41BE-BAC9-D8CC666B3E7F}" presName="level3hierChild" presStyleCnt="0"/>
      <dgm:spPr/>
    </dgm:pt>
    <dgm:pt modelId="{FF4F535D-EF1C-43E2-BEDF-AF0D8107FAE0}" type="pres">
      <dgm:prSet presAssocID="{DDEBC928-95A4-44BB-A22A-94F57523D1DC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0B857A8C-0C31-4A5D-9A7B-6CFFF285B136}" type="pres">
      <dgm:prSet presAssocID="{DDEBC928-95A4-44BB-A22A-94F57523D1DC}" presName="connTx" presStyleLbl="parChTrans1D2" presStyleIdx="1" presStyleCnt="3"/>
      <dgm:spPr/>
      <dgm:t>
        <a:bodyPr/>
        <a:lstStyle/>
        <a:p>
          <a:endParaRPr lang="ru-RU"/>
        </a:p>
      </dgm:t>
    </dgm:pt>
    <dgm:pt modelId="{4D5497C2-3CBD-4B92-A11C-AC07498B8D24}" type="pres">
      <dgm:prSet presAssocID="{26D43C44-0B1F-42CD-9509-5BEADD3747B1}" presName="root2" presStyleCnt="0"/>
      <dgm:spPr/>
    </dgm:pt>
    <dgm:pt modelId="{B0A7C1FC-BD50-4357-9266-7AE7A6F814E3}" type="pres">
      <dgm:prSet presAssocID="{26D43C44-0B1F-42CD-9509-5BEADD3747B1}" presName="LevelTwoTextNode" presStyleLbl="node2" presStyleIdx="1" presStyleCnt="3" custLinFactNeighborX="34500" custLinFactNeighborY="-112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F70C54-3DA4-4FEC-BE54-3110115D27D2}" type="pres">
      <dgm:prSet presAssocID="{26D43C44-0B1F-42CD-9509-5BEADD3747B1}" presName="level3hierChild" presStyleCnt="0"/>
      <dgm:spPr/>
    </dgm:pt>
    <dgm:pt modelId="{53655B85-5314-49E4-93FB-80544CE549C3}" type="pres">
      <dgm:prSet presAssocID="{59ECD4EA-5DE0-4877-BC1D-01C7ADECEF9D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98F67D76-B6B3-4FC1-9EBB-53A796876038}" type="pres">
      <dgm:prSet presAssocID="{59ECD4EA-5DE0-4877-BC1D-01C7ADECEF9D}" presName="connTx" presStyleLbl="parChTrans1D2" presStyleIdx="2" presStyleCnt="3"/>
      <dgm:spPr/>
      <dgm:t>
        <a:bodyPr/>
        <a:lstStyle/>
        <a:p>
          <a:endParaRPr lang="ru-RU"/>
        </a:p>
      </dgm:t>
    </dgm:pt>
    <dgm:pt modelId="{C7D817C5-D841-45E4-A3BE-8C5657E6B2A1}" type="pres">
      <dgm:prSet presAssocID="{1F060F55-E1C3-4776-BBBE-678E8BCCCD28}" presName="root2" presStyleCnt="0"/>
      <dgm:spPr/>
    </dgm:pt>
    <dgm:pt modelId="{B1C91F15-CF28-4DC7-ADF2-CB56F16B8453}" type="pres">
      <dgm:prSet presAssocID="{1F060F55-E1C3-4776-BBBE-678E8BCCCD28}" presName="LevelTwoTextNode" presStyleLbl="node2" presStyleIdx="2" presStyleCnt="3" custLinFactNeighborX="49887" custLinFactNeighborY="583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254CAD-5C74-407F-8A12-FA374BE14658}" type="pres">
      <dgm:prSet presAssocID="{1F060F55-E1C3-4776-BBBE-678E8BCCCD28}" presName="level3hierChild" presStyleCnt="0"/>
      <dgm:spPr/>
    </dgm:pt>
  </dgm:ptLst>
  <dgm:cxnLst>
    <dgm:cxn modelId="{A19E3F8D-3730-425F-A244-7A13B67F93AB}" type="presOf" srcId="{DDEBC928-95A4-44BB-A22A-94F57523D1DC}" destId="{0B857A8C-0C31-4A5D-9A7B-6CFFF285B136}" srcOrd="1" destOrd="0" presId="urn:microsoft.com/office/officeart/2008/layout/HorizontalMultiLevelHierarchy"/>
    <dgm:cxn modelId="{A2C1F64F-0013-49BA-8F6E-4B8009A71F23}" type="presOf" srcId="{68714FF1-2120-45B8-BD9D-24D2507D6904}" destId="{38FA5803-DF91-4566-924F-6538F9A1E89E}" srcOrd="0" destOrd="0" presId="urn:microsoft.com/office/officeart/2008/layout/HorizontalMultiLevelHierarchy"/>
    <dgm:cxn modelId="{26EB4B52-F3A1-432A-BA24-5793904B249E}" type="presOf" srcId="{1F060F55-E1C3-4776-BBBE-678E8BCCCD28}" destId="{B1C91F15-CF28-4DC7-ADF2-CB56F16B8453}" srcOrd="0" destOrd="0" presId="urn:microsoft.com/office/officeart/2008/layout/HorizontalMultiLevelHierarchy"/>
    <dgm:cxn modelId="{40A8F4D4-C834-46CF-8451-EF80325AF506}" type="presOf" srcId="{26D43C44-0B1F-42CD-9509-5BEADD3747B1}" destId="{B0A7C1FC-BD50-4357-9266-7AE7A6F814E3}" srcOrd="0" destOrd="0" presId="urn:microsoft.com/office/officeart/2008/layout/HorizontalMultiLevelHierarchy"/>
    <dgm:cxn modelId="{EC98FA74-E422-4774-8A77-B4F47E045D3A}" type="presOf" srcId="{59ECD4EA-5DE0-4877-BC1D-01C7ADECEF9D}" destId="{53655B85-5314-49E4-93FB-80544CE549C3}" srcOrd="0" destOrd="0" presId="urn:microsoft.com/office/officeart/2008/layout/HorizontalMultiLevelHierarchy"/>
    <dgm:cxn modelId="{9E760835-5785-49ED-A8A1-4025D3D668DD}" type="presOf" srcId="{DDEBC928-95A4-44BB-A22A-94F57523D1DC}" destId="{FF4F535D-EF1C-43E2-BEDF-AF0D8107FAE0}" srcOrd="0" destOrd="0" presId="urn:microsoft.com/office/officeart/2008/layout/HorizontalMultiLevelHierarchy"/>
    <dgm:cxn modelId="{5E53922E-5F34-41DF-80DD-E629C0F76113}" type="presOf" srcId="{948C86E4-A818-4AF4-A55C-B9B1A1100F88}" destId="{41F8AB3D-98F0-4600-BAFE-7E144A5BE788}" srcOrd="0" destOrd="0" presId="urn:microsoft.com/office/officeart/2008/layout/HorizontalMultiLevelHierarchy"/>
    <dgm:cxn modelId="{C67C302E-2108-455A-99B2-6B48B61E62B0}" srcId="{68714FF1-2120-45B8-BD9D-24D2507D6904}" destId="{948C86E4-A818-4AF4-A55C-B9B1A1100F88}" srcOrd="0" destOrd="0" parTransId="{D3C24E07-AE7B-43D9-AF2A-2FD602D42F6B}" sibTransId="{08042F62-3E15-4F0D-87AF-9C18E2FC8F1B}"/>
    <dgm:cxn modelId="{E120BA07-9D64-4E83-8648-38B67BC2EA46}" srcId="{948C86E4-A818-4AF4-A55C-B9B1A1100F88}" destId="{1F060F55-E1C3-4776-BBBE-678E8BCCCD28}" srcOrd="2" destOrd="0" parTransId="{59ECD4EA-5DE0-4877-BC1D-01C7ADECEF9D}" sibTransId="{02A397AC-099B-4EC4-B6F6-E30E439C6085}"/>
    <dgm:cxn modelId="{8AE09310-5D9C-480F-809C-AF64CEFC8B97}" srcId="{948C86E4-A818-4AF4-A55C-B9B1A1100F88}" destId="{26D43C44-0B1F-42CD-9509-5BEADD3747B1}" srcOrd="1" destOrd="0" parTransId="{DDEBC928-95A4-44BB-A22A-94F57523D1DC}" sibTransId="{1F009275-87E7-40FF-8303-DA7C8DBE22E5}"/>
    <dgm:cxn modelId="{D0C96D24-18CD-450C-9299-12E9D8BC3DCF}" type="presOf" srcId="{E4AABEC1-8EE9-4488-A2B9-87410D0C6843}" destId="{C5D194FB-22CD-497F-A5C8-B0E013C88C83}" srcOrd="1" destOrd="0" presId="urn:microsoft.com/office/officeart/2008/layout/HorizontalMultiLevelHierarchy"/>
    <dgm:cxn modelId="{A7D51A60-DBE3-47B4-AE90-77992EA52767}" type="presOf" srcId="{59ECD4EA-5DE0-4877-BC1D-01C7ADECEF9D}" destId="{98F67D76-B6B3-4FC1-9EBB-53A796876038}" srcOrd="1" destOrd="0" presId="urn:microsoft.com/office/officeart/2008/layout/HorizontalMultiLevelHierarchy"/>
    <dgm:cxn modelId="{BB205DD9-11EE-42FE-AA4F-D97A7E7C197C}" srcId="{948C86E4-A818-4AF4-A55C-B9B1A1100F88}" destId="{9F46B187-E452-41BE-BAC9-D8CC666B3E7F}" srcOrd="0" destOrd="0" parTransId="{E4AABEC1-8EE9-4488-A2B9-87410D0C6843}" sibTransId="{1A44074F-C9FF-43F8-8910-489E38D2E190}"/>
    <dgm:cxn modelId="{691837A2-5CAB-4F59-8E3C-DDE4CA83DEE0}" type="presOf" srcId="{9F46B187-E452-41BE-BAC9-D8CC666B3E7F}" destId="{619A3AE6-CDAE-43A2-A4C6-F71692450049}" srcOrd="0" destOrd="0" presId="urn:microsoft.com/office/officeart/2008/layout/HorizontalMultiLevelHierarchy"/>
    <dgm:cxn modelId="{4156EB2B-5C6D-45D5-94F2-4A0EEA5903FC}" type="presOf" srcId="{E4AABEC1-8EE9-4488-A2B9-87410D0C6843}" destId="{C0206517-1332-4A1C-977D-E33AB47A65FF}" srcOrd="0" destOrd="0" presId="urn:microsoft.com/office/officeart/2008/layout/HorizontalMultiLevelHierarchy"/>
    <dgm:cxn modelId="{4AF604BD-028E-456D-A28F-4D7BECD427B2}" type="presParOf" srcId="{38FA5803-DF91-4566-924F-6538F9A1E89E}" destId="{968ABE96-52E9-4220-8A90-702DFF0EF47D}" srcOrd="0" destOrd="0" presId="urn:microsoft.com/office/officeart/2008/layout/HorizontalMultiLevelHierarchy"/>
    <dgm:cxn modelId="{828561AD-BEFC-448A-86B9-D25995633BA4}" type="presParOf" srcId="{968ABE96-52E9-4220-8A90-702DFF0EF47D}" destId="{41F8AB3D-98F0-4600-BAFE-7E144A5BE788}" srcOrd="0" destOrd="0" presId="urn:microsoft.com/office/officeart/2008/layout/HorizontalMultiLevelHierarchy"/>
    <dgm:cxn modelId="{79116DAA-7602-4916-9657-3AF9C9A4AB04}" type="presParOf" srcId="{968ABE96-52E9-4220-8A90-702DFF0EF47D}" destId="{0776816F-DA37-4674-A3DA-55B84A0F10AB}" srcOrd="1" destOrd="0" presId="urn:microsoft.com/office/officeart/2008/layout/HorizontalMultiLevelHierarchy"/>
    <dgm:cxn modelId="{A6C19C89-4C7D-46F6-97A1-9A43700D61F1}" type="presParOf" srcId="{0776816F-DA37-4674-A3DA-55B84A0F10AB}" destId="{C0206517-1332-4A1C-977D-E33AB47A65FF}" srcOrd="0" destOrd="0" presId="urn:microsoft.com/office/officeart/2008/layout/HorizontalMultiLevelHierarchy"/>
    <dgm:cxn modelId="{B9DDFC92-08DD-49C6-9B28-D3C3B5D02947}" type="presParOf" srcId="{C0206517-1332-4A1C-977D-E33AB47A65FF}" destId="{C5D194FB-22CD-497F-A5C8-B0E013C88C83}" srcOrd="0" destOrd="0" presId="urn:microsoft.com/office/officeart/2008/layout/HorizontalMultiLevelHierarchy"/>
    <dgm:cxn modelId="{A38818A1-B89D-4A4E-81F6-417E631A3963}" type="presParOf" srcId="{0776816F-DA37-4674-A3DA-55B84A0F10AB}" destId="{133B5576-15A8-4731-A1A5-74182C0DB32B}" srcOrd="1" destOrd="0" presId="urn:microsoft.com/office/officeart/2008/layout/HorizontalMultiLevelHierarchy"/>
    <dgm:cxn modelId="{09AC4D79-CBC6-4F85-B4CE-E20D9D41CA00}" type="presParOf" srcId="{133B5576-15A8-4731-A1A5-74182C0DB32B}" destId="{619A3AE6-CDAE-43A2-A4C6-F71692450049}" srcOrd="0" destOrd="0" presId="urn:microsoft.com/office/officeart/2008/layout/HorizontalMultiLevelHierarchy"/>
    <dgm:cxn modelId="{CCA5D52C-7B4B-4CF0-9541-E359C39E6DAA}" type="presParOf" srcId="{133B5576-15A8-4731-A1A5-74182C0DB32B}" destId="{16199383-9426-4041-9EC8-5DA90915FE7B}" srcOrd="1" destOrd="0" presId="urn:microsoft.com/office/officeart/2008/layout/HorizontalMultiLevelHierarchy"/>
    <dgm:cxn modelId="{920C77FE-4267-4F01-9925-4FF618290BB3}" type="presParOf" srcId="{0776816F-DA37-4674-A3DA-55B84A0F10AB}" destId="{FF4F535D-EF1C-43E2-BEDF-AF0D8107FAE0}" srcOrd="2" destOrd="0" presId="urn:microsoft.com/office/officeart/2008/layout/HorizontalMultiLevelHierarchy"/>
    <dgm:cxn modelId="{FDD0C860-81A5-4217-A822-9E13EE4E16E8}" type="presParOf" srcId="{FF4F535D-EF1C-43E2-BEDF-AF0D8107FAE0}" destId="{0B857A8C-0C31-4A5D-9A7B-6CFFF285B136}" srcOrd="0" destOrd="0" presId="urn:microsoft.com/office/officeart/2008/layout/HorizontalMultiLevelHierarchy"/>
    <dgm:cxn modelId="{C1586B27-DEC5-4A35-A347-15BD3418BF88}" type="presParOf" srcId="{0776816F-DA37-4674-A3DA-55B84A0F10AB}" destId="{4D5497C2-3CBD-4B92-A11C-AC07498B8D24}" srcOrd="3" destOrd="0" presId="urn:microsoft.com/office/officeart/2008/layout/HorizontalMultiLevelHierarchy"/>
    <dgm:cxn modelId="{F097237A-BC31-4042-8536-8A0FD0EDC51F}" type="presParOf" srcId="{4D5497C2-3CBD-4B92-A11C-AC07498B8D24}" destId="{B0A7C1FC-BD50-4357-9266-7AE7A6F814E3}" srcOrd="0" destOrd="0" presId="urn:microsoft.com/office/officeart/2008/layout/HorizontalMultiLevelHierarchy"/>
    <dgm:cxn modelId="{8690D785-75AF-4AC4-A33C-5AF2D9166DDA}" type="presParOf" srcId="{4D5497C2-3CBD-4B92-A11C-AC07498B8D24}" destId="{E6F70C54-3DA4-4FEC-BE54-3110115D27D2}" srcOrd="1" destOrd="0" presId="urn:microsoft.com/office/officeart/2008/layout/HorizontalMultiLevelHierarchy"/>
    <dgm:cxn modelId="{FE542A89-D6C8-42DD-A7DB-6F603A759CB1}" type="presParOf" srcId="{0776816F-DA37-4674-A3DA-55B84A0F10AB}" destId="{53655B85-5314-49E4-93FB-80544CE549C3}" srcOrd="4" destOrd="0" presId="urn:microsoft.com/office/officeart/2008/layout/HorizontalMultiLevelHierarchy"/>
    <dgm:cxn modelId="{5A13B249-9740-48CC-B049-9290376B0C8E}" type="presParOf" srcId="{53655B85-5314-49E4-93FB-80544CE549C3}" destId="{98F67D76-B6B3-4FC1-9EBB-53A796876038}" srcOrd="0" destOrd="0" presId="urn:microsoft.com/office/officeart/2008/layout/HorizontalMultiLevelHierarchy"/>
    <dgm:cxn modelId="{853406F8-F2FC-4215-9C84-E4699EC71656}" type="presParOf" srcId="{0776816F-DA37-4674-A3DA-55B84A0F10AB}" destId="{C7D817C5-D841-45E4-A3BE-8C5657E6B2A1}" srcOrd="5" destOrd="0" presId="urn:microsoft.com/office/officeart/2008/layout/HorizontalMultiLevelHierarchy"/>
    <dgm:cxn modelId="{B0CA9C1E-F77A-46A6-AB76-7232866503D0}" type="presParOf" srcId="{C7D817C5-D841-45E4-A3BE-8C5657E6B2A1}" destId="{B1C91F15-CF28-4DC7-ADF2-CB56F16B8453}" srcOrd="0" destOrd="0" presId="urn:microsoft.com/office/officeart/2008/layout/HorizontalMultiLevelHierarchy"/>
    <dgm:cxn modelId="{DBEE0DC2-5235-4777-8BD5-71FAA265FD78}" type="presParOf" srcId="{C7D817C5-D841-45E4-A3BE-8C5657E6B2A1}" destId="{96254CAD-5C74-407F-8A12-FA374BE1465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9F76504-5228-4277-8347-9E06344BF6A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095BE4-C08E-4C9E-97F8-D914ECC5888E}">
      <dgm:prSet phldrT="[Текст]" phldr="1"/>
      <dgm:spPr/>
      <dgm:t>
        <a:bodyPr/>
        <a:lstStyle/>
        <a:p>
          <a:endParaRPr lang="ru-RU" dirty="0"/>
        </a:p>
      </dgm:t>
    </dgm:pt>
    <dgm:pt modelId="{53E544A9-9287-4FC7-8D88-12336F028800}" type="parTrans" cxnId="{D982B02F-9F72-43C6-848F-9F2CEBA8D9B0}">
      <dgm:prSet/>
      <dgm:spPr/>
      <dgm:t>
        <a:bodyPr/>
        <a:lstStyle/>
        <a:p>
          <a:endParaRPr lang="ru-RU"/>
        </a:p>
      </dgm:t>
    </dgm:pt>
    <dgm:pt modelId="{8B44C9B0-E460-4872-9605-6783B08C0E20}" type="sibTrans" cxnId="{D982B02F-9F72-43C6-848F-9F2CEBA8D9B0}">
      <dgm:prSet/>
      <dgm:spPr/>
      <dgm:t>
        <a:bodyPr/>
        <a:lstStyle/>
        <a:p>
          <a:endParaRPr lang="ru-RU"/>
        </a:p>
      </dgm:t>
    </dgm:pt>
    <dgm:pt modelId="{FF6371A9-506F-4BB9-9A99-748BD47807C3}">
      <dgm:prSet phldrT="[Текст]"/>
      <dgm:spPr/>
      <dgm:t>
        <a:bodyPr/>
        <a:lstStyle/>
        <a:p>
          <a:r>
            <a:rPr lang="ru-RU" i="1" dirty="0" smtClean="0"/>
            <a:t>В монолитном ядре реализуются все основные функции операционной системы, и оно является, по сути, единой программой, представляющей собой совокупность процедур </a:t>
          </a:r>
          <a:r>
            <a:rPr lang="ru-RU" i="0" dirty="0" smtClean="0"/>
            <a:t>- большой набор сервисных функций. </a:t>
          </a:r>
          <a:endParaRPr lang="ru-RU" i="0" dirty="0"/>
        </a:p>
      </dgm:t>
    </dgm:pt>
    <dgm:pt modelId="{993BB68A-1ECC-470F-8486-65FBDB8E06D5}" type="parTrans" cxnId="{36BE0FF2-42AF-4132-8971-E28E2CE4CFE4}">
      <dgm:prSet/>
      <dgm:spPr/>
      <dgm:t>
        <a:bodyPr/>
        <a:lstStyle/>
        <a:p>
          <a:endParaRPr lang="ru-RU"/>
        </a:p>
      </dgm:t>
    </dgm:pt>
    <dgm:pt modelId="{361F909B-D1D2-4AFC-A114-37BC97BCC674}" type="sibTrans" cxnId="{36BE0FF2-42AF-4132-8971-E28E2CE4CFE4}">
      <dgm:prSet/>
      <dgm:spPr/>
      <dgm:t>
        <a:bodyPr/>
        <a:lstStyle/>
        <a:p>
          <a:endParaRPr lang="ru-RU"/>
        </a:p>
      </dgm:t>
    </dgm:pt>
    <dgm:pt modelId="{D824E316-4F8C-43E3-9046-1759B68E4636}">
      <dgm:prSet phldrT="[Текст]"/>
      <dgm:spPr/>
      <dgm:t>
        <a:bodyPr/>
        <a:lstStyle/>
        <a:p>
          <a:r>
            <a:rPr lang="ru-RU" b="1" dirty="0" smtClean="0"/>
            <a:t>Монолит</a:t>
          </a:r>
          <a:r>
            <a:rPr lang="ru-RU" dirty="0" smtClean="0"/>
            <a:t> – все вместе, все библиотеки, сервисные функции в одном ядре. </a:t>
          </a:r>
          <a:r>
            <a:rPr lang="ru-RU" i="1" dirty="0" smtClean="0"/>
            <a:t> </a:t>
          </a:r>
          <a:endParaRPr lang="ru-RU" dirty="0"/>
        </a:p>
      </dgm:t>
    </dgm:pt>
    <dgm:pt modelId="{85A67185-EE5F-41A5-81FA-67C4F6D33D5F}" type="parTrans" cxnId="{86863CCE-3B96-4E0D-8E58-4DDC7B7A481D}">
      <dgm:prSet/>
      <dgm:spPr/>
      <dgm:t>
        <a:bodyPr/>
        <a:lstStyle/>
        <a:p>
          <a:endParaRPr lang="ru-RU"/>
        </a:p>
      </dgm:t>
    </dgm:pt>
    <dgm:pt modelId="{0D6D5B9D-0216-40D0-AEDA-9BA6FC6DAEC7}" type="sibTrans" cxnId="{86863CCE-3B96-4E0D-8E58-4DDC7B7A481D}">
      <dgm:prSet/>
      <dgm:spPr/>
      <dgm:t>
        <a:bodyPr/>
        <a:lstStyle/>
        <a:p>
          <a:endParaRPr lang="ru-RU"/>
        </a:p>
      </dgm:t>
    </dgm:pt>
    <dgm:pt modelId="{C57B0103-DA6E-42C1-A7B7-F31D645BCBB4}" type="pres">
      <dgm:prSet presAssocID="{89F76504-5228-4277-8347-9E06344BF6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DB32D7-01A9-465F-9C05-898859E3D10B}" type="pres">
      <dgm:prSet presAssocID="{7D095BE4-C08E-4C9E-97F8-D914ECC5888E}" presName="composite" presStyleCnt="0"/>
      <dgm:spPr/>
    </dgm:pt>
    <dgm:pt modelId="{165C6095-FE51-4937-B3E8-0182A6D05307}" type="pres">
      <dgm:prSet presAssocID="{7D095BE4-C08E-4C9E-97F8-D914ECC5888E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403ED2-DC5C-4305-BFE9-B201E6C0036E}" type="pres">
      <dgm:prSet presAssocID="{7D095BE4-C08E-4C9E-97F8-D914ECC5888E}" presName="descendantText" presStyleLbl="alignAcc1" presStyleIdx="0" presStyleCnt="1" custScaleY="2078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BE0FF2-42AF-4132-8971-E28E2CE4CFE4}" srcId="{7D095BE4-C08E-4C9E-97F8-D914ECC5888E}" destId="{FF6371A9-506F-4BB9-9A99-748BD47807C3}" srcOrd="0" destOrd="0" parTransId="{993BB68A-1ECC-470F-8486-65FBDB8E06D5}" sibTransId="{361F909B-D1D2-4AFC-A114-37BC97BCC674}"/>
    <dgm:cxn modelId="{86863CCE-3B96-4E0D-8E58-4DDC7B7A481D}" srcId="{7D095BE4-C08E-4C9E-97F8-D914ECC5888E}" destId="{D824E316-4F8C-43E3-9046-1759B68E4636}" srcOrd="1" destOrd="0" parTransId="{85A67185-EE5F-41A5-81FA-67C4F6D33D5F}" sibTransId="{0D6D5B9D-0216-40D0-AEDA-9BA6FC6DAEC7}"/>
    <dgm:cxn modelId="{F120FEB9-5B6D-43B9-B5EA-2CAF63372AE7}" type="presOf" srcId="{89F76504-5228-4277-8347-9E06344BF6A8}" destId="{C57B0103-DA6E-42C1-A7B7-F31D645BCBB4}" srcOrd="0" destOrd="0" presId="urn:microsoft.com/office/officeart/2005/8/layout/chevron2"/>
    <dgm:cxn modelId="{D982B02F-9F72-43C6-848F-9F2CEBA8D9B0}" srcId="{89F76504-5228-4277-8347-9E06344BF6A8}" destId="{7D095BE4-C08E-4C9E-97F8-D914ECC5888E}" srcOrd="0" destOrd="0" parTransId="{53E544A9-9287-4FC7-8D88-12336F028800}" sibTransId="{8B44C9B0-E460-4872-9605-6783B08C0E20}"/>
    <dgm:cxn modelId="{8727E381-4465-427B-94A7-1ABCF0873163}" type="presOf" srcId="{7D095BE4-C08E-4C9E-97F8-D914ECC5888E}" destId="{165C6095-FE51-4937-B3E8-0182A6D05307}" srcOrd="0" destOrd="0" presId="urn:microsoft.com/office/officeart/2005/8/layout/chevron2"/>
    <dgm:cxn modelId="{9D82D4ED-8F78-4FD2-910C-00C32580FFD1}" type="presOf" srcId="{FF6371A9-506F-4BB9-9A99-748BD47807C3}" destId="{96403ED2-DC5C-4305-BFE9-B201E6C0036E}" srcOrd="0" destOrd="0" presId="urn:microsoft.com/office/officeart/2005/8/layout/chevron2"/>
    <dgm:cxn modelId="{13AB73CF-B105-41EC-8A40-814B1930B551}" type="presOf" srcId="{D824E316-4F8C-43E3-9046-1759B68E4636}" destId="{96403ED2-DC5C-4305-BFE9-B201E6C0036E}" srcOrd="0" destOrd="1" presId="urn:microsoft.com/office/officeart/2005/8/layout/chevron2"/>
    <dgm:cxn modelId="{9CD11AFF-7F6C-404F-BFAA-5F3545F40894}" type="presParOf" srcId="{C57B0103-DA6E-42C1-A7B7-F31D645BCBB4}" destId="{13DB32D7-01A9-465F-9C05-898859E3D10B}" srcOrd="0" destOrd="0" presId="urn:microsoft.com/office/officeart/2005/8/layout/chevron2"/>
    <dgm:cxn modelId="{8030B4BA-F774-4BEB-BB0F-41A11766AAE7}" type="presParOf" srcId="{13DB32D7-01A9-465F-9C05-898859E3D10B}" destId="{165C6095-FE51-4937-B3E8-0182A6D05307}" srcOrd="0" destOrd="0" presId="urn:microsoft.com/office/officeart/2005/8/layout/chevron2"/>
    <dgm:cxn modelId="{58AC48E3-EB49-470D-B714-CB21C2E5202E}" type="presParOf" srcId="{13DB32D7-01A9-465F-9C05-898859E3D10B}" destId="{96403ED2-DC5C-4305-BFE9-B201E6C0036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EF91587-C6DE-4188-80ED-E920136B91D4}" type="doc">
      <dgm:prSet loTypeId="urn:microsoft.com/office/officeart/2005/8/layout/vList5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A10929B3-A5F4-4F8D-B21D-B8D0667CD41B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Монолитное ядро содержит следующие базовые элементы:</a:t>
          </a:r>
        </a:p>
      </dgm:t>
    </dgm:pt>
    <dgm:pt modelId="{D9FC3A5A-6F96-4A25-87C2-BB21171CC4BE}" type="parTrans" cxnId="{8E062A66-7562-4CA2-8FEA-EBAE69CA0E51}">
      <dgm:prSet/>
      <dgm:spPr/>
      <dgm:t>
        <a:bodyPr/>
        <a:lstStyle/>
        <a:p>
          <a:endParaRPr lang="ru-RU"/>
        </a:p>
      </dgm:t>
    </dgm:pt>
    <dgm:pt modelId="{F314DF4B-AF3D-4DCA-97B4-75AC5B656A50}" type="sibTrans" cxnId="{8E062A66-7562-4CA2-8FEA-EBAE69CA0E51}">
      <dgm:prSet/>
      <dgm:spPr/>
      <dgm:t>
        <a:bodyPr/>
        <a:lstStyle/>
        <a:p>
          <a:endParaRPr lang="ru-RU"/>
        </a:p>
      </dgm:t>
    </dgm:pt>
    <dgm:pt modelId="{7893CB0A-99F1-49C1-9465-9C51783D7F73}">
      <dgm:prSet phldrT="[Текст]"/>
      <dgm:spPr/>
      <dgm:t>
        <a:bodyPr/>
        <a:lstStyle/>
        <a:p>
          <a:r>
            <a:rPr lang="ru-RU" dirty="0" smtClean="0"/>
            <a:t>Планирование процессов</a:t>
          </a:r>
          <a:endParaRPr lang="ru-RU" dirty="0"/>
        </a:p>
      </dgm:t>
    </dgm:pt>
    <dgm:pt modelId="{080C6DB8-8712-4D72-828A-5814807F4D2C}" type="parTrans" cxnId="{276CA94C-B37B-4B09-8429-830FA47D66CE}">
      <dgm:prSet/>
      <dgm:spPr/>
      <dgm:t>
        <a:bodyPr/>
        <a:lstStyle/>
        <a:p>
          <a:endParaRPr lang="ru-RU"/>
        </a:p>
      </dgm:t>
    </dgm:pt>
    <dgm:pt modelId="{4A09E59A-284A-4281-ABC9-5C7289D590F3}" type="sibTrans" cxnId="{276CA94C-B37B-4B09-8429-830FA47D66CE}">
      <dgm:prSet/>
      <dgm:spPr/>
      <dgm:t>
        <a:bodyPr/>
        <a:lstStyle/>
        <a:p>
          <a:endParaRPr lang="ru-RU"/>
        </a:p>
      </dgm:t>
    </dgm:pt>
    <dgm:pt modelId="{D0A4FF94-14C4-4142-99C1-A6E9911E6034}">
      <dgm:prSet phldrT="[Текст]"/>
      <dgm:spPr/>
      <dgm:t>
        <a:bodyPr/>
        <a:lstStyle/>
        <a:p>
          <a:r>
            <a:rPr lang="ru-RU" dirty="0" smtClean="0"/>
            <a:t>Управление файловой системой</a:t>
          </a:r>
          <a:endParaRPr lang="ru-RU" dirty="0"/>
        </a:p>
      </dgm:t>
    </dgm:pt>
    <dgm:pt modelId="{BE86A78D-2AC1-4969-988E-D9356B94DC51}" type="parTrans" cxnId="{2F10694C-2497-42D2-8B6B-49261DE2806E}">
      <dgm:prSet/>
      <dgm:spPr/>
      <dgm:t>
        <a:bodyPr/>
        <a:lstStyle/>
        <a:p>
          <a:endParaRPr lang="ru-RU"/>
        </a:p>
      </dgm:t>
    </dgm:pt>
    <dgm:pt modelId="{44143A9F-BDC3-43C9-97BC-3086F46E820E}" type="sibTrans" cxnId="{2F10694C-2497-42D2-8B6B-49261DE2806E}">
      <dgm:prSet/>
      <dgm:spPr/>
      <dgm:t>
        <a:bodyPr/>
        <a:lstStyle/>
        <a:p>
          <a:endParaRPr lang="ru-RU"/>
        </a:p>
      </dgm:t>
    </dgm:pt>
    <dgm:pt modelId="{31C6CCBF-BE03-4A0D-B2A5-09DE94850C5F}">
      <dgm:prSet phldrT="[Текст]"/>
      <dgm:spPr/>
      <dgm:t>
        <a:bodyPr/>
        <a:lstStyle/>
        <a:p>
          <a:r>
            <a:rPr lang="ru-RU" dirty="0" smtClean="0"/>
            <a:t>Сетевое взаимодействие</a:t>
          </a:r>
          <a:endParaRPr lang="ru-RU" dirty="0"/>
        </a:p>
      </dgm:t>
    </dgm:pt>
    <dgm:pt modelId="{19217B14-0D36-4070-AFB1-D3FBA358D0A0}" type="parTrans" cxnId="{CDB484EB-9121-4424-B077-CC18C9DA7F21}">
      <dgm:prSet/>
      <dgm:spPr/>
      <dgm:t>
        <a:bodyPr/>
        <a:lstStyle/>
        <a:p>
          <a:endParaRPr lang="ru-RU"/>
        </a:p>
      </dgm:t>
    </dgm:pt>
    <dgm:pt modelId="{D795754C-C7C7-4D3C-A7D0-44AF2A3185CD}" type="sibTrans" cxnId="{CDB484EB-9121-4424-B077-CC18C9DA7F21}">
      <dgm:prSet/>
      <dgm:spPr/>
      <dgm:t>
        <a:bodyPr/>
        <a:lstStyle/>
        <a:p>
          <a:endParaRPr lang="ru-RU"/>
        </a:p>
      </dgm:t>
    </dgm:pt>
    <dgm:pt modelId="{471DF4E6-5766-4877-B405-29D21834EF5B}">
      <dgm:prSet phldrT="[Текст]"/>
      <dgm:spPr/>
      <dgm:t>
        <a:bodyPr/>
        <a:lstStyle/>
        <a:p>
          <a:r>
            <a:rPr lang="ru-RU" dirty="0" smtClean="0"/>
            <a:t>Драйверы устройств</a:t>
          </a:r>
          <a:endParaRPr lang="ru-RU" dirty="0"/>
        </a:p>
      </dgm:t>
    </dgm:pt>
    <dgm:pt modelId="{29C8ED10-C062-4F9D-B127-161C122C3FCB}" type="parTrans" cxnId="{E599F4D8-AFED-45D0-B65F-B7F6F34246E5}">
      <dgm:prSet/>
      <dgm:spPr/>
      <dgm:t>
        <a:bodyPr/>
        <a:lstStyle/>
        <a:p>
          <a:endParaRPr lang="ru-RU"/>
        </a:p>
      </dgm:t>
    </dgm:pt>
    <dgm:pt modelId="{E311AB5E-258A-4BCA-BF8C-152118224F4D}" type="sibTrans" cxnId="{E599F4D8-AFED-45D0-B65F-B7F6F34246E5}">
      <dgm:prSet/>
      <dgm:spPr/>
      <dgm:t>
        <a:bodyPr/>
        <a:lstStyle/>
        <a:p>
          <a:endParaRPr lang="ru-RU"/>
        </a:p>
      </dgm:t>
    </dgm:pt>
    <dgm:pt modelId="{7340125B-2BBC-4527-BFF7-20985FE2B788}">
      <dgm:prSet phldrT="[Текст]"/>
      <dgm:spPr/>
      <dgm:t>
        <a:bodyPr/>
        <a:lstStyle/>
        <a:p>
          <a:r>
            <a:rPr lang="ru-RU" dirty="0" smtClean="0"/>
            <a:t>Управление памятью</a:t>
          </a:r>
          <a:endParaRPr lang="ru-RU" dirty="0"/>
        </a:p>
      </dgm:t>
    </dgm:pt>
    <dgm:pt modelId="{7E7DE94D-495F-4884-9FE4-27C051EBA8B9}" type="parTrans" cxnId="{07F5328F-1CC9-4077-9506-8A2259555185}">
      <dgm:prSet/>
      <dgm:spPr/>
      <dgm:t>
        <a:bodyPr/>
        <a:lstStyle/>
        <a:p>
          <a:endParaRPr lang="ru-RU"/>
        </a:p>
      </dgm:t>
    </dgm:pt>
    <dgm:pt modelId="{73A28C9B-69B5-4ACC-8CEC-CE6AD06C7DBB}" type="sibTrans" cxnId="{07F5328F-1CC9-4077-9506-8A2259555185}">
      <dgm:prSet/>
      <dgm:spPr/>
      <dgm:t>
        <a:bodyPr/>
        <a:lstStyle/>
        <a:p>
          <a:endParaRPr lang="ru-RU"/>
        </a:p>
      </dgm:t>
    </dgm:pt>
    <dgm:pt modelId="{A3F10F98-3590-488C-8546-D0417FC3B3EB}" type="pres">
      <dgm:prSet presAssocID="{DEF91587-C6DE-4188-80ED-E920136B91D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9A4618-2856-4F50-BE12-0CFE55A1EC83}" type="pres">
      <dgm:prSet presAssocID="{A10929B3-A5F4-4F8D-B21D-B8D0667CD41B}" presName="linNode" presStyleCnt="0"/>
      <dgm:spPr/>
    </dgm:pt>
    <dgm:pt modelId="{1CF2893F-9998-47E8-9DF7-B473BAB9F930}" type="pres">
      <dgm:prSet presAssocID="{A10929B3-A5F4-4F8D-B21D-B8D0667CD41B}" presName="parentText" presStyleLbl="node1" presStyleIdx="0" presStyleCnt="1" custLinFactNeighborX="-865" custLinFactNeighborY="-384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89B83D-01D2-4E35-8633-68C3D85507BA}" type="pres">
      <dgm:prSet presAssocID="{A10929B3-A5F4-4F8D-B21D-B8D0667CD41B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2B926B-E0CA-4AB3-84F7-2D6E7E606EF4}" type="presOf" srcId="{D0A4FF94-14C4-4142-99C1-A6E9911E6034}" destId="{9289B83D-01D2-4E35-8633-68C3D85507BA}" srcOrd="0" destOrd="1" presId="urn:microsoft.com/office/officeart/2005/8/layout/vList5"/>
    <dgm:cxn modelId="{E599F4D8-AFED-45D0-B65F-B7F6F34246E5}" srcId="{A10929B3-A5F4-4F8D-B21D-B8D0667CD41B}" destId="{471DF4E6-5766-4877-B405-29D21834EF5B}" srcOrd="3" destOrd="0" parTransId="{29C8ED10-C062-4F9D-B127-161C122C3FCB}" sibTransId="{E311AB5E-258A-4BCA-BF8C-152118224F4D}"/>
    <dgm:cxn modelId="{07F5328F-1CC9-4077-9506-8A2259555185}" srcId="{A10929B3-A5F4-4F8D-B21D-B8D0667CD41B}" destId="{7340125B-2BBC-4527-BFF7-20985FE2B788}" srcOrd="4" destOrd="0" parTransId="{7E7DE94D-495F-4884-9FE4-27C051EBA8B9}" sibTransId="{73A28C9B-69B5-4ACC-8CEC-CE6AD06C7DBB}"/>
    <dgm:cxn modelId="{8E062A66-7562-4CA2-8FEA-EBAE69CA0E51}" srcId="{DEF91587-C6DE-4188-80ED-E920136B91D4}" destId="{A10929B3-A5F4-4F8D-B21D-B8D0667CD41B}" srcOrd="0" destOrd="0" parTransId="{D9FC3A5A-6F96-4A25-87C2-BB21171CC4BE}" sibTransId="{F314DF4B-AF3D-4DCA-97B4-75AC5B656A50}"/>
    <dgm:cxn modelId="{CB6C536B-07EC-4C0C-ACD4-262755FD575D}" type="presOf" srcId="{7893CB0A-99F1-49C1-9465-9C51783D7F73}" destId="{9289B83D-01D2-4E35-8633-68C3D85507BA}" srcOrd="0" destOrd="0" presId="urn:microsoft.com/office/officeart/2005/8/layout/vList5"/>
    <dgm:cxn modelId="{276CA94C-B37B-4B09-8429-830FA47D66CE}" srcId="{A10929B3-A5F4-4F8D-B21D-B8D0667CD41B}" destId="{7893CB0A-99F1-49C1-9465-9C51783D7F73}" srcOrd="0" destOrd="0" parTransId="{080C6DB8-8712-4D72-828A-5814807F4D2C}" sibTransId="{4A09E59A-284A-4281-ABC9-5C7289D590F3}"/>
    <dgm:cxn modelId="{861CEDC8-1EAE-4269-A2F6-677712ADA5B9}" type="presOf" srcId="{7340125B-2BBC-4527-BFF7-20985FE2B788}" destId="{9289B83D-01D2-4E35-8633-68C3D85507BA}" srcOrd="0" destOrd="4" presId="urn:microsoft.com/office/officeart/2005/8/layout/vList5"/>
    <dgm:cxn modelId="{ADE79725-AC20-4B87-A3E6-ACF0D8238F87}" type="presOf" srcId="{DEF91587-C6DE-4188-80ED-E920136B91D4}" destId="{A3F10F98-3590-488C-8546-D0417FC3B3EB}" srcOrd="0" destOrd="0" presId="urn:microsoft.com/office/officeart/2005/8/layout/vList5"/>
    <dgm:cxn modelId="{2F10694C-2497-42D2-8B6B-49261DE2806E}" srcId="{A10929B3-A5F4-4F8D-B21D-B8D0667CD41B}" destId="{D0A4FF94-14C4-4142-99C1-A6E9911E6034}" srcOrd="1" destOrd="0" parTransId="{BE86A78D-2AC1-4969-988E-D9356B94DC51}" sibTransId="{44143A9F-BDC3-43C9-97BC-3086F46E820E}"/>
    <dgm:cxn modelId="{5F9B296B-D4FC-4DDC-8A0C-E52CB982E91B}" type="presOf" srcId="{471DF4E6-5766-4877-B405-29D21834EF5B}" destId="{9289B83D-01D2-4E35-8633-68C3D85507BA}" srcOrd="0" destOrd="3" presId="urn:microsoft.com/office/officeart/2005/8/layout/vList5"/>
    <dgm:cxn modelId="{CDB484EB-9121-4424-B077-CC18C9DA7F21}" srcId="{A10929B3-A5F4-4F8D-B21D-B8D0667CD41B}" destId="{31C6CCBF-BE03-4A0D-B2A5-09DE94850C5F}" srcOrd="2" destOrd="0" parTransId="{19217B14-0D36-4070-AFB1-D3FBA358D0A0}" sibTransId="{D795754C-C7C7-4D3C-A7D0-44AF2A3185CD}"/>
    <dgm:cxn modelId="{D14B233E-28BF-406B-B246-2C8B558954CC}" type="presOf" srcId="{31C6CCBF-BE03-4A0D-B2A5-09DE94850C5F}" destId="{9289B83D-01D2-4E35-8633-68C3D85507BA}" srcOrd="0" destOrd="2" presId="urn:microsoft.com/office/officeart/2005/8/layout/vList5"/>
    <dgm:cxn modelId="{B48B21DE-5521-4D91-9442-9BA94247D216}" type="presOf" srcId="{A10929B3-A5F4-4F8D-B21D-B8D0667CD41B}" destId="{1CF2893F-9998-47E8-9DF7-B473BAB9F930}" srcOrd="0" destOrd="0" presId="urn:microsoft.com/office/officeart/2005/8/layout/vList5"/>
    <dgm:cxn modelId="{4EA6D903-017E-4292-B498-810E74259245}" type="presParOf" srcId="{A3F10F98-3590-488C-8546-D0417FC3B3EB}" destId="{DD9A4618-2856-4F50-BE12-0CFE55A1EC83}" srcOrd="0" destOrd="0" presId="urn:microsoft.com/office/officeart/2005/8/layout/vList5"/>
    <dgm:cxn modelId="{F73AA046-F297-44E0-A284-E1BE0F2C7FEA}" type="presParOf" srcId="{DD9A4618-2856-4F50-BE12-0CFE55A1EC83}" destId="{1CF2893F-9998-47E8-9DF7-B473BAB9F930}" srcOrd="0" destOrd="0" presId="urn:microsoft.com/office/officeart/2005/8/layout/vList5"/>
    <dgm:cxn modelId="{D941FBE4-3E0A-4076-9099-73E7646D068C}" type="presParOf" srcId="{DD9A4618-2856-4F50-BE12-0CFE55A1EC83}" destId="{9289B83D-01D2-4E35-8633-68C3D85507B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9F76504-5228-4277-8347-9E06344BF6A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095BE4-C08E-4C9E-97F8-D914ECC5888E}">
      <dgm:prSet phldrT="[Текст]" phldr="1" custT="1"/>
      <dgm:spPr/>
      <dgm:t>
        <a:bodyPr/>
        <a:lstStyle/>
        <a:p>
          <a:endParaRPr lang="ru-RU" sz="5400" dirty="0"/>
        </a:p>
      </dgm:t>
    </dgm:pt>
    <dgm:pt modelId="{53E544A9-9287-4FC7-8D88-12336F028800}" type="parTrans" cxnId="{D982B02F-9F72-43C6-848F-9F2CEBA8D9B0}">
      <dgm:prSet/>
      <dgm:spPr/>
      <dgm:t>
        <a:bodyPr/>
        <a:lstStyle/>
        <a:p>
          <a:endParaRPr lang="ru-RU" sz="2000"/>
        </a:p>
      </dgm:t>
    </dgm:pt>
    <dgm:pt modelId="{8B44C9B0-E460-4872-9605-6783B08C0E20}" type="sibTrans" cxnId="{D982B02F-9F72-43C6-848F-9F2CEBA8D9B0}">
      <dgm:prSet/>
      <dgm:spPr/>
      <dgm:t>
        <a:bodyPr/>
        <a:lstStyle/>
        <a:p>
          <a:endParaRPr lang="ru-RU" sz="2000"/>
        </a:p>
      </dgm:t>
    </dgm:pt>
    <dgm:pt modelId="{FF6371A9-506F-4BB9-9A99-748BD47807C3}">
      <dgm:prSet phldrT="[Текст]" custT="1"/>
      <dgm:spPr/>
      <dgm:t>
        <a:bodyPr/>
        <a:lstStyle/>
        <a:p>
          <a:pPr algn="l"/>
          <a:r>
            <a:rPr lang="ru-RU" sz="2400" dirty="0" smtClean="0"/>
            <a:t>Система представляется как иерархия слоев.</a:t>
          </a:r>
          <a:endParaRPr lang="ru-RU" sz="2400" i="1" dirty="0"/>
        </a:p>
      </dgm:t>
    </dgm:pt>
    <dgm:pt modelId="{993BB68A-1ECC-470F-8486-65FBDB8E06D5}" type="parTrans" cxnId="{36BE0FF2-42AF-4132-8971-E28E2CE4CFE4}">
      <dgm:prSet/>
      <dgm:spPr/>
      <dgm:t>
        <a:bodyPr/>
        <a:lstStyle/>
        <a:p>
          <a:endParaRPr lang="ru-RU" sz="2000"/>
        </a:p>
      </dgm:t>
    </dgm:pt>
    <dgm:pt modelId="{361F909B-D1D2-4AFC-A114-37BC97BCC674}" type="sibTrans" cxnId="{36BE0FF2-42AF-4132-8971-E28E2CE4CFE4}">
      <dgm:prSet/>
      <dgm:spPr/>
      <dgm:t>
        <a:bodyPr/>
        <a:lstStyle/>
        <a:p>
          <a:endParaRPr lang="ru-RU" sz="2000"/>
        </a:p>
      </dgm:t>
    </dgm:pt>
    <dgm:pt modelId="{FF588475-53B3-4FCE-A35F-01E7459A43C7}">
      <dgm:prSet custT="1"/>
      <dgm:spPr/>
      <dgm:t>
        <a:bodyPr/>
        <a:lstStyle/>
        <a:p>
          <a:pPr algn="l"/>
          <a:r>
            <a:rPr lang="ru-RU" sz="2400" dirty="0" smtClean="0"/>
            <a:t>Функции нижележащего слоя являются </a:t>
          </a:r>
          <a:r>
            <a:rPr lang="ru-RU" sz="2400" i="1" dirty="0" smtClean="0"/>
            <a:t>примитивами</a:t>
          </a:r>
          <a:r>
            <a:rPr lang="ru-RU" sz="2400" dirty="0" smtClean="0"/>
            <a:t> для построения более сложных функций вышележащего слоя.</a:t>
          </a:r>
          <a:endParaRPr lang="ru-RU" sz="2400" dirty="0"/>
        </a:p>
      </dgm:t>
    </dgm:pt>
    <dgm:pt modelId="{21541047-BFE7-490D-B83A-07636FE4B5A6}" type="parTrans" cxnId="{D8E3F297-F518-47F2-A6AB-4AC849D1E242}">
      <dgm:prSet/>
      <dgm:spPr/>
      <dgm:t>
        <a:bodyPr/>
        <a:lstStyle/>
        <a:p>
          <a:endParaRPr lang="ru-RU" sz="2000"/>
        </a:p>
      </dgm:t>
    </dgm:pt>
    <dgm:pt modelId="{5457BFBB-1367-442F-9F3F-3D85E878A0EA}" type="sibTrans" cxnId="{D8E3F297-F518-47F2-A6AB-4AC849D1E242}">
      <dgm:prSet/>
      <dgm:spPr/>
      <dgm:t>
        <a:bodyPr/>
        <a:lstStyle/>
        <a:p>
          <a:endParaRPr lang="ru-RU" sz="2000"/>
        </a:p>
      </dgm:t>
    </dgm:pt>
    <dgm:pt modelId="{BF9A6CBF-D0B6-4E6F-893A-9F6185DF3BC6}">
      <dgm:prSet custT="1"/>
      <dgm:spPr/>
      <dgm:t>
        <a:bodyPr/>
        <a:lstStyle/>
        <a:p>
          <a:pPr algn="l"/>
          <a:r>
            <a:rPr lang="ru-RU" sz="2400" dirty="0" smtClean="0"/>
            <a:t>Взаимодействие слоев осуществляется через посредство функций </a:t>
          </a:r>
          <a:r>
            <a:rPr lang="ru-RU" sz="2400" i="1" dirty="0" smtClean="0"/>
            <a:t>межслойного интерфейса</a:t>
          </a:r>
          <a:r>
            <a:rPr lang="ru-RU" sz="2400" dirty="0" smtClean="0"/>
            <a:t>.</a:t>
          </a:r>
          <a:endParaRPr lang="ru-RU" sz="2400" dirty="0"/>
        </a:p>
      </dgm:t>
    </dgm:pt>
    <dgm:pt modelId="{50DB58AF-19B3-4859-8285-23326130C8AE}" type="parTrans" cxnId="{BACF5EB5-4D6B-4E4C-8010-6051F7B19A60}">
      <dgm:prSet/>
      <dgm:spPr/>
      <dgm:t>
        <a:bodyPr/>
        <a:lstStyle/>
        <a:p>
          <a:endParaRPr lang="ru-RU" sz="2000"/>
        </a:p>
      </dgm:t>
    </dgm:pt>
    <dgm:pt modelId="{425C1A50-997C-4965-8041-DC699CD5A540}" type="sibTrans" cxnId="{BACF5EB5-4D6B-4E4C-8010-6051F7B19A60}">
      <dgm:prSet/>
      <dgm:spPr/>
      <dgm:t>
        <a:bodyPr/>
        <a:lstStyle/>
        <a:p>
          <a:endParaRPr lang="ru-RU" sz="2000"/>
        </a:p>
      </dgm:t>
    </dgm:pt>
    <dgm:pt modelId="{6E4F652A-80A4-4205-B216-25138469F7B0}">
      <dgm:prSet custT="1"/>
      <dgm:spPr/>
      <dgm:t>
        <a:bodyPr/>
        <a:lstStyle/>
        <a:p>
          <a:pPr algn="l"/>
          <a:r>
            <a:rPr lang="ru-RU" sz="2400" dirty="0" smtClean="0"/>
            <a:t>Отдельный модуль может либо выполнить свою работу самостоятельно, либо обратиться к другому модулю своего слоя, либо обратиться к нижележащему слою через межслойный интерфейс.</a:t>
          </a:r>
          <a:endParaRPr lang="ru-RU" sz="2400" dirty="0"/>
        </a:p>
      </dgm:t>
    </dgm:pt>
    <dgm:pt modelId="{B2BFDD69-F2DA-4EFF-AEC9-AEF92C8B5EB9}" type="parTrans" cxnId="{0F217799-3AB6-4D2F-A6A9-6338AA6245DB}">
      <dgm:prSet/>
      <dgm:spPr/>
      <dgm:t>
        <a:bodyPr/>
        <a:lstStyle/>
        <a:p>
          <a:endParaRPr lang="ru-RU" sz="2000"/>
        </a:p>
      </dgm:t>
    </dgm:pt>
    <dgm:pt modelId="{C3B68A0C-B1EB-4E84-B7ED-1D2297863457}" type="sibTrans" cxnId="{0F217799-3AB6-4D2F-A6A9-6338AA6245DB}">
      <dgm:prSet/>
      <dgm:spPr/>
      <dgm:t>
        <a:bodyPr/>
        <a:lstStyle/>
        <a:p>
          <a:endParaRPr lang="ru-RU" sz="2000"/>
        </a:p>
      </dgm:t>
    </dgm:pt>
    <dgm:pt modelId="{C57B0103-DA6E-42C1-A7B7-F31D645BCBB4}" type="pres">
      <dgm:prSet presAssocID="{89F76504-5228-4277-8347-9E06344BF6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DB32D7-01A9-465F-9C05-898859E3D10B}" type="pres">
      <dgm:prSet presAssocID="{7D095BE4-C08E-4C9E-97F8-D914ECC5888E}" presName="composite" presStyleCnt="0"/>
      <dgm:spPr/>
    </dgm:pt>
    <dgm:pt modelId="{165C6095-FE51-4937-B3E8-0182A6D05307}" type="pres">
      <dgm:prSet presAssocID="{7D095BE4-C08E-4C9E-97F8-D914ECC5888E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403ED2-DC5C-4305-BFE9-B201E6C0036E}" type="pres">
      <dgm:prSet presAssocID="{7D095BE4-C08E-4C9E-97F8-D914ECC5888E}" presName="descendantText" presStyleLbl="alignAcc1" presStyleIdx="0" presStyleCnt="1" custScaleX="147869" custScaleY="150469" custLinFactNeighborX="-3922" custLinFactNeighborY="-900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82B02F-9F72-43C6-848F-9F2CEBA8D9B0}" srcId="{89F76504-5228-4277-8347-9E06344BF6A8}" destId="{7D095BE4-C08E-4C9E-97F8-D914ECC5888E}" srcOrd="0" destOrd="0" parTransId="{53E544A9-9287-4FC7-8D88-12336F028800}" sibTransId="{8B44C9B0-E460-4872-9605-6783B08C0E20}"/>
    <dgm:cxn modelId="{FCAC185B-EF48-48EA-9734-46887453A071}" type="presOf" srcId="{6E4F652A-80A4-4205-B216-25138469F7B0}" destId="{96403ED2-DC5C-4305-BFE9-B201E6C0036E}" srcOrd="0" destOrd="3" presId="urn:microsoft.com/office/officeart/2005/8/layout/chevron2"/>
    <dgm:cxn modelId="{6FDA3A2F-9232-4339-A05E-CB3782E2EA74}" type="presOf" srcId="{7D095BE4-C08E-4C9E-97F8-D914ECC5888E}" destId="{165C6095-FE51-4937-B3E8-0182A6D05307}" srcOrd="0" destOrd="0" presId="urn:microsoft.com/office/officeart/2005/8/layout/chevron2"/>
    <dgm:cxn modelId="{D8E3F297-F518-47F2-A6AB-4AC849D1E242}" srcId="{7D095BE4-C08E-4C9E-97F8-D914ECC5888E}" destId="{FF588475-53B3-4FCE-A35F-01E7459A43C7}" srcOrd="1" destOrd="0" parTransId="{21541047-BFE7-490D-B83A-07636FE4B5A6}" sibTransId="{5457BFBB-1367-442F-9F3F-3D85E878A0EA}"/>
    <dgm:cxn modelId="{2BDEBE73-DF21-4F20-B3F5-D6F3502E795D}" type="presOf" srcId="{FF6371A9-506F-4BB9-9A99-748BD47807C3}" destId="{96403ED2-DC5C-4305-BFE9-B201E6C0036E}" srcOrd="0" destOrd="0" presId="urn:microsoft.com/office/officeart/2005/8/layout/chevron2"/>
    <dgm:cxn modelId="{0F217799-3AB6-4D2F-A6A9-6338AA6245DB}" srcId="{7D095BE4-C08E-4C9E-97F8-D914ECC5888E}" destId="{6E4F652A-80A4-4205-B216-25138469F7B0}" srcOrd="3" destOrd="0" parTransId="{B2BFDD69-F2DA-4EFF-AEC9-AEF92C8B5EB9}" sibTransId="{C3B68A0C-B1EB-4E84-B7ED-1D2297863457}"/>
    <dgm:cxn modelId="{4B8BF6F4-529B-4AB7-8595-2E7B650AE3DC}" type="presOf" srcId="{89F76504-5228-4277-8347-9E06344BF6A8}" destId="{C57B0103-DA6E-42C1-A7B7-F31D645BCBB4}" srcOrd="0" destOrd="0" presId="urn:microsoft.com/office/officeart/2005/8/layout/chevron2"/>
    <dgm:cxn modelId="{B569CA76-4D38-4AC0-BE0C-D1DA341C36D7}" type="presOf" srcId="{FF588475-53B3-4FCE-A35F-01E7459A43C7}" destId="{96403ED2-DC5C-4305-BFE9-B201E6C0036E}" srcOrd="0" destOrd="1" presId="urn:microsoft.com/office/officeart/2005/8/layout/chevron2"/>
    <dgm:cxn modelId="{BACF5EB5-4D6B-4E4C-8010-6051F7B19A60}" srcId="{7D095BE4-C08E-4C9E-97F8-D914ECC5888E}" destId="{BF9A6CBF-D0B6-4E6F-893A-9F6185DF3BC6}" srcOrd="2" destOrd="0" parTransId="{50DB58AF-19B3-4859-8285-23326130C8AE}" sibTransId="{425C1A50-997C-4965-8041-DC699CD5A540}"/>
    <dgm:cxn modelId="{36BE0FF2-42AF-4132-8971-E28E2CE4CFE4}" srcId="{7D095BE4-C08E-4C9E-97F8-D914ECC5888E}" destId="{FF6371A9-506F-4BB9-9A99-748BD47807C3}" srcOrd="0" destOrd="0" parTransId="{993BB68A-1ECC-470F-8486-65FBDB8E06D5}" sibTransId="{361F909B-D1D2-4AFC-A114-37BC97BCC674}"/>
    <dgm:cxn modelId="{35CB85EF-4CD1-4ADD-926D-EE27FEC28C54}" type="presOf" srcId="{BF9A6CBF-D0B6-4E6F-893A-9F6185DF3BC6}" destId="{96403ED2-DC5C-4305-BFE9-B201E6C0036E}" srcOrd="0" destOrd="2" presId="urn:microsoft.com/office/officeart/2005/8/layout/chevron2"/>
    <dgm:cxn modelId="{807EFEB7-B0E1-4CC0-8100-F8148985DA09}" type="presParOf" srcId="{C57B0103-DA6E-42C1-A7B7-F31D645BCBB4}" destId="{13DB32D7-01A9-465F-9C05-898859E3D10B}" srcOrd="0" destOrd="0" presId="urn:microsoft.com/office/officeart/2005/8/layout/chevron2"/>
    <dgm:cxn modelId="{5CADD90B-6337-418A-84C1-C2EBECC1B7AB}" type="presParOf" srcId="{13DB32D7-01A9-465F-9C05-898859E3D10B}" destId="{165C6095-FE51-4937-B3E8-0182A6D05307}" srcOrd="0" destOrd="0" presId="urn:microsoft.com/office/officeart/2005/8/layout/chevron2"/>
    <dgm:cxn modelId="{3C1EEFB8-16AE-442E-BCE7-63F770933069}" type="presParOf" srcId="{13DB32D7-01A9-465F-9C05-898859E3D10B}" destId="{96403ED2-DC5C-4305-BFE9-B201E6C0036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A8187-C832-4216-9DE3-86F8DB8EC031}">
      <dsp:nvSpPr>
        <dsp:cNvPr id="0" name=""/>
        <dsp:cNvSpPr/>
      </dsp:nvSpPr>
      <dsp:spPr>
        <a:xfrm rot="5400000">
          <a:off x="4458229" y="-1371933"/>
          <a:ext cx="1863089" cy="5072728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b="0" i="0" kern="1200" dirty="0" smtClean="0"/>
            <a:t>структурная и функциональная организация ОС на основе некоторой совокупности программных модулей</a:t>
          </a:r>
          <a:endParaRPr lang="ru-RU" sz="2700" kern="1200" dirty="0"/>
        </a:p>
      </dsp:txBody>
      <dsp:txXfrm rot="-5400000">
        <a:off x="2853410" y="323835"/>
        <a:ext cx="4981779" cy="1681191"/>
      </dsp:txXfrm>
    </dsp:sp>
    <dsp:sp modelId="{6B32389C-179A-4F2D-89FC-CFABB281E3A4}">
      <dsp:nvSpPr>
        <dsp:cNvPr id="0" name=""/>
        <dsp:cNvSpPr/>
      </dsp:nvSpPr>
      <dsp:spPr>
        <a:xfrm>
          <a:off x="0" y="0"/>
          <a:ext cx="2853410" cy="2328862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Архитектура операционной системы</a:t>
          </a:r>
          <a:endParaRPr lang="ru-RU" sz="2900" kern="1200" dirty="0"/>
        </a:p>
      </dsp:txBody>
      <dsp:txXfrm>
        <a:off x="113686" y="113686"/>
        <a:ext cx="2626038" cy="210149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EC1D5-19DC-45FF-B679-C7FA0E0B59D8}">
      <dsp:nvSpPr>
        <dsp:cNvPr id="0" name=""/>
        <dsp:cNvSpPr/>
      </dsp:nvSpPr>
      <dsp:spPr>
        <a:xfrm rot="5400000">
          <a:off x="4758942" y="-3484508"/>
          <a:ext cx="1136355" cy="828093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i="1" kern="1200" dirty="0" smtClean="0"/>
            <a:t>Универсальный и эффективный способ декомпозиции сложных систем, базирующийся на следующих положениях:</a:t>
          </a:r>
          <a:endParaRPr lang="ru-RU" sz="2400" kern="1200" dirty="0"/>
        </a:p>
      </dsp:txBody>
      <dsp:txXfrm rot="-5400000">
        <a:off x="1186652" y="143254"/>
        <a:ext cx="8225464" cy="1025411"/>
      </dsp:txXfrm>
    </dsp:sp>
    <dsp:sp modelId="{77EE22FB-435D-440D-BA71-FE8B9EE5FB4F}">
      <dsp:nvSpPr>
        <dsp:cNvPr id="0" name=""/>
        <dsp:cNvSpPr/>
      </dsp:nvSpPr>
      <dsp:spPr>
        <a:xfrm>
          <a:off x="955" y="325338"/>
          <a:ext cx="1185696" cy="661243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33234" y="357617"/>
        <a:ext cx="1121138" cy="5966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EC1D5-19DC-45FF-B679-C7FA0E0B59D8}">
      <dsp:nvSpPr>
        <dsp:cNvPr id="0" name=""/>
        <dsp:cNvSpPr/>
      </dsp:nvSpPr>
      <dsp:spPr>
        <a:xfrm rot="5400000">
          <a:off x="4411559" y="-3220330"/>
          <a:ext cx="1872205" cy="831286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При таком подходе разработка системы осуществляется сверху вниз, от целей системы к их реализации. 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Сначала определяются функции слоев и межслойные интерфейсы, задающие общую структуру системы, а затем разрабатываются модули внутри слоев. </a:t>
          </a:r>
          <a:endParaRPr lang="ru-RU" sz="2400" kern="1200" dirty="0"/>
        </a:p>
      </dsp:txBody>
      <dsp:txXfrm rot="-5400000">
        <a:off x="1191227" y="91396"/>
        <a:ext cx="8221475" cy="1689417"/>
      </dsp:txXfrm>
    </dsp:sp>
    <dsp:sp modelId="{77EE22FB-435D-440D-BA71-FE8B9EE5FB4F}">
      <dsp:nvSpPr>
        <dsp:cNvPr id="0" name=""/>
        <dsp:cNvSpPr/>
      </dsp:nvSpPr>
      <dsp:spPr>
        <a:xfrm>
          <a:off x="959" y="464282"/>
          <a:ext cx="1190268" cy="943643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47024" y="510347"/>
        <a:ext cx="1098138" cy="85151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EC1D5-19DC-45FF-B679-C7FA0E0B59D8}">
      <dsp:nvSpPr>
        <dsp:cNvPr id="0" name=""/>
        <dsp:cNvSpPr/>
      </dsp:nvSpPr>
      <dsp:spPr>
        <a:xfrm rot="5400000">
          <a:off x="4843609" y="-3220330"/>
          <a:ext cx="1008104" cy="831286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Многослойный подход применим и к структуре ядра как сложного многофункционального комплекса</a:t>
          </a:r>
          <a:endParaRPr lang="ru-RU" sz="2400" kern="1200" dirty="0"/>
        </a:p>
      </dsp:txBody>
      <dsp:txXfrm rot="-5400000">
        <a:off x="1191227" y="481264"/>
        <a:ext cx="8263657" cy="909680"/>
      </dsp:txXfrm>
    </dsp:sp>
    <dsp:sp modelId="{77EE22FB-435D-440D-BA71-FE8B9EE5FB4F}">
      <dsp:nvSpPr>
        <dsp:cNvPr id="0" name=""/>
        <dsp:cNvSpPr/>
      </dsp:nvSpPr>
      <dsp:spPr>
        <a:xfrm>
          <a:off x="959" y="464282"/>
          <a:ext cx="1190268" cy="943643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47024" y="510347"/>
        <a:ext cx="1098138" cy="85151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357D1B-933A-476F-99B7-A91D5D6A3D41}">
      <dsp:nvSpPr>
        <dsp:cNvPr id="0" name=""/>
        <dsp:cNvSpPr/>
      </dsp:nvSpPr>
      <dsp:spPr>
        <a:xfrm rot="5400000">
          <a:off x="4594950" y="-2134697"/>
          <a:ext cx="755614" cy="5581471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/>
            <a:t> </a:t>
          </a:r>
          <a:r>
            <a:rPr lang="ru-RU" sz="1800" kern="1200" dirty="0" smtClean="0"/>
            <a:t>ядро, содержащее только самые необходимые функции.</a:t>
          </a:r>
          <a:endParaRPr lang="ru-RU" sz="1800" kern="1200" dirty="0"/>
        </a:p>
      </dsp:txBody>
      <dsp:txXfrm rot="-5400000">
        <a:off x="2182022" y="315117"/>
        <a:ext cx="5544585" cy="681842"/>
      </dsp:txXfrm>
    </dsp:sp>
    <dsp:sp modelId="{ECCFD42A-B3D2-4A43-A052-84B8AA966EF8}">
      <dsp:nvSpPr>
        <dsp:cNvPr id="0" name=""/>
        <dsp:cNvSpPr/>
      </dsp:nvSpPr>
      <dsp:spPr>
        <a:xfrm>
          <a:off x="744" y="3448"/>
          <a:ext cx="2181277" cy="130517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Микроядро </a:t>
          </a:r>
          <a:endParaRPr lang="ru-RU" sz="2400" kern="1200" dirty="0"/>
        </a:p>
      </dsp:txBody>
      <dsp:txXfrm>
        <a:off x="64458" y="67162"/>
        <a:ext cx="2053849" cy="1177751"/>
      </dsp:txXfrm>
    </dsp:sp>
    <dsp:sp modelId="{D5C4277E-2AA1-48FB-9BA5-70E0D25CB4F0}">
      <dsp:nvSpPr>
        <dsp:cNvPr id="0" name=""/>
        <dsp:cNvSpPr/>
      </dsp:nvSpPr>
      <dsp:spPr>
        <a:xfrm rot="5400000">
          <a:off x="4625901" y="-801313"/>
          <a:ext cx="993000" cy="5650191"/>
        </a:xfrm>
        <a:prstGeom prst="round2SameRect">
          <a:avLst/>
        </a:prstGeom>
        <a:solidFill>
          <a:schemeClr val="accent4">
            <a:tint val="40000"/>
            <a:alpha val="90000"/>
            <a:hueOff val="4596512"/>
            <a:satOff val="-1960"/>
            <a:lumOff val="-197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4596512"/>
              <a:satOff val="-1960"/>
              <a:lumOff val="-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минимизировать само ядро, вынести как можно функциональности в режим пользователя (т.е. исполнять эту функциональность в виде обычных процессов).</a:t>
          </a:r>
          <a:endParaRPr lang="ru-RU" sz="1800" kern="1200" dirty="0"/>
        </a:p>
      </dsp:txBody>
      <dsp:txXfrm rot="-5400000">
        <a:off x="2297306" y="1575756"/>
        <a:ext cx="5601717" cy="896052"/>
      </dsp:txXfrm>
    </dsp:sp>
    <dsp:sp modelId="{EFA5E97F-EC26-4DE9-9744-E0D710B047F1}">
      <dsp:nvSpPr>
        <dsp:cNvPr id="0" name=""/>
        <dsp:cNvSpPr/>
      </dsp:nvSpPr>
      <dsp:spPr>
        <a:xfrm>
          <a:off x="744" y="1413532"/>
          <a:ext cx="2296562" cy="1220500"/>
        </a:xfrm>
        <a:prstGeom prst="roundRect">
          <a:avLst/>
        </a:prstGeom>
        <a:solidFill>
          <a:schemeClr val="accent4">
            <a:hueOff val="4822484"/>
            <a:satOff val="-4333"/>
            <a:lumOff val="-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Идея: </a:t>
          </a:r>
          <a:endParaRPr lang="ru-RU" sz="2400" b="1" kern="1200" dirty="0"/>
        </a:p>
      </dsp:txBody>
      <dsp:txXfrm>
        <a:off x="60324" y="1473112"/>
        <a:ext cx="2177402" cy="1101340"/>
      </dsp:txXfrm>
    </dsp:sp>
    <dsp:sp modelId="{ABF6C667-DBD0-4184-90B0-4C145B24F0F0}">
      <dsp:nvSpPr>
        <dsp:cNvPr id="0" name=""/>
        <dsp:cNvSpPr/>
      </dsp:nvSpPr>
      <dsp:spPr>
        <a:xfrm rot="5400000">
          <a:off x="3742335" y="1452810"/>
          <a:ext cx="2918862" cy="5491116"/>
        </a:xfrm>
        <a:prstGeom prst="round2SameRect">
          <a:avLst/>
        </a:prstGeom>
        <a:solidFill>
          <a:schemeClr val="accent4">
            <a:tint val="40000"/>
            <a:alpha val="90000"/>
            <a:hueOff val="9193023"/>
            <a:satOff val="-3920"/>
            <a:lumOff val="-393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9193023"/>
              <a:satOff val="-3920"/>
              <a:lumOff val="-3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Драйверы устройств,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Файловые системы,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Менеджер виртуальной памяти,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Оконные системы графического интерфейса пользователя,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Службы безопасности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Данный подход популяризован ядром MACH («МАК»)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На основе MACH сделаны, среди прочих, </a:t>
          </a:r>
          <a:r>
            <a:rPr lang="ru-RU" sz="1800" kern="1200" dirty="0" err="1" smtClean="0"/>
            <a:t>Mac</a:t>
          </a:r>
          <a:r>
            <a:rPr lang="ru-RU" sz="1800" kern="1200" dirty="0" smtClean="0"/>
            <a:t> OSX (</a:t>
          </a:r>
          <a:r>
            <a:rPr lang="ru-RU" sz="1800" kern="1200" dirty="0" err="1" smtClean="0"/>
            <a:t>комп.Apple</a:t>
          </a:r>
          <a:r>
            <a:rPr lang="ru-RU" sz="1800" kern="1200" dirty="0" smtClean="0"/>
            <a:t>), </a:t>
          </a:r>
          <a:r>
            <a:rPr lang="ru-RU" sz="1800" kern="1200" dirty="0" err="1" smtClean="0"/>
            <a:t>GNUHurd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 rot="-5400000">
        <a:off x="2456209" y="2881424"/>
        <a:ext cx="5348629" cy="2633888"/>
      </dsp:txXfrm>
    </dsp:sp>
    <dsp:sp modelId="{21D48490-DACA-43AB-991D-C056F299EE32}">
      <dsp:nvSpPr>
        <dsp:cNvPr id="0" name=""/>
        <dsp:cNvSpPr/>
      </dsp:nvSpPr>
      <dsp:spPr>
        <a:xfrm>
          <a:off x="744" y="3149323"/>
          <a:ext cx="2455463" cy="2098089"/>
        </a:xfrm>
        <a:prstGeom prst="roundRect">
          <a:avLst/>
        </a:prstGeom>
        <a:solidFill>
          <a:schemeClr val="accent4">
            <a:hueOff val="9644967"/>
            <a:satOff val="-8667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/>
            <a:t>Многие сервисы становятся пользовательскими процессами:</a:t>
          </a:r>
        </a:p>
      </dsp:txBody>
      <dsp:txXfrm>
        <a:off x="103164" y="3251743"/>
        <a:ext cx="2250623" cy="189324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CCA86-4650-45C3-826D-522313EEA13B}">
      <dsp:nvSpPr>
        <dsp:cNvPr id="0" name=""/>
        <dsp:cNvSpPr/>
      </dsp:nvSpPr>
      <dsp:spPr>
        <a:xfrm rot="5400000">
          <a:off x="-707871" y="1155840"/>
          <a:ext cx="2320926" cy="16246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-359732" y="1620025"/>
        <a:ext cx="1624648" cy="696278"/>
      </dsp:txXfrm>
    </dsp:sp>
    <dsp:sp modelId="{06079195-337D-47F4-8E8C-0BCC938DB205}">
      <dsp:nvSpPr>
        <dsp:cNvPr id="0" name=""/>
        <dsp:cNvSpPr/>
      </dsp:nvSpPr>
      <dsp:spPr>
        <a:xfrm rot="5400000">
          <a:off x="3248645" y="-2703193"/>
          <a:ext cx="3120860" cy="85272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 привилегированном режиме остается работать только очень небольшая часть ОС, называемая микроядром.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Микроядро защищено от остальных частей ОС и приложений. В его состав входят машинно-зависимые модули, а также модули, выполняющие базовые </a:t>
          </a:r>
          <a:r>
            <a:rPr lang="ru-RU" sz="1600" i="1" kern="1200" dirty="0" smtClean="0"/>
            <a:t>механизмы</a:t>
          </a:r>
          <a:r>
            <a:rPr lang="ru-RU" sz="1600" kern="1200" dirty="0" smtClean="0"/>
            <a:t> обычного ядра.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Все остальные более высокоуровневые функции ядра оформляются как модули, работающие в пользовательском режиме. Так, </a:t>
          </a:r>
          <a:r>
            <a:rPr lang="ru-RU" sz="1600" i="1" kern="1200" dirty="0" smtClean="0"/>
            <a:t>менеджеры ресурсов</a:t>
          </a:r>
          <a:r>
            <a:rPr lang="ru-RU" sz="1600" kern="1200" dirty="0" smtClean="0"/>
            <a:t>, являющиеся неотъемлемой частью обычного ядра, становятся "периферийными" модулями, работающими в пользовательском режиме.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Таким образом, в архитектуре с микроядром традиционное расположение уровней </a:t>
          </a:r>
          <a:r>
            <a:rPr lang="ru-RU" sz="1600" i="1" kern="1200" dirty="0" smtClean="0"/>
            <a:t>по</a:t>
          </a:r>
          <a:r>
            <a:rPr lang="ru-RU" sz="1600" kern="1200" dirty="0" smtClean="0"/>
            <a:t> вертикали заменяется горизонтальным.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Между собой они взаимодействуют как равноправные партнеры с помощью обмена сообщениями, которые передаются через микроядро. </a:t>
          </a:r>
          <a:endParaRPr lang="ru-RU" sz="1600" kern="1200" dirty="0"/>
        </a:p>
      </dsp:txBody>
      <dsp:txXfrm rot="-5400000">
        <a:off x="545451" y="152349"/>
        <a:ext cx="8374900" cy="2816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71D077-EA26-4085-8CF1-657F06C91AEA}">
      <dsp:nvSpPr>
        <dsp:cNvPr id="0" name=""/>
        <dsp:cNvSpPr/>
      </dsp:nvSpPr>
      <dsp:spPr>
        <a:xfrm rot="5400000">
          <a:off x="-483714" y="408320"/>
          <a:ext cx="2313667" cy="1619567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400" kern="1200" dirty="0"/>
        </a:p>
      </dsp:txBody>
      <dsp:txXfrm rot="-5400000">
        <a:off x="-136663" y="871054"/>
        <a:ext cx="1619567" cy="694100"/>
      </dsp:txXfrm>
    </dsp:sp>
    <dsp:sp modelId="{6742821A-B045-4845-9AB2-C29C7A544FF8}">
      <dsp:nvSpPr>
        <dsp:cNvPr id="0" name=""/>
        <dsp:cNvSpPr/>
      </dsp:nvSpPr>
      <dsp:spPr>
        <a:xfrm rot="5400000">
          <a:off x="3641652" y="-2430752"/>
          <a:ext cx="1623773" cy="6487929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400" b="0" i="0" kern="1200" dirty="0" smtClean="0"/>
            <a:t>Какой-либо единой унифицированной архитектуры ОС не существует, но известны универсальные подходы к структурированию ОС.</a:t>
          </a:r>
          <a:endParaRPr lang="ru-RU" sz="2400" kern="1200" dirty="0" smtClean="0"/>
        </a:p>
      </dsp:txBody>
      <dsp:txXfrm rot="-5400000">
        <a:off x="1209574" y="80592"/>
        <a:ext cx="6408663" cy="14652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71D077-EA26-4085-8CF1-657F06C91AEA}">
      <dsp:nvSpPr>
        <dsp:cNvPr id="0" name=""/>
        <dsp:cNvSpPr/>
      </dsp:nvSpPr>
      <dsp:spPr>
        <a:xfrm rot="5400000">
          <a:off x="-508594" y="1254778"/>
          <a:ext cx="2499483" cy="1749638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700" kern="1200" dirty="0"/>
        </a:p>
      </dsp:txBody>
      <dsp:txXfrm rot="-5400000">
        <a:off x="-133671" y="1754674"/>
        <a:ext cx="1749638" cy="749845"/>
      </dsp:txXfrm>
    </dsp:sp>
    <dsp:sp modelId="{6742821A-B045-4845-9AB2-C29C7A544FF8}">
      <dsp:nvSpPr>
        <dsp:cNvPr id="0" name=""/>
        <dsp:cNvSpPr/>
      </dsp:nvSpPr>
      <dsp:spPr>
        <a:xfrm rot="5400000">
          <a:off x="2831607" y="-1480757"/>
          <a:ext cx="3379918" cy="6345890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400" kern="1200" dirty="0" smtClean="0"/>
            <a:t>Наиболее общим подходом к структуризации операционной системы является разделение всех ее модулей на две группы: 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3600" b="1" i="1" kern="1200" dirty="0" smtClean="0"/>
            <a:t>ядро</a:t>
          </a:r>
          <a:r>
            <a:rPr lang="ru-RU" sz="2400" kern="1200" dirty="0" smtClean="0"/>
            <a:t> 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3600" b="1" i="1" kern="1200" dirty="0" smtClean="0"/>
            <a:t>вспомогательные модули</a:t>
          </a:r>
          <a:r>
            <a:rPr lang="ru-RU" sz="2400" kern="1200" dirty="0" smtClean="0"/>
            <a:t>. </a:t>
          </a:r>
        </a:p>
      </dsp:txBody>
      <dsp:txXfrm rot="-5400000">
        <a:off x="1348621" y="167223"/>
        <a:ext cx="6180896" cy="3049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2E06A-FD26-459A-83F4-5E8DB2A80BD7}">
      <dsp:nvSpPr>
        <dsp:cNvPr id="0" name=""/>
        <dsp:cNvSpPr/>
      </dsp:nvSpPr>
      <dsp:spPr>
        <a:xfrm rot="5400000">
          <a:off x="3848171" y="-2406654"/>
          <a:ext cx="1474246" cy="6382802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ключевой, основной компонент операционной системы, именно в нем реализуется большая часть функциональности ОС</a:t>
          </a:r>
          <a:endParaRPr lang="ru-RU" sz="2000" kern="1200" dirty="0"/>
        </a:p>
      </dsp:txBody>
      <dsp:txXfrm rot="-5400000">
        <a:off x="1393894" y="119590"/>
        <a:ext cx="6310835" cy="1330312"/>
      </dsp:txXfrm>
    </dsp:sp>
    <dsp:sp modelId="{7815C76F-02AD-465E-B7E2-F45C1A382A65}">
      <dsp:nvSpPr>
        <dsp:cNvPr id="0" name=""/>
        <dsp:cNvSpPr/>
      </dsp:nvSpPr>
      <dsp:spPr>
        <a:xfrm>
          <a:off x="168" y="3518"/>
          <a:ext cx="1393724" cy="1562454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/>
            <a:t>Ядро</a:t>
          </a:r>
          <a:endParaRPr lang="ru-RU" sz="2400" kern="1200" dirty="0"/>
        </a:p>
      </dsp:txBody>
      <dsp:txXfrm>
        <a:off x="68204" y="71554"/>
        <a:ext cx="1257652" cy="1426382"/>
      </dsp:txXfrm>
    </dsp:sp>
    <dsp:sp modelId="{9AFCB5D0-D1DF-4F22-872A-BD5A2C8A9DDF}">
      <dsp:nvSpPr>
        <dsp:cNvPr id="0" name=""/>
        <dsp:cNvSpPr/>
      </dsp:nvSpPr>
      <dsp:spPr>
        <a:xfrm rot="5400000">
          <a:off x="3596910" y="-200303"/>
          <a:ext cx="2263654" cy="6094775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управление процессами;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управление памятью;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управление вводом-выводом и файловая система;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интерфейс прикладного программирования для поддержки обращений к ядру из приложений.</a:t>
          </a:r>
          <a:endParaRPr lang="ru-RU" sz="2000" kern="1200" dirty="0"/>
        </a:p>
      </dsp:txBody>
      <dsp:txXfrm rot="-5400000">
        <a:off x="1681350" y="1825759"/>
        <a:ext cx="5984273" cy="2042650"/>
      </dsp:txXfrm>
    </dsp:sp>
    <dsp:sp modelId="{FD7C405E-1B8C-4808-9B36-7F65423C2C51}">
      <dsp:nvSpPr>
        <dsp:cNvPr id="0" name=""/>
        <dsp:cNvSpPr/>
      </dsp:nvSpPr>
      <dsp:spPr>
        <a:xfrm>
          <a:off x="168" y="1996589"/>
          <a:ext cx="1681181" cy="1700989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/>
            <a:t>Основные функции:</a:t>
          </a:r>
        </a:p>
      </dsp:txBody>
      <dsp:txXfrm>
        <a:off x="82236" y="2078657"/>
        <a:ext cx="1517045" cy="1536853"/>
      </dsp:txXfrm>
    </dsp:sp>
    <dsp:sp modelId="{9B4B0882-5CC3-4251-8C5F-5FA96C2DDCF2}">
      <dsp:nvSpPr>
        <dsp:cNvPr id="0" name=""/>
        <dsp:cNvSpPr/>
      </dsp:nvSpPr>
      <dsp:spPr>
        <a:xfrm rot="5400000">
          <a:off x="4287388" y="2097778"/>
          <a:ext cx="1457526" cy="5518358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Для обеспечения высокой скорости работы ОС модули ядра (все или большая часть), являются </a:t>
          </a:r>
          <a:r>
            <a:rPr lang="ru-RU" sz="2000" b="1" i="1" kern="1200" dirty="0" smtClean="0">
              <a:solidFill>
                <a:schemeClr val="accent2"/>
              </a:solidFill>
            </a:rPr>
            <a:t>резидентными</a:t>
          </a:r>
          <a:r>
            <a:rPr lang="ru-RU" sz="2000" kern="1200" dirty="0" smtClean="0"/>
            <a:t>, т.е. постоянно находятся в оперативной памяти.</a:t>
          </a:r>
          <a:endParaRPr lang="ru-RU" sz="2000" kern="1200" dirty="0"/>
        </a:p>
      </dsp:txBody>
      <dsp:txXfrm rot="-5400000">
        <a:off x="2256973" y="4199345"/>
        <a:ext cx="5447207" cy="1315224"/>
      </dsp:txXfrm>
    </dsp:sp>
    <dsp:sp modelId="{B0B8B0FA-81D6-4946-B2ED-62FC47A0FC55}">
      <dsp:nvSpPr>
        <dsp:cNvPr id="0" name=""/>
        <dsp:cNvSpPr/>
      </dsp:nvSpPr>
      <dsp:spPr>
        <a:xfrm>
          <a:off x="168" y="4296818"/>
          <a:ext cx="2256804" cy="1120278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Резидентные </a:t>
          </a:r>
          <a:endParaRPr lang="ru-RU" sz="2400" kern="1200" dirty="0"/>
        </a:p>
      </dsp:txBody>
      <dsp:txXfrm>
        <a:off x="54855" y="4351505"/>
        <a:ext cx="2147430" cy="10109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2E06A-FD26-459A-83F4-5E8DB2A80BD7}">
      <dsp:nvSpPr>
        <dsp:cNvPr id="0" name=""/>
        <dsp:cNvSpPr/>
      </dsp:nvSpPr>
      <dsp:spPr>
        <a:xfrm rot="5400000">
          <a:off x="4302431" y="-1885918"/>
          <a:ext cx="2448268" cy="6220108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Выполняют полезные, но менее обязательные функции. 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Обращаются к функциям ядра посредством системных вызовов.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Вспомогательные модули, в отличие от модулей ядра, являются </a:t>
          </a:r>
          <a:r>
            <a:rPr lang="ru-RU" sz="2000" b="1" i="1" kern="1200" dirty="0" smtClean="0">
              <a:solidFill>
                <a:schemeClr val="accent2"/>
              </a:solidFill>
            </a:rPr>
            <a:t>транзитными </a:t>
          </a:r>
          <a:r>
            <a:rPr lang="ru-RU" sz="2000" kern="1200" dirty="0" smtClean="0"/>
            <a:t>- загружаются в оперативную память только на время выполнения.</a:t>
          </a:r>
          <a:endParaRPr lang="ru-RU" sz="2000" kern="1200" dirty="0"/>
        </a:p>
      </dsp:txBody>
      <dsp:txXfrm rot="-5400000">
        <a:off x="2416512" y="119516"/>
        <a:ext cx="6100593" cy="2209238"/>
      </dsp:txXfrm>
    </dsp:sp>
    <dsp:sp modelId="{7815C76F-02AD-465E-B7E2-F45C1A382A65}">
      <dsp:nvSpPr>
        <dsp:cNvPr id="0" name=""/>
        <dsp:cNvSpPr/>
      </dsp:nvSpPr>
      <dsp:spPr>
        <a:xfrm>
          <a:off x="4339" y="432049"/>
          <a:ext cx="2412171" cy="1584172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/>
            <a:t>Менее обязательные Транзитные</a:t>
          </a:r>
          <a:endParaRPr lang="ru-RU" sz="2400" kern="1200" dirty="0"/>
        </a:p>
      </dsp:txBody>
      <dsp:txXfrm>
        <a:off x="81672" y="509382"/>
        <a:ext cx="2257505" cy="14295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655B85-5314-49E4-93FB-80544CE549C3}">
      <dsp:nvSpPr>
        <dsp:cNvPr id="0" name=""/>
        <dsp:cNvSpPr/>
      </dsp:nvSpPr>
      <dsp:spPr>
        <a:xfrm>
          <a:off x="3111166" y="2628291"/>
          <a:ext cx="2289430" cy="1831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4715" y="0"/>
              </a:lnTo>
              <a:lnTo>
                <a:pt x="1144715" y="1831519"/>
              </a:lnTo>
              <a:lnTo>
                <a:pt x="2289430" y="18315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182584" y="3470754"/>
        <a:ext cx="146594" cy="146594"/>
      </dsp:txXfrm>
    </dsp:sp>
    <dsp:sp modelId="{FF4F535D-EF1C-43E2-BEDF-AF0D8107FAE0}">
      <dsp:nvSpPr>
        <dsp:cNvPr id="0" name=""/>
        <dsp:cNvSpPr/>
      </dsp:nvSpPr>
      <dsp:spPr>
        <a:xfrm>
          <a:off x="3111166" y="2515602"/>
          <a:ext cx="1785367" cy="112689"/>
        </a:xfrm>
        <a:custGeom>
          <a:avLst/>
          <a:gdLst/>
          <a:ahLst/>
          <a:cxnLst/>
          <a:rect l="0" t="0" r="0" b="0"/>
          <a:pathLst>
            <a:path>
              <a:moveTo>
                <a:pt x="0" y="112689"/>
              </a:moveTo>
              <a:lnTo>
                <a:pt x="892683" y="112689"/>
              </a:lnTo>
              <a:lnTo>
                <a:pt x="892683" y="0"/>
              </a:lnTo>
              <a:lnTo>
                <a:pt x="178536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3959127" y="2527224"/>
        <a:ext cx="89446" cy="89446"/>
      </dsp:txXfrm>
    </dsp:sp>
    <dsp:sp modelId="{C0206517-1332-4A1C-977D-E33AB47A65FF}">
      <dsp:nvSpPr>
        <dsp:cNvPr id="0" name=""/>
        <dsp:cNvSpPr/>
      </dsp:nvSpPr>
      <dsp:spPr>
        <a:xfrm>
          <a:off x="3111166" y="931424"/>
          <a:ext cx="921282" cy="1696867"/>
        </a:xfrm>
        <a:custGeom>
          <a:avLst/>
          <a:gdLst/>
          <a:ahLst/>
          <a:cxnLst/>
          <a:rect l="0" t="0" r="0" b="0"/>
          <a:pathLst>
            <a:path>
              <a:moveTo>
                <a:pt x="0" y="1696867"/>
              </a:moveTo>
              <a:lnTo>
                <a:pt x="460641" y="1696867"/>
              </a:lnTo>
              <a:lnTo>
                <a:pt x="460641" y="0"/>
              </a:lnTo>
              <a:lnTo>
                <a:pt x="92128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3523536" y="1731587"/>
        <a:ext cx="96541" cy="96541"/>
      </dsp:txXfrm>
    </dsp:sp>
    <dsp:sp modelId="{41F8AB3D-98F0-4600-BAFE-7E144A5BE788}">
      <dsp:nvSpPr>
        <dsp:cNvPr id="0" name=""/>
        <dsp:cNvSpPr/>
      </dsp:nvSpPr>
      <dsp:spPr>
        <a:xfrm rot="16200000">
          <a:off x="-16500" y="2128916"/>
          <a:ext cx="525658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kern="1200" dirty="0" smtClean="0"/>
            <a:t>Вид архитектуры</a:t>
          </a:r>
          <a:endParaRPr lang="ru-RU" sz="5600" kern="1200" dirty="0"/>
        </a:p>
      </dsp:txBody>
      <dsp:txXfrm>
        <a:off x="-16500" y="2128916"/>
        <a:ext cx="5256583" cy="998750"/>
      </dsp:txXfrm>
    </dsp:sp>
    <dsp:sp modelId="{619A3AE6-CDAE-43A2-A4C6-F71692450049}">
      <dsp:nvSpPr>
        <dsp:cNvPr id="0" name=""/>
        <dsp:cNvSpPr/>
      </dsp:nvSpPr>
      <dsp:spPr>
        <a:xfrm>
          <a:off x="4032448" y="432048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Монолитная </a:t>
          </a:r>
          <a:endParaRPr lang="ru-RU" sz="4400" kern="1200" dirty="0"/>
        </a:p>
      </dsp:txBody>
      <dsp:txXfrm>
        <a:off x="4032448" y="432048"/>
        <a:ext cx="3275903" cy="998750"/>
      </dsp:txXfrm>
    </dsp:sp>
    <dsp:sp modelId="{B0A7C1FC-BD50-4357-9266-7AE7A6F814E3}">
      <dsp:nvSpPr>
        <dsp:cNvPr id="0" name=""/>
        <dsp:cNvSpPr/>
      </dsp:nvSpPr>
      <dsp:spPr>
        <a:xfrm>
          <a:off x="4896533" y="2016227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Классическая </a:t>
          </a:r>
          <a:endParaRPr lang="ru-RU" sz="4400" kern="1200" dirty="0"/>
        </a:p>
      </dsp:txBody>
      <dsp:txXfrm>
        <a:off x="4896533" y="2016227"/>
        <a:ext cx="3275903" cy="998750"/>
      </dsp:txXfrm>
    </dsp:sp>
    <dsp:sp modelId="{B1C91F15-CF28-4DC7-ADF2-CB56F16B8453}">
      <dsp:nvSpPr>
        <dsp:cNvPr id="0" name=""/>
        <dsp:cNvSpPr/>
      </dsp:nvSpPr>
      <dsp:spPr>
        <a:xfrm>
          <a:off x="5400597" y="3960436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Микроядро </a:t>
          </a:r>
          <a:endParaRPr lang="ru-RU" sz="4400" kern="1200" dirty="0"/>
        </a:p>
      </dsp:txBody>
      <dsp:txXfrm>
        <a:off x="5400597" y="3960436"/>
        <a:ext cx="3275903" cy="9987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C6095-FE51-4937-B3E8-0182A6D05307}">
      <dsp:nvSpPr>
        <dsp:cNvPr id="0" name=""/>
        <dsp:cNvSpPr/>
      </dsp:nvSpPr>
      <dsp:spPr>
        <a:xfrm rot="5400000">
          <a:off x="-239862" y="800280"/>
          <a:ext cx="1599083" cy="11193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 dirty="0"/>
        </a:p>
      </dsp:txBody>
      <dsp:txXfrm rot="-5400000">
        <a:off x="1" y="1120096"/>
        <a:ext cx="1119358" cy="479725"/>
      </dsp:txXfrm>
    </dsp:sp>
    <dsp:sp modelId="{96403ED2-DC5C-4305-BFE9-B201E6C0036E}">
      <dsp:nvSpPr>
        <dsp:cNvPr id="0" name=""/>
        <dsp:cNvSpPr/>
      </dsp:nvSpPr>
      <dsp:spPr>
        <a:xfrm rot="5400000">
          <a:off x="2827933" y="-1708572"/>
          <a:ext cx="2160236" cy="55773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i="1" kern="1200" dirty="0" smtClean="0"/>
            <a:t>В монолитном ядре реализуются все основные функции операционной системы, и оно является, по сути, единой программой, представляющей собой совокупность процедур </a:t>
          </a:r>
          <a:r>
            <a:rPr lang="ru-RU" sz="1800" i="0" kern="1200" dirty="0" smtClean="0"/>
            <a:t>- большой набор сервисных функций. </a:t>
          </a:r>
          <a:endParaRPr lang="ru-RU" sz="1800" i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/>
            <a:t>Монолит</a:t>
          </a:r>
          <a:r>
            <a:rPr lang="ru-RU" sz="1800" kern="1200" dirty="0" smtClean="0"/>
            <a:t> – все вместе, все библиотеки, сервисные функции в одном ядре. </a:t>
          </a:r>
          <a:r>
            <a:rPr lang="ru-RU" sz="1800" i="1" kern="1200" dirty="0" smtClean="0"/>
            <a:t> </a:t>
          </a:r>
          <a:endParaRPr lang="ru-RU" sz="1800" kern="1200" dirty="0"/>
        </a:p>
      </dsp:txBody>
      <dsp:txXfrm rot="-5400000">
        <a:off x="1119359" y="105456"/>
        <a:ext cx="5471931" cy="19493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9B83D-01D2-4E35-8633-68C3D85507BA}">
      <dsp:nvSpPr>
        <dsp:cNvPr id="0" name=""/>
        <dsp:cNvSpPr/>
      </dsp:nvSpPr>
      <dsp:spPr>
        <a:xfrm rot="5400000">
          <a:off x="2164020" y="-277527"/>
          <a:ext cx="1901011" cy="2931318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Планирование процессов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Управление файловой системой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Сетевое взаимодействие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Драйверы устройств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Управление памятью</a:t>
          </a:r>
          <a:endParaRPr lang="ru-RU" sz="1700" kern="1200" dirty="0"/>
        </a:p>
      </dsp:txBody>
      <dsp:txXfrm rot="-5400000">
        <a:off x="1648867" y="330426"/>
        <a:ext cx="2838518" cy="1715411"/>
      </dsp:txXfrm>
    </dsp:sp>
    <dsp:sp modelId="{1CF2893F-9998-47E8-9DF7-B473BAB9F930}">
      <dsp:nvSpPr>
        <dsp:cNvPr id="0" name=""/>
        <dsp:cNvSpPr/>
      </dsp:nvSpPr>
      <dsp:spPr>
        <a:xfrm>
          <a:off x="0" y="0"/>
          <a:ext cx="1648866" cy="2376264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b="1" kern="1200" dirty="0" smtClean="0"/>
            <a:t>Монолитное ядро содержит следующие базовые элементы:</a:t>
          </a:r>
        </a:p>
      </dsp:txBody>
      <dsp:txXfrm>
        <a:off x="80491" y="80491"/>
        <a:ext cx="1487884" cy="22152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C6095-FE51-4937-B3E8-0182A6D05307}">
      <dsp:nvSpPr>
        <dsp:cNvPr id="0" name=""/>
        <dsp:cNvSpPr/>
      </dsp:nvSpPr>
      <dsp:spPr>
        <a:xfrm rot="5400000">
          <a:off x="-1245419" y="1206236"/>
          <a:ext cx="3828573" cy="26800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400" kern="1200" dirty="0"/>
        </a:p>
      </dsp:txBody>
      <dsp:txXfrm rot="-5400000">
        <a:off x="-671132" y="1971951"/>
        <a:ext cx="2680001" cy="1148572"/>
      </dsp:txXfrm>
    </dsp:sp>
    <dsp:sp modelId="{96403ED2-DC5C-4305-BFE9-B201E6C0036E}">
      <dsp:nvSpPr>
        <dsp:cNvPr id="0" name=""/>
        <dsp:cNvSpPr/>
      </dsp:nvSpPr>
      <dsp:spPr>
        <a:xfrm rot="5400000">
          <a:off x="2720696" y="-2274045"/>
          <a:ext cx="3744530" cy="82926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Система представляется как иерархия слоев.</a:t>
          </a:r>
          <a:endParaRPr lang="ru-RU" sz="2400" i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Функции нижележащего слоя являются </a:t>
          </a:r>
          <a:r>
            <a:rPr lang="ru-RU" sz="2400" i="1" kern="1200" dirty="0" smtClean="0"/>
            <a:t>примитивами</a:t>
          </a:r>
          <a:r>
            <a:rPr lang="ru-RU" sz="2400" kern="1200" dirty="0" smtClean="0"/>
            <a:t> для построения более сложных функций вышележащего слоя.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Взаимодействие слоев осуществляется через посредство функций </a:t>
          </a:r>
          <a:r>
            <a:rPr lang="ru-RU" sz="2400" i="1" kern="1200" dirty="0" smtClean="0"/>
            <a:t>межслойного интерфейса</a:t>
          </a:r>
          <a:r>
            <a:rPr lang="ru-RU" sz="2400" kern="1200" dirty="0" smtClean="0"/>
            <a:t>.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Отдельный модуль может либо выполнить свою работу самостоятельно, либо обратиться к другому модулю своего слоя, либо обратиться к нижележащему слою через межслойный интерфейс.</a:t>
          </a:r>
          <a:endParaRPr lang="ru-RU" sz="2400" kern="1200" dirty="0"/>
        </a:p>
      </dsp:txBody>
      <dsp:txXfrm rot="-5400000">
        <a:off x="446651" y="182793"/>
        <a:ext cx="8109829" cy="3378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6.gif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7.gif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9.gif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gi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image" Target="../media/image5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7543800" cy="2593975"/>
          </a:xfrm>
        </p:spPr>
        <p:txBody>
          <a:bodyPr/>
          <a:lstStyle/>
          <a:p>
            <a:r>
              <a:rPr lang="ru-RU" sz="5400" dirty="0"/>
              <a:t>Тема 2. Архитектура операционной системы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573016"/>
            <a:ext cx="6511131" cy="16561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Вопрос 1.</a:t>
            </a:r>
          </a:p>
          <a:p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Структура 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операционных систем. </a:t>
            </a:r>
            <a:endParaRPr lang="ru-RU" sz="28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Виды 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ядра операционных систем</a:t>
            </a:r>
          </a:p>
        </p:txBody>
      </p:sp>
      <p:pic>
        <p:nvPicPr>
          <p:cNvPr id="4" name="Picture 10" descr="C:\Users\pk\Desktop\Den_Fin_gramotnosti_05_09_2018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7523" b="-1614"/>
          <a:stretch/>
        </p:blipFill>
        <p:spPr bwMode="auto">
          <a:xfrm>
            <a:off x="7452320" y="116632"/>
            <a:ext cx="1532272" cy="12683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06115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7427" y="23589"/>
            <a:ext cx="7620000" cy="1143000"/>
          </a:xfrm>
        </p:spPr>
        <p:txBody>
          <a:bodyPr/>
          <a:lstStyle/>
          <a:p>
            <a:pPr algn="ctr"/>
            <a:r>
              <a:rPr lang="ru-RU" sz="4400" b="1" i="1" dirty="0"/>
              <a:t>Монолитное ядро </a:t>
            </a:r>
            <a:r>
              <a:rPr lang="ru-RU" sz="4400" b="1" i="1" dirty="0" smtClean="0"/>
              <a:t>+ и -</a:t>
            </a:r>
            <a:endParaRPr lang="ru-RU" sz="4400" i="1" dirty="0"/>
          </a:p>
        </p:txBody>
      </p:sp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795031"/>
              </p:ext>
            </p:extLst>
          </p:nvPr>
        </p:nvGraphicFramePr>
        <p:xfrm>
          <a:off x="495821" y="1340768"/>
          <a:ext cx="7620000" cy="498709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0"/>
                <a:gridCol w="3810000"/>
              </a:tblGrid>
              <a:tr h="5065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effectLst/>
                        </a:rPr>
                        <a:t>Преимущества: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effectLst/>
                        </a:rPr>
                        <a:t>Недостатки: 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1224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effectLst/>
                        </a:rPr>
                        <a:t>Производительность — в виду того, что количество переключений из контекста режима пользователя в режим ядра сведено </a:t>
                      </a:r>
                      <a:r>
                        <a:rPr lang="ru-RU" sz="2400" kern="1200" smtClean="0">
                          <a:effectLst/>
                        </a:rPr>
                        <a:t>к минимуму.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effectLst/>
                        </a:rPr>
                        <a:t>Неустойчивость к сбоям – так как все базовые элементы и их работа выполняются в режиме ядра, и если хотя бы в одном модуле или блоке ядра произойдет какой-либо сбой, то ему будет подвержена вся ОС                 (все ядро), вариантов других нет, закончится все – перезапуском ОС.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52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69087"/>
              </p:ext>
            </p:extLst>
          </p:nvPr>
        </p:nvGraphicFramePr>
        <p:xfrm>
          <a:off x="307975" y="2924944"/>
          <a:ext cx="8288089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129506"/>
            <a:ext cx="8676456" cy="1180430"/>
          </a:xfrm>
        </p:spPr>
        <p:txBody>
          <a:bodyPr/>
          <a:lstStyle/>
          <a:p>
            <a:pPr algn="ctr"/>
            <a:r>
              <a:rPr lang="ru-RU" sz="2500" b="1" dirty="0"/>
              <a:t>Архитектура ОС, основанная на </a:t>
            </a:r>
            <a:r>
              <a:rPr lang="ru-RU" sz="2500" b="1" i="1" dirty="0"/>
              <a:t>привилегированном ядре</a:t>
            </a:r>
            <a:r>
              <a:rPr lang="ru-RU" sz="2500" b="1" dirty="0"/>
              <a:t> </a:t>
            </a:r>
            <a:r>
              <a:rPr lang="ru-RU" sz="2500" b="1" dirty="0" smtClean="0"/>
              <a:t/>
            </a:r>
            <a:br>
              <a:rPr lang="ru-RU" sz="2500" b="1" dirty="0" smtClean="0"/>
            </a:br>
            <a:r>
              <a:rPr lang="ru-RU" sz="2500" b="1" dirty="0" smtClean="0"/>
              <a:t>и </a:t>
            </a:r>
            <a:r>
              <a:rPr lang="ru-RU" sz="2500" b="1" i="1" dirty="0"/>
              <a:t>приложениях пользовательского </a:t>
            </a:r>
            <a:r>
              <a:rPr lang="ru-RU" sz="2500" b="1" i="1" dirty="0" smtClean="0"/>
              <a:t>режима </a:t>
            </a:r>
            <a:r>
              <a:rPr lang="ru-RU" sz="2500" b="1" dirty="0" smtClean="0"/>
              <a:t>является </a:t>
            </a:r>
            <a:r>
              <a:rPr lang="ru-RU" sz="2800" b="1" dirty="0" smtClean="0"/>
              <a:t>КЛАССИЧЕСКОЙ = МНОГОСЛОЙНЫЙ подход</a:t>
            </a:r>
            <a:endParaRPr lang="ru-RU" sz="26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38234914"/>
              </p:ext>
            </p:extLst>
          </p:nvPr>
        </p:nvGraphicFramePr>
        <p:xfrm>
          <a:off x="-612576" y="1412776"/>
          <a:ext cx="9468544" cy="131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8791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129506"/>
            <a:ext cx="8676456" cy="1180430"/>
          </a:xfrm>
        </p:spPr>
        <p:txBody>
          <a:bodyPr/>
          <a:lstStyle/>
          <a:p>
            <a:pPr algn="ctr"/>
            <a:r>
              <a:rPr lang="ru-RU" sz="2500" b="1" dirty="0"/>
              <a:t>Архитектура ОС, основанная на </a:t>
            </a:r>
            <a:r>
              <a:rPr lang="ru-RU" sz="2500" b="1" i="1" dirty="0"/>
              <a:t>привилегированном ядре</a:t>
            </a:r>
            <a:r>
              <a:rPr lang="ru-RU" sz="2500" b="1" dirty="0"/>
              <a:t> </a:t>
            </a:r>
            <a:r>
              <a:rPr lang="ru-RU" sz="2500" b="1" dirty="0" smtClean="0"/>
              <a:t/>
            </a:r>
            <a:br>
              <a:rPr lang="ru-RU" sz="2500" b="1" dirty="0" smtClean="0"/>
            </a:br>
            <a:r>
              <a:rPr lang="ru-RU" sz="2500" b="1" dirty="0" smtClean="0"/>
              <a:t>и </a:t>
            </a:r>
            <a:r>
              <a:rPr lang="ru-RU" sz="2500" b="1" i="1" dirty="0"/>
              <a:t>приложениях пользовательского </a:t>
            </a:r>
            <a:r>
              <a:rPr lang="ru-RU" sz="2500" b="1" i="1" dirty="0" smtClean="0"/>
              <a:t>режима </a:t>
            </a:r>
            <a:r>
              <a:rPr lang="ru-RU" sz="2500" b="1" dirty="0" smtClean="0"/>
              <a:t>является </a:t>
            </a:r>
            <a:r>
              <a:rPr lang="ru-RU" sz="2800" b="1" dirty="0" smtClean="0"/>
              <a:t>КЛАССИЧЕСКОЙ = МНОГОСЛОЙНЫЙ подход</a:t>
            </a:r>
            <a:endParaRPr lang="ru-RU" sz="26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901164600"/>
              </p:ext>
            </p:extLst>
          </p:nvPr>
        </p:nvGraphicFramePr>
        <p:xfrm>
          <a:off x="-540568" y="1556792"/>
          <a:ext cx="9505056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 descr="C:\Users\pk\Desktop\ДАня пары\m6f8dfd93.gif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66" r="9915"/>
          <a:stretch/>
        </p:blipFill>
        <p:spPr bwMode="auto">
          <a:xfrm>
            <a:off x="1547664" y="3717032"/>
            <a:ext cx="6261571" cy="27809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866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129506"/>
            <a:ext cx="8676456" cy="1180430"/>
          </a:xfrm>
        </p:spPr>
        <p:txBody>
          <a:bodyPr/>
          <a:lstStyle/>
          <a:p>
            <a:pPr algn="ctr"/>
            <a:r>
              <a:rPr lang="ru-RU" sz="3600" b="1" i="1" dirty="0"/>
              <a:t>Многослойная структура ядра ОС</a:t>
            </a:r>
            <a:endParaRPr lang="ru-RU" sz="3200" b="1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73909375"/>
              </p:ext>
            </p:extLst>
          </p:nvPr>
        </p:nvGraphicFramePr>
        <p:xfrm>
          <a:off x="-470048" y="764704"/>
          <a:ext cx="9505056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 descr="C:\Users\pk\Desktop\ДАня пары\10df5253.gif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65" y="2636912"/>
            <a:ext cx="8448874" cy="37276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805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r>
              <a:rPr lang="ru-RU" sz="3600" b="1" i="1" dirty="0"/>
              <a:t>Многослойная структура ядра ОС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7776864" cy="5040560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/>
              <a:t>Средства аппаратной поддержки ОС </a:t>
            </a:r>
            <a:r>
              <a:rPr lang="ru-RU" dirty="0"/>
              <a:t>– аппаратные средства, прямо участвующие в организации вычислительных процессов: средства поддержки привилегированного режима, система прерываний, переключение контекстов процессов, трансляция адресов, защита памяти и т.п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i="1" dirty="0"/>
              <a:t>Машино-зависимые модули </a:t>
            </a:r>
            <a:r>
              <a:rPr lang="ru-RU" dirty="0"/>
              <a:t>– программные модули, в которых отображается специфика аппаратной платформы компьютера. В идеале этот слой полностью </a:t>
            </a:r>
            <a:r>
              <a:rPr lang="ru-RU" dirty="0" smtClean="0"/>
              <a:t>экранирует* </a:t>
            </a:r>
            <a:r>
              <a:rPr lang="ru-RU" dirty="0"/>
              <a:t>вышележащие слои от особенностей аппаратуры, т.е. позволяет делать модули вышележащих слоев </a:t>
            </a:r>
            <a:r>
              <a:rPr lang="ru-RU" dirty="0" smtClean="0"/>
              <a:t>машинно-независимыми. </a:t>
            </a:r>
          </a:p>
          <a:p>
            <a:r>
              <a:rPr lang="ru-RU" dirty="0" smtClean="0"/>
              <a:t>На </a:t>
            </a:r>
            <a:r>
              <a:rPr lang="ru-RU" dirty="0"/>
              <a:t>уровне HAL работа с устройством определенного типа (накопитель, </a:t>
            </a:r>
            <a:r>
              <a:rPr lang="ru-RU" dirty="0" err="1"/>
              <a:t>видеоплата</a:t>
            </a:r>
            <a:r>
              <a:rPr lang="ru-RU" dirty="0"/>
              <a:t>, мышь и т.п.) всегда описывается при помощи одного и того же заранее определенного набора функций. В случае, если устройство имеет иной набор функций (например, устаревший 3d-ускоритель может не поддерживать многих современных функций), драйвер обязан </a:t>
            </a:r>
            <a:r>
              <a:rPr lang="ru-RU" dirty="0" smtClean="0"/>
              <a:t>эмулировать* </a:t>
            </a:r>
            <a:r>
              <a:rPr lang="ru-RU" dirty="0"/>
              <a:t>стандартные функции с тем, чтобы ОС могла не заботиться о том, какое конкретно устройство установлено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5929390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* </a:t>
            </a:r>
            <a:r>
              <a:rPr lang="ru-RU" sz="1600" i="1" dirty="0" smtClean="0"/>
              <a:t>Экранировать </a:t>
            </a:r>
            <a:r>
              <a:rPr lang="ru-RU" sz="1600" dirty="0" smtClean="0"/>
              <a:t>- </a:t>
            </a:r>
            <a:r>
              <a:rPr lang="ru-RU" sz="1600" dirty="0"/>
              <a:t>предохранять </a:t>
            </a:r>
            <a:r>
              <a:rPr lang="ru-RU" sz="1600" dirty="0" smtClean="0"/>
              <a:t>от </a:t>
            </a:r>
            <a:r>
              <a:rPr lang="ru-RU" sz="1600" dirty="0"/>
              <a:t>посторонних воздействий</a:t>
            </a:r>
            <a:r>
              <a:rPr lang="ru-RU" sz="1600" dirty="0" smtClean="0"/>
              <a:t> </a:t>
            </a:r>
          </a:p>
          <a:p>
            <a:r>
              <a:rPr lang="ru-RU" sz="1600" i="1" dirty="0" smtClean="0"/>
              <a:t>* Эмуляция </a:t>
            </a:r>
            <a:r>
              <a:rPr lang="ru-RU" sz="1600" dirty="0"/>
              <a:t>— один из способов электронного архивирования устаревающих вычислительных систем.</a:t>
            </a:r>
          </a:p>
        </p:txBody>
      </p:sp>
      <p:pic>
        <p:nvPicPr>
          <p:cNvPr id="1026" name="Picture 2" descr="https://img2.freepng.ru/20180504/ypq/kisspng-vmobile-ltd-question-mark-clip-art-sale-three-dimensional-characters-5aecc52d399329.373158371525466413235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881890"/>
            <a:ext cx="648071" cy="878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95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r>
              <a:rPr lang="ru-RU" sz="3600" b="1" i="1" dirty="0"/>
              <a:t>Многослойная структура ядра ОС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7620000" cy="4800600"/>
          </a:xfrm>
        </p:spPr>
        <p:txBody>
          <a:bodyPr>
            <a:normAutofit fontScale="92500"/>
          </a:bodyPr>
          <a:lstStyle/>
          <a:p>
            <a:r>
              <a:rPr lang="ru-RU" b="1" i="1" dirty="0" smtClean="0"/>
              <a:t>Базовые </a:t>
            </a:r>
            <a:r>
              <a:rPr lang="ru-RU" b="1" i="1" dirty="0"/>
              <a:t>механизмы ядра. </a:t>
            </a:r>
            <a:r>
              <a:rPr lang="ru-RU" dirty="0"/>
              <a:t>Модули этого слоя не принимают решений о распределении ресурсов, а только отрабатывают принятые на более высоком уровне решения. Выполняются наиболее примитивные операции ядра: программное переключение контекстов процессов, перемещение страниц между памятью и диском, диспетчеризация прерываний и т.п.</a:t>
            </a:r>
          </a:p>
          <a:p>
            <a:r>
              <a:rPr lang="ru-RU" b="1" i="1" dirty="0"/>
              <a:t>Менеджеры ресурсов</a:t>
            </a:r>
            <a:r>
              <a:rPr lang="ru-RU" dirty="0"/>
              <a:t>. Модули этого уровня реализуют управление основными ресурсами системы. Группировка модулей в менеджеры обычно осуществляется по функциям основных подсистем ОС: выделяются менеджеры процессов, ввода-вывода и файловой системы (могут быть объединены), оперативной памяти.</a:t>
            </a:r>
          </a:p>
          <a:p>
            <a:r>
              <a:rPr lang="ru-RU" b="1" i="1" dirty="0"/>
              <a:t>Интерфейс системных вызовов</a:t>
            </a:r>
            <a:r>
              <a:rPr lang="ru-RU" dirty="0"/>
              <a:t>. Взаимодействует непосредственно с приложениями и системными утилитами, образуя прикладной программный интерфейс ОС (API).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58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7427" y="23589"/>
            <a:ext cx="7620000" cy="1143000"/>
          </a:xfrm>
        </p:spPr>
        <p:txBody>
          <a:bodyPr/>
          <a:lstStyle/>
          <a:p>
            <a:pPr algn="ctr"/>
            <a:r>
              <a:rPr lang="ru-RU" sz="3000" b="1" dirty="0" smtClean="0"/>
              <a:t>РЕЗЮМЕ Многослойной / классической / многоуровневой</a:t>
            </a:r>
            <a:r>
              <a:rPr lang="ru-RU" sz="3000" b="1" dirty="0"/>
              <a:t> </a:t>
            </a:r>
            <a:r>
              <a:rPr lang="ru-RU" sz="3000" b="1" dirty="0" smtClean="0"/>
              <a:t>архитектуры</a:t>
            </a:r>
            <a:endParaRPr lang="ru-RU" sz="3000" dirty="0"/>
          </a:p>
        </p:txBody>
      </p:sp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68643"/>
              </p:ext>
            </p:extLst>
          </p:nvPr>
        </p:nvGraphicFramePr>
        <p:xfrm>
          <a:off x="307975" y="1268761"/>
          <a:ext cx="8224465" cy="531613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24465"/>
              </a:tblGrid>
              <a:tr h="2748802">
                <a:tc>
                  <a:txBody>
                    <a:bodyPr/>
                    <a:lstStyle/>
                    <a:p>
                      <a:endParaRPr lang="ru-RU" sz="1500" kern="1200" dirty="0" smtClean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1500" kern="1200" dirty="0" smtClean="0"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Þ    Все компоненты ОС разделяются на модули, выполняющие основные функции ОС (ядро), и модули, выполняющие вспомогательные функции ОС.</a:t>
                      </a:r>
                    </a:p>
                    <a:p>
                      <a:r>
                        <a:rPr lang="ru-RU" sz="1500" kern="1200" dirty="0" smtClean="0"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Þ    Вспомогательные модули оформляются либо в виде приложений, либо в виде библиотек процедур и функций.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Þ    Вспомогательные модули являются транзитными (</a:t>
                      </a:r>
                      <a:r>
                        <a:rPr lang="ru-RU" sz="1600" dirty="0" smtClean="0">
                          <a:latin typeface="Georgia" panose="02040502050405020303" pitchFamily="18" charset="0"/>
                        </a:rPr>
                        <a:t>загружаются в оперативную память только на время выполнения</a:t>
                      </a:r>
                      <a:r>
                        <a:rPr lang="ru-RU" sz="1500" kern="1200" dirty="0" smtClean="0"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). Модули ядра – резидентными (</a:t>
                      </a:r>
                      <a:r>
                        <a:rPr lang="ru-RU" sz="1600" dirty="0" smtClean="0">
                          <a:latin typeface="Georgia" panose="02040502050405020303" pitchFamily="18" charset="0"/>
                        </a:rPr>
                        <a:t>постоянно находящиеся в оперативной памяти)</a:t>
                      </a:r>
                      <a:r>
                        <a:rPr lang="ru-RU" sz="1500" kern="1200" dirty="0" smtClean="0"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ru-RU" sz="1500" kern="1200" dirty="0" smtClean="0">
                          <a:solidFill>
                            <a:schemeClr val="bg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Þ    Устойчивость ОС повышается путем выполнения функций ядра в привилегированном режиме, а вспомогательных модулей ОС и пользовательских приложений - в пользовательском.</a:t>
                      </a:r>
                    </a:p>
                    <a:p>
                      <a:endParaRPr lang="ru-RU" sz="1500" kern="1200" dirty="0" smtClean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5774">
                <a:tc>
                  <a:txBody>
                    <a:bodyPr/>
                    <a:lstStyle/>
                    <a:p>
                      <a:endParaRPr lang="ru-RU" sz="500" kern="1200" dirty="0" smtClean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Многослойная классическая многоуровневая </a:t>
                      </a:r>
                      <a:r>
                        <a:rPr lang="ru-RU" sz="150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архитектура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ОС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не лишена своих проблем.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Дело в том, что значительные изменения одного из уровней могут иметь </a:t>
                      </a:r>
                      <a:r>
                        <a:rPr lang="ru-RU" sz="1500" i="1" u="sng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трудно предвидимое влияние 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на смежные уровни.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Кроме того, многочисленные взаимодействия между соседними уровнями </a:t>
                      </a:r>
                      <a:r>
                        <a:rPr lang="ru-RU" sz="1500" i="1" u="sng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усложняют обеспечение безопасности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kern="1200" dirty="0" smtClean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Поэтому, как </a:t>
                      </a:r>
                      <a:r>
                        <a:rPr lang="ru-RU" sz="150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альтернатива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 классическому варианту архитектуры ОС, часто используется </a:t>
                      </a:r>
                      <a:r>
                        <a:rPr lang="ru-R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МИКРОЯДЕРНАЯ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50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архитектура</a:t>
                      </a: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 ОС.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kern="1200" dirty="0" smtClean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48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7937"/>
            <a:ext cx="7620000" cy="1143000"/>
          </a:xfrm>
        </p:spPr>
        <p:txBody>
          <a:bodyPr/>
          <a:lstStyle/>
          <a:p>
            <a:pPr algn="ctr"/>
            <a:r>
              <a:rPr lang="ru-RU" sz="3000" b="1" dirty="0" smtClean="0"/>
              <a:t>МИКРОЯДРО / МИКРОЯДЕРНАЯ</a:t>
            </a:r>
            <a:r>
              <a:rPr lang="ru-RU" sz="3000" b="1" dirty="0"/>
              <a:t> </a:t>
            </a:r>
            <a:r>
              <a:rPr lang="ru-RU" sz="3000" b="1" dirty="0" smtClean="0"/>
              <a:t>архитектура</a:t>
            </a:r>
            <a:endParaRPr lang="ru-RU" sz="3000" dirty="0"/>
          </a:p>
        </p:txBody>
      </p:sp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6238038"/>
              </p:ext>
            </p:extLst>
          </p:nvPr>
        </p:nvGraphicFramePr>
        <p:xfrm>
          <a:off x="440182" y="1196752"/>
          <a:ext cx="7948242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182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-144463"/>
            <a:ext cx="7620000" cy="1143000"/>
          </a:xfrm>
        </p:spPr>
        <p:txBody>
          <a:bodyPr/>
          <a:lstStyle/>
          <a:p>
            <a:pPr algn="ctr"/>
            <a:r>
              <a:rPr lang="ru-RU" sz="3000" b="1" dirty="0" smtClean="0"/>
              <a:t>Суть МИКРОЯДЕРНОЙ</a:t>
            </a:r>
            <a:r>
              <a:rPr lang="ru-RU" sz="3000" b="1" dirty="0"/>
              <a:t> </a:t>
            </a:r>
            <a:r>
              <a:rPr lang="ru-RU" sz="3000" b="1" dirty="0" smtClean="0"/>
              <a:t>архитектура</a:t>
            </a:r>
            <a:endParaRPr lang="ru-RU" sz="3000" dirty="0"/>
          </a:p>
        </p:txBody>
      </p:sp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041952"/>
              </p:ext>
            </p:extLst>
          </p:nvPr>
        </p:nvGraphicFramePr>
        <p:xfrm>
          <a:off x="-59377" y="817645"/>
          <a:ext cx="8712968" cy="313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 descr="C:\Users\pk\Desktop\ДАня пары\5681735e.gif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149080"/>
            <a:ext cx="7200800" cy="25649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735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864096"/>
          </a:xfrm>
        </p:spPr>
        <p:txBody>
          <a:bodyPr/>
          <a:lstStyle/>
          <a:p>
            <a:pPr algn="ctr"/>
            <a:r>
              <a:rPr lang="ru-RU" sz="4000" b="1" dirty="0" smtClean="0"/>
              <a:t>Определение архитектуры ОС</a:t>
            </a: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78493"/>
              </p:ext>
            </p:extLst>
          </p:nvPr>
        </p:nvGraphicFramePr>
        <p:xfrm>
          <a:off x="251520" y="1124744"/>
          <a:ext cx="7926139" cy="2328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79185923"/>
              </p:ext>
            </p:extLst>
          </p:nvPr>
        </p:nvGraphicFramePr>
        <p:xfrm>
          <a:off x="539552" y="4077072"/>
          <a:ext cx="7560840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2894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834111" cy="845065"/>
          </a:xfrm>
        </p:spPr>
        <p:txBody>
          <a:bodyPr/>
          <a:lstStyle/>
          <a:p>
            <a:r>
              <a:rPr lang="ru-RU" sz="3600" b="1" i="1" dirty="0"/>
              <a:t>Структура операционной системы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0425465"/>
              </p:ext>
            </p:extLst>
          </p:nvPr>
        </p:nvGraphicFramePr>
        <p:xfrm>
          <a:off x="467544" y="1844824"/>
          <a:ext cx="7560840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023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834111" cy="845065"/>
          </a:xfrm>
        </p:spPr>
        <p:txBody>
          <a:bodyPr/>
          <a:lstStyle/>
          <a:p>
            <a:pPr algn="ctr"/>
            <a:r>
              <a:rPr lang="ru-RU" sz="4000" b="1" i="1" dirty="0" smtClean="0"/>
              <a:t>ЯДРО</a:t>
            </a:r>
            <a:endParaRPr lang="ru-RU" sz="4000" b="1" i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934607"/>
              </p:ext>
            </p:extLst>
          </p:nvPr>
        </p:nvGraphicFramePr>
        <p:xfrm>
          <a:off x="395536" y="980728"/>
          <a:ext cx="7776864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745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34111" cy="845065"/>
          </a:xfrm>
        </p:spPr>
        <p:txBody>
          <a:bodyPr/>
          <a:lstStyle/>
          <a:p>
            <a:pPr algn="ctr"/>
            <a:r>
              <a:rPr lang="ru-RU" sz="4000" b="1" i="1" dirty="0"/>
              <a:t>Вспомогательные модули</a:t>
            </a:r>
            <a:r>
              <a:rPr lang="ru-RU" sz="4000" dirty="0"/>
              <a:t> </a:t>
            </a:r>
            <a:endParaRPr lang="ru-RU" sz="4000" b="1" i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1797439"/>
              </p:ext>
            </p:extLst>
          </p:nvPr>
        </p:nvGraphicFramePr>
        <p:xfrm>
          <a:off x="179512" y="980728"/>
          <a:ext cx="8640960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pk\Desktop\ДАня пары\47a84151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51498"/>
            <a:ext cx="7416824" cy="3019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041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34111" cy="845065"/>
          </a:xfrm>
        </p:spPr>
        <p:txBody>
          <a:bodyPr/>
          <a:lstStyle/>
          <a:p>
            <a:pPr algn="ctr"/>
            <a:r>
              <a:rPr lang="ru-RU" sz="4000" b="1" i="1" dirty="0" smtClean="0"/>
              <a:t>Виды вспомогательных модулей</a:t>
            </a:r>
            <a:r>
              <a:rPr lang="ru-RU" sz="4000" dirty="0"/>
              <a:t> </a:t>
            </a:r>
            <a:endParaRPr lang="ru-RU" sz="4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7920880" cy="561662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lvl="0"/>
            <a:r>
              <a:rPr lang="ru-RU" sz="2800" b="1" i="1" dirty="0"/>
              <a:t>У</a:t>
            </a:r>
            <a:r>
              <a:rPr lang="ru-RU" sz="2800" b="1" i="1" dirty="0" smtClean="0"/>
              <a:t>тилиты</a:t>
            </a:r>
            <a:r>
              <a:rPr lang="ru-RU" sz="2800" dirty="0"/>
              <a:t> – программы, решающие отдельные задачи управления и сопровождения компьютерной системы (сжатие дисков, их проверка, дефрагментация; архивирование, сбор статистики и т.д.);</a:t>
            </a:r>
          </a:p>
          <a:p>
            <a:pPr lvl="0"/>
            <a:r>
              <a:rPr lang="ru-RU" sz="2800" b="1" i="1" dirty="0"/>
              <a:t>С</a:t>
            </a:r>
            <a:r>
              <a:rPr lang="ru-RU" sz="2800" b="1" i="1" dirty="0" smtClean="0"/>
              <a:t>истемные </a:t>
            </a:r>
            <a:r>
              <a:rPr lang="ru-RU" sz="2800" b="1" i="1" dirty="0"/>
              <a:t>обрабатывающие программы</a:t>
            </a:r>
            <a:r>
              <a:rPr lang="ru-RU" sz="2800" dirty="0"/>
              <a:t> </a:t>
            </a:r>
            <a:r>
              <a:rPr lang="ru-RU" sz="2800" dirty="0" smtClean="0"/>
              <a:t>(загрузчики</a:t>
            </a:r>
            <a:r>
              <a:rPr lang="ru-RU" sz="2800" dirty="0"/>
              <a:t>, отладчики, текстовые или графические редакторы);</a:t>
            </a:r>
          </a:p>
          <a:p>
            <a:pPr lvl="0"/>
            <a:r>
              <a:rPr lang="ru-RU" sz="2800" b="1" i="1" dirty="0"/>
              <a:t>Б</a:t>
            </a:r>
            <a:r>
              <a:rPr lang="ru-RU" sz="2800" b="1" i="1" dirty="0" smtClean="0"/>
              <a:t>иблиотеки </a:t>
            </a:r>
            <a:r>
              <a:rPr lang="ru-RU" sz="2800" b="1" i="1" dirty="0"/>
              <a:t>процедур</a:t>
            </a:r>
            <a:r>
              <a:rPr lang="ru-RU" sz="2800" b="1" dirty="0"/>
              <a:t> различного назначения для разработки приложений </a:t>
            </a:r>
            <a:r>
              <a:rPr lang="ru-RU" sz="2800" dirty="0"/>
              <a:t>(математические функции, функции ввода-вывода и т.д.);</a:t>
            </a:r>
          </a:p>
          <a:p>
            <a:pPr lvl="0"/>
            <a:r>
              <a:rPr lang="ru-RU" sz="2800" b="1" i="1" dirty="0"/>
              <a:t>П</a:t>
            </a:r>
            <a:r>
              <a:rPr lang="ru-RU" sz="2800" b="1" i="1" dirty="0" smtClean="0"/>
              <a:t>рограммы</a:t>
            </a:r>
            <a:r>
              <a:rPr lang="ru-RU" sz="2800" b="1" i="1" dirty="0"/>
              <a:t>, предоставляющие дополнительные услуги</a:t>
            </a:r>
            <a:r>
              <a:rPr lang="ru-RU" sz="2800" dirty="0"/>
              <a:t> (калькулятор, некоторые игры</a:t>
            </a:r>
            <a:r>
              <a:rPr lang="ru-RU" sz="2800" dirty="0" smtClean="0"/>
              <a:t>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7842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i="1" dirty="0"/>
              <a:t>Привилегированный </a:t>
            </a:r>
            <a:r>
              <a:rPr lang="ru-RU" sz="3600" b="1" i="1" dirty="0" smtClean="0"/>
              <a:t>и </a:t>
            </a:r>
            <a:r>
              <a:rPr lang="ru-RU" sz="3600" b="1" i="1" dirty="0"/>
              <a:t>пользовательский режим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543" y="1766821"/>
            <a:ext cx="7859216" cy="4608512"/>
          </a:xfrm>
        </p:spPr>
        <p:txBody>
          <a:bodyPr>
            <a:normAutofit/>
          </a:bodyPr>
          <a:lstStyle/>
          <a:p>
            <a:pPr lvl="0" indent="-342900">
              <a:spcBef>
                <a:spcPts val="500"/>
              </a:spcBef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b="1" i="1" dirty="0" smtClean="0">
                <a:solidFill>
                  <a:schemeClr val="accent2"/>
                </a:solidFill>
                <a:latin typeface="Georgia"/>
                <a:ea typeface="Times New Roman"/>
              </a:rPr>
              <a:t>Пользовательский </a:t>
            </a:r>
            <a:r>
              <a:rPr lang="ru-RU" sz="2400" b="1" i="1" dirty="0">
                <a:solidFill>
                  <a:schemeClr val="accent2"/>
                </a:solidFill>
                <a:latin typeface="Georgia"/>
                <a:ea typeface="Times New Roman"/>
              </a:rPr>
              <a:t>режим</a:t>
            </a:r>
            <a:r>
              <a:rPr lang="ru-RU" sz="2400" dirty="0">
                <a:solidFill>
                  <a:srgbClr val="000000"/>
                </a:solidFill>
                <a:latin typeface="Georgia"/>
                <a:ea typeface="Times New Roman"/>
              </a:rPr>
              <a:t> (</a:t>
            </a:r>
            <a:r>
              <a:rPr lang="ru-RU" sz="2400" i="1" dirty="0" err="1">
                <a:solidFill>
                  <a:srgbClr val="000000"/>
                </a:solidFill>
                <a:latin typeface="Georgia"/>
                <a:ea typeface="Times New Roman"/>
              </a:rPr>
              <a:t>user</a:t>
            </a:r>
            <a:r>
              <a:rPr lang="ru-RU" sz="2400" i="1" dirty="0">
                <a:solidFill>
                  <a:srgbClr val="000000"/>
                </a:solidFill>
                <a:latin typeface="Georgia"/>
                <a:ea typeface="Times New Roman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Georgia"/>
                <a:ea typeface="Times New Roman"/>
              </a:rPr>
              <a:t>mode</a:t>
            </a:r>
            <a:r>
              <a:rPr lang="ru-RU" sz="2400" dirty="0">
                <a:solidFill>
                  <a:srgbClr val="000000"/>
                </a:solidFill>
                <a:latin typeface="Georgia"/>
                <a:ea typeface="Times New Roman"/>
              </a:rPr>
              <a:t>) – для работы </a:t>
            </a:r>
            <a:r>
              <a:rPr lang="ru-RU" sz="2400" dirty="0" smtClean="0">
                <a:solidFill>
                  <a:srgbClr val="000000"/>
                </a:solidFill>
                <a:latin typeface="Georgia"/>
                <a:ea typeface="Times New Roman"/>
              </a:rPr>
              <a:t>приложений (</a:t>
            </a:r>
            <a:r>
              <a:rPr lang="ru-RU" sz="2400" dirty="0" smtClean="0">
                <a:latin typeface="Georgia" panose="02040502050405020303" pitchFamily="18" charset="0"/>
              </a:rPr>
              <a:t>недоступны </a:t>
            </a:r>
            <a:r>
              <a:rPr lang="ru-RU" sz="2400" dirty="0">
                <a:latin typeface="Georgia" panose="02040502050405020303" pitchFamily="18" charset="0"/>
              </a:rPr>
              <a:t>команды процессора, связанные с управлением аппаратным обеспечением, защитой оперативной памяти, переключением режимов работы </a:t>
            </a:r>
            <a:r>
              <a:rPr lang="ru-RU" sz="2400" dirty="0" smtClean="0">
                <a:latin typeface="Georgia" panose="02040502050405020303" pitchFamily="18" charset="0"/>
              </a:rPr>
              <a:t>процессора).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ru-RU" sz="2400" b="1" i="1" dirty="0" smtClean="0">
                <a:solidFill>
                  <a:schemeClr val="accent2"/>
                </a:solidFill>
                <a:latin typeface="Georgia"/>
                <a:ea typeface="Calibri"/>
                <a:cs typeface="Times New Roman"/>
              </a:rPr>
              <a:t>Привилегированный </a:t>
            </a:r>
            <a:r>
              <a:rPr lang="ru-RU" sz="2400" b="1" i="1" dirty="0">
                <a:solidFill>
                  <a:schemeClr val="accent2"/>
                </a:solidFill>
                <a:latin typeface="Georgia"/>
                <a:ea typeface="Calibri"/>
                <a:cs typeface="Times New Roman"/>
              </a:rPr>
              <a:t>режим</a:t>
            </a:r>
            <a:r>
              <a:rPr lang="ru-RU" sz="24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, он же – </a:t>
            </a:r>
            <a:r>
              <a:rPr lang="ru-RU" sz="2400" i="1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режим ядра </a:t>
            </a:r>
            <a:r>
              <a:rPr lang="ru-RU" sz="24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(</a:t>
            </a:r>
            <a:r>
              <a:rPr lang="ru-RU" sz="2400" i="1" dirty="0" err="1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kernel</a:t>
            </a:r>
            <a:r>
              <a:rPr lang="ru-RU" sz="2400" i="1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mode</a:t>
            </a:r>
            <a:r>
              <a:rPr lang="ru-RU" sz="2400" dirty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) – для работы ОС или ее </a:t>
            </a:r>
            <a:r>
              <a:rPr lang="ru-RU" sz="2400" dirty="0" smtClean="0">
                <a:solidFill>
                  <a:srgbClr val="000000"/>
                </a:solidFill>
                <a:latin typeface="Georgia"/>
                <a:ea typeface="Calibri"/>
                <a:cs typeface="Times New Roman"/>
              </a:rPr>
              <a:t>частей (</a:t>
            </a:r>
            <a:r>
              <a:rPr lang="ru-RU" sz="2400" dirty="0" smtClean="0">
                <a:latin typeface="Georgia" panose="02040502050405020303" pitchFamily="18" charset="0"/>
              </a:rPr>
              <a:t>процессор </a:t>
            </a:r>
            <a:r>
              <a:rPr lang="ru-RU" sz="2400" dirty="0">
                <a:latin typeface="Georgia" panose="02040502050405020303" pitchFamily="18" charset="0"/>
              </a:rPr>
              <a:t>может выполнять все </a:t>
            </a:r>
            <a:r>
              <a:rPr lang="ru-RU" sz="2400" dirty="0" smtClean="0">
                <a:latin typeface="Georgia" panose="02040502050405020303" pitchFamily="18" charset="0"/>
              </a:rPr>
              <a:t>возможные команды).</a:t>
            </a:r>
          </a:p>
          <a:p>
            <a:pPr marL="114300" indent="0" algn="r">
              <a:buNone/>
            </a:pPr>
            <a:r>
              <a:rPr lang="ru-RU" sz="2400" dirty="0" smtClean="0">
                <a:latin typeface="Georgia" panose="02040502050405020303" pitchFamily="18" charset="0"/>
              </a:rPr>
              <a:t>                </a:t>
            </a:r>
            <a:endParaRPr lang="ru-RU" sz="2400" dirty="0">
              <a:latin typeface="Georgia" panose="02040502050405020303" pitchFamily="18" charset="0"/>
            </a:endParaRPr>
          </a:p>
        </p:txBody>
      </p:sp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 descr="https://w7.pngwing.com/pngs/882/346/png-transparent-gauz-bryanskiy-kliniko-diagnosticheskiy-tsentr-exclamation-mark-information-interjection-attention-food-photography-hear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5576" y="5575508"/>
            <a:ext cx="1286712" cy="107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422054" y="5787612"/>
            <a:ext cx="5652120" cy="64633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latin typeface="Georgia" panose="02040502050405020303" pitchFamily="18" charset="0"/>
              </a:rPr>
              <a:t>Понятие «ядро» и «привилегированный режим» тесно </a:t>
            </a:r>
            <a:r>
              <a:rPr lang="ru-RU" dirty="0" smtClean="0">
                <a:latin typeface="Georgia" panose="02040502050405020303" pitchFamily="18" charset="0"/>
              </a:rPr>
              <a:t>связаны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57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3976"/>
            <a:ext cx="7620000" cy="1143000"/>
          </a:xfrm>
        </p:spPr>
        <p:txBody>
          <a:bodyPr/>
          <a:lstStyle/>
          <a:p>
            <a:pPr algn="ctr"/>
            <a:r>
              <a:rPr lang="ru-RU" sz="4400" b="1" i="1" dirty="0" smtClean="0"/>
              <a:t>Виды ЯДРА ОС</a:t>
            </a:r>
            <a:endParaRPr lang="ru-RU" sz="4400" dirty="0"/>
          </a:p>
        </p:txBody>
      </p:sp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644326"/>
              </p:ext>
            </p:extLst>
          </p:nvPr>
        </p:nvGraphicFramePr>
        <p:xfrm>
          <a:off x="-684584" y="1196752"/>
          <a:ext cx="915466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883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3976"/>
            <a:ext cx="7620000" cy="1143000"/>
          </a:xfrm>
        </p:spPr>
        <p:txBody>
          <a:bodyPr/>
          <a:lstStyle/>
          <a:p>
            <a:pPr algn="ctr"/>
            <a:r>
              <a:rPr lang="ru-RU" sz="4400" b="1" i="1" dirty="0"/>
              <a:t>Монолитное ядро </a:t>
            </a:r>
            <a:endParaRPr lang="ru-RU" sz="4400" i="1" dirty="0"/>
          </a:p>
        </p:txBody>
      </p:sp>
      <p:sp>
        <p:nvSpPr>
          <p:cNvPr id="5" name="AutoShape 2" descr="https://w7.pngwing.com/pngs/882/346/png-transparent-gauz-bryanskiy-kliniko-diagnosticheskiy-tsentr-exclamation-mark-information-interjection-attention-food-photography-he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122894"/>
              </p:ext>
            </p:extLst>
          </p:nvPr>
        </p:nvGraphicFramePr>
        <p:xfrm>
          <a:off x="-900608" y="1340768"/>
          <a:ext cx="6696744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942156192"/>
              </p:ext>
            </p:extLst>
          </p:nvPr>
        </p:nvGraphicFramePr>
        <p:xfrm>
          <a:off x="4716015" y="3693795"/>
          <a:ext cx="4580185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Рисунок 8" descr="C:\Users\pk\Desktop\ДАня пары\01_02.jpg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4" y="3693795"/>
            <a:ext cx="4408041" cy="29035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68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374</TotalTime>
  <Words>812</Words>
  <Application>Microsoft Office PowerPoint</Application>
  <PresentationFormat>Экран (4:3)</PresentationFormat>
  <Paragraphs>110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Соседство</vt:lpstr>
      <vt:lpstr>Тема 2. Архитектура операционной системы</vt:lpstr>
      <vt:lpstr>Определение архитектуры ОС</vt:lpstr>
      <vt:lpstr>Структура операционной системы</vt:lpstr>
      <vt:lpstr>ЯДРО</vt:lpstr>
      <vt:lpstr>Вспомогательные модули </vt:lpstr>
      <vt:lpstr>Виды вспомогательных модулей </vt:lpstr>
      <vt:lpstr>Привилегированный и пользовательский режим</vt:lpstr>
      <vt:lpstr>Виды ЯДРА ОС</vt:lpstr>
      <vt:lpstr>Монолитное ядро </vt:lpstr>
      <vt:lpstr>Монолитное ядро + и -</vt:lpstr>
      <vt:lpstr>Архитектура ОС, основанная на привилегированном ядре  и приложениях пользовательского режима является КЛАССИЧЕСКОЙ = МНОГОСЛОЙНЫЙ подход</vt:lpstr>
      <vt:lpstr>Архитектура ОС, основанная на привилегированном ядре  и приложениях пользовательского режима является КЛАССИЧЕСКОЙ = МНОГОСЛОЙНЫЙ подход</vt:lpstr>
      <vt:lpstr>Многослойная структура ядра ОС</vt:lpstr>
      <vt:lpstr>Многослойная структура ядра ОС</vt:lpstr>
      <vt:lpstr>Многослойная структура ядра ОС</vt:lpstr>
      <vt:lpstr>РЕЗЮМЕ Многослойной / классической / многоуровневой архитектуры</vt:lpstr>
      <vt:lpstr>МИКРОЯДРО / МИКРОЯДЕРНАЯ архитектура</vt:lpstr>
      <vt:lpstr>Суть МИКРОЯДЕРНОЙ архитектура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Архитектура операционной системы</dc:title>
  <dc:creator>pk</dc:creator>
  <cp:lastModifiedBy>pk</cp:lastModifiedBy>
  <cp:revision>49</cp:revision>
  <dcterms:created xsi:type="dcterms:W3CDTF">2021-09-06T17:06:53Z</dcterms:created>
  <dcterms:modified xsi:type="dcterms:W3CDTF">2021-09-07T05:15:23Z</dcterms:modified>
</cp:coreProperties>
</file>