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ECCE2-E884-112C-2939-DABEBFBCFB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Конспект интегрированного занятия «В гостях у сказки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A109B9-0B91-6D7C-13FE-6485681AF9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средней группе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детского сада.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268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2264DD-434B-BD94-A610-F02663102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632"/>
          </a:xfrm>
        </p:spPr>
        <p:txBody>
          <a:bodyPr>
            <a:normAutofit/>
          </a:bodyPr>
          <a:lstStyle/>
          <a:p>
            <a:r>
              <a:rPr lang="ru-RU" sz="1800" dirty="0"/>
              <a:t>Заключительная часть.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CB6FB1-9C0C-9C1D-5C4B-C2BE24ABA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6233"/>
            <a:ext cx="8596668" cy="4785130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Клубочек хвалит ребят, а воспитатель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 почтовой коробки книгу с русскими народными сказками (подарок от Машеньки).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03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FCEF7-D7B8-F99B-259B-CB2988E17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1353"/>
          </a:xfrm>
        </p:spPr>
        <p:txBody>
          <a:bodyPr>
            <a:normAutofit fontScale="90000"/>
          </a:bodyPr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Программные задачи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845B76-5D5F-34F6-3544-2E804556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84" y="1008404"/>
            <a:ext cx="8733802" cy="5717135"/>
          </a:xfrm>
        </p:spPr>
        <p:txBody>
          <a:bodyPr>
            <a:normAutofit/>
          </a:bodyPr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Расширить и систематизировать знания детей об устном народном творчестве, и авторских сказках;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Учить детей анализировать происходящее, выстраивать логические цепочки;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Обогащать активный словарь детей, активизировать пассивный.</a:t>
            </a:r>
          </a:p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Развивающие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Тренировать умение отгадывать загадки, узнавать по описанию, по памяти восстанавливать последовательность событий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Упражнять в подборе синонимов, антонимов и эпитетов;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Развивать речь, воображение, фантазию, мышление, умение действовать сообща.</a:t>
            </a:r>
          </a:p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Воспитательные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Воспитывать </a:t>
            </a:r>
            <a:r>
              <a:rPr lang="ru-RU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интерес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 русской культуре и любовь к устному народному творчеству;</a:t>
            </a:r>
          </a:p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Образовательные области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Физическое развитие; Социализация, Коммуникация, Чтение художественной литературы, ФЭМП, Изобразительная деятельность.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76125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B4327-07F2-B4B0-6A6C-2230B03E9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81712"/>
          </a:xfrm>
        </p:spPr>
        <p:txBody>
          <a:bodyPr>
            <a:normAutofit fontScale="90000"/>
          </a:bodyPr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Оборудование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0B9B52-9323-ABD5-0579-37B7AA28F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1313"/>
            <a:ext cx="8596668" cy="5050050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Почтовая коробка, письмо в ярком конверте, «волшебный» клубок, Блоки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Дьенеша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карточки пирожки и яблоки из картона различной геометрической формы, два лукошка, две куклы, две шапочки медведя, карточки с изображением героев русских народных сказок, пять корзин 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прикрепленными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 ним геометрическими фигурами.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549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8C5BA-C2E8-1773-41A9-E2EEB4040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9720"/>
          </a:xfrm>
        </p:spPr>
        <p:txBody>
          <a:bodyPr>
            <a:normAutofit fontScale="90000"/>
          </a:bodyPr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Ход занятия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8EF013-38C0-F5F4-1CE0-B37520133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1869"/>
            <a:ext cx="8596668" cy="4759493"/>
          </a:xfrm>
        </p:spPr>
        <p:txBody>
          <a:bodyPr/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Ребята, сегодня утром, когда я пришла на работу, на столе меня ждал вот такой сюрприз (показывает почтовую коробку). А рядом лежало письмо. Я очень вас ждала, для того чтоб вместе распечатать его и понять, кому предназначается эта посылка. Вы готовы внимательно слушать? «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Здравствуйте ребята! Меня зовут Маша, я живу в русских народных сказках. Что бы со мной не приключилось, друзья всегда приходили мне на помощь и добро побеждало зло. Но злая и хитрая баба-Яга смогла все изменить и перепутала все сказки. Теперь я пеку для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колобков, 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козленок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Иванушка лежит рядом и просится к Аленушке. Ребята! Помогите нам пожалуйста, наведите порядок в сказках, чтоб все снова встало на свои места, а коварная баба-Яга никогда больше не смогла сотворить такое зло.  А чтоб у вас все получилось, посылаю я вам посылку с волшебным клубочком. Он покажет вам дорогу и подскажет, с чего начать. Удачи вам! Ваша Машенька.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Ну, что ребята, мы сможем помочь Машеньке? Тогда за дело! Нужно распечатать посылку и достать клубок (выполняем).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47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93739B-1CB2-764F-BBDB-E5B8322E1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75716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блоками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Дьенеша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«Дорожка для Машеньки»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313565-9F37-3B0F-5F28-8D0F5C462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0057"/>
            <a:ext cx="8596668" cy="463130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Смотрите, какой замечательный клубочек! Но как же он работает? Выслушиваем ответы детей. Приходим к выводу, что нужно просить его на пол и посмотреть куда он покатится. Остановился у контейнера, открываем,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достаем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записку: «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Помогите Машеньке убежать от бабы -Яги. Постройте ей дорожку вот из этих волшебных блоков».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Работа с блоками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Дьенеша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«Дорожка для Машеньки»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Воспитатель диктует последовательность, называя свойства фигуры (от одного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четырех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Или побуждает действовать методом исключения (не большой и не синий круг и т. д.) Хвалим детей.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09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BF248-D686-0E0B-0937-8C0D38F1D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5357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Сортируем яблоки и пирожки по форме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1F31CE-5C9B-954C-F25B-B5B9BD6B4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8423"/>
            <a:ext cx="8596668" cy="456294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 поднимает клубочек и просит его показать, что делать дальше. Клубочек катится к «Магазину». Находим новую записку: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«Теперь яблонька и печка не могут помочь Машеньке, ведь все пироги и яблоки баба-Яга отправляет в магазин. Найдите волшебные товары и сложите в мою коробочку. Только действуйте как можно быстрее, Гуси-Лебеди уже догоняют Машеньку»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Сортируем яблоки и пирожки по форме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Воспитатель находит в «Магазине» картинки с пирожками и яблоками. Раскладывает на ковре, озвучивая форму (круг, овал, треугольник, квадрат и прямоугольник). Задача детей разложить их в корзинки с изображением соответствующих фигур. Далее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обсуждение, какие яблочки и пирожки можно назвать «волшебными» и вернуть в сказку, а какие оставить в магазине. Все, что необычной формы складываем в коробку. Дети возвращаются за столы.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02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48D2B-F4F5-248C-FB67-9E4FE0479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632"/>
          </a:xfrm>
        </p:spPr>
        <p:txBody>
          <a:bodyPr>
            <a:normAutofit/>
          </a:bodyPr>
          <a:lstStyle/>
          <a:p>
            <a:r>
              <a:rPr lang="ru-RU" sz="1800" dirty="0"/>
              <a:t>Игра на </a:t>
            </a:r>
            <a:r>
              <a:rPr lang="ru-RU" sz="1800" dirty="0" err="1"/>
              <a:t>слуховае</a:t>
            </a:r>
            <a:r>
              <a:rPr lang="ru-RU" sz="1800" dirty="0"/>
              <a:t> и зрительное восприятие «Чьи следы»?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953004-919B-E73E-CCBA-FBC86D38F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4419"/>
            <a:ext cx="8596668" cy="465694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 снова берет в руки клубочек, бросает его и направляется следом в уголок рисования. Находит записку: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«Ребята, какие вы молодцы! Гуси-Лебеди уже потеряли Машин след. Но вот Иванушка по-прежнему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козленочек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Помогите его расколдовать, зачеркните следы животных, оставьте только человеческие. Но все делайте спокойно и по порядку».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«Чьи следы?»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Воспитатель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раздает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листы с изображением следов разных зверей и человека. Дети находят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зачеркивают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то, что называет воспитатель: кошачьи, медвежьи, заячьи, козлиные и т.д. Хвалим ребят.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78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546C2-6A44-0952-CA60-9FE57F0BF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5357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«Отведи героев в сказку».</a:t>
            </a: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00533-2617-8315-318F-5FB3A6700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2607"/>
            <a:ext cx="8596668" cy="452875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 держит в руках клубочек и обращается к детям: «интересно, помогли мы Иванушке или нет?» Клубочек «случайно» падает на пол и катится к настольным играм. Читаем записку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«Как здорово! У вас все получилось! Осталось совсем немного, нужно только распределить героев по их сказкам, в этом вам поможет «Волшебный мешочек»».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«Отведи героев в сказку».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Воспитатель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 мешочка карточки с изображением героев русских народных сказок, лежащих вперемешку. Задача детей вспомнить сказки и распределить персонажи по сюжету. Периодически просим обосновать свой выбор. Благодарим ребят за проделанную работу и просим вернуться за столы.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977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C3BEC8-BBFE-E0E1-2FB6-910840BCA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4082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Эстафета «Отнеси Машеньку».</a:t>
            </a: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CCD76F-EE04-F979-683D-7AC2E10C9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335"/>
            <a:ext cx="8596668" cy="448602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Клубочек снова катится, на этот раз к уголку драматизации. В записке написано: «Ура! Все вернулось на свои места. Это ваша работа. Единственное – медведь уже впал в зимнюю спячку, а Машенька сидит в коробе и не может больше ждать, ведь она так давно не видела бабушку с дедушкой. Помогите ей пожалуйста справиться с последним препятствием.»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 Поможем Машеньке? Выслушиваем ответы детей.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Эстафета «Отнеси Машеньку». Ребята делятся на две команды и, одевая шапочку медведя на голову, а лукошко с куклой на спину, по очереди оббегают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пенек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491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1028</Words>
  <Application>Microsoft Office PowerPoint</Application>
  <PresentationFormat>Широкоэкранный</PresentationFormat>
  <Paragraphs>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Конспект интегрированного занятия «В гостях у сказки»</vt:lpstr>
      <vt:lpstr>Программные задачи: </vt:lpstr>
      <vt:lpstr>Оборудование:  </vt:lpstr>
      <vt:lpstr>Ход занятия: </vt:lpstr>
      <vt:lpstr>Работа с блоками Дьенеша «Дорожка для Машеньки».</vt:lpstr>
      <vt:lpstr>Сортируем яблоки и пирожки по форме.</vt:lpstr>
      <vt:lpstr>Игра на слуховае и зрительное восприятие «Чьи следы»?</vt:lpstr>
      <vt:lpstr>«Отведи героев в сказку».</vt:lpstr>
      <vt:lpstr>Эстафета «Отнеси Машеньку».</vt:lpstr>
      <vt:lpstr>Заключительная часть.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интегрированного занятия «В гостях у сказки»</dc:title>
  <dc:creator>Andrey</dc:creator>
  <cp:lastModifiedBy>Andrey</cp:lastModifiedBy>
  <cp:revision>1</cp:revision>
  <dcterms:created xsi:type="dcterms:W3CDTF">2023-06-15T04:19:02Z</dcterms:created>
  <dcterms:modified xsi:type="dcterms:W3CDTF">2023-06-15T04:35:38Z</dcterms:modified>
</cp:coreProperties>
</file>