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56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3" autoAdjust="0"/>
  </p:normalViewPr>
  <p:slideViewPr>
    <p:cSldViewPr>
      <p:cViewPr>
        <p:scale>
          <a:sx n="90" d="100"/>
          <a:sy n="90" d="100"/>
        </p:scale>
        <p:origin x="-10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2" Type="http://schemas.openxmlformats.org/officeDocument/2006/relationships/hyperlink" Target="https://fishki.net/1823042-25-obektov-vsemirnogo-nasledija-junesko-na-territorii-rossi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МОУ-СОШ с.Подлесное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Марксовского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 района им.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Ю.В.Фисенко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4572008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Презентацию составила учитель математики и информатики Сердогалиева Сауле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Айсагалиевна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14489"/>
            <a:ext cx="71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/>
          </a:p>
          <a:p>
            <a:r>
              <a:rPr lang="ru-RU" sz="4400" b="1" dirty="0" smtClean="0"/>
              <a:t>25 объектов всемирного наследия ЮНЕСКО на территории России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07154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Памятники культуры  – это генераторы духовной энергии, вложенной в них теми людьми, которые их создавали, а также теми людьми, которые на протяжении многих веков им поклонялись. Разрушая памятники культуры, мы разрушаем самое ценное – духовную энергию народа.  </a:t>
            </a:r>
            <a:r>
              <a:rPr lang="ru-RU" sz="1400" b="1" i="1" dirty="0" smtClean="0"/>
              <a:t>  Федор Абрамов.</a:t>
            </a:r>
            <a:endParaRPr lang="ru-RU" sz="1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Дербент, Дагестан. Самый южный и один из старейших городов России. Его уникальные двойная оборонительная стена, крепость </a:t>
            </a:r>
            <a:r>
              <a:rPr lang="ru-RU" sz="2000" dirty="0" err="1" smtClean="0"/>
              <a:t>Нарын-Кала</a:t>
            </a:r>
            <a:r>
              <a:rPr lang="ru-RU" sz="2000" dirty="0" smtClean="0"/>
              <a:t> VIII века, мечеть Джума и Армянский храм в 2003 году были включены в список Всемирного наследия ЮНЕСКО</a:t>
            </a:r>
            <a:endParaRPr lang="ru-RU" sz="2000" dirty="0"/>
          </a:p>
        </p:txBody>
      </p:sp>
      <p:pic>
        <p:nvPicPr>
          <p:cNvPr id="19458" name="Picture 2" descr="Дербент, Дагестан. Самый южный и один из старейших городов России. Его уникальные двойная оборонительная стена, крепость Нарын-Кала VIII века, мечеть Джума и Армянский храм в 2003 году были включены в список Всемирного наследия ЮНЕСК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878277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Девственные леса Республики Коми стали в 1995 году первым российским природным объектом, включенным в список Всемирного наследия. Это самые большие нетронутые леса в Европе.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Девственные леса Республики Коми стали в 1995 году первым российским природным объектом, включенным в список Всемирного наследия. Это самые большие нетронутые леса в Европе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0190" y="1643051"/>
            <a:ext cx="590840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Казанский Кремль – это сочетание русского и татарского архитектурных стилей. Казань - самый северный островок мусульманской цивилизации и в то же время самая южная точка, где находятся храмы, построенные в традиции псковско-новгородских зодчих.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Казанский Кремль – это сочетание русского и татарского архитектурных стилей. Казань - самый северный островок мусульманской цивилизации и в то же время самая южная точка, где находятся храмы, построенные в традиции псковско-новгородских зодчи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336" y="1488855"/>
            <a:ext cx="5995249" cy="436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Западный Кавказ. Леса и рощи Кавказского природного заповедника - это «легкие» Сочи и курортов Краснодарского края. А вершины гор здесь венчают около 60 ледников.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Западный Кавказ. Леса и рощи Кавказского природного заповедника - это «легкие» Сочи и курортов Краснодарского края. А вершины гор здесь венчают около 60 леднико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4" y="1523988"/>
            <a:ext cx="6500856" cy="4333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Самый старый из русских кремлей - Новгородский детинец – впервые упоминается в летописи XI века. Необычная архитектурная деталь детинца - надвратные церкви.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Самый старый из русских кремлей - Новгородский детинец – впервые упоминается в летописи XI века. Необычная архитектурная деталь детинца - надвратные церкв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0812" y="1571612"/>
            <a:ext cx="598209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Земляные валы и оборонительные рвы вокруг Суздальского Кремля сохранились с XI века!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Земляные валы и оборонительные рвы вокруг Суздальского Кремля сохранились с XI века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500" y="1428736"/>
            <a:ext cx="579009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Покрова на Нерли, Владимирская область. Двести с лишним лет назад один из самых красивых храмов Руси чуть не разобрали на строительные материалы для колокольни соседнего монастыря.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Покрова на Нерли, Владимирская область. Двести с лишним лет назад один из самых красивых храмов Руси чуть не разобрали на строительные материалы для колокольни соседнего монастыр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2948" y="1500174"/>
            <a:ext cx="557564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+mn-lt"/>
                <a:cs typeface="Times New Roman" pitchFamily="18" charset="0"/>
              </a:rPr>
              <a:t/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Times New Roman" pitchFamily="18" charset="0"/>
              </a:rPr>
              <a:t/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Times New Roman" pitchFamily="18" charset="0"/>
              </a:rPr>
              <a:t/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Times New Roman" pitchFamily="18" charset="0"/>
              </a:rPr>
              <a:t/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Times New Roman" pitchFamily="18" charset="0"/>
              </a:rPr>
              <a:t/>
            </a:r>
            <a:br>
              <a:rPr lang="ru-RU" sz="2200" dirty="0" smtClean="0">
                <a:latin typeface="+mn-lt"/>
                <a:cs typeface="Times New Roman" pitchFamily="18" charset="0"/>
              </a:rPr>
            </a:br>
            <a:r>
              <a:rPr lang="ru-RU" sz="2200" dirty="0" smtClean="0">
                <a:latin typeface="+mn-lt"/>
                <a:cs typeface="Times New Roman" pitchFamily="18" charset="0"/>
              </a:rPr>
              <a:t>Новодевичий монастырь, Москва. Основанный Великим князем Василием III, был заведением привилегированным. Здесь жили царевна Ксения Борисовна Годунова, первая жена Петра I Евдокия Лопухина и его сестра </a:t>
            </a:r>
            <a:r>
              <a:rPr lang="ru-RU" sz="2200" dirty="0" smtClean="0">
                <a:latin typeface="+mn-lt"/>
              </a:rPr>
              <a:t>Екатерина</a:t>
            </a:r>
            <a:r>
              <a:rPr lang="ru-RU" sz="2000" dirty="0" smtClean="0">
                <a:latin typeface="+mn-lt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0" name="Picture 2" descr="25 объектов всемирного наследия ЮНЕСКО на терри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91730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Кижи, Карелия. Архитектурный ансамбль </a:t>
            </a:r>
            <a:r>
              <a:rPr lang="ru-RU" sz="2200" dirty="0" err="1" smtClean="0"/>
              <a:t>Кижского</a:t>
            </a:r>
            <a:r>
              <a:rPr lang="ru-RU" sz="2200" dirty="0" smtClean="0"/>
              <a:t> погоста – это две уникальные деревянные церкви и колокольня.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25 объектов всемирного наследия ЮНЕСКО на терри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3098" y="1357298"/>
            <a:ext cx="599080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Возраст озера Байкал — около 25 миллионов лет. Водоем окружают долгожители: на берегу растет кедр, который в возрасте 550 лет продолжает плодоносить, а осетры в водах Байкала живут более 60 лет.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25 объектов всемирного наследия ЮНЕСКО на терри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89" y="1714489"/>
            <a:ext cx="707236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541180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2022 год объявлен Президентом Годом культурного наследия народов России. Соответствующий Указ №745 подписал Президент России Владимир Путин! </a:t>
            </a:r>
          </a:p>
          <a:p>
            <a:r>
              <a:rPr lang="ru-RU" dirty="0" smtClean="0"/>
              <a:t>Согласно документу, Год культурного наследия народов России проводится "в целях популяризации народного искусства, сохранения культурных традиций, памятников истории и культуры, этнокультурного многообразия, культурной самобытности всех народов и этнических общностей РФ".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Соловецкий монастырь, Архангельская область. Мужской монастырь появился на Соловецких островах в 1430-е годы. С приходом к власти большевиков, он был ликвидирован, а в 1923 году на его территории создан первый в стране лагерь особого назначения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Соловецкий монастырь, Архангельская область. Мужской монастырь появился на Соловецких островах в 1430-е годы. С приходом к власти большевиков, он был ликвидирован, а в 1923 году на его территории создан первый в стране лагерь особого назнач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624" y="1643050"/>
            <a:ext cx="5919533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Плато </a:t>
            </a:r>
            <a:r>
              <a:rPr lang="ru-RU" sz="2200" dirty="0" err="1" smtClean="0"/>
              <a:t>Путорана</a:t>
            </a:r>
            <a:r>
              <a:rPr lang="ru-RU" sz="2200" dirty="0" smtClean="0"/>
              <a:t>, Красноярский край. В переводе с эвенкийского </a:t>
            </a:r>
            <a:r>
              <a:rPr lang="ru-RU" sz="2200" dirty="0" err="1" smtClean="0"/>
              <a:t>Путорана</a:t>
            </a:r>
            <a:r>
              <a:rPr lang="ru-RU" sz="2200" dirty="0" smtClean="0"/>
              <a:t> означает «озера с крутыми берегами». Таким образом, плато </a:t>
            </a:r>
            <a:r>
              <a:rPr lang="ru-RU" sz="2200" dirty="0" err="1" smtClean="0"/>
              <a:t>Путорана</a:t>
            </a:r>
            <a:r>
              <a:rPr lang="ru-RU" sz="2200" dirty="0" smtClean="0"/>
              <a:t> обязано названием многочисленным озерам и водопадам.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25 объектов всемирного наследия ЮНЕСКО на терри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8326" y="1643049"/>
            <a:ext cx="5855574" cy="392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Ленские столбы, Якутия. Их высота доходит до ста метров, они протянулись вдоль правого берега реки Лены, а приблизительный возраст уникальных камней – 400 тысяч лет!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25 объектов всемирного наследия ЮНЕСКО на терри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9851" y="1461598"/>
            <a:ext cx="5529876" cy="4110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Ярославль. В центре города сохранилась радиальная планировка, к которой стремилась Екатерина II, проводившая в 1763 году градостроительную реформу в России. Это хорошо видно с высоты звонницы </a:t>
            </a:r>
            <a:r>
              <a:rPr lang="ru-RU" sz="2200" dirty="0" err="1" smtClean="0"/>
              <a:t>Спасо-Преображенского</a:t>
            </a:r>
            <a:r>
              <a:rPr lang="ru-RU" sz="2200" dirty="0" smtClean="0"/>
              <a:t> собора.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25 объектов всемирного наследия ЮНЕСКО на терри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094" y="1714488"/>
            <a:ext cx="612556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Куршская коса, Калининградская область. Вытянутый полуостров напоминает пустыню с песчаными дюнами и барханами. А неровно растущие из-за сильных ветров сосны и ели вызывают в памяти заколдованные леса из волшебных сказок.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25 объектов всемирного наследия ЮНЕСКО на терри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658" y="1785927"/>
            <a:ext cx="6264117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Церковь Вознесения Господня в Коломенском, Москва. Первый каменный шатровый храм в России, возведенный в начале XVI века. Согласно легенде, его выстроили в честь рождения Ивана IV – будущего царя-тирана Ивана Грозного.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Церковь Вознесения Господня в Коломенском, Москва. Первый каменный шатровый храм в России, возведенный в начале XVI века. Согласно легенде, его выстроили в честь рождения Ивана IV – будущего царя-тирана Ивана Грозног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1174"/>
            <a:ext cx="5191108" cy="345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Сихотэ-Алинский</a:t>
            </a:r>
            <a:r>
              <a:rPr lang="ru-RU" sz="2200" dirty="0" smtClean="0"/>
              <a:t> заповедник, Дальний Восток. Это место обитания соболя, американской норки, амурских тигров и еще десятков других животных, птиц и насекомых, не говоря уже о тысячах видов различных растений.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Сихотэ-Алинский заповедник, Дальний Восток. Это место обитания соболя, американской норки, амурских тигров и еще десятков других животных, птиц и насекомых, не говоря уже о тысячах видов различных растени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280" y="1714489"/>
            <a:ext cx="5551753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       Россия,</a:t>
            </a:r>
            <a:br>
              <a:rPr lang="ru-RU" sz="2000" dirty="0" smtClean="0"/>
            </a:br>
            <a:r>
              <a:rPr lang="ru-RU" sz="2000" dirty="0" smtClean="0"/>
              <a:t>Люблю я твои луга,</a:t>
            </a:r>
            <a:br>
              <a:rPr lang="ru-RU" sz="2000" dirty="0" smtClean="0"/>
            </a:br>
            <a:r>
              <a:rPr lang="ru-RU" sz="2000" dirty="0" smtClean="0"/>
              <a:t>и пашни,</a:t>
            </a:r>
            <a:br>
              <a:rPr lang="ru-RU" sz="2000" dirty="0" smtClean="0"/>
            </a:br>
            <a:r>
              <a:rPr lang="ru-RU" sz="2000" dirty="0" smtClean="0"/>
              <a:t>и крик воронья,</a:t>
            </a:r>
            <a:br>
              <a:rPr lang="ru-RU" sz="2000" dirty="0" smtClean="0"/>
            </a:br>
            <a:r>
              <a:rPr lang="ru-RU" sz="2000" dirty="0" smtClean="0"/>
              <a:t>родная моя Россия,</a:t>
            </a:r>
            <a:br>
              <a:rPr lang="ru-RU" sz="2000" dirty="0" smtClean="0"/>
            </a:br>
            <a:r>
              <a:rPr lang="ru-RU" sz="2000" dirty="0" smtClean="0"/>
              <a:t>тебя не любить нельзя.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Люблю я твои морозы</a:t>
            </a:r>
            <a:br>
              <a:rPr lang="ru-RU" sz="2000" dirty="0" smtClean="0"/>
            </a:br>
            <a:r>
              <a:rPr lang="ru-RU" sz="2000" dirty="0" smtClean="0"/>
              <a:t>и тонкий лед на реке,</a:t>
            </a:r>
            <a:br>
              <a:rPr lang="ru-RU" sz="2000" dirty="0" smtClean="0"/>
            </a:br>
            <a:r>
              <a:rPr lang="ru-RU" sz="2000" dirty="0" smtClean="0"/>
              <a:t>люблю желтый куст мимозы,</a:t>
            </a:r>
            <a:br>
              <a:rPr lang="ru-RU" sz="2000" dirty="0" smtClean="0"/>
            </a:br>
            <a:r>
              <a:rPr lang="ru-RU" sz="2000" dirty="0" smtClean="0"/>
              <a:t>и нежный туман в </a:t>
            </a:r>
            <a:r>
              <a:rPr lang="ru-RU" sz="2000" dirty="0" err="1" smtClean="0"/>
              <a:t>далеке</a:t>
            </a:r>
            <a:r>
              <a:rPr lang="ru-RU" sz="2000" dirty="0" smtClean="0"/>
              <a:t>....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Люблю у ручья с </a:t>
            </a:r>
            <a:r>
              <a:rPr lang="ru-RU" sz="2000" dirty="0" err="1" smtClean="0"/>
              <a:t>позаранок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услышать крик петуха,</a:t>
            </a:r>
            <a:br>
              <a:rPr lang="ru-RU" sz="2000" dirty="0" smtClean="0"/>
            </a:br>
            <a:r>
              <a:rPr lang="ru-RU" sz="2000" dirty="0" smtClean="0"/>
              <a:t>люблю я свою деревеньку,</a:t>
            </a:r>
            <a:br>
              <a:rPr lang="ru-RU" sz="2000" dirty="0" smtClean="0"/>
            </a:br>
            <a:r>
              <a:rPr lang="ru-RU" sz="2000" dirty="0" smtClean="0"/>
              <a:t>Россия, люблю я тебя!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Используемая литература и </a:t>
            </a:r>
            <a:br>
              <a:rPr lang="ru-RU" dirty="0" smtClean="0"/>
            </a:br>
            <a:r>
              <a:rPr lang="ru-RU" dirty="0" smtClean="0"/>
              <a:t> источники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hlinkClick r:id="rId2"/>
              </a:rPr>
              <a:t>https://fishki.net/1823042-25-obektov-vsemirnogo-nasledija-junesko-na-territorii-rossii.html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643183"/>
            <a:ext cx="621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https://ru.wikipedia.org/wiki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Московский Кремль. Крупнейшая крепость в Европе, не только сохранившаяся как исторический объект, но и являющаяся рабочим кабинетом президента и местом проведения торжественных церемоний.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63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Московский Кремль. Крупнейшая крепость в Европе, не только сохранившаяся как исторический объект, но и являющаяся рабочим кабинетом президента и местом проведения торжественных церемони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734" y="1500174"/>
            <a:ext cx="546842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Исторический центр Санкт-Петербурга. В 1736 году Дворцовая площадь именовалась Адмиралтейским лугом. Это пространство служило строительной площадкой, пока возводили Зимний дворец, в честь которого площадь и получила нынешнее название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25 объектов всемирного наследия ЮНЕСКО на терри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3124" y="1785927"/>
            <a:ext cx="578358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Золотые горы Алтая. Причина удивительно бирюзового цвета воды в </a:t>
            </a:r>
            <a:r>
              <a:rPr lang="ru-RU" sz="2200" dirty="0" err="1" smtClean="0"/>
              <a:t>Кучерлинском</a:t>
            </a:r>
            <a:r>
              <a:rPr lang="ru-RU" sz="2200" dirty="0" smtClean="0"/>
              <a:t> озере на Алтае – известковые отложения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25 объектов всемирного наследия ЮНЕСКО на терри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222" y="1308403"/>
            <a:ext cx="6416997" cy="426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Ферапонтов монастырь известен прежде всего фресками в соборе Рождества Богородицы, которые создал в 1502 году знаменитый представитель московской школы иконописи Дионисий с двумя сыновьями. Они работали над ними 34 дня.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Ферапонтов монастырь известен прежде всего фресками в соборе Рождества Богородицы, которые создал в 1502 году знаменитый представитель московской школы иконописи Дионисий с двумя сыновьями. Они работали над ними 34 дн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366" y="1643050"/>
            <a:ext cx="600454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Троице-Сергиева Лавра, Сергиев Посад. Самый крупный православный мужской монастырь России. В 1380 году здесь получил благословение Дмитрий Донской, отправляясь на Куликовскую битву. Сюда же он вернулся после победы – поминать погибших воинов</a:t>
            </a:r>
            <a:endParaRPr lang="ru-RU" sz="2000" dirty="0"/>
          </a:p>
        </p:txBody>
      </p:sp>
      <p:pic>
        <p:nvPicPr>
          <p:cNvPr id="1028" name="Picture 4" descr="Троице-Сергиева Лавра, Сергиев Посад. Самый крупный православный мужской монастырь России. В 1380 году здесь получил благословение Дмитрий Донской, отправляясь на Куликовскую битву. Сюда же он вернулся после победы – поминать погибших воино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444" y="1643051"/>
            <a:ext cx="519549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Вулканы Камчатки. В список ЮНЕСКО включено около 30 действующих и примерно 300 потухших вулканов. Территория вокруг них дает представление об основных ландшафтах местности, где встречаются гейзеры, грязевые котлы и фумаролы.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Вулканы Камчатки. В список ЮНЕСКО включено около 30 действующих и примерно 300 потухших вулканов. Территория вокруг них дает представление об основных ландшафтах местности, где встречаются гейзеры, грязевые котлы и фумарол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Природный биосферный заповедник «</a:t>
            </a:r>
            <a:r>
              <a:rPr lang="ru-RU" sz="2200" dirty="0" err="1" smtClean="0"/>
              <a:t>Убсунурская</a:t>
            </a:r>
            <a:r>
              <a:rPr lang="ru-RU" sz="2200" dirty="0" smtClean="0"/>
              <a:t> котловина», Республика Тыва. Расположен рядом с озером </a:t>
            </a:r>
            <a:r>
              <a:rPr lang="ru-RU" sz="2200" dirty="0" err="1" smtClean="0"/>
              <a:t>Убсу-Нур</a:t>
            </a:r>
            <a:r>
              <a:rPr lang="ru-RU" sz="2200" dirty="0" smtClean="0"/>
              <a:t>. Здесь обитают свыше 350 видов птиц и 80 видов млекопитающих, включая ирбисов (снежных барсов) и аргали (архаров).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Природный биосферный заповедник «Убсунурская котловина», Республика Тыва. Расположен рядом с озером Убсу-Нур. Здесь обитают свыше 350 видов птиц и 80 видов млекопитающих, включая ирбисов (снежных барсов) и аргали (архаров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048496" cy="4969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130</Words>
  <PresentationFormat>Экран (4:3)</PresentationFormat>
  <Paragraphs>36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МОУ-СОШ с.Подлесное Марксовского района им. Ю.В.Фисенко</vt:lpstr>
      <vt:lpstr>Слайд 2</vt:lpstr>
      <vt:lpstr>Московский Кремль. Крупнейшая крепость в Европе, не только сохранившаяся как исторический объект, но и являющаяся рабочим кабинетом президента и местом проведения торжественных церемоний.</vt:lpstr>
      <vt:lpstr>     Исторический центр Санкт-Петербурга. В 1736 году Дворцовая площадь именовалась Адмиралтейским лугом. Это пространство служило строительной площадкой, пока возводили Зимний дворец, в честь которого площадь и получила нынешнее название.  </vt:lpstr>
      <vt:lpstr>    Золотые горы Алтая. Причина удивительно бирюзового цвета воды в Кучерлинском озере на Алтае – известковые отложения.  </vt:lpstr>
      <vt:lpstr>  Ферапонтов монастырь известен прежде всего фресками в соборе Рождества Богородицы, которые создал в 1502 году знаменитый представитель московской школы иконописи Дионисий с двумя сыновьями. Они работали над ними 34 дня. </vt:lpstr>
      <vt:lpstr>Троице-Сергиева Лавра, Сергиев Посад. Самый крупный православный мужской монастырь России. В 1380 году здесь получил благословение Дмитрий Донской, отправляясь на Куликовскую битву. Сюда же он вернулся после победы – поминать погибших воинов</vt:lpstr>
      <vt:lpstr>  Вулканы Камчатки. В список ЮНЕСКО включено около 30 действующих и примерно 300 потухших вулканов. Территория вокруг них дает представление об основных ландшафтах местности, где встречаются гейзеры, грязевые котлы и фумаролы. </vt:lpstr>
      <vt:lpstr>   Природный биосферный заповедник «Убсунурская котловина», Республика Тыва. Расположен рядом с озером Убсу-Нур. Здесь обитают свыше 350 видов птиц и 80 видов млекопитающих, включая ирбисов (снежных барсов) и аргали (архаров). </vt:lpstr>
      <vt:lpstr>Дербент, Дагестан. Самый южный и один из старейших городов России. Его уникальные двойная оборонительная стена, крепость Нарын-Кала VIII века, мечеть Джума и Армянский храм в 2003 году были включены в список Всемирного наследия ЮНЕСКО</vt:lpstr>
      <vt:lpstr>  Девственные леса Республики Коми стали в 1995 году первым российским природным объектом, включенным в список Всемирного наследия. Это самые большие нетронутые леса в Европе. </vt:lpstr>
      <vt:lpstr>  Казанский Кремль – это сочетание русского и татарского архитектурных стилей. Казань - самый северный островок мусульманской цивилизации и в то же время самая южная точка, где находятся храмы, построенные в традиции псковско-новгородских зодчих. </vt:lpstr>
      <vt:lpstr>  Западный Кавказ. Леса и рощи Кавказского природного заповедника - это «легкие» Сочи и курортов Краснодарского края. А вершины гор здесь венчают около 60 ледников. </vt:lpstr>
      <vt:lpstr>  Самый старый из русских кремлей - Новгородский детинец – впервые упоминается в летописи XI века. Необычная архитектурная деталь детинца - надвратные церкви. </vt:lpstr>
      <vt:lpstr>  Земляные валы и оборонительные рвы вокруг Суздальского Кремля сохранились с XI века! </vt:lpstr>
      <vt:lpstr>  Покрова на Нерли, Владимирская область. Двести с лишним лет назад один из самых красивых храмов Руси чуть не разобрали на строительные материалы для колокольни соседнего монастыря. </vt:lpstr>
      <vt:lpstr>     Новодевичий монастырь, Москва. Основанный Великим князем Василием III, был заведением привилегированным. Здесь жили царевна Ксения Борисовна Годунова, первая жена Петра I Евдокия Лопухина и его сестра Екатерина.   </vt:lpstr>
      <vt:lpstr>    Кижи, Карелия. Архитектурный ансамбль Кижского погоста – это две уникальные деревянные церкви и колокольня.  </vt:lpstr>
      <vt:lpstr>    Возраст озера Байкал — около 25 миллионов лет. Водоем окружают долгожители: на берегу растет кедр, который в возрасте 550 лет продолжает плодоносить, а осетры в водах Байкала живут более 60 лет.  </vt:lpstr>
      <vt:lpstr>     Соловецкий монастырь, Архангельская область. Мужской монастырь появился на Соловецких островах в 1430-е годы. С приходом к власти большевиков, он был ликвидирован, а в 1923 году на его территории создан первый в стране лагерь особого назначения  </vt:lpstr>
      <vt:lpstr>    Плато Путорана, Красноярский край. В переводе с эвенкийского Путорана означает «озера с крутыми берегами». Таким образом, плато Путорана обязано названием многочисленным озерам и водопадам.  </vt:lpstr>
      <vt:lpstr>    Ленские столбы, Якутия. Их высота доходит до ста метров, они протянулись вдоль правого берега реки Лены, а приблизительный возраст уникальных камней – 400 тысяч лет!  </vt:lpstr>
      <vt:lpstr>     Ярославль. В центре города сохранилась радиальная планировка, к которой стремилась Екатерина II, проводившая в 1763 году градостроительную реформу в России. Это хорошо видно с высоты звонницы Спасо-Преображенского собора.  </vt:lpstr>
      <vt:lpstr>     Куршская коса, Калининградская область. Вытянутый полуостров напоминает пустыню с песчаными дюнами и барханами. А неровно растущие из-за сильных ветров сосны и ели вызывают в памяти заколдованные леса из волшебных сказок.  </vt:lpstr>
      <vt:lpstr>     Церковь Вознесения Господня в Коломенском, Москва. Первый каменный шатровый храм в России, возведенный в начале XVI века. Согласно легенде, его выстроили в честь рождения Ивана IV – будущего царя-тирана Ивана Грозного.  </vt:lpstr>
      <vt:lpstr>     Сихотэ-Алинский заповедник, Дальний Восток. Это место обитания соболя, американской норки, амурских тигров и еще десятков других животных, птиц и насекомых, не говоря уже о тысячах видов различных растений.  </vt:lpstr>
      <vt:lpstr>Слайд 27</vt:lpstr>
      <vt:lpstr>      Используемая литература и   источники   https://fishki.net/1823042-25-obektov-vsemirnogo-nasledija-junesko-na-territorii-rossii.html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2020</dc:creator>
  <cp:lastModifiedBy>2020</cp:lastModifiedBy>
  <cp:revision>14</cp:revision>
  <dcterms:created xsi:type="dcterms:W3CDTF">2022-05-04T16:23:43Z</dcterms:created>
  <dcterms:modified xsi:type="dcterms:W3CDTF">2023-06-10T12:11:05Z</dcterms:modified>
</cp:coreProperties>
</file>