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9" r:id="rId10"/>
    <p:sldId id="266" r:id="rId11"/>
    <p:sldId id="270" r:id="rId12"/>
    <p:sldId id="267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4C1900"/>
    <a:srgbClr val="822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0885F-007F-4CDD-B8C9-A55DE882F3ED}" type="doc">
      <dgm:prSet loTypeId="urn:microsoft.com/office/officeart/2005/8/layout/vList3" loCatId="list" qsTypeId="urn:microsoft.com/office/officeart/2005/8/quickstyle/3d3" qsCatId="3D" csTypeId="urn:microsoft.com/office/officeart/2005/8/colors/colorful1" csCatId="colorful" phldr="1"/>
      <dgm:spPr/>
    </dgm:pt>
    <dgm:pt modelId="{359E8FB2-CCFA-46DB-B55B-005701109C8D}">
      <dgm:prSet phldrT="[Текст]"/>
      <dgm:spPr/>
      <dgm:t>
        <a:bodyPr/>
        <a:lstStyle/>
        <a:p>
          <a:r>
            <a:rPr lang="ru-RU" dirty="0" smtClean="0"/>
            <a:t>Лев Николаевич Толстой</a:t>
          </a:r>
          <a:endParaRPr lang="ru-RU" dirty="0"/>
        </a:p>
      </dgm:t>
    </dgm:pt>
    <dgm:pt modelId="{6C0F87C8-A8FB-423D-AA9A-6B7114D248EB}" type="parTrans" cxnId="{A40B930A-DBE1-4523-AA5F-B9277580050D}">
      <dgm:prSet/>
      <dgm:spPr/>
      <dgm:t>
        <a:bodyPr/>
        <a:lstStyle/>
        <a:p>
          <a:endParaRPr lang="ru-RU"/>
        </a:p>
      </dgm:t>
    </dgm:pt>
    <dgm:pt modelId="{DACAE857-C96D-45DE-B8DE-2C1E8FC3B141}" type="sibTrans" cxnId="{A40B930A-DBE1-4523-AA5F-B9277580050D}">
      <dgm:prSet/>
      <dgm:spPr/>
      <dgm:t>
        <a:bodyPr/>
        <a:lstStyle/>
        <a:p>
          <a:endParaRPr lang="ru-RU"/>
        </a:p>
      </dgm:t>
    </dgm:pt>
    <dgm:pt modelId="{E822C731-CBD7-4C63-A8C6-A2D641F22526}">
      <dgm:prSet phldrT="[Текст]"/>
      <dgm:spPr/>
      <dgm:t>
        <a:bodyPr/>
        <a:lstStyle/>
        <a:p>
          <a:r>
            <a:rPr lang="ru-RU" dirty="0" smtClean="0"/>
            <a:t>Евгений Иванович </a:t>
          </a:r>
          <a:r>
            <a:rPr lang="ru-RU" dirty="0" err="1" smtClean="0"/>
            <a:t>Чарушин</a:t>
          </a:r>
          <a:endParaRPr lang="ru-RU" dirty="0"/>
        </a:p>
      </dgm:t>
    </dgm:pt>
    <dgm:pt modelId="{C9CB46BC-94C6-4180-8C1A-A035E3D17B65}" type="parTrans" cxnId="{B5603F3B-6965-42E2-9BAC-CBCC075E084C}">
      <dgm:prSet/>
      <dgm:spPr/>
      <dgm:t>
        <a:bodyPr/>
        <a:lstStyle/>
        <a:p>
          <a:endParaRPr lang="ru-RU"/>
        </a:p>
      </dgm:t>
    </dgm:pt>
    <dgm:pt modelId="{FA509925-7D22-4BA7-A555-522C537CC8EA}" type="sibTrans" cxnId="{B5603F3B-6965-42E2-9BAC-CBCC075E084C}">
      <dgm:prSet/>
      <dgm:spPr/>
      <dgm:t>
        <a:bodyPr/>
        <a:lstStyle/>
        <a:p>
          <a:endParaRPr lang="ru-RU"/>
        </a:p>
      </dgm:t>
    </dgm:pt>
    <dgm:pt modelId="{9F3B3A6B-83A5-441A-9C85-780F22FDDC1B}">
      <dgm:prSet phldrT="[Текст]"/>
      <dgm:spPr/>
      <dgm:t>
        <a:bodyPr/>
        <a:lstStyle/>
        <a:p>
          <a:r>
            <a:rPr lang="ru-RU" dirty="0" smtClean="0"/>
            <a:t>Михаил Михайлович Пришвин</a:t>
          </a:r>
          <a:endParaRPr lang="ru-RU" dirty="0"/>
        </a:p>
      </dgm:t>
    </dgm:pt>
    <dgm:pt modelId="{02B65F81-5DCA-49CD-9CA3-C77E2E54D09B}" type="parTrans" cxnId="{06DE9036-FCD1-4F6B-AFC5-1887239A7016}">
      <dgm:prSet/>
      <dgm:spPr/>
      <dgm:t>
        <a:bodyPr/>
        <a:lstStyle/>
        <a:p>
          <a:endParaRPr lang="ru-RU"/>
        </a:p>
      </dgm:t>
    </dgm:pt>
    <dgm:pt modelId="{9A36524A-318D-4EDD-A2DA-57ABBAF81B43}" type="sibTrans" cxnId="{06DE9036-FCD1-4F6B-AFC5-1887239A7016}">
      <dgm:prSet/>
      <dgm:spPr/>
      <dgm:t>
        <a:bodyPr/>
        <a:lstStyle/>
        <a:p>
          <a:endParaRPr lang="ru-RU"/>
        </a:p>
      </dgm:t>
    </dgm:pt>
    <dgm:pt modelId="{01D0117D-B7B1-4A8A-8CE7-DC92079402E5}" type="pres">
      <dgm:prSet presAssocID="{9460885F-007F-4CDD-B8C9-A55DE882F3ED}" presName="linearFlow" presStyleCnt="0">
        <dgm:presLayoutVars>
          <dgm:dir/>
          <dgm:resizeHandles val="exact"/>
        </dgm:presLayoutVars>
      </dgm:prSet>
      <dgm:spPr/>
    </dgm:pt>
    <dgm:pt modelId="{54E24BB4-3E18-458A-BADB-D9C49512C65A}" type="pres">
      <dgm:prSet presAssocID="{359E8FB2-CCFA-46DB-B55B-005701109C8D}" presName="composite" presStyleCnt="0"/>
      <dgm:spPr/>
    </dgm:pt>
    <dgm:pt modelId="{A1A5CD68-7347-4976-B554-E948F0F7513D}" type="pres">
      <dgm:prSet presAssocID="{359E8FB2-CCFA-46DB-B55B-005701109C8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BBBD14-A766-4EF9-BAFA-D3DADD5613F0}" type="pres">
      <dgm:prSet presAssocID="{359E8FB2-CCFA-46DB-B55B-005701109C8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400E8-DD4F-42AF-B10C-0C9011B1352E}" type="pres">
      <dgm:prSet presAssocID="{DACAE857-C96D-45DE-B8DE-2C1E8FC3B141}" presName="spacing" presStyleCnt="0"/>
      <dgm:spPr/>
    </dgm:pt>
    <dgm:pt modelId="{2D259E14-101F-493E-B756-D66670771165}" type="pres">
      <dgm:prSet presAssocID="{E822C731-CBD7-4C63-A8C6-A2D641F22526}" presName="composite" presStyleCnt="0"/>
      <dgm:spPr/>
    </dgm:pt>
    <dgm:pt modelId="{E18D2E3F-485C-4928-BA14-4672BE03DC77}" type="pres">
      <dgm:prSet presAssocID="{E822C731-CBD7-4C63-A8C6-A2D641F22526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32862D-DF10-4DF5-B4D6-8B6E8A0EBA85}" type="pres">
      <dgm:prSet presAssocID="{E822C731-CBD7-4C63-A8C6-A2D641F2252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DE154-9F07-4D1A-A39A-9ECE43F324BF}" type="pres">
      <dgm:prSet presAssocID="{FA509925-7D22-4BA7-A555-522C537CC8EA}" presName="spacing" presStyleCnt="0"/>
      <dgm:spPr/>
    </dgm:pt>
    <dgm:pt modelId="{6871FF34-DB84-460C-881A-58D6CC15A863}" type="pres">
      <dgm:prSet presAssocID="{9F3B3A6B-83A5-441A-9C85-780F22FDDC1B}" presName="composite" presStyleCnt="0"/>
      <dgm:spPr/>
    </dgm:pt>
    <dgm:pt modelId="{7737774A-3B1F-4A79-ACF0-28A733BECAE7}" type="pres">
      <dgm:prSet presAssocID="{9F3B3A6B-83A5-441A-9C85-780F22FDDC1B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29AE566-8CFC-4394-A8A9-0440CCA9CA7F}" type="pres">
      <dgm:prSet presAssocID="{9F3B3A6B-83A5-441A-9C85-780F22FDDC1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E9036-FCD1-4F6B-AFC5-1887239A7016}" srcId="{9460885F-007F-4CDD-B8C9-A55DE882F3ED}" destId="{9F3B3A6B-83A5-441A-9C85-780F22FDDC1B}" srcOrd="2" destOrd="0" parTransId="{02B65F81-5DCA-49CD-9CA3-C77E2E54D09B}" sibTransId="{9A36524A-318D-4EDD-A2DA-57ABBAF81B43}"/>
    <dgm:cxn modelId="{8CA1C5EB-B7C2-4FDB-B89C-6566B28D3492}" type="presOf" srcId="{9F3B3A6B-83A5-441A-9C85-780F22FDDC1B}" destId="{329AE566-8CFC-4394-A8A9-0440CCA9CA7F}" srcOrd="0" destOrd="0" presId="urn:microsoft.com/office/officeart/2005/8/layout/vList3"/>
    <dgm:cxn modelId="{EFC93463-8928-44AF-BFA7-8C299977E0B5}" type="presOf" srcId="{9460885F-007F-4CDD-B8C9-A55DE882F3ED}" destId="{01D0117D-B7B1-4A8A-8CE7-DC92079402E5}" srcOrd="0" destOrd="0" presId="urn:microsoft.com/office/officeart/2005/8/layout/vList3"/>
    <dgm:cxn modelId="{25550853-6F6E-4C8B-AF42-502B08E8FC17}" type="presOf" srcId="{E822C731-CBD7-4C63-A8C6-A2D641F22526}" destId="{0A32862D-DF10-4DF5-B4D6-8B6E8A0EBA85}" srcOrd="0" destOrd="0" presId="urn:microsoft.com/office/officeart/2005/8/layout/vList3"/>
    <dgm:cxn modelId="{A40B930A-DBE1-4523-AA5F-B9277580050D}" srcId="{9460885F-007F-4CDD-B8C9-A55DE882F3ED}" destId="{359E8FB2-CCFA-46DB-B55B-005701109C8D}" srcOrd="0" destOrd="0" parTransId="{6C0F87C8-A8FB-423D-AA9A-6B7114D248EB}" sibTransId="{DACAE857-C96D-45DE-B8DE-2C1E8FC3B141}"/>
    <dgm:cxn modelId="{A15E34D1-3DF1-489E-8B78-08BEDA2A4BF3}" type="presOf" srcId="{359E8FB2-CCFA-46DB-B55B-005701109C8D}" destId="{28BBBD14-A766-4EF9-BAFA-D3DADD5613F0}" srcOrd="0" destOrd="0" presId="urn:microsoft.com/office/officeart/2005/8/layout/vList3"/>
    <dgm:cxn modelId="{B5603F3B-6965-42E2-9BAC-CBCC075E084C}" srcId="{9460885F-007F-4CDD-B8C9-A55DE882F3ED}" destId="{E822C731-CBD7-4C63-A8C6-A2D641F22526}" srcOrd="1" destOrd="0" parTransId="{C9CB46BC-94C6-4180-8C1A-A035E3D17B65}" sibTransId="{FA509925-7D22-4BA7-A555-522C537CC8EA}"/>
    <dgm:cxn modelId="{4989C6DF-6DE2-423F-9D14-BE36FBFA607A}" type="presParOf" srcId="{01D0117D-B7B1-4A8A-8CE7-DC92079402E5}" destId="{54E24BB4-3E18-458A-BADB-D9C49512C65A}" srcOrd="0" destOrd="0" presId="urn:microsoft.com/office/officeart/2005/8/layout/vList3"/>
    <dgm:cxn modelId="{690D6D7C-2BA2-4453-AE58-DA02C1C6279E}" type="presParOf" srcId="{54E24BB4-3E18-458A-BADB-D9C49512C65A}" destId="{A1A5CD68-7347-4976-B554-E948F0F7513D}" srcOrd="0" destOrd="0" presId="urn:microsoft.com/office/officeart/2005/8/layout/vList3"/>
    <dgm:cxn modelId="{1FE5DC58-AF17-42DF-A7F1-2F72D170D8CE}" type="presParOf" srcId="{54E24BB4-3E18-458A-BADB-D9C49512C65A}" destId="{28BBBD14-A766-4EF9-BAFA-D3DADD5613F0}" srcOrd="1" destOrd="0" presId="urn:microsoft.com/office/officeart/2005/8/layout/vList3"/>
    <dgm:cxn modelId="{CC8DE782-0C5B-43F6-9EC0-D4D03168E26B}" type="presParOf" srcId="{01D0117D-B7B1-4A8A-8CE7-DC92079402E5}" destId="{771400E8-DD4F-42AF-B10C-0C9011B1352E}" srcOrd="1" destOrd="0" presId="urn:microsoft.com/office/officeart/2005/8/layout/vList3"/>
    <dgm:cxn modelId="{C88027BD-25A3-4FCC-A02B-16C01B1169A1}" type="presParOf" srcId="{01D0117D-B7B1-4A8A-8CE7-DC92079402E5}" destId="{2D259E14-101F-493E-B756-D66670771165}" srcOrd="2" destOrd="0" presId="urn:microsoft.com/office/officeart/2005/8/layout/vList3"/>
    <dgm:cxn modelId="{7D795AA8-B8BB-48AE-95D7-DDE05CC61C5B}" type="presParOf" srcId="{2D259E14-101F-493E-B756-D66670771165}" destId="{E18D2E3F-485C-4928-BA14-4672BE03DC77}" srcOrd="0" destOrd="0" presId="urn:microsoft.com/office/officeart/2005/8/layout/vList3"/>
    <dgm:cxn modelId="{DADC5E7A-2BBD-4B6B-AE18-E8B35D975BF2}" type="presParOf" srcId="{2D259E14-101F-493E-B756-D66670771165}" destId="{0A32862D-DF10-4DF5-B4D6-8B6E8A0EBA85}" srcOrd="1" destOrd="0" presId="urn:microsoft.com/office/officeart/2005/8/layout/vList3"/>
    <dgm:cxn modelId="{E2854760-815B-4F41-8C90-2FFEA47A1963}" type="presParOf" srcId="{01D0117D-B7B1-4A8A-8CE7-DC92079402E5}" destId="{D30DE154-9F07-4D1A-A39A-9ECE43F324BF}" srcOrd="3" destOrd="0" presId="urn:microsoft.com/office/officeart/2005/8/layout/vList3"/>
    <dgm:cxn modelId="{7F200C14-D20E-4997-A255-3C7629D48F2E}" type="presParOf" srcId="{01D0117D-B7B1-4A8A-8CE7-DC92079402E5}" destId="{6871FF34-DB84-460C-881A-58D6CC15A863}" srcOrd="4" destOrd="0" presId="urn:microsoft.com/office/officeart/2005/8/layout/vList3"/>
    <dgm:cxn modelId="{032C6033-27C3-42D7-806D-ABF81FEE7344}" type="presParOf" srcId="{6871FF34-DB84-460C-881A-58D6CC15A863}" destId="{7737774A-3B1F-4A79-ACF0-28A733BECAE7}" srcOrd="0" destOrd="0" presId="urn:microsoft.com/office/officeart/2005/8/layout/vList3"/>
    <dgm:cxn modelId="{8D0F8CB7-CF7A-419C-8DB6-16541DDCC00D}" type="presParOf" srcId="{6871FF34-DB84-460C-881A-58D6CC15A863}" destId="{329AE566-8CFC-4394-A8A9-0440CCA9CA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2C2462-2CD3-4C0A-AEED-B135B1F222DC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B7D4F7-87BE-4C63-AA8B-31D14962F8B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1.</a:t>
          </a:r>
          <a:endParaRPr lang="ru-RU" sz="1800" b="1" dirty="0">
            <a:solidFill>
              <a:schemeClr val="tx1"/>
            </a:solidFill>
          </a:endParaRPr>
        </a:p>
      </dgm:t>
    </dgm:pt>
    <dgm:pt modelId="{9314F2EF-78A7-4331-A881-6465697A788A}" type="parTrans" cxnId="{23E34CD3-6DE5-46BA-9C5F-3CB7BF46ADEB}">
      <dgm:prSet/>
      <dgm:spPr/>
      <dgm:t>
        <a:bodyPr/>
        <a:lstStyle/>
        <a:p>
          <a:endParaRPr lang="ru-RU"/>
        </a:p>
      </dgm:t>
    </dgm:pt>
    <dgm:pt modelId="{5EE93F9A-02B1-4933-A51D-8A4D03511393}" type="sibTrans" cxnId="{23E34CD3-6DE5-46BA-9C5F-3CB7BF46ADEB}">
      <dgm:prSet/>
      <dgm:spPr/>
      <dgm:t>
        <a:bodyPr/>
        <a:lstStyle/>
        <a:p>
          <a:endParaRPr lang="ru-RU"/>
        </a:p>
      </dgm:t>
    </dgm:pt>
    <dgm:pt modelId="{0750E1F8-A2F4-41CD-8EA5-BD0796B5C8E6}">
      <dgm:prSet phldrT="[Текст]"/>
      <dgm:spPr/>
      <dgm:t>
        <a:bodyPr/>
        <a:lstStyle/>
        <a:p>
          <a:r>
            <a:rPr lang="ru-RU" dirty="0" smtClean="0"/>
            <a:t>Как получилось, что дети остались дома одни?</a:t>
          </a:r>
          <a:endParaRPr lang="ru-RU" dirty="0"/>
        </a:p>
      </dgm:t>
    </dgm:pt>
    <dgm:pt modelId="{339277FF-BE5B-465F-AE1F-EF8E76376199}" type="parTrans" cxnId="{DFBC8660-C6FA-44EE-B3D9-FC52ED1F1943}">
      <dgm:prSet/>
      <dgm:spPr/>
      <dgm:t>
        <a:bodyPr/>
        <a:lstStyle/>
        <a:p>
          <a:endParaRPr lang="ru-RU"/>
        </a:p>
      </dgm:t>
    </dgm:pt>
    <dgm:pt modelId="{327F02E4-07E8-48FC-B50D-E0C2C7729A6B}" type="sibTrans" cxnId="{DFBC8660-C6FA-44EE-B3D9-FC52ED1F1943}">
      <dgm:prSet/>
      <dgm:spPr/>
      <dgm:t>
        <a:bodyPr/>
        <a:lstStyle/>
        <a:p>
          <a:endParaRPr lang="ru-RU"/>
        </a:p>
      </dgm:t>
    </dgm:pt>
    <dgm:pt modelId="{70C4F33B-3FC5-48A0-B05D-E7FA7A91B3C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2.</a:t>
          </a:r>
          <a:endParaRPr lang="ru-RU" sz="1800" b="1" dirty="0">
            <a:solidFill>
              <a:schemeClr val="tx1"/>
            </a:solidFill>
          </a:endParaRPr>
        </a:p>
      </dgm:t>
    </dgm:pt>
    <dgm:pt modelId="{416153D6-78AA-4DF1-B400-54DA74093A9C}" type="parTrans" cxnId="{90364842-1023-4DC0-AF69-46CA71031A73}">
      <dgm:prSet/>
      <dgm:spPr/>
      <dgm:t>
        <a:bodyPr/>
        <a:lstStyle/>
        <a:p>
          <a:endParaRPr lang="ru-RU"/>
        </a:p>
      </dgm:t>
    </dgm:pt>
    <dgm:pt modelId="{3C09118C-7135-464C-B284-B902D48C8F16}" type="sibTrans" cxnId="{90364842-1023-4DC0-AF69-46CA71031A73}">
      <dgm:prSet/>
      <dgm:spPr/>
      <dgm:t>
        <a:bodyPr/>
        <a:lstStyle/>
        <a:p>
          <a:endParaRPr lang="ru-RU"/>
        </a:p>
      </dgm:t>
    </dgm:pt>
    <dgm:pt modelId="{143214F0-AE4A-4CDB-9D6E-8DF96222EDE9}">
      <dgm:prSet phldrT="[Текст]"/>
      <dgm:spPr/>
      <dgm:t>
        <a:bodyPr/>
        <a:lstStyle/>
        <a:p>
          <a:r>
            <a:rPr lang="ru-RU" dirty="0" smtClean="0"/>
            <a:t>Где всё происходило?</a:t>
          </a:r>
          <a:endParaRPr lang="ru-RU" dirty="0"/>
        </a:p>
      </dgm:t>
    </dgm:pt>
    <dgm:pt modelId="{1C77B12C-5512-469C-AF5C-9EE69C7BCC14}" type="parTrans" cxnId="{E20405C8-9562-4189-A96D-2341A69FB892}">
      <dgm:prSet/>
      <dgm:spPr/>
      <dgm:t>
        <a:bodyPr/>
        <a:lstStyle/>
        <a:p>
          <a:endParaRPr lang="ru-RU"/>
        </a:p>
      </dgm:t>
    </dgm:pt>
    <dgm:pt modelId="{149E64E9-FB59-4606-8554-7421D98E0E40}" type="sibTrans" cxnId="{E20405C8-9562-4189-A96D-2341A69FB892}">
      <dgm:prSet/>
      <dgm:spPr/>
      <dgm:t>
        <a:bodyPr/>
        <a:lstStyle/>
        <a:p>
          <a:endParaRPr lang="ru-RU"/>
        </a:p>
      </dgm:t>
    </dgm:pt>
    <dgm:pt modelId="{459CB1BC-75D6-4B80-8A6D-CA96DCB9B0D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3.</a:t>
          </a:r>
          <a:endParaRPr lang="ru-RU" sz="1800" b="1" dirty="0">
            <a:solidFill>
              <a:schemeClr val="tx1"/>
            </a:solidFill>
          </a:endParaRPr>
        </a:p>
      </dgm:t>
    </dgm:pt>
    <dgm:pt modelId="{E12E51DC-1FF6-476E-9E47-5AA7F7D4E887}" type="parTrans" cxnId="{31A363F5-8C6C-4F10-A5FA-94DAC946BFD5}">
      <dgm:prSet/>
      <dgm:spPr/>
      <dgm:t>
        <a:bodyPr/>
        <a:lstStyle/>
        <a:p>
          <a:endParaRPr lang="ru-RU"/>
        </a:p>
      </dgm:t>
    </dgm:pt>
    <dgm:pt modelId="{EF7AD308-502D-43A4-AD0D-140C25793180}" type="sibTrans" cxnId="{31A363F5-8C6C-4F10-A5FA-94DAC946BFD5}">
      <dgm:prSet/>
      <dgm:spPr/>
      <dgm:t>
        <a:bodyPr/>
        <a:lstStyle/>
        <a:p>
          <a:endParaRPr lang="ru-RU"/>
        </a:p>
      </dgm:t>
    </dgm:pt>
    <dgm:pt modelId="{58EE9DA5-F53B-4B87-9CFD-A8347DB581F9}">
      <dgm:prSet phldrT="[Текст]"/>
      <dgm:spPr/>
      <dgm:t>
        <a:bodyPr/>
        <a:lstStyle/>
        <a:p>
          <a:r>
            <a:rPr lang="ru-RU" dirty="0" smtClean="0"/>
            <a:t>Что напугало ребят?</a:t>
          </a:r>
          <a:endParaRPr lang="ru-RU" dirty="0"/>
        </a:p>
      </dgm:t>
    </dgm:pt>
    <dgm:pt modelId="{628806CB-DB7F-4AA0-9818-08671E0E1134}" type="sibTrans" cxnId="{1668F328-2996-4C7D-8CFC-E2E088CAF2D5}">
      <dgm:prSet/>
      <dgm:spPr/>
      <dgm:t>
        <a:bodyPr/>
        <a:lstStyle/>
        <a:p>
          <a:endParaRPr lang="ru-RU"/>
        </a:p>
      </dgm:t>
    </dgm:pt>
    <dgm:pt modelId="{2F52D54A-71DC-4AA4-A955-F7F08C704A2C}" type="parTrans" cxnId="{1668F328-2996-4C7D-8CFC-E2E088CAF2D5}">
      <dgm:prSet/>
      <dgm:spPr/>
      <dgm:t>
        <a:bodyPr/>
        <a:lstStyle/>
        <a:p>
          <a:endParaRPr lang="ru-RU"/>
        </a:p>
      </dgm:t>
    </dgm:pt>
    <dgm:pt modelId="{DE2B0026-BFF0-4C27-B509-E23EB4A435F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4.</a:t>
          </a:r>
          <a:endParaRPr lang="ru-RU" sz="1800" b="1" dirty="0">
            <a:solidFill>
              <a:schemeClr val="tx1"/>
            </a:solidFill>
          </a:endParaRPr>
        </a:p>
      </dgm:t>
    </dgm:pt>
    <dgm:pt modelId="{340D666D-4DAD-4F08-ACEA-0903A47CCBAD}" type="parTrans" cxnId="{0F1AF0CC-271D-4013-9558-54DDB4A9C3B8}">
      <dgm:prSet/>
      <dgm:spPr/>
      <dgm:t>
        <a:bodyPr/>
        <a:lstStyle/>
        <a:p>
          <a:endParaRPr lang="ru-RU"/>
        </a:p>
      </dgm:t>
    </dgm:pt>
    <dgm:pt modelId="{A7DA9523-E50D-40D6-93D8-0FA9EBF4CC4C}" type="sibTrans" cxnId="{0F1AF0CC-271D-4013-9558-54DDB4A9C3B8}">
      <dgm:prSet/>
      <dgm:spPr/>
      <dgm:t>
        <a:bodyPr/>
        <a:lstStyle/>
        <a:p>
          <a:endParaRPr lang="ru-RU"/>
        </a:p>
      </dgm:t>
    </dgm:pt>
    <dgm:pt modelId="{62516A22-0C58-467E-8A0E-A13FDD1CC974}">
      <dgm:prSet phldrT="[Текст]"/>
      <dgm:spPr/>
      <dgm:t>
        <a:bodyPr/>
        <a:lstStyle/>
        <a:p>
          <a:r>
            <a:rPr lang="ru-RU" dirty="0" smtClean="0"/>
            <a:t>Как мальчики уговаривали себя не бояться? Зачитайте.</a:t>
          </a:r>
          <a:endParaRPr lang="ru-RU" dirty="0"/>
        </a:p>
      </dgm:t>
    </dgm:pt>
    <dgm:pt modelId="{9D695E38-C92A-466C-B56D-5FAAE7EA026F}" type="parTrans" cxnId="{744F853B-D2DD-4045-9DDE-16578193CA8A}">
      <dgm:prSet/>
      <dgm:spPr/>
      <dgm:t>
        <a:bodyPr/>
        <a:lstStyle/>
        <a:p>
          <a:endParaRPr lang="ru-RU"/>
        </a:p>
      </dgm:t>
    </dgm:pt>
    <dgm:pt modelId="{E68EB267-93A5-48CA-92D4-B3C376DFD963}" type="sibTrans" cxnId="{744F853B-D2DD-4045-9DDE-16578193CA8A}">
      <dgm:prSet/>
      <dgm:spPr/>
      <dgm:t>
        <a:bodyPr/>
        <a:lstStyle/>
        <a:p>
          <a:endParaRPr lang="ru-RU"/>
        </a:p>
      </dgm:t>
    </dgm:pt>
    <dgm:pt modelId="{ECE53EC2-265B-4DCA-B960-514CBECBAC1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5.</a:t>
          </a:r>
          <a:endParaRPr lang="ru-RU" sz="1800" b="1" dirty="0">
            <a:solidFill>
              <a:schemeClr val="tx1"/>
            </a:solidFill>
          </a:endParaRPr>
        </a:p>
      </dgm:t>
    </dgm:pt>
    <dgm:pt modelId="{C9849F7C-70C4-4D9B-8FB3-13F862495A76}" type="parTrans" cxnId="{AAD61AAB-2357-497C-B6C4-C06B5CF88E87}">
      <dgm:prSet/>
      <dgm:spPr/>
      <dgm:t>
        <a:bodyPr/>
        <a:lstStyle/>
        <a:p>
          <a:endParaRPr lang="ru-RU"/>
        </a:p>
      </dgm:t>
    </dgm:pt>
    <dgm:pt modelId="{A249E3DA-ACE6-47EC-89C3-237372305A05}" type="sibTrans" cxnId="{AAD61AAB-2357-497C-B6C4-C06B5CF88E87}">
      <dgm:prSet/>
      <dgm:spPr/>
      <dgm:t>
        <a:bodyPr/>
        <a:lstStyle/>
        <a:p>
          <a:endParaRPr lang="ru-RU"/>
        </a:p>
      </dgm:t>
    </dgm:pt>
    <dgm:pt modelId="{33274EF6-1197-4BBD-B272-AC039F5B1813}">
      <dgm:prSet phldrT="[Текст]"/>
      <dgm:spPr/>
      <dgm:t>
        <a:bodyPr/>
        <a:lstStyle/>
        <a:p>
          <a:r>
            <a:rPr lang="ru-RU" dirty="0" smtClean="0"/>
            <a:t>Как вы думаете, испугались ли ребята, когда услышали какой-то топот?</a:t>
          </a:r>
          <a:endParaRPr lang="ru-RU" dirty="0"/>
        </a:p>
      </dgm:t>
    </dgm:pt>
    <dgm:pt modelId="{D6CFB941-9775-423C-8015-22EAD6407869}" type="parTrans" cxnId="{001309C1-4394-4883-A269-ED01FBB77054}">
      <dgm:prSet/>
      <dgm:spPr/>
      <dgm:t>
        <a:bodyPr/>
        <a:lstStyle/>
        <a:p>
          <a:endParaRPr lang="ru-RU"/>
        </a:p>
      </dgm:t>
    </dgm:pt>
    <dgm:pt modelId="{E4F1F525-B21D-4B39-92AB-9EF28857156F}" type="sibTrans" cxnId="{001309C1-4394-4883-A269-ED01FBB77054}">
      <dgm:prSet/>
      <dgm:spPr/>
      <dgm:t>
        <a:bodyPr/>
        <a:lstStyle/>
        <a:p>
          <a:endParaRPr lang="ru-RU"/>
        </a:p>
      </dgm:t>
    </dgm:pt>
    <dgm:pt modelId="{42E65C7A-72B1-4CDB-9691-1F6A743D91C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6.</a:t>
          </a:r>
          <a:endParaRPr lang="ru-RU" sz="1800" b="1" dirty="0">
            <a:solidFill>
              <a:schemeClr val="tx1"/>
            </a:solidFill>
          </a:endParaRPr>
        </a:p>
      </dgm:t>
    </dgm:pt>
    <dgm:pt modelId="{BC573E30-F819-4CA1-AE5B-F930F65A6046}" type="parTrans" cxnId="{E2B59478-FABA-4FD6-B14F-F956494DDE2F}">
      <dgm:prSet/>
      <dgm:spPr/>
      <dgm:t>
        <a:bodyPr/>
        <a:lstStyle/>
        <a:p>
          <a:endParaRPr lang="ru-RU"/>
        </a:p>
      </dgm:t>
    </dgm:pt>
    <dgm:pt modelId="{0E4DC538-D49A-46CD-8845-1047210A114C}" type="sibTrans" cxnId="{E2B59478-FABA-4FD6-B14F-F956494DDE2F}">
      <dgm:prSet/>
      <dgm:spPr/>
      <dgm:t>
        <a:bodyPr/>
        <a:lstStyle/>
        <a:p>
          <a:endParaRPr lang="ru-RU"/>
        </a:p>
      </dgm:t>
    </dgm:pt>
    <dgm:pt modelId="{4B968883-6B9E-4950-A89C-00F8DB4FBD79}">
      <dgm:prSet phldrT="[Текст]"/>
      <dgm:spPr/>
      <dgm:t>
        <a:bodyPr/>
        <a:lstStyle/>
        <a:p>
          <a:r>
            <a:rPr lang="ru-RU" dirty="0" smtClean="0"/>
            <a:t>Какие слова подтверждают это? Зачитайте.</a:t>
          </a:r>
          <a:endParaRPr lang="ru-RU" dirty="0"/>
        </a:p>
      </dgm:t>
    </dgm:pt>
    <dgm:pt modelId="{CA555E63-8BAD-449C-BDC6-A63CC6A9F78A}" type="parTrans" cxnId="{EA002D75-F012-4C40-9B6F-2728D6847A85}">
      <dgm:prSet/>
      <dgm:spPr/>
      <dgm:t>
        <a:bodyPr/>
        <a:lstStyle/>
        <a:p>
          <a:endParaRPr lang="ru-RU"/>
        </a:p>
      </dgm:t>
    </dgm:pt>
    <dgm:pt modelId="{56A33D42-EEED-4A53-9386-71F2F14FEB9F}" type="sibTrans" cxnId="{EA002D75-F012-4C40-9B6F-2728D6847A85}">
      <dgm:prSet/>
      <dgm:spPr/>
      <dgm:t>
        <a:bodyPr/>
        <a:lstStyle/>
        <a:p>
          <a:endParaRPr lang="ru-RU"/>
        </a:p>
      </dgm:t>
    </dgm:pt>
    <dgm:pt modelId="{75E91EE5-DEC6-42E2-A835-995A23E1D88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7.</a:t>
          </a:r>
          <a:endParaRPr lang="ru-RU" sz="1800" b="1" dirty="0">
            <a:solidFill>
              <a:schemeClr val="tx1"/>
            </a:solidFill>
          </a:endParaRPr>
        </a:p>
      </dgm:t>
    </dgm:pt>
    <dgm:pt modelId="{3AE96388-1169-4557-A7EA-BC2339E80A29}" type="parTrans" cxnId="{C117EADB-22AA-42C3-A869-09D29F67B0F4}">
      <dgm:prSet/>
      <dgm:spPr/>
      <dgm:t>
        <a:bodyPr/>
        <a:lstStyle/>
        <a:p>
          <a:endParaRPr lang="ru-RU"/>
        </a:p>
      </dgm:t>
    </dgm:pt>
    <dgm:pt modelId="{7C584144-EA13-4CBC-8D7A-CB48E80B0077}" type="sibTrans" cxnId="{C117EADB-22AA-42C3-A869-09D29F67B0F4}">
      <dgm:prSet/>
      <dgm:spPr/>
      <dgm:t>
        <a:bodyPr/>
        <a:lstStyle/>
        <a:p>
          <a:endParaRPr lang="ru-RU"/>
        </a:p>
      </dgm:t>
    </dgm:pt>
    <dgm:pt modelId="{1D1A8171-C26D-4E9D-A2D7-FFD62E0F6093}">
      <dgm:prSet phldrT="[Текст]"/>
      <dgm:spPr/>
      <dgm:t>
        <a:bodyPr/>
        <a:lstStyle/>
        <a:p>
          <a:r>
            <a:rPr lang="ru-RU" dirty="0" smtClean="0"/>
            <a:t>Можно ли назвать мальчиков смелыми?</a:t>
          </a:r>
          <a:endParaRPr lang="ru-RU" dirty="0"/>
        </a:p>
      </dgm:t>
    </dgm:pt>
    <dgm:pt modelId="{C8555E07-520E-40B2-ABD5-E519AA70D675}" type="parTrans" cxnId="{320E665D-44F0-4A8A-BE45-46CF06936E07}">
      <dgm:prSet/>
      <dgm:spPr/>
      <dgm:t>
        <a:bodyPr/>
        <a:lstStyle/>
        <a:p>
          <a:endParaRPr lang="ru-RU"/>
        </a:p>
      </dgm:t>
    </dgm:pt>
    <dgm:pt modelId="{6F866722-C20F-412A-98E0-CA7345BA348B}" type="sibTrans" cxnId="{320E665D-44F0-4A8A-BE45-46CF06936E07}">
      <dgm:prSet/>
      <dgm:spPr/>
      <dgm:t>
        <a:bodyPr/>
        <a:lstStyle/>
        <a:p>
          <a:endParaRPr lang="ru-RU"/>
        </a:p>
      </dgm:t>
    </dgm:pt>
    <dgm:pt modelId="{B230F553-4703-4575-8E7B-6F9936C17CB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8.</a:t>
          </a:r>
          <a:endParaRPr lang="ru-RU" sz="1800" b="1" dirty="0">
            <a:solidFill>
              <a:schemeClr val="tx1"/>
            </a:solidFill>
          </a:endParaRPr>
        </a:p>
      </dgm:t>
    </dgm:pt>
    <dgm:pt modelId="{113C5238-1B6F-43BC-9AF8-8EAFC6604554}" type="parTrans" cxnId="{4367EF5D-3E17-41F0-AEB4-B44101115DB8}">
      <dgm:prSet/>
      <dgm:spPr/>
      <dgm:t>
        <a:bodyPr/>
        <a:lstStyle/>
        <a:p>
          <a:endParaRPr lang="ru-RU"/>
        </a:p>
      </dgm:t>
    </dgm:pt>
    <dgm:pt modelId="{388143DA-B82F-4A85-BC6D-79E469DB1A73}" type="sibTrans" cxnId="{4367EF5D-3E17-41F0-AEB4-B44101115DB8}">
      <dgm:prSet/>
      <dgm:spPr/>
      <dgm:t>
        <a:bodyPr/>
        <a:lstStyle/>
        <a:p>
          <a:endParaRPr lang="ru-RU"/>
        </a:p>
      </dgm:t>
    </dgm:pt>
    <dgm:pt modelId="{C949C1CA-EA74-4AAA-9426-1546B3771FDD}">
      <dgm:prSet phldrT="[Текст]"/>
      <dgm:spPr/>
      <dgm:t>
        <a:bodyPr/>
        <a:lstStyle/>
        <a:p>
          <a:r>
            <a:rPr lang="ru-RU" dirty="0" smtClean="0"/>
            <a:t>Расскажите, что сделали родители, когда вошли в дом?</a:t>
          </a:r>
          <a:endParaRPr lang="ru-RU" dirty="0"/>
        </a:p>
      </dgm:t>
    </dgm:pt>
    <dgm:pt modelId="{CC1B548A-EEA8-4567-9BEF-D5A988686FFD}" type="parTrans" cxnId="{9BDD290B-D327-476C-83E5-45B421017D94}">
      <dgm:prSet/>
      <dgm:spPr/>
      <dgm:t>
        <a:bodyPr/>
        <a:lstStyle/>
        <a:p>
          <a:endParaRPr lang="ru-RU"/>
        </a:p>
      </dgm:t>
    </dgm:pt>
    <dgm:pt modelId="{681FE28B-FC7F-4B9C-9846-3749B9CE78F9}" type="sibTrans" cxnId="{9BDD290B-D327-476C-83E5-45B421017D94}">
      <dgm:prSet/>
      <dgm:spPr/>
      <dgm:t>
        <a:bodyPr/>
        <a:lstStyle/>
        <a:p>
          <a:endParaRPr lang="ru-RU"/>
        </a:p>
      </dgm:t>
    </dgm:pt>
    <dgm:pt modelId="{4A2139E6-774A-41D3-AFD5-B3AD4B926C5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9.</a:t>
          </a:r>
          <a:endParaRPr lang="ru-RU" sz="1800" b="1" dirty="0">
            <a:solidFill>
              <a:schemeClr val="tx1"/>
            </a:solidFill>
          </a:endParaRPr>
        </a:p>
      </dgm:t>
    </dgm:pt>
    <dgm:pt modelId="{F5053F9B-83F1-4BD6-AEC0-7DF24E9BB53D}" type="parTrans" cxnId="{783BE1A3-52AB-4CC5-98A2-3356D204F6E7}">
      <dgm:prSet/>
      <dgm:spPr/>
      <dgm:t>
        <a:bodyPr/>
        <a:lstStyle/>
        <a:p>
          <a:endParaRPr lang="ru-RU"/>
        </a:p>
      </dgm:t>
    </dgm:pt>
    <dgm:pt modelId="{F51473B3-4A00-47E0-8CD3-88355B8D1703}" type="sibTrans" cxnId="{783BE1A3-52AB-4CC5-98A2-3356D204F6E7}">
      <dgm:prSet/>
      <dgm:spPr/>
      <dgm:t>
        <a:bodyPr/>
        <a:lstStyle/>
        <a:p>
          <a:endParaRPr lang="ru-RU"/>
        </a:p>
      </dgm:t>
    </dgm:pt>
    <dgm:pt modelId="{0E57B06B-30C3-48A4-8040-AF7B843402E8}">
      <dgm:prSet phldrT="[Текст]"/>
      <dgm:spPr/>
      <dgm:t>
        <a:bodyPr/>
        <a:lstStyle/>
        <a:p>
          <a:r>
            <a:rPr lang="ru-RU" dirty="0" smtClean="0"/>
            <a:t>Как вёл себя ёжик, когда его искали?</a:t>
          </a:r>
          <a:endParaRPr lang="ru-RU" dirty="0"/>
        </a:p>
      </dgm:t>
    </dgm:pt>
    <dgm:pt modelId="{7D3FF220-4A1D-4539-9D9A-1B0F7833CAFD}" type="parTrans" cxnId="{F2D7CCD4-76DE-44DB-A231-2E24ECB09881}">
      <dgm:prSet/>
      <dgm:spPr/>
      <dgm:t>
        <a:bodyPr/>
        <a:lstStyle/>
        <a:p>
          <a:endParaRPr lang="ru-RU"/>
        </a:p>
      </dgm:t>
    </dgm:pt>
    <dgm:pt modelId="{0A9BCF67-5902-4856-AD85-2A575CAC0848}" type="sibTrans" cxnId="{F2D7CCD4-76DE-44DB-A231-2E24ECB09881}">
      <dgm:prSet/>
      <dgm:spPr/>
      <dgm:t>
        <a:bodyPr/>
        <a:lstStyle/>
        <a:p>
          <a:endParaRPr lang="ru-RU"/>
        </a:p>
      </dgm:t>
    </dgm:pt>
    <dgm:pt modelId="{4DBEB49A-3DD6-42B5-947C-9321D48D63E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10.</a:t>
          </a:r>
          <a:endParaRPr lang="ru-RU" sz="1800" b="1" dirty="0">
            <a:solidFill>
              <a:schemeClr val="tx1"/>
            </a:solidFill>
          </a:endParaRPr>
        </a:p>
      </dgm:t>
    </dgm:pt>
    <dgm:pt modelId="{CC6018F3-53D4-4E96-A613-58CFE459EFC1}" type="parTrans" cxnId="{A2907CCE-A88C-4276-8B19-843BD39C96DD}">
      <dgm:prSet/>
      <dgm:spPr/>
      <dgm:t>
        <a:bodyPr/>
        <a:lstStyle/>
        <a:p>
          <a:endParaRPr lang="ru-RU"/>
        </a:p>
      </dgm:t>
    </dgm:pt>
    <dgm:pt modelId="{D06CFAB9-2D59-4964-85FD-A8D07B847400}" type="sibTrans" cxnId="{A2907CCE-A88C-4276-8B19-843BD39C96DD}">
      <dgm:prSet/>
      <dgm:spPr/>
      <dgm:t>
        <a:bodyPr/>
        <a:lstStyle/>
        <a:p>
          <a:endParaRPr lang="ru-RU"/>
        </a:p>
      </dgm:t>
    </dgm:pt>
    <dgm:pt modelId="{36542800-A0E3-451E-8018-890B3886CD9A}">
      <dgm:prSet phldrT="[Текст]"/>
      <dgm:spPr/>
      <dgm:t>
        <a:bodyPr/>
        <a:lstStyle/>
        <a:p>
          <a:r>
            <a:rPr lang="ru-RU" dirty="0" smtClean="0"/>
            <a:t>Ребята, ежик не ушел, а остался жить с ребятами все лето. Почему?</a:t>
          </a:r>
          <a:endParaRPr lang="ru-RU" dirty="0"/>
        </a:p>
      </dgm:t>
    </dgm:pt>
    <dgm:pt modelId="{BF70EEB9-1A72-4823-8073-105C8F33D1ED}" type="parTrans" cxnId="{1DA764C2-76CF-485A-9D2C-60FE66B072A6}">
      <dgm:prSet/>
      <dgm:spPr/>
      <dgm:t>
        <a:bodyPr/>
        <a:lstStyle/>
        <a:p>
          <a:endParaRPr lang="ru-RU"/>
        </a:p>
      </dgm:t>
    </dgm:pt>
    <dgm:pt modelId="{C6551260-5FC7-48D4-998C-D01A08554FFC}" type="sibTrans" cxnId="{1DA764C2-76CF-485A-9D2C-60FE66B072A6}">
      <dgm:prSet/>
      <dgm:spPr/>
      <dgm:t>
        <a:bodyPr/>
        <a:lstStyle/>
        <a:p>
          <a:endParaRPr lang="ru-RU"/>
        </a:p>
      </dgm:t>
    </dgm:pt>
    <dgm:pt modelId="{E29BE758-3010-4039-BBE4-0EBBA86047E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11.</a:t>
          </a:r>
          <a:endParaRPr lang="ru-RU" sz="1800" b="1" dirty="0">
            <a:solidFill>
              <a:schemeClr val="tx1"/>
            </a:solidFill>
          </a:endParaRPr>
        </a:p>
      </dgm:t>
    </dgm:pt>
    <dgm:pt modelId="{3B285C5D-9C0F-4E5A-A684-125ABE035145}" type="parTrans" cxnId="{38482D6E-87D2-484E-9178-330FDFC5A29A}">
      <dgm:prSet/>
      <dgm:spPr/>
      <dgm:t>
        <a:bodyPr/>
        <a:lstStyle/>
        <a:p>
          <a:endParaRPr lang="ru-RU"/>
        </a:p>
      </dgm:t>
    </dgm:pt>
    <dgm:pt modelId="{91FE6539-EA1F-4BCB-84E7-3777DC64AAD8}" type="sibTrans" cxnId="{38482D6E-87D2-484E-9178-330FDFC5A29A}">
      <dgm:prSet/>
      <dgm:spPr/>
      <dgm:t>
        <a:bodyPr/>
        <a:lstStyle/>
        <a:p>
          <a:endParaRPr lang="ru-RU"/>
        </a:p>
      </dgm:t>
    </dgm:pt>
    <dgm:pt modelId="{D8E3B375-AAFF-48D2-90BC-42129BF03346}">
      <dgm:prSet phldrT="[Текст]"/>
      <dgm:spPr/>
      <dgm:t>
        <a:bodyPr/>
        <a:lstStyle/>
        <a:p>
          <a:r>
            <a:rPr lang="ru-RU" dirty="0" smtClean="0"/>
            <a:t>Чему учит нас этот рассказ?</a:t>
          </a:r>
          <a:endParaRPr lang="ru-RU" dirty="0"/>
        </a:p>
      </dgm:t>
    </dgm:pt>
    <dgm:pt modelId="{0DABB893-35FC-40FF-A36B-BBE30ACE14E4}" type="parTrans" cxnId="{AE893B7F-6A26-49DB-A2D2-CCAC5F6B46D0}">
      <dgm:prSet/>
      <dgm:spPr/>
      <dgm:t>
        <a:bodyPr/>
        <a:lstStyle/>
        <a:p>
          <a:endParaRPr lang="ru-RU"/>
        </a:p>
      </dgm:t>
    </dgm:pt>
    <dgm:pt modelId="{17FAF124-5ACA-4B83-8DCD-D530844C3B4F}" type="sibTrans" cxnId="{AE893B7F-6A26-49DB-A2D2-CCAC5F6B46D0}">
      <dgm:prSet/>
      <dgm:spPr/>
      <dgm:t>
        <a:bodyPr/>
        <a:lstStyle/>
        <a:p>
          <a:endParaRPr lang="ru-RU"/>
        </a:p>
      </dgm:t>
    </dgm:pt>
    <dgm:pt modelId="{9D4B4FF9-C50C-45C4-9398-8892B39467C9}" type="pres">
      <dgm:prSet presAssocID="{1E2C2462-2CD3-4C0A-AEED-B135B1F222DC}" presName="linearFlow" presStyleCnt="0">
        <dgm:presLayoutVars>
          <dgm:dir/>
          <dgm:animLvl val="lvl"/>
          <dgm:resizeHandles val="exact"/>
        </dgm:presLayoutVars>
      </dgm:prSet>
      <dgm:spPr/>
    </dgm:pt>
    <dgm:pt modelId="{B4BA4ADC-B119-4262-8677-7483905D02CC}" type="pres">
      <dgm:prSet presAssocID="{FFB7D4F7-87BE-4C63-AA8B-31D14962F8B1}" presName="composite" presStyleCnt="0"/>
      <dgm:spPr/>
    </dgm:pt>
    <dgm:pt modelId="{B938DD6A-FF7A-4409-8BC8-AB6B4CF212C9}" type="pres">
      <dgm:prSet presAssocID="{FFB7D4F7-87BE-4C63-AA8B-31D14962F8B1}" presName="parentText" presStyleLbl="alignNode1" presStyleIdx="0" presStyleCnt="11">
        <dgm:presLayoutVars>
          <dgm:chMax val="1"/>
          <dgm:bulletEnabled val="1"/>
        </dgm:presLayoutVars>
      </dgm:prSet>
      <dgm:spPr/>
    </dgm:pt>
    <dgm:pt modelId="{70EEFB5A-D467-4535-A06E-F1A3AF6F4724}" type="pres">
      <dgm:prSet presAssocID="{FFB7D4F7-87BE-4C63-AA8B-31D14962F8B1}" presName="descendantText" presStyleLbl="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127C7-FDB8-4D9E-BD6D-7B93B12443A4}" type="pres">
      <dgm:prSet presAssocID="{5EE93F9A-02B1-4933-A51D-8A4D03511393}" presName="sp" presStyleCnt="0"/>
      <dgm:spPr/>
    </dgm:pt>
    <dgm:pt modelId="{F27AD67C-67ED-42A2-BB6B-633726276D03}" type="pres">
      <dgm:prSet presAssocID="{70C4F33B-3FC5-48A0-B05D-E7FA7A91B3C2}" presName="composite" presStyleCnt="0"/>
      <dgm:spPr/>
    </dgm:pt>
    <dgm:pt modelId="{94673B3C-1439-447F-B598-EBB3C75F6CB3}" type="pres">
      <dgm:prSet presAssocID="{70C4F33B-3FC5-48A0-B05D-E7FA7A91B3C2}" presName="parentText" presStyleLbl="alignNode1" presStyleIdx="1" presStyleCnt="11">
        <dgm:presLayoutVars>
          <dgm:chMax val="1"/>
          <dgm:bulletEnabled val="1"/>
        </dgm:presLayoutVars>
      </dgm:prSet>
      <dgm:spPr/>
    </dgm:pt>
    <dgm:pt modelId="{CB6F589B-B234-4C61-93A9-FDE04A6D97B0}" type="pres">
      <dgm:prSet presAssocID="{70C4F33B-3FC5-48A0-B05D-E7FA7A91B3C2}" presName="descendantText" presStyleLbl="alignAcc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6E3DF-0CB3-46DE-B0F3-4F1B7804D7F7}" type="pres">
      <dgm:prSet presAssocID="{3C09118C-7135-464C-B284-B902D48C8F16}" presName="sp" presStyleCnt="0"/>
      <dgm:spPr/>
    </dgm:pt>
    <dgm:pt modelId="{8C3BD5FC-A996-4490-86A4-5C8C063C9942}" type="pres">
      <dgm:prSet presAssocID="{459CB1BC-75D6-4B80-8A6D-CA96DCB9B0DD}" presName="composite" presStyleCnt="0"/>
      <dgm:spPr/>
    </dgm:pt>
    <dgm:pt modelId="{3737295D-9BE8-4FC9-8359-68536D326483}" type="pres">
      <dgm:prSet presAssocID="{459CB1BC-75D6-4B80-8A6D-CA96DCB9B0DD}" presName="parentText" presStyleLbl="alignNode1" presStyleIdx="2" presStyleCnt="11">
        <dgm:presLayoutVars>
          <dgm:chMax val="1"/>
          <dgm:bulletEnabled val="1"/>
        </dgm:presLayoutVars>
      </dgm:prSet>
      <dgm:spPr/>
    </dgm:pt>
    <dgm:pt modelId="{881F0E00-3F36-4EF7-9FB4-619F158A1D02}" type="pres">
      <dgm:prSet presAssocID="{459CB1BC-75D6-4B80-8A6D-CA96DCB9B0DD}" presName="descendantText" presStyleLbl="alignAcc1" presStyleIdx="2" presStyleCnt="11" custLinFactNeighborX="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C62F5-E678-4604-85B0-1BC62281BD25}" type="pres">
      <dgm:prSet presAssocID="{EF7AD308-502D-43A4-AD0D-140C25793180}" presName="sp" presStyleCnt="0"/>
      <dgm:spPr/>
    </dgm:pt>
    <dgm:pt modelId="{9A5D7EEB-8B86-417D-A75A-B1AC2DB84A7F}" type="pres">
      <dgm:prSet presAssocID="{DE2B0026-BFF0-4C27-B509-E23EB4A435F8}" presName="composite" presStyleCnt="0"/>
      <dgm:spPr/>
    </dgm:pt>
    <dgm:pt modelId="{4A50D5B3-A427-4079-B61B-06D41EA36B04}" type="pres">
      <dgm:prSet presAssocID="{DE2B0026-BFF0-4C27-B509-E23EB4A435F8}" presName="parentText" presStyleLbl="alignNode1" presStyleIdx="3" presStyleCnt="11">
        <dgm:presLayoutVars>
          <dgm:chMax val="1"/>
          <dgm:bulletEnabled val="1"/>
        </dgm:presLayoutVars>
      </dgm:prSet>
      <dgm:spPr/>
    </dgm:pt>
    <dgm:pt modelId="{AA22780F-C013-481E-8C92-504EAF3993FE}" type="pres">
      <dgm:prSet presAssocID="{DE2B0026-BFF0-4C27-B509-E23EB4A435F8}" presName="descendantText" presStyleLbl="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FBD62-9BD9-461F-8C31-253DAB17792C}" type="pres">
      <dgm:prSet presAssocID="{A7DA9523-E50D-40D6-93D8-0FA9EBF4CC4C}" presName="sp" presStyleCnt="0"/>
      <dgm:spPr/>
    </dgm:pt>
    <dgm:pt modelId="{5B76E7E3-4070-44ED-A26F-1FDCD7BCFC7E}" type="pres">
      <dgm:prSet presAssocID="{ECE53EC2-265B-4DCA-B960-514CBECBAC17}" presName="composite" presStyleCnt="0"/>
      <dgm:spPr/>
    </dgm:pt>
    <dgm:pt modelId="{55E33831-CE30-4849-B930-2A602FBE7A5F}" type="pres">
      <dgm:prSet presAssocID="{ECE53EC2-265B-4DCA-B960-514CBECBAC17}" presName="parentText" presStyleLbl="alignNode1" presStyleIdx="4" presStyleCnt="11">
        <dgm:presLayoutVars>
          <dgm:chMax val="1"/>
          <dgm:bulletEnabled val="1"/>
        </dgm:presLayoutVars>
      </dgm:prSet>
      <dgm:spPr/>
    </dgm:pt>
    <dgm:pt modelId="{B0C75CB6-025B-4BA2-B0F7-D54AAECCD570}" type="pres">
      <dgm:prSet presAssocID="{ECE53EC2-265B-4DCA-B960-514CBECBAC17}" presName="descendantText" presStyleLbl="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8A0AF-39DC-4C99-B9DA-8AD3ED23294E}" type="pres">
      <dgm:prSet presAssocID="{A249E3DA-ACE6-47EC-89C3-237372305A05}" presName="sp" presStyleCnt="0"/>
      <dgm:spPr/>
    </dgm:pt>
    <dgm:pt modelId="{E8F58FC4-C8FB-4D12-92EC-326AD51A5220}" type="pres">
      <dgm:prSet presAssocID="{42E65C7A-72B1-4CDB-9691-1F6A743D91CD}" presName="composite" presStyleCnt="0"/>
      <dgm:spPr/>
    </dgm:pt>
    <dgm:pt modelId="{F5BA8431-CEEC-43AC-B404-E4843F10ACC1}" type="pres">
      <dgm:prSet presAssocID="{42E65C7A-72B1-4CDB-9691-1F6A743D91CD}" presName="parentText" presStyleLbl="alignNode1" presStyleIdx="5" presStyleCnt="11">
        <dgm:presLayoutVars>
          <dgm:chMax val="1"/>
          <dgm:bulletEnabled val="1"/>
        </dgm:presLayoutVars>
      </dgm:prSet>
      <dgm:spPr/>
    </dgm:pt>
    <dgm:pt modelId="{B2DB3CA9-224D-41FF-AF2F-C6F50D96DB54}" type="pres">
      <dgm:prSet presAssocID="{42E65C7A-72B1-4CDB-9691-1F6A743D91CD}" presName="descendantText" presStyleLbl="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22544-C502-4944-ADD5-635970AEC520}" type="pres">
      <dgm:prSet presAssocID="{0E4DC538-D49A-46CD-8845-1047210A114C}" presName="sp" presStyleCnt="0"/>
      <dgm:spPr/>
    </dgm:pt>
    <dgm:pt modelId="{884665B7-C2F9-4192-95E8-FF977EE0AEA8}" type="pres">
      <dgm:prSet presAssocID="{75E91EE5-DEC6-42E2-A835-995A23E1D88E}" presName="composite" presStyleCnt="0"/>
      <dgm:spPr/>
    </dgm:pt>
    <dgm:pt modelId="{7B52E702-ED35-4002-A78A-79F2E9E3A15C}" type="pres">
      <dgm:prSet presAssocID="{75E91EE5-DEC6-42E2-A835-995A23E1D88E}" presName="parentText" presStyleLbl="alignNode1" presStyleIdx="6" presStyleCnt="11">
        <dgm:presLayoutVars>
          <dgm:chMax val="1"/>
          <dgm:bulletEnabled val="1"/>
        </dgm:presLayoutVars>
      </dgm:prSet>
      <dgm:spPr/>
    </dgm:pt>
    <dgm:pt modelId="{A600BB48-DF6C-40B6-9243-39BADCEB8AF7}" type="pres">
      <dgm:prSet presAssocID="{75E91EE5-DEC6-42E2-A835-995A23E1D88E}" presName="descendantText" presStyleLbl="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5828D-9EE7-40D2-99A2-4B06CF865839}" type="pres">
      <dgm:prSet presAssocID="{7C584144-EA13-4CBC-8D7A-CB48E80B0077}" presName="sp" presStyleCnt="0"/>
      <dgm:spPr/>
    </dgm:pt>
    <dgm:pt modelId="{64CC8D4A-CEE0-4DF0-B453-B1D233FF2B4D}" type="pres">
      <dgm:prSet presAssocID="{B230F553-4703-4575-8E7B-6F9936C17CB2}" presName="composite" presStyleCnt="0"/>
      <dgm:spPr/>
    </dgm:pt>
    <dgm:pt modelId="{12244B6D-616B-4D8E-BBB9-18BA7458562B}" type="pres">
      <dgm:prSet presAssocID="{B230F553-4703-4575-8E7B-6F9936C17CB2}" presName="parentText" presStyleLbl="alignNode1" presStyleIdx="7" presStyleCnt="11">
        <dgm:presLayoutVars>
          <dgm:chMax val="1"/>
          <dgm:bulletEnabled val="1"/>
        </dgm:presLayoutVars>
      </dgm:prSet>
      <dgm:spPr/>
    </dgm:pt>
    <dgm:pt modelId="{99BB1E94-DD03-4D8A-82EC-7E98766E3470}" type="pres">
      <dgm:prSet presAssocID="{B230F553-4703-4575-8E7B-6F9936C17CB2}" presName="descendantText" presStyleLbl="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0B758-ABBB-45AF-AA1E-442A084ECB2F}" type="pres">
      <dgm:prSet presAssocID="{388143DA-B82F-4A85-BC6D-79E469DB1A73}" presName="sp" presStyleCnt="0"/>
      <dgm:spPr/>
    </dgm:pt>
    <dgm:pt modelId="{4F38B9A0-4A4F-47D6-B3E2-4B3B1A80CB16}" type="pres">
      <dgm:prSet presAssocID="{4A2139E6-774A-41D3-AFD5-B3AD4B926C56}" presName="composite" presStyleCnt="0"/>
      <dgm:spPr/>
    </dgm:pt>
    <dgm:pt modelId="{0052E549-599A-4C4E-AB14-461D2BB68A69}" type="pres">
      <dgm:prSet presAssocID="{4A2139E6-774A-41D3-AFD5-B3AD4B926C56}" presName="parentText" presStyleLbl="alignNode1" presStyleIdx="8" presStyleCnt="11">
        <dgm:presLayoutVars>
          <dgm:chMax val="1"/>
          <dgm:bulletEnabled val="1"/>
        </dgm:presLayoutVars>
      </dgm:prSet>
      <dgm:spPr/>
    </dgm:pt>
    <dgm:pt modelId="{E946C63F-CEAE-4C52-BC80-3231EB4F5D42}" type="pres">
      <dgm:prSet presAssocID="{4A2139E6-774A-41D3-AFD5-B3AD4B926C56}" presName="descendantText" presStyleLbl="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DCFC2-8276-4B04-B5C8-3ED96EC8B3EF}" type="pres">
      <dgm:prSet presAssocID="{F51473B3-4A00-47E0-8CD3-88355B8D1703}" presName="sp" presStyleCnt="0"/>
      <dgm:spPr/>
    </dgm:pt>
    <dgm:pt modelId="{02DB579F-B9A2-4545-8206-A65A63F3B1BC}" type="pres">
      <dgm:prSet presAssocID="{4DBEB49A-3DD6-42B5-947C-9321D48D63E5}" presName="composite" presStyleCnt="0"/>
      <dgm:spPr/>
    </dgm:pt>
    <dgm:pt modelId="{A0684102-5948-4FC5-B037-CF0188FC186C}" type="pres">
      <dgm:prSet presAssocID="{4DBEB49A-3DD6-42B5-947C-9321D48D63E5}" presName="parentText" presStyleLbl="alignNode1" presStyleIdx="9" presStyleCnt="11">
        <dgm:presLayoutVars>
          <dgm:chMax val="1"/>
          <dgm:bulletEnabled val="1"/>
        </dgm:presLayoutVars>
      </dgm:prSet>
      <dgm:spPr/>
    </dgm:pt>
    <dgm:pt modelId="{8BE1BFF9-1D52-4CB1-9D4B-F2C432EEAE22}" type="pres">
      <dgm:prSet presAssocID="{4DBEB49A-3DD6-42B5-947C-9321D48D63E5}" presName="descendantText" presStyleLbl="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1DEAC-2AB8-4E6E-97B6-EBBD8687D02E}" type="pres">
      <dgm:prSet presAssocID="{D06CFAB9-2D59-4964-85FD-A8D07B847400}" presName="sp" presStyleCnt="0"/>
      <dgm:spPr/>
    </dgm:pt>
    <dgm:pt modelId="{A2255842-0665-43D8-8A81-F8E3EDD0D3D5}" type="pres">
      <dgm:prSet presAssocID="{E29BE758-3010-4039-BBE4-0EBBA86047E0}" presName="composite" presStyleCnt="0"/>
      <dgm:spPr/>
    </dgm:pt>
    <dgm:pt modelId="{348738B2-29E9-481E-9010-78E3A0CADBDD}" type="pres">
      <dgm:prSet presAssocID="{E29BE758-3010-4039-BBE4-0EBBA86047E0}" presName="parentText" presStyleLbl="alignNode1" presStyleIdx="10" presStyleCnt="11">
        <dgm:presLayoutVars>
          <dgm:chMax val="1"/>
          <dgm:bulletEnabled val="1"/>
        </dgm:presLayoutVars>
      </dgm:prSet>
      <dgm:spPr/>
    </dgm:pt>
    <dgm:pt modelId="{21AE6D87-99C4-4401-B149-68223B99B50B}" type="pres">
      <dgm:prSet presAssocID="{E29BE758-3010-4039-BBE4-0EBBA86047E0}" presName="descendantText" presStyleLbl="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8F328-2996-4C7D-8CFC-E2E088CAF2D5}" srcId="{459CB1BC-75D6-4B80-8A6D-CA96DCB9B0DD}" destId="{58EE9DA5-F53B-4B87-9CFD-A8347DB581F9}" srcOrd="0" destOrd="0" parTransId="{2F52D54A-71DC-4AA4-A955-F7F08C704A2C}" sibTransId="{628806CB-DB7F-4AA0-9818-08671E0E1134}"/>
    <dgm:cxn modelId="{8002A74D-0CD3-40D6-8A40-36FCC0915195}" type="presOf" srcId="{62516A22-0C58-467E-8A0E-A13FDD1CC974}" destId="{AA22780F-C013-481E-8C92-504EAF3993FE}" srcOrd="0" destOrd="0" presId="urn:microsoft.com/office/officeart/2005/8/layout/chevron2"/>
    <dgm:cxn modelId="{320E665D-44F0-4A8A-BE45-46CF06936E07}" srcId="{75E91EE5-DEC6-42E2-A835-995A23E1D88E}" destId="{1D1A8171-C26D-4E9D-A2D7-FFD62E0F6093}" srcOrd="0" destOrd="0" parTransId="{C8555E07-520E-40B2-ABD5-E519AA70D675}" sibTransId="{6F866722-C20F-412A-98E0-CA7345BA348B}"/>
    <dgm:cxn modelId="{265F9FF9-03BE-4A5C-99F8-16F193D77071}" type="presOf" srcId="{0750E1F8-A2F4-41CD-8EA5-BD0796B5C8E6}" destId="{70EEFB5A-D467-4535-A06E-F1A3AF6F4724}" srcOrd="0" destOrd="0" presId="urn:microsoft.com/office/officeart/2005/8/layout/chevron2"/>
    <dgm:cxn modelId="{E2B59478-FABA-4FD6-B14F-F956494DDE2F}" srcId="{1E2C2462-2CD3-4C0A-AEED-B135B1F222DC}" destId="{42E65C7A-72B1-4CDB-9691-1F6A743D91CD}" srcOrd="5" destOrd="0" parTransId="{BC573E30-F819-4CA1-AE5B-F930F65A6046}" sibTransId="{0E4DC538-D49A-46CD-8845-1047210A114C}"/>
    <dgm:cxn modelId="{23E34CD3-6DE5-46BA-9C5F-3CB7BF46ADEB}" srcId="{1E2C2462-2CD3-4C0A-AEED-B135B1F222DC}" destId="{FFB7D4F7-87BE-4C63-AA8B-31D14962F8B1}" srcOrd="0" destOrd="0" parTransId="{9314F2EF-78A7-4331-A881-6465697A788A}" sibTransId="{5EE93F9A-02B1-4933-A51D-8A4D03511393}"/>
    <dgm:cxn modelId="{ED5340C8-F2B9-4573-9EDD-9D88BDBF0823}" type="presOf" srcId="{DE2B0026-BFF0-4C27-B509-E23EB4A435F8}" destId="{4A50D5B3-A427-4079-B61B-06D41EA36B04}" srcOrd="0" destOrd="0" presId="urn:microsoft.com/office/officeart/2005/8/layout/chevron2"/>
    <dgm:cxn modelId="{9BDD290B-D327-476C-83E5-45B421017D94}" srcId="{B230F553-4703-4575-8E7B-6F9936C17CB2}" destId="{C949C1CA-EA74-4AAA-9426-1546B3771FDD}" srcOrd="0" destOrd="0" parTransId="{CC1B548A-EEA8-4567-9BEF-D5A988686FFD}" sibTransId="{681FE28B-FC7F-4B9C-9846-3749B9CE78F9}"/>
    <dgm:cxn modelId="{783BE1A3-52AB-4CC5-98A2-3356D204F6E7}" srcId="{1E2C2462-2CD3-4C0A-AEED-B135B1F222DC}" destId="{4A2139E6-774A-41D3-AFD5-B3AD4B926C56}" srcOrd="8" destOrd="0" parTransId="{F5053F9B-83F1-4BD6-AEC0-7DF24E9BB53D}" sibTransId="{F51473B3-4A00-47E0-8CD3-88355B8D1703}"/>
    <dgm:cxn modelId="{744F853B-D2DD-4045-9DDE-16578193CA8A}" srcId="{DE2B0026-BFF0-4C27-B509-E23EB4A435F8}" destId="{62516A22-0C58-467E-8A0E-A13FDD1CC974}" srcOrd="0" destOrd="0" parTransId="{9D695E38-C92A-466C-B56D-5FAAE7EA026F}" sibTransId="{E68EB267-93A5-48CA-92D4-B3C376DFD963}"/>
    <dgm:cxn modelId="{4ED4F740-B6A5-403D-845A-0A8F5BF93A5F}" type="presOf" srcId="{D8E3B375-AAFF-48D2-90BC-42129BF03346}" destId="{21AE6D87-99C4-4401-B149-68223B99B50B}" srcOrd="0" destOrd="0" presId="urn:microsoft.com/office/officeart/2005/8/layout/chevron2"/>
    <dgm:cxn modelId="{028960FB-0E25-4B23-9BEE-4D492B592970}" type="presOf" srcId="{FFB7D4F7-87BE-4C63-AA8B-31D14962F8B1}" destId="{B938DD6A-FF7A-4409-8BC8-AB6B4CF212C9}" srcOrd="0" destOrd="0" presId="urn:microsoft.com/office/officeart/2005/8/layout/chevron2"/>
    <dgm:cxn modelId="{001309C1-4394-4883-A269-ED01FBB77054}" srcId="{ECE53EC2-265B-4DCA-B960-514CBECBAC17}" destId="{33274EF6-1197-4BBD-B272-AC039F5B1813}" srcOrd="0" destOrd="0" parTransId="{D6CFB941-9775-423C-8015-22EAD6407869}" sibTransId="{E4F1F525-B21D-4B39-92AB-9EF28857156F}"/>
    <dgm:cxn modelId="{E20405C8-9562-4189-A96D-2341A69FB892}" srcId="{70C4F33B-3FC5-48A0-B05D-E7FA7A91B3C2}" destId="{143214F0-AE4A-4CDB-9D6E-8DF96222EDE9}" srcOrd="0" destOrd="0" parTransId="{1C77B12C-5512-469C-AF5C-9EE69C7BCC14}" sibTransId="{149E64E9-FB59-4606-8554-7421D98E0E40}"/>
    <dgm:cxn modelId="{36731125-EA9E-49F5-B55D-F822D407B792}" type="presOf" srcId="{75E91EE5-DEC6-42E2-A835-995A23E1D88E}" destId="{7B52E702-ED35-4002-A78A-79F2E9E3A15C}" srcOrd="0" destOrd="0" presId="urn:microsoft.com/office/officeart/2005/8/layout/chevron2"/>
    <dgm:cxn modelId="{90364842-1023-4DC0-AF69-46CA71031A73}" srcId="{1E2C2462-2CD3-4C0A-AEED-B135B1F222DC}" destId="{70C4F33B-3FC5-48A0-B05D-E7FA7A91B3C2}" srcOrd="1" destOrd="0" parTransId="{416153D6-78AA-4DF1-B400-54DA74093A9C}" sibTransId="{3C09118C-7135-464C-B284-B902D48C8F16}"/>
    <dgm:cxn modelId="{1DA764C2-76CF-485A-9D2C-60FE66B072A6}" srcId="{4DBEB49A-3DD6-42B5-947C-9321D48D63E5}" destId="{36542800-A0E3-451E-8018-890B3886CD9A}" srcOrd="0" destOrd="0" parTransId="{BF70EEB9-1A72-4823-8073-105C8F33D1ED}" sibTransId="{C6551260-5FC7-48D4-998C-D01A08554FFC}"/>
    <dgm:cxn modelId="{C85EAFC8-E6C5-4DE2-B091-D911602F90AB}" type="presOf" srcId="{1D1A8171-C26D-4E9D-A2D7-FFD62E0F6093}" destId="{A600BB48-DF6C-40B6-9243-39BADCEB8AF7}" srcOrd="0" destOrd="0" presId="urn:microsoft.com/office/officeart/2005/8/layout/chevron2"/>
    <dgm:cxn modelId="{25EEB6BC-24DB-4FE1-A45F-7716ECCA1236}" type="presOf" srcId="{36542800-A0E3-451E-8018-890B3886CD9A}" destId="{8BE1BFF9-1D52-4CB1-9D4B-F2C432EEAE22}" srcOrd="0" destOrd="0" presId="urn:microsoft.com/office/officeart/2005/8/layout/chevron2"/>
    <dgm:cxn modelId="{DFBC8660-C6FA-44EE-B3D9-FC52ED1F1943}" srcId="{FFB7D4F7-87BE-4C63-AA8B-31D14962F8B1}" destId="{0750E1F8-A2F4-41CD-8EA5-BD0796B5C8E6}" srcOrd="0" destOrd="0" parTransId="{339277FF-BE5B-465F-AE1F-EF8E76376199}" sibTransId="{327F02E4-07E8-48FC-B50D-E0C2C7729A6B}"/>
    <dgm:cxn modelId="{E9C4EB32-7190-4555-94F0-26BE0761CA05}" type="presOf" srcId="{33274EF6-1197-4BBD-B272-AC039F5B1813}" destId="{B0C75CB6-025B-4BA2-B0F7-D54AAECCD570}" srcOrd="0" destOrd="0" presId="urn:microsoft.com/office/officeart/2005/8/layout/chevron2"/>
    <dgm:cxn modelId="{AAD61AAB-2357-497C-B6C4-C06B5CF88E87}" srcId="{1E2C2462-2CD3-4C0A-AEED-B135B1F222DC}" destId="{ECE53EC2-265B-4DCA-B960-514CBECBAC17}" srcOrd="4" destOrd="0" parTransId="{C9849F7C-70C4-4D9B-8FB3-13F862495A76}" sibTransId="{A249E3DA-ACE6-47EC-89C3-237372305A05}"/>
    <dgm:cxn modelId="{F2D7CCD4-76DE-44DB-A231-2E24ECB09881}" srcId="{4A2139E6-774A-41D3-AFD5-B3AD4B926C56}" destId="{0E57B06B-30C3-48A4-8040-AF7B843402E8}" srcOrd="0" destOrd="0" parTransId="{7D3FF220-4A1D-4539-9D9A-1B0F7833CAFD}" sibTransId="{0A9BCF67-5902-4856-AD85-2A575CAC0848}"/>
    <dgm:cxn modelId="{4F728968-DAD7-43CF-954A-1152651E8ECD}" type="presOf" srcId="{58EE9DA5-F53B-4B87-9CFD-A8347DB581F9}" destId="{881F0E00-3F36-4EF7-9FB4-619F158A1D02}" srcOrd="0" destOrd="0" presId="urn:microsoft.com/office/officeart/2005/8/layout/chevron2"/>
    <dgm:cxn modelId="{1E35E00E-46E1-44A2-998D-FB8280823E35}" type="presOf" srcId="{B230F553-4703-4575-8E7B-6F9936C17CB2}" destId="{12244B6D-616B-4D8E-BBB9-18BA7458562B}" srcOrd="0" destOrd="0" presId="urn:microsoft.com/office/officeart/2005/8/layout/chevron2"/>
    <dgm:cxn modelId="{C4912BA1-83EC-4D41-A874-17AE7ED922AC}" type="presOf" srcId="{143214F0-AE4A-4CDB-9D6E-8DF96222EDE9}" destId="{CB6F589B-B234-4C61-93A9-FDE04A6D97B0}" srcOrd="0" destOrd="0" presId="urn:microsoft.com/office/officeart/2005/8/layout/chevron2"/>
    <dgm:cxn modelId="{035B9406-185F-4B6B-AAA6-05B138AA802C}" type="presOf" srcId="{4A2139E6-774A-41D3-AFD5-B3AD4B926C56}" destId="{0052E549-599A-4C4E-AB14-461D2BB68A69}" srcOrd="0" destOrd="0" presId="urn:microsoft.com/office/officeart/2005/8/layout/chevron2"/>
    <dgm:cxn modelId="{0BED2AD8-8A6A-4306-A1FF-5AF26547E37B}" type="presOf" srcId="{4DBEB49A-3DD6-42B5-947C-9321D48D63E5}" destId="{A0684102-5948-4FC5-B037-CF0188FC186C}" srcOrd="0" destOrd="0" presId="urn:microsoft.com/office/officeart/2005/8/layout/chevron2"/>
    <dgm:cxn modelId="{38482D6E-87D2-484E-9178-330FDFC5A29A}" srcId="{1E2C2462-2CD3-4C0A-AEED-B135B1F222DC}" destId="{E29BE758-3010-4039-BBE4-0EBBA86047E0}" srcOrd="10" destOrd="0" parTransId="{3B285C5D-9C0F-4E5A-A684-125ABE035145}" sibTransId="{91FE6539-EA1F-4BCB-84E7-3777DC64AAD8}"/>
    <dgm:cxn modelId="{45A03143-1975-42D0-9509-904A1ABEA1B4}" type="presOf" srcId="{459CB1BC-75D6-4B80-8A6D-CA96DCB9B0DD}" destId="{3737295D-9BE8-4FC9-8359-68536D326483}" srcOrd="0" destOrd="0" presId="urn:microsoft.com/office/officeart/2005/8/layout/chevron2"/>
    <dgm:cxn modelId="{7A2210F9-08B6-4122-8AC3-7142550A8785}" type="presOf" srcId="{70C4F33B-3FC5-48A0-B05D-E7FA7A91B3C2}" destId="{94673B3C-1439-447F-B598-EBB3C75F6CB3}" srcOrd="0" destOrd="0" presId="urn:microsoft.com/office/officeart/2005/8/layout/chevron2"/>
    <dgm:cxn modelId="{1E1FE28A-37AE-44CA-B7CB-7748AE01898A}" type="presOf" srcId="{42E65C7A-72B1-4CDB-9691-1F6A743D91CD}" destId="{F5BA8431-CEEC-43AC-B404-E4843F10ACC1}" srcOrd="0" destOrd="0" presId="urn:microsoft.com/office/officeart/2005/8/layout/chevron2"/>
    <dgm:cxn modelId="{97875A96-4D9C-4A6B-BB7B-03D8BD4B02F6}" type="presOf" srcId="{C949C1CA-EA74-4AAA-9426-1546B3771FDD}" destId="{99BB1E94-DD03-4D8A-82EC-7E98766E3470}" srcOrd="0" destOrd="0" presId="urn:microsoft.com/office/officeart/2005/8/layout/chevron2"/>
    <dgm:cxn modelId="{7B1D8D61-5A9F-4726-9AFF-8E34917BA53B}" type="presOf" srcId="{0E57B06B-30C3-48A4-8040-AF7B843402E8}" destId="{E946C63F-CEAE-4C52-BC80-3231EB4F5D42}" srcOrd="0" destOrd="0" presId="urn:microsoft.com/office/officeart/2005/8/layout/chevron2"/>
    <dgm:cxn modelId="{0F1AF0CC-271D-4013-9558-54DDB4A9C3B8}" srcId="{1E2C2462-2CD3-4C0A-AEED-B135B1F222DC}" destId="{DE2B0026-BFF0-4C27-B509-E23EB4A435F8}" srcOrd="3" destOrd="0" parTransId="{340D666D-4DAD-4F08-ACEA-0903A47CCBAD}" sibTransId="{A7DA9523-E50D-40D6-93D8-0FA9EBF4CC4C}"/>
    <dgm:cxn modelId="{4367EF5D-3E17-41F0-AEB4-B44101115DB8}" srcId="{1E2C2462-2CD3-4C0A-AEED-B135B1F222DC}" destId="{B230F553-4703-4575-8E7B-6F9936C17CB2}" srcOrd="7" destOrd="0" parTransId="{113C5238-1B6F-43BC-9AF8-8EAFC6604554}" sibTransId="{388143DA-B82F-4A85-BC6D-79E469DB1A73}"/>
    <dgm:cxn modelId="{AE893B7F-6A26-49DB-A2D2-CCAC5F6B46D0}" srcId="{E29BE758-3010-4039-BBE4-0EBBA86047E0}" destId="{D8E3B375-AAFF-48D2-90BC-42129BF03346}" srcOrd="0" destOrd="0" parTransId="{0DABB893-35FC-40FF-A36B-BBE30ACE14E4}" sibTransId="{17FAF124-5ACA-4B83-8DCD-D530844C3B4F}"/>
    <dgm:cxn modelId="{25618BD7-A53D-4AEE-AF7C-B21F20F4A26A}" type="presOf" srcId="{4B968883-6B9E-4950-A89C-00F8DB4FBD79}" destId="{B2DB3CA9-224D-41FF-AF2F-C6F50D96DB54}" srcOrd="0" destOrd="0" presId="urn:microsoft.com/office/officeart/2005/8/layout/chevron2"/>
    <dgm:cxn modelId="{31A363F5-8C6C-4F10-A5FA-94DAC946BFD5}" srcId="{1E2C2462-2CD3-4C0A-AEED-B135B1F222DC}" destId="{459CB1BC-75D6-4B80-8A6D-CA96DCB9B0DD}" srcOrd="2" destOrd="0" parTransId="{E12E51DC-1FF6-476E-9E47-5AA7F7D4E887}" sibTransId="{EF7AD308-502D-43A4-AD0D-140C25793180}"/>
    <dgm:cxn modelId="{EA002D75-F012-4C40-9B6F-2728D6847A85}" srcId="{42E65C7A-72B1-4CDB-9691-1F6A743D91CD}" destId="{4B968883-6B9E-4950-A89C-00F8DB4FBD79}" srcOrd="0" destOrd="0" parTransId="{CA555E63-8BAD-449C-BDC6-A63CC6A9F78A}" sibTransId="{56A33D42-EEED-4A53-9386-71F2F14FEB9F}"/>
    <dgm:cxn modelId="{5486603B-9414-446A-8F75-26116FBFF16A}" type="presOf" srcId="{1E2C2462-2CD3-4C0A-AEED-B135B1F222DC}" destId="{9D4B4FF9-C50C-45C4-9398-8892B39467C9}" srcOrd="0" destOrd="0" presId="urn:microsoft.com/office/officeart/2005/8/layout/chevron2"/>
    <dgm:cxn modelId="{A2907CCE-A88C-4276-8B19-843BD39C96DD}" srcId="{1E2C2462-2CD3-4C0A-AEED-B135B1F222DC}" destId="{4DBEB49A-3DD6-42B5-947C-9321D48D63E5}" srcOrd="9" destOrd="0" parTransId="{CC6018F3-53D4-4E96-A613-58CFE459EFC1}" sibTransId="{D06CFAB9-2D59-4964-85FD-A8D07B847400}"/>
    <dgm:cxn modelId="{235724D3-C60D-4F80-A8C1-D5575AC7051D}" type="presOf" srcId="{E29BE758-3010-4039-BBE4-0EBBA86047E0}" destId="{348738B2-29E9-481E-9010-78E3A0CADBDD}" srcOrd="0" destOrd="0" presId="urn:microsoft.com/office/officeart/2005/8/layout/chevron2"/>
    <dgm:cxn modelId="{C117EADB-22AA-42C3-A869-09D29F67B0F4}" srcId="{1E2C2462-2CD3-4C0A-AEED-B135B1F222DC}" destId="{75E91EE5-DEC6-42E2-A835-995A23E1D88E}" srcOrd="6" destOrd="0" parTransId="{3AE96388-1169-4557-A7EA-BC2339E80A29}" sibTransId="{7C584144-EA13-4CBC-8D7A-CB48E80B0077}"/>
    <dgm:cxn modelId="{6995C218-74BF-40F1-8EC9-B88C98A40F99}" type="presOf" srcId="{ECE53EC2-265B-4DCA-B960-514CBECBAC17}" destId="{55E33831-CE30-4849-B930-2A602FBE7A5F}" srcOrd="0" destOrd="0" presId="urn:microsoft.com/office/officeart/2005/8/layout/chevron2"/>
    <dgm:cxn modelId="{7B4E91F1-23A5-4D6E-922A-31AC3D142AEA}" type="presParOf" srcId="{9D4B4FF9-C50C-45C4-9398-8892B39467C9}" destId="{B4BA4ADC-B119-4262-8677-7483905D02CC}" srcOrd="0" destOrd="0" presId="urn:microsoft.com/office/officeart/2005/8/layout/chevron2"/>
    <dgm:cxn modelId="{76CA8873-C1E5-43FE-B951-F570C98F0CB8}" type="presParOf" srcId="{B4BA4ADC-B119-4262-8677-7483905D02CC}" destId="{B938DD6A-FF7A-4409-8BC8-AB6B4CF212C9}" srcOrd="0" destOrd="0" presId="urn:microsoft.com/office/officeart/2005/8/layout/chevron2"/>
    <dgm:cxn modelId="{AA634E0D-E947-4A2C-8D75-0EBB3C60A21E}" type="presParOf" srcId="{B4BA4ADC-B119-4262-8677-7483905D02CC}" destId="{70EEFB5A-D467-4535-A06E-F1A3AF6F4724}" srcOrd="1" destOrd="0" presId="urn:microsoft.com/office/officeart/2005/8/layout/chevron2"/>
    <dgm:cxn modelId="{94499A6C-240C-4856-8E19-324E8A30A238}" type="presParOf" srcId="{9D4B4FF9-C50C-45C4-9398-8892B39467C9}" destId="{331127C7-FDB8-4D9E-BD6D-7B93B12443A4}" srcOrd="1" destOrd="0" presId="urn:microsoft.com/office/officeart/2005/8/layout/chevron2"/>
    <dgm:cxn modelId="{71A42302-C2BB-4019-BAA2-ED0D575F06C3}" type="presParOf" srcId="{9D4B4FF9-C50C-45C4-9398-8892B39467C9}" destId="{F27AD67C-67ED-42A2-BB6B-633726276D03}" srcOrd="2" destOrd="0" presId="urn:microsoft.com/office/officeart/2005/8/layout/chevron2"/>
    <dgm:cxn modelId="{AD161B81-80FF-4F65-9E2F-B3ADDAC666DB}" type="presParOf" srcId="{F27AD67C-67ED-42A2-BB6B-633726276D03}" destId="{94673B3C-1439-447F-B598-EBB3C75F6CB3}" srcOrd="0" destOrd="0" presId="urn:microsoft.com/office/officeart/2005/8/layout/chevron2"/>
    <dgm:cxn modelId="{C8E0E430-592F-43C8-83FF-6B32C9A7FBA8}" type="presParOf" srcId="{F27AD67C-67ED-42A2-BB6B-633726276D03}" destId="{CB6F589B-B234-4C61-93A9-FDE04A6D97B0}" srcOrd="1" destOrd="0" presId="urn:microsoft.com/office/officeart/2005/8/layout/chevron2"/>
    <dgm:cxn modelId="{1125B691-3D70-4B55-8CE2-2FE506690AD7}" type="presParOf" srcId="{9D4B4FF9-C50C-45C4-9398-8892B39467C9}" destId="{2DF6E3DF-0CB3-46DE-B0F3-4F1B7804D7F7}" srcOrd="3" destOrd="0" presId="urn:microsoft.com/office/officeart/2005/8/layout/chevron2"/>
    <dgm:cxn modelId="{2DFA36EA-7C7E-4CD3-98F6-DE8338C2B6A7}" type="presParOf" srcId="{9D4B4FF9-C50C-45C4-9398-8892B39467C9}" destId="{8C3BD5FC-A996-4490-86A4-5C8C063C9942}" srcOrd="4" destOrd="0" presId="urn:microsoft.com/office/officeart/2005/8/layout/chevron2"/>
    <dgm:cxn modelId="{11DB93C1-50FA-4D1D-BC5C-562153866F10}" type="presParOf" srcId="{8C3BD5FC-A996-4490-86A4-5C8C063C9942}" destId="{3737295D-9BE8-4FC9-8359-68536D326483}" srcOrd="0" destOrd="0" presId="urn:microsoft.com/office/officeart/2005/8/layout/chevron2"/>
    <dgm:cxn modelId="{B8C4933D-A7C2-44DF-9E5C-8FA2F12106CD}" type="presParOf" srcId="{8C3BD5FC-A996-4490-86A4-5C8C063C9942}" destId="{881F0E00-3F36-4EF7-9FB4-619F158A1D02}" srcOrd="1" destOrd="0" presId="urn:microsoft.com/office/officeart/2005/8/layout/chevron2"/>
    <dgm:cxn modelId="{5FB9B639-FCF0-4116-AD46-B3B60EEE4929}" type="presParOf" srcId="{9D4B4FF9-C50C-45C4-9398-8892B39467C9}" destId="{7E2C62F5-E678-4604-85B0-1BC62281BD25}" srcOrd="5" destOrd="0" presId="urn:microsoft.com/office/officeart/2005/8/layout/chevron2"/>
    <dgm:cxn modelId="{B706A94E-F905-4405-88CD-EB911BBA8E36}" type="presParOf" srcId="{9D4B4FF9-C50C-45C4-9398-8892B39467C9}" destId="{9A5D7EEB-8B86-417D-A75A-B1AC2DB84A7F}" srcOrd="6" destOrd="0" presId="urn:microsoft.com/office/officeart/2005/8/layout/chevron2"/>
    <dgm:cxn modelId="{75E36D07-CECD-4FB9-B4F9-F850E9CE74CE}" type="presParOf" srcId="{9A5D7EEB-8B86-417D-A75A-B1AC2DB84A7F}" destId="{4A50D5B3-A427-4079-B61B-06D41EA36B04}" srcOrd="0" destOrd="0" presId="urn:microsoft.com/office/officeart/2005/8/layout/chevron2"/>
    <dgm:cxn modelId="{EB7B1984-2DCA-410B-9E97-6DFBED886573}" type="presParOf" srcId="{9A5D7EEB-8B86-417D-A75A-B1AC2DB84A7F}" destId="{AA22780F-C013-481E-8C92-504EAF3993FE}" srcOrd="1" destOrd="0" presId="urn:microsoft.com/office/officeart/2005/8/layout/chevron2"/>
    <dgm:cxn modelId="{3AECEF4F-5993-423D-BC2C-BCBE77318FFA}" type="presParOf" srcId="{9D4B4FF9-C50C-45C4-9398-8892B39467C9}" destId="{691FBD62-9BD9-461F-8C31-253DAB17792C}" srcOrd="7" destOrd="0" presId="urn:microsoft.com/office/officeart/2005/8/layout/chevron2"/>
    <dgm:cxn modelId="{98D9078A-4CC6-4055-84A7-670F9C319F1A}" type="presParOf" srcId="{9D4B4FF9-C50C-45C4-9398-8892B39467C9}" destId="{5B76E7E3-4070-44ED-A26F-1FDCD7BCFC7E}" srcOrd="8" destOrd="0" presId="urn:microsoft.com/office/officeart/2005/8/layout/chevron2"/>
    <dgm:cxn modelId="{D7CAC9C8-3179-4996-A1C5-991A0F080BAF}" type="presParOf" srcId="{5B76E7E3-4070-44ED-A26F-1FDCD7BCFC7E}" destId="{55E33831-CE30-4849-B930-2A602FBE7A5F}" srcOrd="0" destOrd="0" presId="urn:microsoft.com/office/officeart/2005/8/layout/chevron2"/>
    <dgm:cxn modelId="{A570FF05-CC31-4B1C-AB54-888D41069C79}" type="presParOf" srcId="{5B76E7E3-4070-44ED-A26F-1FDCD7BCFC7E}" destId="{B0C75CB6-025B-4BA2-B0F7-D54AAECCD570}" srcOrd="1" destOrd="0" presId="urn:microsoft.com/office/officeart/2005/8/layout/chevron2"/>
    <dgm:cxn modelId="{313EEE83-4558-411A-BBB4-68C37D5114C5}" type="presParOf" srcId="{9D4B4FF9-C50C-45C4-9398-8892B39467C9}" destId="{9818A0AF-39DC-4C99-B9DA-8AD3ED23294E}" srcOrd="9" destOrd="0" presId="urn:microsoft.com/office/officeart/2005/8/layout/chevron2"/>
    <dgm:cxn modelId="{CD998142-1A52-4BED-B30F-4396F51E0DDE}" type="presParOf" srcId="{9D4B4FF9-C50C-45C4-9398-8892B39467C9}" destId="{E8F58FC4-C8FB-4D12-92EC-326AD51A5220}" srcOrd="10" destOrd="0" presId="urn:microsoft.com/office/officeart/2005/8/layout/chevron2"/>
    <dgm:cxn modelId="{63A2106C-EE86-4E69-90B6-DFDD10F4E5E8}" type="presParOf" srcId="{E8F58FC4-C8FB-4D12-92EC-326AD51A5220}" destId="{F5BA8431-CEEC-43AC-B404-E4843F10ACC1}" srcOrd="0" destOrd="0" presId="urn:microsoft.com/office/officeart/2005/8/layout/chevron2"/>
    <dgm:cxn modelId="{6BB7F9E4-9341-46DE-BFEB-35FAA00F0543}" type="presParOf" srcId="{E8F58FC4-C8FB-4D12-92EC-326AD51A5220}" destId="{B2DB3CA9-224D-41FF-AF2F-C6F50D96DB54}" srcOrd="1" destOrd="0" presId="urn:microsoft.com/office/officeart/2005/8/layout/chevron2"/>
    <dgm:cxn modelId="{C3C6032F-C64B-4FDD-A5CC-55CAE2226C8D}" type="presParOf" srcId="{9D4B4FF9-C50C-45C4-9398-8892B39467C9}" destId="{87022544-C502-4944-ADD5-635970AEC520}" srcOrd="11" destOrd="0" presId="urn:microsoft.com/office/officeart/2005/8/layout/chevron2"/>
    <dgm:cxn modelId="{BE4C4BF9-9C58-4954-8F1E-AB376617AAEB}" type="presParOf" srcId="{9D4B4FF9-C50C-45C4-9398-8892B39467C9}" destId="{884665B7-C2F9-4192-95E8-FF977EE0AEA8}" srcOrd="12" destOrd="0" presId="urn:microsoft.com/office/officeart/2005/8/layout/chevron2"/>
    <dgm:cxn modelId="{6EC303BD-AA38-407B-962A-7DF9A9692C73}" type="presParOf" srcId="{884665B7-C2F9-4192-95E8-FF977EE0AEA8}" destId="{7B52E702-ED35-4002-A78A-79F2E9E3A15C}" srcOrd="0" destOrd="0" presId="urn:microsoft.com/office/officeart/2005/8/layout/chevron2"/>
    <dgm:cxn modelId="{112DE74E-90ED-47F4-BBFF-EAC2341E700E}" type="presParOf" srcId="{884665B7-C2F9-4192-95E8-FF977EE0AEA8}" destId="{A600BB48-DF6C-40B6-9243-39BADCEB8AF7}" srcOrd="1" destOrd="0" presId="urn:microsoft.com/office/officeart/2005/8/layout/chevron2"/>
    <dgm:cxn modelId="{E4C447BB-F8EA-43D2-A4EC-DBE776D4F2C6}" type="presParOf" srcId="{9D4B4FF9-C50C-45C4-9398-8892B39467C9}" destId="{2455828D-9EE7-40D2-99A2-4B06CF865839}" srcOrd="13" destOrd="0" presId="urn:microsoft.com/office/officeart/2005/8/layout/chevron2"/>
    <dgm:cxn modelId="{C262C8D2-F14D-4021-9DD8-95E17584E952}" type="presParOf" srcId="{9D4B4FF9-C50C-45C4-9398-8892B39467C9}" destId="{64CC8D4A-CEE0-4DF0-B453-B1D233FF2B4D}" srcOrd="14" destOrd="0" presId="urn:microsoft.com/office/officeart/2005/8/layout/chevron2"/>
    <dgm:cxn modelId="{A7E95BF5-0ED4-46A4-BD3A-52172118DC4C}" type="presParOf" srcId="{64CC8D4A-CEE0-4DF0-B453-B1D233FF2B4D}" destId="{12244B6D-616B-4D8E-BBB9-18BA7458562B}" srcOrd="0" destOrd="0" presId="urn:microsoft.com/office/officeart/2005/8/layout/chevron2"/>
    <dgm:cxn modelId="{D4FCE2CB-9F5E-4F69-9B9E-B39EA250983C}" type="presParOf" srcId="{64CC8D4A-CEE0-4DF0-B453-B1D233FF2B4D}" destId="{99BB1E94-DD03-4D8A-82EC-7E98766E3470}" srcOrd="1" destOrd="0" presId="urn:microsoft.com/office/officeart/2005/8/layout/chevron2"/>
    <dgm:cxn modelId="{F205147A-2FD3-47EB-B196-6AB3F321E2A4}" type="presParOf" srcId="{9D4B4FF9-C50C-45C4-9398-8892B39467C9}" destId="{0630B758-ABBB-45AF-AA1E-442A084ECB2F}" srcOrd="15" destOrd="0" presId="urn:microsoft.com/office/officeart/2005/8/layout/chevron2"/>
    <dgm:cxn modelId="{BE3D6C53-D598-4517-8E6E-345C925572FD}" type="presParOf" srcId="{9D4B4FF9-C50C-45C4-9398-8892B39467C9}" destId="{4F38B9A0-4A4F-47D6-B3E2-4B3B1A80CB16}" srcOrd="16" destOrd="0" presId="urn:microsoft.com/office/officeart/2005/8/layout/chevron2"/>
    <dgm:cxn modelId="{B4584BD4-CFB8-4E01-B662-00D7AF88C20B}" type="presParOf" srcId="{4F38B9A0-4A4F-47D6-B3E2-4B3B1A80CB16}" destId="{0052E549-599A-4C4E-AB14-461D2BB68A69}" srcOrd="0" destOrd="0" presId="urn:microsoft.com/office/officeart/2005/8/layout/chevron2"/>
    <dgm:cxn modelId="{83980ED4-32A5-4E05-9230-236B82074D58}" type="presParOf" srcId="{4F38B9A0-4A4F-47D6-B3E2-4B3B1A80CB16}" destId="{E946C63F-CEAE-4C52-BC80-3231EB4F5D42}" srcOrd="1" destOrd="0" presId="urn:microsoft.com/office/officeart/2005/8/layout/chevron2"/>
    <dgm:cxn modelId="{00D06373-75DA-4AED-BCEE-F5629AC9DC1F}" type="presParOf" srcId="{9D4B4FF9-C50C-45C4-9398-8892B39467C9}" destId="{1C5DCFC2-8276-4B04-B5C8-3ED96EC8B3EF}" srcOrd="17" destOrd="0" presId="urn:microsoft.com/office/officeart/2005/8/layout/chevron2"/>
    <dgm:cxn modelId="{40A57964-CFE6-410F-8EE5-CBAEE3FE6937}" type="presParOf" srcId="{9D4B4FF9-C50C-45C4-9398-8892B39467C9}" destId="{02DB579F-B9A2-4545-8206-A65A63F3B1BC}" srcOrd="18" destOrd="0" presId="urn:microsoft.com/office/officeart/2005/8/layout/chevron2"/>
    <dgm:cxn modelId="{B8C3E1A9-096E-420D-88EC-0C22DFB26299}" type="presParOf" srcId="{02DB579F-B9A2-4545-8206-A65A63F3B1BC}" destId="{A0684102-5948-4FC5-B037-CF0188FC186C}" srcOrd="0" destOrd="0" presId="urn:microsoft.com/office/officeart/2005/8/layout/chevron2"/>
    <dgm:cxn modelId="{AA16F109-A01C-43DF-BB64-A3FCAE3F2C44}" type="presParOf" srcId="{02DB579F-B9A2-4545-8206-A65A63F3B1BC}" destId="{8BE1BFF9-1D52-4CB1-9D4B-F2C432EEAE22}" srcOrd="1" destOrd="0" presId="urn:microsoft.com/office/officeart/2005/8/layout/chevron2"/>
    <dgm:cxn modelId="{0E4E92F0-0929-45FF-9CA4-77EDCDA14358}" type="presParOf" srcId="{9D4B4FF9-C50C-45C4-9398-8892B39467C9}" destId="{F5D1DEAC-2AB8-4E6E-97B6-EBBD8687D02E}" srcOrd="19" destOrd="0" presId="urn:microsoft.com/office/officeart/2005/8/layout/chevron2"/>
    <dgm:cxn modelId="{C29E6B52-E9B0-4E60-93FC-59F72B1B8434}" type="presParOf" srcId="{9D4B4FF9-C50C-45C4-9398-8892B39467C9}" destId="{A2255842-0665-43D8-8A81-F8E3EDD0D3D5}" srcOrd="20" destOrd="0" presId="urn:microsoft.com/office/officeart/2005/8/layout/chevron2"/>
    <dgm:cxn modelId="{4E055F21-EA96-4A78-883E-246911D50E38}" type="presParOf" srcId="{A2255842-0665-43D8-8A81-F8E3EDD0D3D5}" destId="{348738B2-29E9-481E-9010-78E3A0CADBDD}" srcOrd="0" destOrd="0" presId="urn:microsoft.com/office/officeart/2005/8/layout/chevron2"/>
    <dgm:cxn modelId="{8586AB01-0450-4536-B6C2-AC99F68F939E}" type="presParOf" srcId="{A2255842-0665-43D8-8A81-F8E3EDD0D3D5}" destId="{21AE6D87-99C4-4401-B149-68223B99B5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D45688-F2B4-455E-96B0-40708A1BC47C}" type="doc">
      <dgm:prSet loTypeId="urn:microsoft.com/office/officeart/2005/8/layout/process2" loCatId="process" qsTypeId="urn:microsoft.com/office/officeart/2005/8/quickstyle/3d3" qsCatId="3D" csTypeId="urn:microsoft.com/office/officeart/2005/8/colors/colorful3" csCatId="colorful" phldr="1"/>
      <dgm:spPr/>
    </dgm:pt>
    <dgm:pt modelId="{4FCF9D66-259D-4491-A049-CEA941F75C61}">
      <dgm:prSet phldrT="[Текст]"/>
      <dgm:spPr/>
      <dgm:t>
        <a:bodyPr/>
        <a:lstStyle/>
        <a:p>
          <a:r>
            <a:rPr lang="ru-RU" dirty="0" smtClean="0"/>
            <a:t>со сведениями из биографии Е. И. </a:t>
          </a:r>
          <a:r>
            <a:rPr lang="ru-RU" dirty="0" err="1" smtClean="0"/>
            <a:t>Чарушина</a:t>
          </a:r>
          <a:endParaRPr lang="ru-RU" dirty="0"/>
        </a:p>
      </dgm:t>
    </dgm:pt>
    <dgm:pt modelId="{9100B82C-42CE-4776-AFBB-5C26FE60BC22}" type="parTrans" cxnId="{56F5FCB6-FFE9-461A-A269-BF34FCCF6AAA}">
      <dgm:prSet/>
      <dgm:spPr/>
      <dgm:t>
        <a:bodyPr/>
        <a:lstStyle/>
        <a:p>
          <a:endParaRPr lang="ru-RU"/>
        </a:p>
      </dgm:t>
    </dgm:pt>
    <dgm:pt modelId="{F9E9CECE-F1AA-42E9-AE55-693C9B74809F}" type="sibTrans" cxnId="{56F5FCB6-FFE9-461A-A269-BF34FCCF6AAA}">
      <dgm:prSet/>
      <dgm:spPr/>
      <dgm:t>
        <a:bodyPr/>
        <a:lstStyle/>
        <a:p>
          <a:endParaRPr lang="ru-RU"/>
        </a:p>
      </dgm:t>
    </dgm:pt>
    <dgm:pt modelId="{DDCA90B7-A945-407F-8881-265378732AF9}" type="pres">
      <dgm:prSet presAssocID="{BAD45688-F2B4-455E-96B0-40708A1BC47C}" presName="linearFlow" presStyleCnt="0">
        <dgm:presLayoutVars>
          <dgm:resizeHandles val="exact"/>
        </dgm:presLayoutVars>
      </dgm:prSet>
      <dgm:spPr/>
    </dgm:pt>
    <dgm:pt modelId="{D194086C-3081-4632-840D-EA3CD2104B05}" type="pres">
      <dgm:prSet presAssocID="{4FCF9D66-259D-4491-A049-CEA941F75C61}" presName="node" presStyleLbl="node1" presStyleIdx="0" presStyleCnt="1" custScaleX="190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5FCB6-FFE9-461A-A269-BF34FCCF6AAA}" srcId="{BAD45688-F2B4-455E-96B0-40708A1BC47C}" destId="{4FCF9D66-259D-4491-A049-CEA941F75C61}" srcOrd="0" destOrd="0" parTransId="{9100B82C-42CE-4776-AFBB-5C26FE60BC22}" sibTransId="{F9E9CECE-F1AA-42E9-AE55-693C9B74809F}"/>
    <dgm:cxn modelId="{4660A5C8-4248-4352-82CD-7AACA2B2B906}" type="presOf" srcId="{BAD45688-F2B4-455E-96B0-40708A1BC47C}" destId="{DDCA90B7-A945-407F-8881-265378732AF9}" srcOrd="0" destOrd="0" presId="urn:microsoft.com/office/officeart/2005/8/layout/process2"/>
    <dgm:cxn modelId="{953B95E8-0BEB-433B-9004-152DDDA8C5A1}" type="presOf" srcId="{4FCF9D66-259D-4491-A049-CEA941F75C61}" destId="{D194086C-3081-4632-840D-EA3CD2104B05}" srcOrd="0" destOrd="0" presId="urn:microsoft.com/office/officeart/2005/8/layout/process2"/>
    <dgm:cxn modelId="{81A80458-607B-4F77-B4EC-920BD70AF853}" type="presParOf" srcId="{DDCA90B7-A945-407F-8881-265378732AF9}" destId="{D194086C-3081-4632-840D-EA3CD2104B05}" srcOrd="0" destOrd="0" presId="urn:microsoft.com/office/officeart/2005/8/layout/process2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5CBE5B-5921-4D7B-BB56-DA7B0270D7E1}" type="doc">
      <dgm:prSet loTypeId="urn:microsoft.com/office/officeart/2005/8/layout/process2" loCatId="process" qsTypeId="urn:microsoft.com/office/officeart/2005/8/quickstyle/3d3" qsCatId="3D" csTypeId="urn:microsoft.com/office/officeart/2005/8/colors/colorful3" csCatId="colorful" phldr="1"/>
      <dgm:spPr/>
    </dgm:pt>
    <dgm:pt modelId="{BCE93F53-825F-4002-A886-18C7628E5C86}">
      <dgm:prSet phldrT="[Текст]" custT="1"/>
      <dgm:spPr/>
      <dgm:t>
        <a:bodyPr/>
        <a:lstStyle/>
        <a:p>
          <a:r>
            <a:rPr lang="ru-RU" sz="2000" b="1" dirty="0" smtClean="0"/>
            <a:t>Познакомиться …</a:t>
          </a:r>
          <a:endParaRPr lang="ru-RU" sz="2000" b="1" dirty="0"/>
        </a:p>
      </dgm:t>
    </dgm:pt>
    <dgm:pt modelId="{460960A5-944E-4E2D-923C-CD8F506D8A92}" type="parTrans" cxnId="{E2AF5C83-DC68-4DAB-85D3-23D720C9D2BE}">
      <dgm:prSet/>
      <dgm:spPr/>
      <dgm:t>
        <a:bodyPr/>
        <a:lstStyle/>
        <a:p>
          <a:endParaRPr lang="ru-RU"/>
        </a:p>
      </dgm:t>
    </dgm:pt>
    <dgm:pt modelId="{D7B4ADEF-7869-4093-8389-9546AD29DB8B}" type="sibTrans" cxnId="{E2AF5C83-DC68-4DAB-85D3-23D720C9D2BE}">
      <dgm:prSet/>
      <dgm:spPr/>
      <dgm:t>
        <a:bodyPr/>
        <a:lstStyle/>
        <a:p>
          <a:endParaRPr lang="ru-RU"/>
        </a:p>
      </dgm:t>
    </dgm:pt>
    <dgm:pt modelId="{9005188D-2D82-4759-9422-EE0B1A74CAFA}">
      <dgm:prSet phldrT="[Текст]" custT="1"/>
      <dgm:spPr/>
      <dgm:t>
        <a:bodyPr/>
        <a:lstStyle/>
        <a:p>
          <a:r>
            <a:rPr lang="ru-RU" sz="2000" b="1" dirty="0" smtClean="0"/>
            <a:t>Учиться правильно …</a:t>
          </a:r>
          <a:endParaRPr lang="ru-RU" sz="2000" b="1" dirty="0"/>
        </a:p>
      </dgm:t>
    </dgm:pt>
    <dgm:pt modelId="{2656D325-1592-46A4-B1A6-91E1C7CF20F8}" type="parTrans" cxnId="{ACA04D3E-E913-475A-9046-9C2BB5AD2A3C}">
      <dgm:prSet/>
      <dgm:spPr/>
      <dgm:t>
        <a:bodyPr/>
        <a:lstStyle/>
        <a:p>
          <a:endParaRPr lang="ru-RU"/>
        </a:p>
      </dgm:t>
    </dgm:pt>
    <dgm:pt modelId="{22F53E54-8E71-4253-9E47-C1B12A717BE4}" type="sibTrans" cxnId="{ACA04D3E-E913-475A-9046-9C2BB5AD2A3C}">
      <dgm:prSet/>
      <dgm:spPr/>
      <dgm:t>
        <a:bodyPr/>
        <a:lstStyle/>
        <a:p>
          <a:endParaRPr lang="ru-RU"/>
        </a:p>
      </dgm:t>
    </dgm:pt>
    <dgm:pt modelId="{DD0CDA2D-8CD7-431E-BF74-778AC1D4B26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/>
            <a:t>Проанализировать …</a:t>
          </a:r>
          <a:endParaRPr lang="ru-RU" sz="2000" b="1" dirty="0"/>
        </a:p>
      </dgm:t>
    </dgm:pt>
    <dgm:pt modelId="{78269D36-9A0F-41BB-BCDD-A0AAEC2003E1}" type="parTrans" cxnId="{38EA7812-788E-4000-A0DD-7E6380039097}">
      <dgm:prSet/>
      <dgm:spPr/>
      <dgm:t>
        <a:bodyPr/>
        <a:lstStyle/>
        <a:p>
          <a:endParaRPr lang="ru-RU"/>
        </a:p>
      </dgm:t>
    </dgm:pt>
    <dgm:pt modelId="{3EBB2267-369C-45B6-BB6F-FB80B0A35BD6}" type="sibTrans" cxnId="{38EA7812-788E-4000-A0DD-7E6380039097}">
      <dgm:prSet/>
      <dgm:spPr/>
      <dgm:t>
        <a:bodyPr/>
        <a:lstStyle/>
        <a:p>
          <a:endParaRPr lang="ru-RU"/>
        </a:p>
      </dgm:t>
    </dgm:pt>
    <dgm:pt modelId="{611C9D78-F8AD-4B82-A391-D4013B6F12E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dirty="0" smtClean="0"/>
            <a:t>Составить …</a:t>
          </a:r>
          <a:endParaRPr lang="ru-RU" sz="2000" b="1" dirty="0"/>
        </a:p>
      </dgm:t>
    </dgm:pt>
    <dgm:pt modelId="{EDABFFF5-F200-4ECB-BA24-486CED165642}" type="parTrans" cxnId="{4BB37E96-FC0E-4299-B707-974BDB839C6D}">
      <dgm:prSet/>
      <dgm:spPr/>
      <dgm:t>
        <a:bodyPr/>
        <a:lstStyle/>
        <a:p>
          <a:endParaRPr lang="ru-RU"/>
        </a:p>
      </dgm:t>
    </dgm:pt>
    <dgm:pt modelId="{268F9E40-4319-404E-A49E-4355C94ED9BF}" type="sibTrans" cxnId="{4BB37E96-FC0E-4299-B707-974BDB839C6D}">
      <dgm:prSet/>
      <dgm:spPr/>
      <dgm:t>
        <a:bodyPr/>
        <a:lstStyle/>
        <a:p>
          <a:endParaRPr lang="ru-RU"/>
        </a:p>
      </dgm:t>
    </dgm:pt>
    <dgm:pt modelId="{38CAEE26-82A5-46CF-A4E4-40FED6983893}" type="pres">
      <dgm:prSet presAssocID="{355CBE5B-5921-4D7B-BB56-DA7B0270D7E1}" presName="linearFlow" presStyleCnt="0">
        <dgm:presLayoutVars>
          <dgm:resizeHandles val="exact"/>
        </dgm:presLayoutVars>
      </dgm:prSet>
      <dgm:spPr/>
    </dgm:pt>
    <dgm:pt modelId="{F7405E25-CF62-49BB-BA30-768F3D97AD45}" type="pres">
      <dgm:prSet presAssocID="{BCE93F53-825F-4002-A886-18C7628E5C86}" presName="node" presStyleLbl="node1" presStyleIdx="0" presStyleCnt="4">
        <dgm:presLayoutVars>
          <dgm:bulletEnabled val="1"/>
        </dgm:presLayoutVars>
      </dgm:prSet>
      <dgm:spPr/>
    </dgm:pt>
    <dgm:pt modelId="{CA7631B1-C861-4395-B808-50041F3F6E58}" type="pres">
      <dgm:prSet presAssocID="{D7B4ADEF-7869-4093-8389-9546AD29DB8B}" presName="sibTrans" presStyleLbl="sibTrans2D1" presStyleIdx="0" presStyleCnt="3"/>
      <dgm:spPr/>
    </dgm:pt>
    <dgm:pt modelId="{10BF1601-7147-4C06-8250-CA1044A8A10D}" type="pres">
      <dgm:prSet presAssocID="{D7B4ADEF-7869-4093-8389-9546AD29DB8B}" presName="connectorText" presStyleLbl="sibTrans2D1" presStyleIdx="0" presStyleCnt="3"/>
      <dgm:spPr/>
    </dgm:pt>
    <dgm:pt modelId="{2A57E0CD-8F6A-40D4-BCE7-36E8280BA4AF}" type="pres">
      <dgm:prSet presAssocID="{9005188D-2D82-4759-9422-EE0B1A74CAFA}" presName="node" presStyleLbl="node1" presStyleIdx="1" presStyleCnt="4">
        <dgm:presLayoutVars>
          <dgm:bulletEnabled val="1"/>
        </dgm:presLayoutVars>
      </dgm:prSet>
      <dgm:spPr/>
    </dgm:pt>
    <dgm:pt modelId="{5C2D24B0-AC47-4F89-ACA7-2CEC4D1251B4}" type="pres">
      <dgm:prSet presAssocID="{22F53E54-8E71-4253-9E47-C1B12A717BE4}" presName="sibTrans" presStyleLbl="sibTrans2D1" presStyleIdx="1" presStyleCnt="3"/>
      <dgm:spPr/>
    </dgm:pt>
    <dgm:pt modelId="{5848ACDE-8CEF-49E3-8CCE-41B4AF523663}" type="pres">
      <dgm:prSet presAssocID="{22F53E54-8E71-4253-9E47-C1B12A717BE4}" presName="connectorText" presStyleLbl="sibTrans2D1" presStyleIdx="1" presStyleCnt="3"/>
      <dgm:spPr/>
    </dgm:pt>
    <dgm:pt modelId="{62FB7E60-6491-44C2-97A1-A8EAB76EDE53}" type="pres">
      <dgm:prSet presAssocID="{DD0CDA2D-8CD7-431E-BF74-778AC1D4B26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F32F3-F60F-40A2-A22B-B8F4C53AE05F}" type="pres">
      <dgm:prSet presAssocID="{3EBB2267-369C-45B6-BB6F-FB80B0A35BD6}" presName="sibTrans" presStyleLbl="sibTrans2D1" presStyleIdx="2" presStyleCnt="3"/>
      <dgm:spPr/>
    </dgm:pt>
    <dgm:pt modelId="{4742BC39-C794-4991-835C-74ED3435B1D3}" type="pres">
      <dgm:prSet presAssocID="{3EBB2267-369C-45B6-BB6F-FB80B0A35BD6}" presName="connectorText" presStyleLbl="sibTrans2D1" presStyleIdx="2" presStyleCnt="3"/>
      <dgm:spPr/>
    </dgm:pt>
    <dgm:pt modelId="{46BF524A-A7C2-48AA-8C42-C47038170784}" type="pres">
      <dgm:prSet presAssocID="{611C9D78-F8AD-4B82-A391-D4013B6F12E3}" presName="node" presStyleLbl="node1" presStyleIdx="3" presStyleCnt="4">
        <dgm:presLayoutVars>
          <dgm:bulletEnabled val="1"/>
        </dgm:presLayoutVars>
      </dgm:prSet>
      <dgm:spPr/>
    </dgm:pt>
  </dgm:ptLst>
  <dgm:cxnLst>
    <dgm:cxn modelId="{4BB37E96-FC0E-4299-B707-974BDB839C6D}" srcId="{355CBE5B-5921-4D7B-BB56-DA7B0270D7E1}" destId="{611C9D78-F8AD-4B82-A391-D4013B6F12E3}" srcOrd="3" destOrd="0" parTransId="{EDABFFF5-F200-4ECB-BA24-486CED165642}" sibTransId="{268F9E40-4319-404E-A49E-4355C94ED9BF}"/>
    <dgm:cxn modelId="{B219D8A5-A83A-4B36-9D8C-243F42C66FFC}" type="presOf" srcId="{9005188D-2D82-4759-9422-EE0B1A74CAFA}" destId="{2A57E0CD-8F6A-40D4-BCE7-36E8280BA4AF}" srcOrd="0" destOrd="0" presId="urn:microsoft.com/office/officeart/2005/8/layout/process2"/>
    <dgm:cxn modelId="{5C025436-2279-42D4-97B9-63776E197C71}" type="presOf" srcId="{22F53E54-8E71-4253-9E47-C1B12A717BE4}" destId="{5848ACDE-8CEF-49E3-8CCE-41B4AF523663}" srcOrd="1" destOrd="0" presId="urn:microsoft.com/office/officeart/2005/8/layout/process2"/>
    <dgm:cxn modelId="{88C74861-3C2E-44A2-B128-9ED1829A3F72}" type="presOf" srcId="{D7B4ADEF-7869-4093-8389-9546AD29DB8B}" destId="{10BF1601-7147-4C06-8250-CA1044A8A10D}" srcOrd="1" destOrd="0" presId="urn:microsoft.com/office/officeart/2005/8/layout/process2"/>
    <dgm:cxn modelId="{86685E71-DBFE-496A-8AB9-056BF4864025}" type="presOf" srcId="{355CBE5B-5921-4D7B-BB56-DA7B0270D7E1}" destId="{38CAEE26-82A5-46CF-A4E4-40FED6983893}" srcOrd="0" destOrd="0" presId="urn:microsoft.com/office/officeart/2005/8/layout/process2"/>
    <dgm:cxn modelId="{ACA04D3E-E913-475A-9046-9C2BB5AD2A3C}" srcId="{355CBE5B-5921-4D7B-BB56-DA7B0270D7E1}" destId="{9005188D-2D82-4759-9422-EE0B1A74CAFA}" srcOrd="1" destOrd="0" parTransId="{2656D325-1592-46A4-B1A6-91E1C7CF20F8}" sibTransId="{22F53E54-8E71-4253-9E47-C1B12A717BE4}"/>
    <dgm:cxn modelId="{42C3DF4F-FC51-4A8B-A722-FB9F96A63CC8}" type="presOf" srcId="{D7B4ADEF-7869-4093-8389-9546AD29DB8B}" destId="{CA7631B1-C861-4395-B808-50041F3F6E58}" srcOrd="0" destOrd="0" presId="urn:microsoft.com/office/officeart/2005/8/layout/process2"/>
    <dgm:cxn modelId="{7C95B375-42D3-406B-8EAB-1E422529BC80}" type="presOf" srcId="{22F53E54-8E71-4253-9E47-C1B12A717BE4}" destId="{5C2D24B0-AC47-4F89-ACA7-2CEC4D1251B4}" srcOrd="0" destOrd="0" presId="urn:microsoft.com/office/officeart/2005/8/layout/process2"/>
    <dgm:cxn modelId="{F14B2870-F145-4B27-9F09-109DED6AFD27}" type="presOf" srcId="{3EBB2267-369C-45B6-BB6F-FB80B0A35BD6}" destId="{4742BC39-C794-4991-835C-74ED3435B1D3}" srcOrd="1" destOrd="0" presId="urn:microsoft.com/office/officeart/2005/8/layout/process2"/>
    <dgm:cxn modelId="{E2AF5C83-DC68-4DAB-85D3-23D720C9D2BE}" srcId="{355CBE5B-5921-4D7B-BB56-DA7B0270D7E1}" destId="{BCE93F53-825F-4002-A886-18C7628E5C86}" srcOrd="0" destOrd="0" parTransId="{460960A5-944E-4E2D-923C-CD8F506D8A92}" sibTransId="{D7B4ADEF-7869-4093-8389-9546AD29DB8B}"/>
    <dgm:cxn modelId="{0D53FA8F-29CE-4772-B969-605E6CA3E86F}" type="presOf" srcId="{BCE93F53-825F-4002-A886-18C7628E5C86}" destId="{F7405E25-CF62-49BB-BA30-768F3D97AD45}" srcOrd="0" destOrd="0" presId="urn:microsoft.com/office/officeart/2005/8/layout/process2"/>
    <dgm:cxn modelId="{38EA7812-788E-4000-A0DD-7E6380039097}" srcId="{355CBE5B-5921-4D7B-BB56-DA7B0270D7E1}" destId="{DD0CDA2D-8CD7-431E-BF74-778AC1D4B261}" srcOrd="2" destOrd="0" parTransId="{78269D36-9A0F-41BB-BCDD-A0AAEC2003E1}" sibTransId="{3EBB2267-369C-45B6-BB6F-FB80B0A35BD6}"/>
    <dgm:cxn modelId="{3C20C181-7F72-481D-8C29-BA92DBB95EEE}" type="presOf" srcId="{611C9D78-F8AD-4B82-A391-D4013B6F12E3}" destId="{46BF524A-A7C2-48AA-8C42-C47038170784}" srcOrd="0" destOrd="0" presId="urn:microsoft.com/office/officeart/2005/8/layout/process2"/>
    <dgm:cxn modelId="{EA6C30AD-E69F-4FD7-85E7-959B51F33279}" type="presOf" srcId="{DD0CDA2D-8CD7-431E-BF74-778AC1D4B261}" destId="{62FB7E60-6491-44C2-97A1-A8EAB76EDE53}" srcOrd="0" destOrd="0" presId="urn:microsoft.com/office/officeart/2005/8/layout/process2"/>
    <dgm:cxn modelId="{8E012D88-BE4D-469D-A911-B140DDFF697A}" type="presOf" srcId="{3EBB2267-369C-45B6-BB6F-FB80B0A35BD6}" destId="{BA4F32F3-F60F-40A2-A22B-B8F4C53AE05F}" srcOrd="0" destOrd="0" presId="urn:microsoft.com/office/officeart/2005/8/layout/process2"/>
    <dgm:cxn modelId="{605A019E-2344-4074-8930-BBBA20D679E3}" type="presParOf" srcId="{38CAEE26-82A5-46CF-A4E4-40FED6983893}" destId="{F7405E25-CF62-49BB-BA30-768F3D97AD45}" srcOrd="0" destOrd="0" presId="urn:microsoft.com/office/officeart/2005/8/layout/process2"/>
    <dgm:cxn modelId="{3A836076-3A5A-40E2-BEFD-BD585D3A831D}" type="presParOf" srcId="{38CAEE26-82A5-46CF-A4E4-40FED6983893}" destId="{CA7631B1-C861-4395-B808-50041F3F6E58}" srcOrd="1" destOrd="0" presId="urn:microsoft.com/office/officeart/2005/8/layout/process2"/>
    <dgm:cxn modelId="{83798026-F6B4-4CA8-BF0B-26F1FD5B96FC}" type="presParOf" srcId="{CA7631B1-C861-4395-B808-50041F3F6E58}" destId="{10BF1601-7147-4C06-8250-CA1044A8A10D}" srcOrd="0" destOrd="0" presId="urn:microsoft.com/office/officeart/2005/8/layout/process2"/>
    <dgm:cxn modelId="{B7E06742-538D-4919-BED2-EE662861BB11}" type="presParOf" srcId="{38CAEE26-82A5-46CF-A4E4-40FED6983893}" destId="{2A57E0CD-8F6A-40D4-BCE7-36E8280BA4AF}" srcOrd="2" destOrd="0" presId="urn:microsoft.com/office/officeart/2005/8/layout/process2"/>
    <dgm:cxn modelId="{F2882658-C735-4D91-B031-B7535F818373}" type="presParOf" srcId="{38CAEE26-82A5-46CF-A4E4-40FED6983893}" destId="{5C2D24B0-AC47-4F89-ACA7-2CEC4D1251B4}" srcOrd="3" destOrd="0" presId="urn:microsoft.com/office/officeart/2005/8/layout/process2"/>
    <dgm:cxn modelId="{47CBB01C-24BD-45DF-A92D-D4F9E7792A3D}" type="presParOf" srcId="{5C2D24B0-AC47-4F89-ACA7-2CEC4D1251B4}" destId="{5848ACDE-8CEF-49E3-8CCE-41B4AF523663}" srcOrd="0" destOrd="0" presId="urn:microsoft.com/office/officeart/2005/8/layout/process2"/>
    <dgm:cxn modelId="{3755697E-10CE-4FA1-BDF7-625B12717848}" type="presParOf" srcId="{38CAEE26-82A5-46CF-A4E4-40FED6983893}" destId="{62FB7E60-6491-44C2-97A1-A8EAB76EDE53}" srcOrd="4" destOrd="0" presId="urn:microsoft.com/office/officeart/2005/8/layout/process2"/>
    <dgm:cxn modelId="{10FA52B1-8837-4299-B30B-9A3EBF2ACE42}" type="presParOf" srcId="{38CAEE26-82A5-46CF-A4E4-40FED6983893}" destId="{BA4F32F3-F60F-40A2-A22B-B8F4C53AE05F}" srcOrd="5" destOrd="0" presId="urn:microsoft.com/office/officeart/2005/8/layout/process2"/>
    <dgm:cxn modelId="{B26439C8-56AA-4B7E-A76A-0EBAE4D87CFE}" type="presParOf" srcId="{BA4F32F3-F60F-40A2-A22B-B8F4C53AE05F}" destId="{4742BC39-C794-4991-835C-74ED3435B1D3}" srcOrd="0" destOrd="0" presId="urn:microsoft.com/office/officeart/2005/8/layout/process2"/>
    <dgm:cxn modelId="{F27CBBF9-A285-4F34-9FB5-139A193467BB}" type="presParOf" srcId="{38CAEE26-82A5-46CF-A4E4-40FED6983893}" destId="{46BF524A-A7C2-48AA-8C42-C4703817078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B8EC217-5296-4ACE-8916-A7C05806AE7E}" type="doc">
      <dgm:prSet loTypeId="urn:microsoft.com/office/officeart/2005/8/layout/v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FE6BD44-6E50-41CC-8413-C7AF5A275774}">
      <dgm:prSet phldrT="[Текст]"/>
      <dgm:spPr/>
      <dgm:t>
        <a:bodyPr/>
        <a:lstStyle/>
        <a:p>
          <a:r>
            <a:rPr lang="ru-RU" b="1" dirty="0" smtClean="0"/>
            <a:t>1.</a:t>
          </a:r>
          <a:endParaRPr lang="ru-RU" b="1" dirty="0"/>
        </a:p>
      </dgm:t>
    </dgm:pt>
    <dgm:pt modelId="{DA2E1324-3258-4C27-A3C4-7A7CF76ADFD4}" type="parTrans" cxnId="{B3D6014F-3AEC-4512-A86A-4583ECB13F48}">
      <dgm:prSet/>
      <dgm:spPr/>
      <dgm:t>
        <a:bodyPr/>
        <a:lstStyle/>
        <a:p>
          <a:endParaRPr lang="ru-RU" b="1"/>
        </a:p>
      </dgm:t>
    </dgm:pt>
    <dgm:pt modelId="{437548CB-71AB-409E-B578-7AD2B0527DC0}" type="sibTrans" cxnId="{B3D6014F-3AEC-4512-A86A-4583ECB13F48}">
      <dgm:prSet/>
      <dgm:spPr/>
      <dgm:t>
        <a:bodyPr/>
        <a:lstStyle/>
        <a:p>
          <a:endParaRPr lang="ru-RU" b="1"/>
        </a:p>
      </dgm:t>
    </dgm:pt>
    <dgm:pt modelId="{1D0EA63E-A227-47E8-9D2E-28D5695DFD23}">
      <dgm:prSet phldrT="[Текст]"/>
      <dgm:spPr/>
      <dgm:t>
        <a:bodyPr/>
        <a:lstStyle/>
        <a:p>
          <a:r>
            <a:rPr lang="ru-RU" b="1" dirty="0" smtClean="0"/>
            <a:t>Мальчики остались одни.</a:t>
          </a:r>
          <a:endParaRPr lang="ru-RU" b="1" dirty="0"/>
        </a:p>
      </dgm:t>
    </dgm:pt>
    <dgm:pt modelId="{2CD27279-453B-4890-B989-0A9E200908AC}" type="parTrans" cxnId="{CE644D46-6C01-415C-BC13-1B283254A699}">
      <dgm:prSet/>
      <dgm:spPr/>
      <dgm:t>
        <a:bodyPr/>
        <a:lstStyle/>
        <a:p>
          <a:endParaRPr lang="ru-RU" b="1"/>
        </a:p>
      </dgm:t>
    </dgm:pt>
    <dgm:pt modelId="{DEC41D8F-B53E-4DB2-A584-D8B027EE957E}" type="sibTrans" cxnId="{CE644D46-6C01-415C-BC13-1B283254A699}">
      <dgm:prSet/>
      <dgm:spPr/>
      <dgm:t>
        <a:bodyPr/>
        <a:lstStyle/>
        <a:p>
          <a:endParaRPr lang="ru-RU" b="1"/>
        </a:p>
      </dgm:t>
    </dgm:pt>
    <dgm:pt modelId="{1ACFE1EC-9633-4FD0-9939-97FF6E770E5F}">
      <dgm:prSet phldrT="[Текст]"/>
      <dgm:spPr/>
      <dgm:t>
        <a:bodyPr/>
        <a:lstStyle/>
        <a:p>
          <a:r>
            <a:rPr lang="ru-RU" b="1" dirty="0" smtClean="0"/>
            <a:t>2.</a:t>
          </a:r>
          <a:endParaRPr lang="ru-RU" b="1" dirty="0"/>
        </a:p>
      </dgm:t>
    </dgm:pt>
    <dgm:pt modelId="{4FDBDAD5-36A4-4002-BAE4-63AFAE8A0E7F}" type="parTrans" cxnId="{5A126F64-E2AC-4320-A600-D2BC7488C170}">
      <dgm:prSet/>
      <dgm:spPr/>
      <dgm:t>
        <a:bodyPr/>
        <a:lstStyle/>
        <a:p>
          <a:endParaRPr lang="ru-RU" b="1"/>
        </a:p>
      </dgm:t>
    </dgm:pt>
    <dgm:pt modelId="{93E00333-DA5C-42D3-9FCE-12D144CDBFA7}" type="sibTrans" cxnId="{5A126F64-E2AC-4320-A600-D2BC7488C170}">
      <dgm:prSet/>
      <dgm:spPr/>
      <dgm:t>
        <a:bodyPr/>
        <a:lstStyle/>
        <a:p>
          <a:endParaRPr lang="ru-RU" b="1"/>
        </a:p>
      </dgm:t>
    </dgm:pt>
    <dgm:pt modelId="{70FB5452-8756-40D0-AE69-6A43F6DBE26E}">
      <dgm:prSet phldrT="[Текст]"/>
      <dgm:spPr/>
      <dgm:t>
        <a:bodyPr/>
        <a:lstStyle/>
        <a:p>
          <a:r>
            <a:rPr lang="ru-RU" b="1" dirty="0" smtClean="0"/>
            <a:t>Странные звуки.</a:t>
          </a:r>
          <a:endParaRPr lang="ru-RU" b="1" dirty="0"/>
        </a:p>
      </dgm:t>
    </dgm:pt>
    <dgm:pt modelId="{D8AAA931-F04F-44E2-88F1-3E42E337268D}" type="parTrans" cxnId="{ECF66C8B-E50A-4C58-BFF6-BB01E1649757}">
      <dgm:prSet/>
      <dgm:spPr/>
      <dgm:t>
        <a:bodyPr/>
        <a:lstStyle/>
        <a:p>
          <a:endParaRPr lang="ru-RU" b="1"/>
        </a:p>
      </dgm:t>
    </dgm:pt>
    <dgm:pt modelId="{78DDE7BF-4D37-4EBD-B485-0C01D386F2F8}" type="sibTrans" cxnId="{ECF66C8B-E50A-4C58-BFF6-BB01E1649757}">
      <dgm:prSet/>
      <dgm:spPr/>
      <dgm:t>
        <a:bodyPr/>
        <a:lstStyle/>
        <a:p>
          <a:endParaRPr lang="ru-RU" b="1"/>
        </a:p>
      </dgm:t>
    </dgm:pt>
    <dgm:pt modelId="{00935142-70C2-4F62-B09A-6F952955E414}">
      <dgm:prSet phldrT="[Текст]"/>
      <dgm:spPr/>
      <dgm:t>
        <a:bodyPr/>
        <a:lstStyle/>
        <a:p>
          <a:r>
            <a:rPr lang="ru-RU" b="1" dirty="0" smtClean="0"/>
            <a:t>Неожиданная находка.</a:t>
          </a:r>
          <a:endParaRPr lang="ru-RU" b="1" dirty="0"/>
        </a:p>
      </dgm:t>
    </dgm:pt>
    <dgm:pt modelId="{F6FBE578-BDCB-416C-A971-B062C9F166B3}" type="parTrans" cxnId="{D2D18CA2-522B-4D41-AF13-351703774420}">
      <dgm:prSet/>
      <dgm:spPr/>
      <dgm:t>
        <a:bodyPr/>
        <a:lstStyle/>
        <a:p>
          <a:endParaRPr lang="ru-RU" b="1"/>
        </a:p>
      </dgm:t>
    </dgm:pt>
    <dgm:pt modelId="{F27C71BE-F751-4BC2-8497-5F06795B7A75}" type="sibTrans" cxnId="{D2D18CA2-522B-4D41-AF13-351703774420}">
      <dgm:prSet/>
      <dgm:spPr/>
      <dgm:t>
        <a:bodyPr/>
        <a:lstStyle/>
        <a:p>
          <a:endParaRPr lang="ru-RU" b="1"/>
        </a:p>
      </dgm:t>
    </dgm:pt>
    <dgm:pt modelId="{2C03728C-05C0-4A4B-A64A-F061245F5FE1}">
      <dgm:prSet phldrT="[Текст]"/>
      <dgm:spPr/>
      <dgm:t>
        <a:bodyPr/>
        <a:lstStyle/>
        <a:p>
          <a:r>
            <a:rPr lang="ru-RU" b="1" dirty="0" smtClean="0"/>
            <a:t>3.</a:t>
          </a:r>
          <a:endParaRPr lang="ru-RU" b="1" dirty="0"/>
        </a:p>
      </dgm:t>
    </dgm:pt>
    <dgm:pt modelId="{49CD3E18-2A19-4D0C-A291-4ABE6DDF4A2A}" type="parTrans" cxnId="{95029E7A-4D49-4C1D-A98B-45053E298C51}">
      <dgm:prSet/>
      <dgm:spPr/>
      <dgm:t>
        <a:bodyPr/>
        <a:lstStyle/>
        <a:p>
          <a:endParaRPr lang="ru-RU" b="1"/>
        </a:p>
      </dgm:t>
    </dgm:pt>
    <dgm:pt modelId="{DE018CE4-4060-49C2-ABB2-61F15BF8BC0D}" type="sibTrans" cxnId="{95029E7A-4D49-4C1D-A98B-45053E298C51}">
      <dgm:prSet/>
      <dgm:spPr/>
      <dgm:t>
        <a:bodyPr/>
        <a:lstStyle/>
        <a:p>
          <a:endParaRPr lang="ru-RU" b="1"/>
        </a:p>
      </dgm:t>
    </dgm:pt>
    <dgm:pt modelId="{45E437BC-4535-4C75-A5DB-A302CD23D792}">
      <dgm:prSet phldrT="[Текст]"/>
      <dgm:spPr/>
      <dgm:t>
        <a:bodyPr/>
        <a:lstStyle/>
        <a:p>
          <a:r>
            <a:rPr lang="ru-RU" b="1" dirty="0" smtClean="0"/>
            <a:t>Испуганные дети.</a:t>
          </a:r>
          <a:endParaRPr lang="ru-RU" b="1" dirty="0"/>
        </a:p>
      </dgm:t>
    </dgm:pt>
    <dgm:pt modelId="{8C6CA9E3-40E9-4E03-ADF8-3A0111FB8695}" type="parTrans" cxnId="{A2F360C0-F39D-4D6C-9E9D-CE9F1293D6DC}">
      <dgm:prSet/>
      <dgm:spPr/>
      <dgm:t>
        <a:bodyPr/>
        <a:lstStyle/>
        <a:p>
          <a:endParaRPr lang="ru-RU" b="1"/>
        </a:p>
      </dgm:t>
    </dgm:pt>
    <dgm:pt modelId="{521FD3BA-BF29-4696-AEA0-ADC2282F23C4}" type="sibTrans" cxnId="{A2F360C0-F39D-4D6C-9E9D-CE9F1293D6DC}">
      <dgm:prSet/>
      <dgm:spPr/>
      <dgm:t>
        <a:bodyPr/>
        <a:lstStyle/>
        <a:p>
          <a:endParaRPr lang="ru-RU" b="1"/>
        </a:p>
      </dgm:t>
    </dgm:pt>
    <dgm:pt modelId="{C3BE3333-58AB-4EC4-8721-D0E8C1B194B9}">
      <dgm:prSet phldrT="[Текст]"/>
      <dgm:spPr/>
      <dgm:t>
        <a:bodyPr/>
        <a:lstStyle/>
        <a:p>
          <a:r>
            <a:rPr lang="ru-RU" b="1" dirty="0" smtClean="0"/>
            <a:t>4.</a:t>
          </a:r>
          <a:endParaRPr lang="ru-RU" b="1" dirty="0"/>
        </a:p>
      </dgm:t>
    </dgm:pt>
    <dgm:pt modelId="{1072386C-9EBC-4A66-8161-942A2CDE49FE}" type="parTrans" cxnId="{93B97725-49A8-4212-9AF8-7D76934D5306}">
      <dgm:prSet/>
      <dgm:spPr/>
      <dgm:t>
        <a:bodyPr/>
        <a:lstStyle/>
        <a:p>
          <a:endParaRPr lang="ru-RU" b="1"/>
        </a:p>
      </dgm:t>
    </dgm:pt>
    <dgm:pt modelId="{152CE4BF-6201-41E3-8B0D-99D7AA994F78}" type="sibTrans" cxnId="{93B97725-49A8-4212-9AF8-7D76934D5306}">
      <dgm:prSet/>
      <dgm:spPr/>
      <dgm:t>
        <a:bodyPr/>
        <a:lstStyle/>
        <a:p>
          <a:endParaRPr lang="ru-RU" b="1"/>
        </a:p>
      </dgm:t>
    </dgm:pt>
    <dgm:pt modelId="{6EF1AFEB-F8B2-4A6E-8255-DAD606462D92}">
      <dgm:prSet phldrT="[Текст]"/>
      <dgm:spPr/>
      <dgm:t>
        <a:bodyPr/>
        <a:lstStyle/>
        <a:p>
          <a:r>
            <a:rPr lang="ru-RU" b="1" dirty="0" smtClean="0"/>
            <a:t>Родители вернулись.</a:t>
          </a:r>
          <a:endParaRPr lang="ru-RU" b="1" dirty="0"/>
        </a:p>
      </dgm:t>
    </dgm:pt>
    <dgm:pt modelId="{53D7DC57-2FBB-49A6-B08F-6A5696D000D3}" type="parTrans" cxnId="{50B9CAF0-52AA-4F73-A43F-BAA8545C79F7}">
      <dgm:prSet/>
      <dgm:spPr/>
      <dgm:t>
        <a:bodyPr/>
        <a:lstStyle/>
        <a:p>
          <a:endParaRPr lang="ru-RU" b="1"/>
        </a:p>
      </dgm:t>
    </dgm:pt>
    <dgm:pt modelId="{E90B8076-00B1-4358-B395-04480436F333}" type="sibTrans" cxnId="{50B9CAF0-52AA-4F73-A43F-BAA8545C79F7}">
      <dgm:prSet/>
      <dgm:spPr/>
      <dgm:t>
        <a:bodyPr/>
        <a:lstStyle/>
        <a:p>
          <a:endParaRPr lang="ru-RU" b="1"/>
        </a:p>
      </dgm:t>
    </dgm:pt>
    <dgm:pt modelId="{59BDC19F-4EC9-4145-ADEA-5007D8C6A78C}">
      <dgm:prSet phldrT="[Текст]"/>
      <dgm:spPr/>
      <dgm:t>
        <a:bodyPr/>
        <a:lstStyle/>
        <a:p>
          <a:r>
            <a:rPr lang="ru-RU" b="1" dirty="0" smtClean="0"/>
            <a:t>5.</a:t>
          </a:r>
          <a:endParaRPr lang="ru-RU" b="1" dirty="0"/>
        </a:p>
      </dgm:t>
    </dgm:pt>
    <dgm:pt modelId="{9EA6E26A-4CCD-4819-8C80-FE4ADB288AF7}" type="parTrans" cxnId="{A78753AA-0E9B-4B67-9C87-685820D9C27D}">
      <dgm:prSet/>
      <dgm:spPr/>
      <dgm:t>
        <a:bodyPr/>
        <a:lstStyle/>
        <a:p>
          <a:endParaRPr lang="ru-RU" b="1"/>
        </a:p>
      </dgm:t>
    </dgm:pt>
    <dgm:pt modelId="{1FEA8680-61AA-4D92-B4D0-4E0826E77480}" type="sibTrans" cxnId="{A78753AA-0E9B-4B67-9C87-685820D9C27D}">
      <dgm:prSet/>
      <dgm:spPr/>
      <dgm:t>
        <a:bodyPr/>
        <a:lstStyle/>
        <a:p>
          <a:endParaRPr lang="ru-RU" b="1"/>
        </a:p>
      </dgm:t>
    </dgm:pt>
    <dgm:pt modelId="{CAB82976-070D-4E8B-B431-76605D36AD0C}">
      <dgm:prSet phldrT="[Текст]"/>
      <dgm:spPr/>
      <dgm:t>
        <a:bodyPr/>
        <a:lstStyle/>
        <a:p>
          <a:r>
            <a:rPr lang="ru-RU" b="1" dirty="0" smtClean="0"/>
            <a:t>Ёжик остался на даче.</a:t>
          </a:r>
          <a:endParaRPr lang="ru-RU" b="1" dirty="0"/>
        </a:p>
      </dgm:t>
    </dgm:pt>
    <dgm:pt modelId="{EDE1E98A-35BD-49DC-B2DF-0D35AFA91958}" type="parTrans" cxnId="{90A03D61-4D12-42D9-A72B-7CF8396BE7B5}">
      <dgm:prSet/>
      <dgm:spPr/>
      <dgm:t>
        <a:bodyPr/>
        <a:lstStyle/>
        <a:p>
          <a:endParaRPr lang="ru-RU" b="1"/>
        </a:p>
      </dgm:t>
    </dgm:pt>
    <dgm:pt modelId="{2B86C330-80AD-483F-B47C-D588CEFC01EF}" type="sibTrans" cxnId="{90A03D61-4D12-42D9-A72B-7CF8396BE7B5}">
      <dgm:prSet/>
      <dgm:spPr/>
      <dgm:t>
        <a:bodyPr/>
        <a:lstStyle/>
        <a:p>
          <a:endParaRPr lang="ru-RU" b="1"/>
        </a:p>
      </dgm:t>
    </dgm:pt>
    <dgm:pt modelId="{03358842-AD71-495E-87B3-4BF21B08708E}">
      <dgm:prSet phldrT="[Текст]"/>
      <dgm:spPr/>
      <dgm:t>
        <a:bodyPr/>
        <a:lstStyle/>
        <a:p>
          <a:r>
            <a:rPr lang="ru-RU" b="1" dirty="0" smtClean="0"/>
            <a:t>6.</a:t>
          </a:r>
          <a:endParaRPr lang="ru-RU" b="1" dirty="0"/>
        </a:p>
      </dgm:t>
    </dgm:pt>
    <dgm:pt modelId="{C50E688D-BF15-4D03-B9C2-4AC529E57B55}" type="parTrans" cxnId="{A7117C69-AD74-474E-BD89-5507F99B5D2B}">
      <dgm:prSet/>
      <dgm:spPr/>
      <dgm:t>
        <a:bodyPr/>
        <a:lstStyle/>
        <a:p>
          <a:endParaRPr lang="ru-RU" b="1"/>
        </a:p>
      </dgm:t>
    </dgm:pt>
    <dgm:pt modelId="{3190EE9D-2BA9-4C5F-B3D6-ACBFDAFAB7F4}" type="sibTrans" cxnId="{A7117C69-AD74-474E-BD89-5507F99B5D2B}">
      <dgm:prSet/>
      <dgm:spPr/>
      <dgm:t>
        <a:bodyPr/>
        <a:lstStyle/>
        <a:p>
          <a:endParaRPr lang="ru-RU" b="1"/>
        </a:p>
      </dgm:t>
    </dgm:pt>
    <dgm:pt modelId="{2B62DC7B-86C5-48B9-93E0-4379C6608AC7}" type="pres">
      <dgm:prSet presAssocID="{BB8EC217-5296-4ACE-8916-A7C05806AE7E}" presName="Name0" presStyleCnt="0">
        <dgm:presLayoutVars>
          <dgm:dir/>
          <dgm:animLvl val="lvl"/>
          <dgm:resizeHandles/>
        </dgm:presLayoutVars>
      </dgm:prSet>
      <dgm:spPr/>
    </dgm:pt>
    <dgm:pt modelId="{615BD6DA-F312-4A89-936D-42C0004B47C6}" type="pres">
      <dgm:prSet presAssocID="{9FE6BD44-6E50-41CC-8413-C7AF5A275774}" presName="linNode" presStyleCnt="0"/>
      <dgm:spPr/>
    </dgm:pt>
    <dgm:pt modelId="{77094F97-18B5-436F-985A-FB7C54300B48}" type="pres">
      <dgm:prSet presAssocID="{9FE6BD44-6E50-41CC-8413-C7AF5A275774}" presName="parentShp" presStyleLbl="node1" presStyleIdx="0" presStyleCnt="6" custScaleX="30435">
        <dgm:presLayoutVars>
          <dgm:bulletEnabled val="1"/>
        </dgm:presLayoutVars>
      </dgm:prSet>
      <dgm:spPr/>
    </dgm:pt>
    <dgm:pt modelId="{8FE5D169-EB29-49DB-BA58-59BF5EF1DFFE}" type="pres">
      <dgm:prSet presAssocID="{9FE6BD44-6E50-41CC-8413-C7AF5A275774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8BECB-B1C0-4AB1-822B-AFD86E46A5D3}" type="pres">
      <dgm:prSet presAssocID="{437548CB-71AB-409E-B578-7AD2B0527DC0}" presName="spacing" presStyleCnt="0"/>
      <dgm:spPr/>
    </dgm:pt>
    <dgm:pt modelId="{470088D0-38BE-41D4-A9E8-F3B23E09973D}" type="pres">
      <dgm:prSet presAssocID="{1ACFE1EC-9633-4FD0-9939-97FF6E770E5F}" presName="linNode" presStyleCnt="0"/>
      <dgm:spPr/>
    </dgm:pt>
    <dgm:pt modelId="{DD3F5000-7046-434C-B372-EFF7C7272610}" type="pres">
      <dgm:prSet presAssocID="{1ACFE1EC-9633-4FD0-9939-97FF6E770E5F}" presName="parentShp" presStyleLbl="node1" presStyleIdx="1" presStyleCnt="6" custScaleX="30435">
        <dgm:presLayoutVars>
          <dgm:bulletEnabled val="1"/>
        </dgm:presLayoutVars>
      </dgm:prSet>
      <dgm:spPr/>
    </dgm:pt>
    <dgm:pt modelId="{16A293F2-5309-450E-A364-EDD941E0B818}" type="pres">
      <dgm:prSet presAssocID="{1ACFE1EC-9633-4FD0-9939-97FF6E770E5F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30175-B5AB-466E-9B80-953757375C9E}" type="pres">
      <dgm:prSet presAssocID="{93E00333-DA5C-42D3-9FCE-12D144CDBFA7}" presName="spacing" presStyleCnt="0"/>
      <dgm:spPr/>
    </dgm:pt>
    <dgm:pt modelId="{AFA4630A-1040-4BAB-ADD9-67E84849346C}" type="pres">
      <dgm:prSet presAssocID="{2C03728C-05C0-4A4B-A64A-F061245F5FE1}" presName="linNode" presStyleCnt="0"/>
      <dgm:spPr/>
    </dgm:pt>
    <dgm:pt modelId="{DACF1006-7DFB-4179-AC05-CCBE8129C1DD}" type="pres">
      <dgm:prSet presAssocID="{2C03728C-05C0-4A4B-A64A-F061245F5FE1}" presName="parentShp" presStyleLbl="node1" presStyleIdx="2" presStyleCnt="6" custScaleX="30435">
        <dgm:presLayoutVars>
          <dgm:bulletEnabled val="1"/>
        </dgm:presLayoutVars>
      </dgm:prSet>
      <dgm:spPr/>
    </dgm:pt>
    <dgm:pt modelId="{E63CEBE0-E94D-41E5-9540-7188F73E5F60}" type="pres">
      <dgm:prSet presAssocID="{2C03728C-05C0-4A4B-A64A-F061245F5FE1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490D4-C89F-4CC2-B9EC-C3AF08AC8F94}" type="pres">
      <dgm:prSet presAssocID="{DE018CE4-4060-49C2-ABB2-61F15BF8BC0D}" presName="spacing" presStyleCnt="0"/>
      <dgm:spPr/>
    </dgm:pt>
    <dgm:pt modelId="{93FEFA32-52E7-4B26-9F8B-42A146D8C18C}" type="pres">
      <dgm:prSet presAssocID="{C3BE3333-58AB-4EC4-8721-D0E8C1B194B9}" presName="linNode" presStyleCnt="0"/>
      <dgm:spPr/>
    </dgm:pt>
    <dgm:pt modelId="{D9A56043-3D6F-4684-9A25-F043FB6C80E1}" type="pres">
      <dgm:prSet presAssocID="{C3BE3333-58AB-4EC4-8721-D0E8C1B194B9}" presName="parentShp" presStyleLbl="node1" presStyleIdx="3" presStyleCnt="6" custScaleX="30435">
        <dgm:presLayoutVars>
          <dgm:bulletEnabled val="1"/>
        </dgm:presLayoutVars>
      </dgm:prSet>
      <dgm:spPr/>
    </dgm:pt>
    <dgm:pt modelId="{42A4F93E-0419-4558-98B9-709B86CB37CB}" type="pres">
      <dgm:prSet presAssocID="{C3BE3333-58AB-4EC4-8721-D0E8C1B194B9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C8C9D-6000-415B-8004-72B085799966}" type="pres">
      <dgm:prSet presAssocID="{152CE4BF-6201-41E3-8B0D-99D7AA994F78}" presName="spacing" presStyleCnt="0"/>
      <dgm:spPr/>
    </dgm:pt>
    <dgm:pt modelId="{A5A9F31D-026B-44A7-A9BE-9E3DB4CC9363}" type="pres">
      <dgm:prSet presAssocID="{59BDC19F-4EC9-4145-ADEA-5007D8C6A78C}" presName="linNode" presStyleCnt="0"/>
      <dgm:spPr/>
    </dgm:pt>
    <dgm:pt modelId="{7DA24FEE-674A-4B62-BF54-AD11EF4289FF}" type="pres">
      <dgm:prSet presAssocID="{59BDC19F-4EC9-4145-ADEA-5007D8C6A78C}" presName="parentShp" presStyleLbl="node1" presStyleIdx="4" presStyleCnt="6" custScaleX="30435">
        <dgm:presLayoutVars>
          <dgm:bulletEnabled val="1"/>
        </dgm:presLayoutVars>
      </dgm:prSet>
      <dgm:spPr/>
    </dgm:pt>
    <dgm:pt modelId="{7F60AB8F-E328-4631-86E9-4FB7DA8B5FD4}" type="pres">
      <dgm:prSet presAssocID="{59BDC19F-4EC9-4145-ADEA-5007D8C6A78C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73AF5-EE71-4811-98EA-2CB9A9B5D3A8}" type="pres">
      <dgm:prSet presAssocID="{1FEA8680-61AA-4D92-B4D0-4E0826E77480}" presName="spacing" presStyleCnt="0"/>
      <dgm:spPr/>
    </dgm:pt>
    <dgm:pt modelId="{DFF68C49-4B52-436F-990C-D463D1ACD278}" type="pres">
      <dgm:prSet presAssocID="{03358842-AD71-495E-87B3-4BF21B08708E}" presName="linNode" presStyleCnt="0"/>
      <dgm:spPr/>
    </dgm:pt>
    <dgm:pt modelId="{98062A33-632A-4AE6-9BE7-73E80DE9D5F1}" type="pres">
      <dgm:prSet presAssocID="{03358842-AD71-495E-87B3-4BF21B08708E}" presName="parentShp" presStyleLbl="node1" presStyleIdx="5" presStyleCnt="6" custScaleX="30435">
        <dgm:presLayoutVars>
          <dgm:bulletEnabled val="1"/>
        </dgm:presLayoutVars>
      </dgm:prSet>
      <dgm:spPr/>
    </dgm:pt>
    <dgm:pt modelId="{44DF1FA0-5581-45E1-9EBD-465C312E5800}" type="pres">
      <dgm:prSet presAssocID="{03358842-AD71-495E-87B3-4BF21B08708E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9E54C-9CFD-4DE0-B8F1-C03BFF84F8D9}" type="presOf" srcId="{C3BE3333-58AB-4EC4-8721-D0E8C1B194B9}" destId="{D9A56043-3D6F-4684-9A25-F043FB6C80E1}" srcOrd="0" destOrd="0" presId="urn:microsoft.com/office/officeart/2005/8/layout/vList6"/>
    <dgm:cxn modelId="{13D07CF4-8E96-4F9F-A88A-43187B756209}" type="presOf" srcId="{1D0EA63E-A227-47E8-9D2E-28D5695DFD23}" destId="{8FE5D169-EB29-49DB-BA58-59BF5EF1DFFE}" srcOrd="0" destOrd="0" presId="urn:microsoft.com/office/officeart/2005/8/layout/vList6"/>
    <dgm:cxn modelId="{93B97725-49A8-4212-9AF8-7D76934D5306}" srcId="{BB8EC217-5296-4ACE-8916-A7C05806AE7E}" destId="{C3BE3333-58AB-4EC4-8721-D0E8C1B194B9}" srcOrd="3" destOrd="0" parTransId="{1072386C-9EBC-4A66-8161-942A2CDE49FE}" sibTransId="{152CE4BF-6201-41E3-8B0D-99D7AA994F78}"/>
    <dgm:cxn modelId="{8F327490-10C9-4805-86E8-28EE61A55082}" type="presOf" srcId="{1ACFE1EC-9633-4FD0-9939-97FF6E770E5F}" destId="{DD3F5000-7046-434C-B372-EFF7C7272610}" srcOrd="0" destOrd="0" presId="urn:microsoft.com/office/officeart/2005/8/layout/vList6"/>
    <dgm:cxn modelId="{F54AAA16-2FE5-4AF7-9D53-1320FD4FF0E9}" type="presOf" srcId="{59BDC19F-4EC9-4145-ADEA-5007D8C6A78C}" destId="{7DA24FEE-674A-4B62-BF54-AD11EF4289FF}" srcOrd="0" destOrd="0" presId="urn:microsoft.com/office/officeart/2005/8/layout/vList6"/>
    <dgm:cxn modelId="{4764CD0F-3740-4B4C-80E8-5FDA73B8E07C}" type="presOf" srcId="{03358842-AD71-495E-87B3-4BF21B08708E}" destId="{98062A33-632A-4AE6-9BE7-73E80DE9D5F1}" srcOrd="0" destOrd="0" presId="urn:microsoft.com/office/officeart/2005/8/layout/vList6"/>
    <dgm:cxn modelId="{A7117C69-AD74-474E-BD89-5507F99B5D2B}" srcId="{BB8EC217-5296-4ACE-8916-A7C05806AE7E}" destId="{03358842-AD71-495E-87B3-4BF21B08708E}" srcOrd="5" destOrd="0" parTransId="{C50E688D-BF15-4D03-B9C2-4AC529E57B55}" sibTransId="{3190EE9D-2BA9-4C5F-B3D6-ACBFDAFAB7F4}"/>
    <dgm:cxn modelId="{5030D9A6-F18E-4B52-90DA-899B194A86B4}" type="presOf" srcId="{00935142-70C2-4F62-B09A-6F952955E414}" destId="{7F60AB8F-E328-4631-86E9-4FB7DA8B5FD4}" srcOrd="0" destOrd="0" presId="urn:microsoft.com/office/officeart/2005/8/layout/vList6"/>
    <dgm:cxn modelId="{95029E7A-4D49-4C1D-A98B-45053E298C51}" srcId="{BB8EC217-5296-4ACE-8916-A7C05806AE7E}" destId="{2C03728C-05C0-4A4B-A64A-F061245F5FE1}" srcOrd="2" destOrd="0" parTransId="{49CD3E18-2A19-4D0C-A291-4ABE6DDF4A2A}" sibTransId="{DE018CE4-4060-49C2-ABB2-61F15BF8BC0D}"/>
    <dgm:cxn modelId="{D69866A0-4437-47C6-A22F-61DF6C64C6F0}" type="presOf" srcId="{6EF1AFEB-F8B2-4A6E-8255-DAD606462D92}" destId="{42A4F93E-0419-4558-98B9-709B86CB37CB}" srcOrd="0" destOrd="0" presId="urn:microsoft.com/office/officeart/2005/8/layout/vList6"/>
    <dgm:cxn modelId="{E2E0705B-6253-49EE-8B88-DB5E57D7C064}" type="presOf" srcId="{9FE6BD44-6E50-41CC-8413-C7AF5A275774}" destId="{77094F97-18B5-436F-985A-FB7C54300B48}" srcOrd="0" destOrd="0" presId="urn:microsoft.com/office/officeart/2005/8/layout/vList6"/>
    <dgm:cxn modelId="{10CDB8EB-81F0-4101-B821-8EE1059F783D}" type="presOf" srcId="{BB8EC217-5296-4ACE-8916-A7C05806AE7E}" destId="{2B62DC7B-86C5-48B9-93E0-4379C6608AC7}" srcOrd="0" destOrd="0" presId="urn:microsoft.com/office/officeart/2005/8/layout/vList6"/>
    <dgm:cxn modelId="{5A126F64-E2AC-4320-A600-D2BC7488C170}" srcId="{BB8EC217-5296-4ACE-8916-A7C05806AE7E}" destId="{1ACFE1EC-9633-4FD0-9939-97FF6E770E5F}" srcOrd="1" destOrd="0" parTransId="{4FDBDAD5-36A4-4002-BAE4-63AFAE8A0E7F}" sibTransId="{93E00333-DA5C-42D3-9FCE-12D144CDBFA7}"/>
    <dgm:cxn modelId="{ECF66C8B-E50A-4C58-BFF6-BB01E1649757}" srcId="{1ACFE1EC-9633-4FD0-9939-97FF6E770E5F}" destId="{70FB5452-8756-40D0-AE69-6A43F6DBE26E}" srcOrd="0" destOrd="0" parTransId="{D8AAA931-F04F-44E2-88F1-3E42E337268D}" sibTransId="{78DDE7BF-4D37-4EBD-B485-0C01D386F2F8}"/>
    <dgm:cxn modelId="{8E486CAA-F718-4719-9B27-D6E860A90635}" type="presOf" srcId="{2C03728C-05C0-4A4B-A64A-F061245F5FE1}" destId="{DACF1006-7DFB-4179-AC05-CCBE8129C1DD}" srcOrd="0" destOrd="0" presId="urn:microsoft.com/office/officeart/2005/8/layout/vList6"/>
    <dgm:cxn modelId="{739526D6-638A-4AED-9E21-3ADC8CEB5AE1}" type="presOf" srcId="{45E437BC-4535-4C75-A5DB-A302CD23D792}" destId="{E63CEBE0-E94D-41E5-9540-7188F73E5F60}" srcOrd="0" destOrd="0" presId="urn:microsoft.com/office/officeart/2005/8/layout/vList6"/>
    <dgm:cxn modelId="{A78753AA-0E9B-4B67-9C87-685820D9C27D}" srcId="{BB8EC217-5296-4ACE-8916-A7C05806AE7E}" destId="{59BDC19F-4EC9-4145-ADEA-5007D8C6A78C}" srcOrd="4" destOrd="0" parTransId="{9EA6E26A-4CCD-4819-8C80-FE4ADB288AF7}" sibTransId="{1FEA8680-61AA-4D92-B4D0-4E0826E77480}"/>
    <dgm:cxn modelId="{50B9CAF0-52AA-4F73-A43F-BAA8545C79F7}" srcId="{C3BE3333-58AB-4EC4-8721-D0E8C1B194B9}" destId="{6EF1AFEB-F8B2-4A6E-8255-DAD606462D92}" srcOrd="0" destOrd="0" parTransId="{53D7DC57-2FBB-49A6-B08F-6A5696D000D3}" sibTransId="{E90B8076-00B1-4358-B395-04480436F333}"/>
    <dgm:cxn modelId="{B3D6014F-3AEC-4512-A86A-4583ECB13F48}" srcId="{BB8EC217-5296-4ACE-8916-A7C05806AE7E}" destId="{9FE6BD44-6E50-41CC-8413-C7AF5A275774}" srcOrd="0" destOrd="0" parTransId="{DA2E1324-3258-4C27-A3C4-7A7CF76ADFD4}" sibTransId="{437548CB-71AB-409E-B578-7AD2B0527DC0}"/>
    <dgm:cxn modelId="{90A03D61-4D12-42D9-A72B-7CF8396BE7B5}" srcId="{03358842-AD71-495E-87B3-4BF21B08708E}" destId="{CAB82976-070D-4E8B-B431-76605D36AD0C}" srcOrd="0" destOrd="0" parTransId="{EDE1E98A-35BD-49DC-B2DF-0D35AFA91958}" sibTransId="{2B86C330-80AD-483F-B47C-D588CEFC01EF}"/>
    <dgm:cxn modelId="{46AB7566-A823-4CA4-8A18-C2AFAE2F6FA2}" type="presOf" srcId="{CAB82976-070D-4E8B-B431-76605D36AD0C}" destId="{44DF1FA0-5581-45E1-9EBD-465C312E5800}" srcOrd="0" destOrd="0" presId="urn:microsoft.com/office/officeart/2005/8/layout/vList6"/>
    <dgm:cxn modelId="{A2F360C0-F39D-4D6C-9E9D-CE9F1293D6DC}" srcId="{2C03728C-05C0-4A4B-A64A-F061245F5FE1}" destId="{45E437BC-4535-4C75-A5DB-A302CD23D792}" srcOrd="0" destOrd="0" parTransId="{8C6CA9E3-40E9-4E03-ADF8-3A0111FB8695}" sibTransId="{521FD3BA-BF29-4696-AEA0-ADC2282F23C4}"/>
    <dgm:cxn modelId="{CE644D46-6C01-415C-BC13-1B283254A699}" srcId="{9FE6BD44-6E50-41CC-8413-C7AF5A275774}" destId="{1D0EA63E-A227-47E8-9D2E-28D5695DFD23}" srcOrd="0" destOrd="0" parTransId="{2CD27279-453B-4890-B989-0A9E200908AC}" sibTransId="{DEC41D8F-B53E-4DB2-A584-D8B027EE957E}"/>
    <dgm:cxn modelId="{D8C2BC16-436A-4036-BEE4-0F9BE49802C1}" type="presOf" srcId="{70FB5452-8756-40D0-AE69-6A43F6DBE26E}" destId="{16A293F2-5309-450E-A364-EDD941E0B818}" srcOrd="0" destOrd="0" presId="urn:microsoft.com/office/officeart/2005/8/layout/vList6"/>
    <dgm:cxn modelId="{D2D18CA2-522B-4D41-AF13-351703774420}" srcId="{59BDC19F-4EC9-4145-ADEA-5007D8C6A78C}" destId="{00935142-70C2-4F62-B09A-6F952955E414}" srcOrd="0" destOrd="0" parTransId="{F6FBE578-BDCB-416C-A971-B062C9F166B3}" sibTransId="{F27C71BE-F751-4BC2-8497-5F06795B7A75}"/>
    <dgm:cxn modelId="{3E99FBF1-1A12-41E6-B51D-6300F101E6FF}" type="presParOf" srcId="{2B62DC7B-86C5-48B9-93E0-4379C6608AC7}" destId="{615BD6DA-F312-4A89-936D-42C0004B47C6}" srcOrd="0" destOrd="0" presId="urn:microsoft.com/office/officeart/2005/8/layout/vList6"/>
    <dgm:cxn modelId="{885BA447-B37E-4B18-AD99-8A21E3171A01}" type="presParOf" srcId="{615BD6DA-F312-4A89-936D-42C0004B47C6}" destId="{77094F97-18B5-436F-985A-FB7C54300B48}" srcOrd="0" destOrd="0" presId="urn:microsoft.com/office/officeart/2005/8/layout/vList6"/>
    <dgm:cxn modelId="{2344D6D2-7D1F-4D96-AF16-4C3598319737}" type="presParOf" srcId="{615BD6DA-F312-4A89-936D-42C0004B47C6}" destId="{8FE5D169-EB29-49DB-BA58-59BF5EF1DFFE}" srcOrd="1" destOrd="0" presId="urn:microsoft.com/office/officeart/2005/8/layout/vList6"/>
    <dgm:cxn modelId="{96837EF0-05EE-466F-9E70-EB00409B7C00}" type="presParOf" srcId="{2B62DC7B-86C5-48B9-93E0-4379C6608AC7}" destId="{7368BECB-B1C0-4AB1-822B-AFD86E46A5D3}" srcOrd="1" destOrd="0" presId="urn:microsoft.com/office/officeart/2005/8/layout/vList6"/>
    <dgm:cxn modelId="{7B28ACA0-4A77-4538-81F8-D9E9DB8B024C}" type="presParOf" srcId="{2B62DC7B-86C5-48B9-93E0-4379C6608AC7}" destId="{470088D0-38BE-41D4-A9E8-F3B23E09973D}" srcOrd="2" destOrd="0" presId="urn:microsoft.com/office/officeart/2005/8/layout/vList6"/>
    <dgm:cxn modelId="{66033F22-79A7-42AF-8251-DAD11A992962}" type="presParOf" srcId="{470088D0-38BE-41D4-A9E8-F3B23E09973D}" destId="{DD3F5000-7046-434C-B372-EFF7C7272610}" srcOrd="0" destOrd="0" presId="urn:microsoft.com/office/officeart/2005/8/layout/vList6"/>
    <dgm:cxn modelId="{6CA00ABB-67A7-44FF-95C1-58F364234BF1}" type="presParOf" srcId="{470088D0-38BE-41D4-A9E8-F3B23E09973D}" destId="{16A293F2-5309-450E-A364-EDD941E0B818}" srcOrd="1" destOrd="0" presId="urn:microsoft.com/office/officeart/2005/8/layout/vList6"/>
    <dgm:cxn modelId="{A9DEFF50-467E-41A6-BA96-3C8208C75CCB}" type="presParOf" srcId="{2B62DC7B-86C5-48B9-93E0-4379C6608AC7}" destId="{7C230175-B5AB-466E-9B80-953757375C9E}" srcOrd="3" destOrd="0" presId="urn:microsoft.com/office/officeart/2005/8/layout/vList6"/>
    <dgm:cxn modelId="{182B440D-CB09-4C3E-A4EB-CB374E50AE92}" type="presParOf" srcId="{2B62DC7B-86C5-48B9-93E0-4379C6608AC7}" destId="{AFA4630A-1040-4BAB-ADD9-67E84849346C}" srcOrd="4" destOrd="0" presId="urn:microsoft.com/office/officeart/2005/8/layout/vList6"/>
    <dgm:cxn modelId="{ACBA02D7-EAED-463A-B7F1-A673BB6BA9DA}" type="presParOf" srcId="{AFA4630A-1040-4BAB-ADD9-67E84849346C}" destId="{DACF1006-7DFB-4179-AC05-CCBE8129C1DD}" srcOrd="0" destOrd="0" presId="urn:microsoft.com/office/officeart/2005/8/layout/vList6"/>
    <dgm:cxn modelId="{AC7648BB-43E6-4104-BDE0-7252D6C78DB7}" type="presParOf" srcId="{AFA4630A-1040-4BAB-ADD9-67E84849346C}" destId="{E63CEBE0-E94D-41E5-9540-7188F73E5F60}" srcOrd="1" destOrd="0" presId="urn:microsoft.com/office/officeart/2005/8/layout/vList6"/>
    <dgm:cxn modelId="{622A1794-8732-433B-882B-11F2E618D3D0}" type="presParOf" srcId="{2B62DC7B-86C5-48B9-93E0-4379C6608AC7}" destId="{A35490D4-C89F-4CC2-B9EC-C3AF08AC8F94}" srcOrd="5" destOrd="0" presId="urn:microsoft.com/office/officeart/2005/8/layout/vList6"/>
    <dgm:cxn modelId="{E36484B9-9537-430D-B450-FC9B55343BC4}" type="presParOf" srcId="{2B62DC7B-86C5-48B9-93E0-4379C6608AC7}" destId="{93FEFA32-52E7-4B26-9F8B-42A146D8C18C}" srcOrd="6" destOrd="0" presId="urn:microsoft.com/office/officeart/2005/8/layout/vList6"/>
    <dgm:cxn modelId="{F996F160-24DE-464B-ABAF-7DAF3C70C7DD}" type="presParOf" srcId="{93FEFA32-52E7-4B26-9F8B-42A146D8C18C}" destId="{D9A56043-3D6F-4684-9A25-F043FB6C80E1}" srcOrd="0" destOrd="0" presId="urn:microsoft.com/office/officeart/2005/8/layout/vList6"/>
    <dgm:cxn modelId="{8147BE65-F4D6-4D61-8F18-8AA7C161109C}" type="presParOf" srcId="{93FEFA32-52E7-4B26-9F8B-42A146D8C18C}" destId="{42A4F93E-0419-4558-98B9-709B86CB37CB}" srcOrd="1" destOrd="0" presId="urn:microsoft.com/office/officeart/2005/8/layout/vList6"/>
    <dgm:cxn modelId="{F63E7CA7-9A5F-468F-BBC2-7143644C959A}" type="presParOf" srcId="{2B62DC7B-86C5-48B9-93E0-4379C6608AC7}" destId="{320C8C9D-6000-415B-8004-72B085799966}" srcOrd="7" destOrd="0" presId="urn:microsoft.com/office/officeart/2005/8/layout/vList6"/>
    <dgm:cxn modelId="{4A8B22E9-7578-4196-A958-000A201B4CC1}" type="presParOf" srcId="{2B62DC7B-86C5-48B9-93E0-4379C6608AC7}" destId="{A5A9F31D-026B-44A7-A9BE-9E3DB4CC9363}" srcOrd="8" destOrd="0" presId="urn:microsoft.com/office/officeart/2005/8/layout/vList6"/>
    <dgm:cxn modelId="{EF778FE3-EAFE-435E-BEA8-083C85794947}" type="presParOf" srcId="{A5A9F31D-026B-44A7-A9BE-9E3DB4CC9363}" destId="{7DA24FEE-674A-4B62-BF54-AD11EF4289FF}" srcOrd="0" destOrd="0" presId="urn:microsoft.com/office/officeart/2005/8/layout/vList6"/>
    <dgm:cxn modelId="{C817804B-F7E3-4B29-83EF-C677EA281F5A}" type="presParOf" srcId="{A5A9F31D-026B-44A7-A9BE-9E3DB4CC9363}" destId="{7F60AB8F-E328-4631-86E9-4FB7DA8B5FD4}" srcOrd="1" destOrd="0" presId="urn:microsoft.com/office/officeart/2005/8/layout/vList6"/>
    <dgm:cxn modelId="{2524E54C-BD43-4386-BC25-FB1EA547323B}" type="presParOf" srcId="{2B62DC7B-86C5-48B9-93E0-4379C6608AC7}" destId="{12973AF5-EE71-4811-98EA-2CB9A9B5D3A8}" srcOrd="9" destOrd="0" presId="urn:microsoft.com/office/officeart/2005/8/layout/vList6"/>
    <dgm:cxn modelId="{D95F45C0-0ECD-4F94-9C2F-E8E9ED82E36F}" type="presParOf" srcId="{2B62DC7B-86C5-48B9-93E0-4379C6608AC7}" destId="{DFF68C49-4B52-436F-990C-D463D1ACD278}" srcOrd="10" destOrd="0" presId="urn:microsoft.com/office/officeart/2005/8/layout/vList6"/>
    <dgm:cxn modelId="{566026F9-EF0B-4C67-A46E-D4F94619E958}" type="presParOf" srcId="{DFF68C49-4B52-436F-990C-D463D1ACD278}" destId="{98062A33-632A-4AE6-9BE7-73E80DE9D5F1}" srcOrd="0" destOrd="0" presId="urn:microsoft.com/office/officeart/2005/8/layout/vList6"/>
    <dgm:cxn modelId="{E81AE2C2-9F79-414B-8B52-8208B9DB4DFD}" type="presParOf" srcId="{DFF68C49-4B52-436F-990C-D463D1ACD278}" destId="{44DF1FA0-5581-45E1-9EBD-465C312E580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D45688-F2B4-455E-96B0-40708A1BC47C}" type="doc">
      <dgm:prSet loTypeId="urn:microsoft.com/office/officeart/2005/8/layout/process2" loCatId="process" qsTypeId="urn:microsoft.com/office/officeart/2005/8/quickstyle/3d3" qsCatId="3D" csTypeId="urn:microsoft.com/office/officeart/2005/8/colors/colorful3" csCatId="colorful" phldr="1"/>
      <dgm:spPr/>
    </dgm:pt>
    <dgm:pt modelId="{4FCF9D66-259D-4491-A049-CEA941F75C61}">
      <dgm:prSet phldrT="[Текст]"/>
      <dgm:spPr/>
      <dgm:t>
        <a:bodyPr/>
        <a:lstStyle/>
        <a:p>
          <a:r>
            <a:rPr lang="ru-RU" dirty="0" smtClean="0"/>
            <a:t>со сведениями из биографии Е. И. </a:t>
          </a:r>
          <a:r>
            <a:rPr lang="ru-RU" dirty="0" err="1" smtClean="0"/>
            <a:t>Чарушина</a:t>
          </a:r>
          <a:endParaRPr lang="ru-RU" dirty="0"/>
        </a:p>
      </dgm:t>
    </dgm:pt>
    <dgm:pt modelId="{9100B82C-42CE-4776-AFBB-5C26FE60BC22}" type="parTrans" cxnId="{56F5FCB6-FFE9-461A-A269-BF34FCCF6AAA}">
      <dgm:prSet/>
      <dgm:spPr/>
      <dgm:t>
        <a:bodyPr/>
        <a:lstStyle/>
        <a:p>
          <a:endParaRPr lang="ru-RU"/>
        </a:p>
      </dgm:t>
    </dgm:pt>
    <dgm:pt modelId="{F9E9CECE-F1AA-42E9-AE55-693C9B74809F}" type="sibTrans" cxnId="{56F5FCB6-FFE9-461A-A269-BF34FCCF6AAA}">
      <dgm:prSet/>
      <dgm:spPr/>
      <dgm:t>
        <a:bodyPr/>
        <a:lstStyle/>
        <a:p>
          <a:endParaRPr lang="ru-RU"/>
        </a:p>
      </dgm:t>
    </dgm:pt>
    <dgm:pt modelId="{DDCA90B7-A945-407F-8881-265378732AF9}" type="pres">
      <dgm:prSet presAssocID="{BAD45688-F2B4-455E-96B0-40708A1BC47C}" presName="linearFlow" presStyleCnt="0">
        <dgm:presLayoutVars>
          <dgm:resizeHandles val="exact"/>
        </dgm:presLayoutVars>
      </dgm:prSet>
      <dgm:spPr/>
    </dgm:pt>
    <dgm:pt modelId="{D194086C-3081-4632-840D-EA3CD2104B05}" type="pres">
      <dgm:prSet presAssocID="{4FCF9D66-259D-4491-A049-CEA941F75C61}" presName="node" presStyleLbl="node1" presStyleIdx="0" presStyleCnt="1" custScaleX="190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5FCB6-FFE9-461A-A269-BF34FCCF6AAA}" srcId="{BAD45688-F2B4-455E-96B0-40708A1BC47C}" destId="{4FCF9D66-259D-4491-A049-CEA941F75C61}" srcOrd="0" destOrd="0" parTransId="{9100B82C-42CE-4776-AFBB-5C26FE60BC22}" sibTransId="{F9E9CECE-F1AA-42E9-AE55-693C9B74809F}"/>
    <dgm:cxn modelId="{14571020-CEDF-47FD-B563-8033A0095CF4}" type="presOf" srcId="{BAD45688-F2B4-455E-96B0-40708A1BC47C}" destId="{DDCA90B7-A945-407F-8881-265378732AF9}" srcOrd="0" destOrd="0" presId="urn:microsoft.com/office/officeart/2005/8/layout/process2"/>
    <dgm:cxn modelId="{21DDAB8E-EDBF-48F9-B696-7BAD2747C55F}" type="presOf" srcId="{4FCF9D66-259D-4491-A049-CEA941F75C61}" destId="{D194086C-3081-4632-840D-EA3CD2104B05}" srcOrd="0" destOrd="0" presId="urn:microsoft.com/office/officeart/2005/8/layout/process2"/>
    <dgm:cxn modelId="{84760B65-2EA2-465E-AAEF-6C3FB93EE747}" type="presParOf" srcId="{DDCA90B7-A945-407F-8881-265378732AF9}" destId="{D194086C-3081-4632-840D-EA3CD2104B05}" srcOrd="0" destOrd="0" presId="urn:microsoft.com/office/officeart/2005/8/layout/process2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5CBE5B-5921-4D7B-BB56-DA7B0270D7E1}" type="doc">
      <dgm:prSet loTypeId="urn:microsoft.com/office/officeart/2005/8/layout/process2" loCatId="process" qsTypeId="urn:microsoft.com/office/officeart/2005/8/quickstyle/3d3" qsCatId="3D" csTypeId="urn:microsoft.com/office/officeart/2005/8/colors/colorful3" csCatId="colorful" phldr="1"/>
      <dgm:spPr/>
    </dgm:pt>
    <dgm:pt modelId="{BCE93F53-825F-4002-A886-18C7628E5C86}">
      <dgm:prSet phldrT="[Текст]" custT="1"/>
      <dgm:spPr/>
      <dgm:t>
        <a:bodyPr/>
        <a:lstStyle/>
        <a:p>
          <a:r>
            <a:rPr lang="ru-RU" sz="2000" b="1" dirty="0" smtClean="0"/>
            <a:t>Познакомиться …</a:t>
          </a:r>
          <a:endParaRPr lang="ru-RU" sz="2000" b="1" dirty="0"/>
        </a:p>
      </dgm:t>
    </dgm:pt>
    <dgm:pt modelId="{460960A5-944E-4E2D-923C-CD8F506D8A92}" type="parTrans" cxnId="{E2AF5C83-DC68-4DAB-85D3-23D720C9D2BE}">
      <dgm:prSet/>
      <dgm:spPr/>
      <dgm:t>
        <a:bodyPr/>
        <a:lstStyle/>
        <a:p>
          <a:endParaRPr lang="ru-RU"/>
        </a:p>
      </dgm:t>
    </dgm:pt>
    <dgm:pt modelId="{D7B4ADEF-7869-4093-8389-9546AD29DB8B}" type="sibTrans" cxnId="{E2AF5C83-DC68-4DAB-85D3-23D720C9D2BE}">
      <dgm:prSet/>
      <dgm:spPr/>
      <dgm:t>
        <a:bodyPr/>
        <a:lstStyle/>
        <a:p>
          <a:endParaRPr lang="ru-RU"/>
        </a:p>
      </dgm:t>
    </dgm:pt>
    <dgm:pt modelId="{9005188D-2D82-4759-9422-EE0B1A74CAFA}">
      <dgm:prSet phldrT="[Текст]" custT="1"/>
      <dgm:spPr/>
      <dgm:t>
        <a:bodyPr/>
        <a:lstStyle/>
        <a:p>
          <a:r>
            <a:rPr lang="ru-RU" sz="2000" b="1" dirty="0" smtClean="0"/>
            <a:t>Учиться правильно …</a:t>
          </a:r>
          <a:endParaRPr lang="ru-RU" sz="2000" b="1" dirty="0"/>
        </a:p>
      </dgm:t>
    </dgm:pt>
    <dgm:pt modelId="{2656D325-1592-46A4-B1A6-91E1C7CF20F8}" type="parTrans" cxnId="{ACA04D3E-E913-475A-9046-9C2BB5AD2A3C}">
      <dgm:prSet/>
      <dgm:spPr/>
      <dgm:t>
        <a:bodyPr/>
        <a:lstStyle/>
        <a:p>
          <a:endParaRPr lang="ru-RU"/>
        </a:p>
      </dgm:t>
    </dgm:pt>
    <dgm:pt modelId="{22F53E54-8E71-4253-9E47-C1B12A717BE4}" type="sibTrans" cxnId="{ACA04D3E-E913-475A-9046-9C2BB5AD2A3C}">
      <dgm:prSet/>
      <dgm:spPr/>
      <dgm:t>
        <a:bodyPr/>
        <a:lstStyle/>
        <a:p>
          <a:endParaRPr lang="ru-RU"/>
        </a:p>
      </dgm:t>
    </dgm:pt>
    <dgm:pt modelId="{DD0CDA2D-8CD7-431E-BF74-778AC1D4B26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/>
            <a:t>Проанализировать …</a:t>
          </a:r>
          <a:endParaRPr lang="ru-RU" sz="2000" b="1" dirty="0"/>
        </a:p>
      </dgm:t>
    </dgm:pt>
    <dgm:pt modelId="{78269D36-9A0F-41BB-BCDD-A0AAEC2003E1}" type="parTrans" cxnId="{38EA7812-788E-4000-A0DD-7E6380039097}">
      <dgm:prSet/>
      <dgm:spPr/>
      <dgm:t>
        <a:bodyPr/>
        <a:lstStyle/>
        <a:p>
          <a:endParaRPr lang="ru-RU"/>
        </a:p>
      </dgm:t>
    </dgm:pt>
    <dgm:pt modelId="{3EBB2267-369C-45B6-BB6F-FB80B0A35BD6}" type="sibTrans" cxnId="{38EA7812-788E-4000-A0DD-7E6380039097}">
      <dgm:prSet/>
      <dgm:spPr/>
      <dgm:t>
        <a:bodyPr/>
        <a:lstStyle/>
        <a:p>
          <a:endParaRPr lang="ru-RU"/>
        </a:p>
      </dgm:t>
    </dgm:pt>
    <dgm:pt modelId="{611C9D78-F8AD-4B82-A391-D4013B6F12E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dirty="0" smtClean="0"/>
            <a:t>Составить …</a:t>
          </a:r>
          <a:endParaRPr lang="ru-RU" sz="2000" b="1" dirty="0"/>
        </a:p>
      </dgm:t>
    </dgm:pt>
    <dgm:pt modelId="{EDABFFF5-F200-4ECB-BA24-486CED165642}" type="parTrans" cxnId="{4BB37E96-FC0E-4299-B707-974BDB839C6D}">
      <dgm:prSet/>
      <dgm:spPr/>
      <dgm:t>
        <a:bodyPr/>
        <a:lstStyle/>
        <a:p>
          <a:endParaRPr lang="ru-RU"/>
        </a:p>
      </dgm:t>
    </dgm:pt>
    <dgm:pt modelId="{268F9E40-4319-404E-A49E-4355C94ED9BF}" type="sibTrans" cxnId="{4BB37E96-FC0E-4299-B707-974BDB839C6D}">
      <dgm:prSet/>
      <dgm:spPr/>
      <dgm:t>
        <a:bodyPr/>
        <a:lstStyle/>
        <a:p>
          <a:endParaRPr lang="ru-RU"/>
        </a:p>
      </dgm:t>
    </dgm:pt>
    <dgm:pt modelId="{38CAEE26-82A5-46CF-A4E4-40FED6983893}" type="pres">
      <dgm:prSet presAssocID="{355CBE5B-5921-4D7B-BB56-DA7B0270D7E1}" presName="linearFlow" presStyleCnt="0">
        <dgm:presLayoutVars>
          <dgm:resizeHandles val="exact"/>
        </dgm:presLayoutVars>
      </dgm:prSet>
      <dgm:spPr/>
    </dgm:pt>
    <dgm:pt modelId="{F7405E25-CF62-49BB-BA30-768F3D97AD45}" type="pres">
      <dgm:prSet presAssocID="{BCE93F53-825F-4002-A886-18C7628E5C86}" presName="node" presStyleLbl="node1" presStyleIdx="0" presStyleCnt="4">
        <dgm:presLayoutVars>
          <dgm:bulletEnabled val="1"/>
        </dgm:presLayoutVars>
      </dgm:prSet>
      <dgm:spPr/>
    </dgm:pt>
    <dgm:pt modelId="{CA7631B1-C861-4395-B808-50041F3F6E58}" type="pres">
      <dgm:prSet presAssocID="{D7B4ADEF-7869-4093-8389-9546AD29DB8B}" presName="sibTrans" presStyleLbl="sibTrans2D1" presStyleIdx="0" presStyleCnt="3"/>
      <dgm:spPr/>
    </dgm:pt>
    <dgm:pt modelId="{10BF1601-7147-4C06-8250-CA1044A8A10D}" type="pres">
      <dgm:prSet presAssocID="{D7B4ADEF-7869-4093-8389-9546AD29DB8B}" presName="connectorText" presStyleLbl="sibTrans2D1" presStyleIdx="0" presStyleCnt="3"/>
      <dgm:spPr/>
    </dgm:pt>
    <dgm:pt modelId="{2A57E0CD-8F6A-40D4-BCE7-36E8280BA4AF}" type="pres">
      <dgm:prSet presAssocID="{9005188D-2D82-4759-9422-EE0B1A74CAFA}" presName="node" presStyleLbl="node1" presStyleIdx="1" presStyleCnt="4">
        <dgm:presLayoutVars>
          <dgm:bulletEnabled val="1"/>
        </dgm:presLayoutVars>
      </dgm:prSet>
      <dgm:spPr/>
    </dgm:pt>
    <dgm:pt modelId="{5C2D24B0-AC47-4F89-ACA7-2CEC4D1251B4}" type="pres">
      <dgm:prSet presAssocID="{22F53E54-8E71-4253-9E47-C1B12A717BE4}" presName="sibTrans" presStyleLbl="sibTrans2D1" presStyleIdx="1" presStyleCnt="3"/>
      <dgm:spPr/>
    </dgm:pt>
    <dgm:pt modelId="{5848ACDE-8CEF-49E3-8CCE-41B4AF523663}" type="pres">
      <dgm:prSet presAssocID="{22F53E54-8E71-4253-9E47-C1B12A717BE4}" presName="connectorText" presStyleLbl="sibTrans2D1" presStyleIdx="1" presStyleCnt="3"/>
      <dgm:spPr/>
    </dgm:pt>
    <dgm:pt modelId="{62FB7E60-6491-44C2-97A1-A8EAB76EDE53}" type="pres">
      <dgm:prSet presAssocID="{DD0CDA2D-8CD7-431E-BF74-778AC1D4B26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F32F3-F60F-40A2-A22B-B8F4C53AE05F}" type="pres">
      <dgm:prSet presAssocID="{3EBB2267-369C-45B6-BB6F-FB80B0A35BD6}" presName="sibTrans" presStyleLbl="sibTrans2D1" presStyleIdx="2" presStyleCnt="3"/>
      <dgm:spPr/>
    </dgm:pt>
    <dgm:pt modelId="{4742BC39-C794-4991-835C-74ED3435B1D3}" type="pres">
      <dgm:prSet presAssocID="{3EBB2267-369C-45B6-BB6F-FB80B0A35BD6}" presName="connectorText" presStyleLbl="sibTrans2D1" presStyleIdx="2" presStyleCnt="3"/>
      <dgm:spPr/>
    </dgm:pt>
    <dgm:pt modelId="{46BF524A-A7C2-48AA-8C42-C47038170784}" type="pres">
      <dgm:prSet presAssocID="{611C9D78-F8AD-4B82-A391-D4013B6F12E3}" presName="node" presStyleLbl="node1" presStyleIdx="3" presStyleCnt="4">
        <dgm:presLayoutVars>
          <dgm:bulletEnabled val="1"/>
        </dgm:presLayoutVars>
      </dgm:prSet>
      <dgm:spPr/>
    </dgm:pt>
  </dgm:ptLst>
  <dgm:cxnLst>
    <dgm:cxn modelId="{4BB37E96-FC0E-4299-B707-974BDB839C6D}" srcId="{355CBE5B-5921-4D7B-BB56-DA7B0270D7E1}" destId="{611C9D78-F8AD-4B82-A391-D4013B6F12E3}" srcOrd="3" destOrd="0" parTransId="{EDABFFF5-F200-4ECB-BA24-486CED165642}" sibTransId="{268F9E40-4319-404E-A49E-4355C94ED9BF}"/>
    <dgm:cxn modelId="{53F8B921-F9E9-4A68-8FCC-E03E31DAA103}" type="presOf" srcId="{611C9D78-F8AD-4B82-A391-D4013B6F12E3}" destId="{46BF524A-A7C2-48AA-8C42-C47038170784}" srcOrd="0" destOrd="0" presId="urn:microsoft.com/office/officeart/2005/8/layout/process2"/>
    <dgm:cxn modelId="{6836F79A-6997-4A59-B8B7-F067647FC939}" type="presOf" srcId="{3EBB2267-369C-45B6-BB6F-FB80B0A35BD6}" destId="{4742BC39-C794-4991-835C-74ED3435B1D3}" srcOrd="1" destOrd="0" presId="urn:microsoft.com/office/officeart/2005/8/layout/process2"/>
    <dgm:cxn modelId="{ACA04D3E-E913-475A-9046-9C2BB5AD2A3C}" srcId="{355CBE5B-5921-4D7B-BB56-DA7B0270D7E1}" destId="{9005188D-2D82-4759-9422-EE0B1A74CAFA}" srcOrd="1" destOrd="0" parTransId="{2656D325-1592-46A4-B1A6-91E1C7CF20F8}" sibTransId="{22F53E54-8E71-4253-9E47-C1B12A717BE4}"/>
    <dgm:cxn modelId="{C1D583D8-F483-43CF-AE52-2B9D9027F5EB}" type="presOf" srcId="{3EBB2267-369C-45B6-BB6F-FB80B0A35BD6}" destId="{BA4F32F3-F60F-40A2-A22B-B8F4C53AE05F}" srcOrd="0" destOrd="0" presId="urn:microsoft.com/office/officeart/2005/8/layout/process2"/>
    <dgm:cxn modelId="{E929310B-0098-4E24-83B0-ABA4C5E207FA}" type="presOf" srcId="{9005188D-2D82-4759-9422-EE0B1A74CAFA}" destId="{2A57E0CD-8F6A-40D4-BCE7-36E8280BA4AF}" srcOrd="0" destOrd="0" presId="urn:microsoft.com/office/officeart/2005/8/layout/process2"/>
    <dgm:cxn modelId="{E2AF5C83-DC68-4DAB-85D3-23D720C9D2BE}" srcId="{355CBE5B-5921-4D7B-BB56-DA7B0270D7E1}" destId="{BCE93F53-825F-4002-A886-18C7628E5C86}" srcOrd="0" destOrd="0" parTransId="{460960A5-944E-4E2D-923C-CD8F506D8A92}" sibTransId="{D7B4ADEF-7869-4093-8389-9546AD29DB8B}"/>
    <dgm:cxn modelId="{42B4E84D-8433-4FC9-A645-C1D65088C669}" type="presOf" srcId="{D7B4ADEF-7869-4093-8389-9546AD29DB8B}" destId="{CA7631B1-C861-4395-B808-50041F3F6E58}" srcOrd="0" destOrd="0" presId="urn:microsoft.com/office/officeart/2005/8/layout/process2"/>
    <dgm:cxn modelId="{932BBCF5-7F4A-4546-9024-942052FB2EC8}" type="presOf" srcId="{DD0CDA2D-8CD7-431E-BF74-778AC1D4B261}" destId="{62FB7E60-6491-44C2-97A1-A8EAB76EDE53}" srcOrd="0" destOrd="0" presId="urn:microsoft.com/office/officeart/2005/8/layout/process2"/>
    <dgm:cxn modelId="{BC67F0C0-DDCB-4189-AC77-2F0E94FFB986}" type="presOf" srcId="{D7B4ADEF-7869-4093-8389-9546AD29DB8B}" destId="{10BF1601-7147-4C06-8250-CA1044A8A10D}" srcOrd="1" destOrd="0" presId="urn:microsoft.com/office/officeart/2005/8/layout/process2"/>
    <dgm:cxn modelId="{38EA7812-788E-4000-A0DD-7E6380039097}" srcId="{355CBE5B-5921-4D7B-BB56-DA7B0270D7E1}" destId="{DD0CDA2D-8CD7-431E-BF74-778AC1D4B261}" srcOrd="2" destOrd="0" parTransId="{78269D36-9A0F-41BB-BCDD-A0AAEC2003E1}" sibTransId="{3EBB2267-369C-45B6-BB6F-FB80B0A35BD6}"/>
    <dgm:cxn modelId="{5FC096C4-039B-4342-8B3A-C2924CD0AB56}" type="presOf" srcId="{355CBE5B-5921-4D7B-BB56-DA7B0270D7E1}" destId="{38CAEE26-82A5-46CF-A4E4-40FED6983893}" srcOrd="0" destOrd="0" presId="urn:microsoft.com/office/officeart/2005/8/layout/process2"/>
    <dgm:cxn modelId="{1F0671BE-F9B7-4118-BCC6-885285B302C0}" type="presOf" srcId="{22F53E54-8E71-4253-9E47-C1B12A717BE4}" destId="{5848ACDE-8CEF-49E3-8CCE-41B4AF523663}" srcOrd="1" destOrd="0" presId="urn:microsoft.com/office/officeart/2005/8/layout/process2"/>
    <dgm:cxn modelId="{056713A3-693A-4A7E-9573-C89DF5D5E8AA}" type="presOf" srcId="{22F53E54-8E71-4253-9E47-C1B12A717BE4}" destId="{5C2D24B0-AC47-4F89-ACA7-2CEC4D1251B4}" srcOrd="0" destOrd="0" presId="urn:microsoft.com/office/officeart/2005/8/layout/process2"/>
    <dgm:cxn modelId="{63C81F62-8679-4A44-8575-9DA284514BF2}" type="presOf" srcId="{BCE93F53-825F-4002-A886-18C7628E5C86}" destId="{F7405E25-CF62-49BB-BA30-768F3D97AD45}" srcOrd="0" destOrd="0" presId="urn:microsoft.com/office/officeart/2005/8/layout/process2"/>
    <dgm:cxn modelId="{1C838EFB-5277-434D-9D12-10E386CA63A3}" type="presParOf" srcId="{38CAEE26-82A5-46CF-A4E4-40FED6983893}" destId="{F7405E25-CF62-49BB-BA30-768F3D97AD45}" srcOrd="0" destOrd="0" presId="urn:microsoft.com/office/officeart/2005/8/layout/process2"/>
    <dgm:cxn modelId="{78811F7F-FE10-48FB-B9A4-4948AEB30366}" type="presParOf" srcId="{38CAEE26-82A5-46CF-A4E4-40FED6983893}" destId="{CA7631B1-C861-4395-B808-50041F3F6E58}" srcOrd="1" destOrd="0" presId="urn:microsoft.com/office/officeart/2005/8/layout/process2"/>
    <dgm:cxn modelId="{27FDE4FE-7AFA-4F73-9BAF-816ABE51F48E}" type="presParOf" srcId="{CA7631B1-C861-4395-B808-50041F3F6E58}" destId="{10BF1601-7147-4C06-8250-CA1044A8A10D}" srcOrd="0" destOrd="0" presId="urn:microsoft.com/office/officeart/2005/8/layout/process2"/>
    <dgm:cxn modelId="{3DE9DE90-3AD1-433C-BA87-2DE87CB851A2}" type="presParOf" srcId="{38CAEE26-82A5-46CF-A4E4-40FED6983893}" destId="{2A57E0CD-8F6A-40D4-BCE7-36E8280BA4AF}" srcOrd="2" destOrd="0" presId="urn:microsoft.com/office/officeart/2005/8/layout/process2"/>
    <dgm:cxn modelId="{1EAC47AE-CC24-4C5D-AA11-2127103A0B6E}" type="presParOf" srcId="{38CAEE26-82A5-46CF-A4E4-40FED6983893}" destId="{5C2D24B0-AC47-4F89-ACA7-2CEC4D1251B4}" srcOrd="3" destOrd="0" presId="urn:microsoft.com/office/officeart/2005/8/layout/process2"/>
    <dgm:cxn modelId="{D4E0C6F6-8440-4C3C-AA8E-E3DCAAF23E0B}" type="presParOf" srcId="{5C2D24B0-AC47-4F89-ACA7-2CEC4D1251B4}" destId="{5848ACDE-8CEF-49E3-8CCE-41B4AF523663}" srcOrd="0" destOrd="0" presId="urn:microsoft.com/office/officeart/2005/8/layout/process2"/>
    <dgm:cxn modelId="{8DE4CFDD-2E02-483C-8063-94A168CD90B2}" type="presParOf" srcId="{38CAEE26-82A5-46CF-A4E4-40FED6983893}" destId="{62FB7E60-6491-44C2-97A1-A8EAB76EDE53}" srcOrd="4" destOrd="0" presId="urn:microsoft.com/office/officeart/2005/8/layout/process2"/>
    <dgm:cxn modelId="{964399E2-9DEC-4DC0-A0A6-BB1100B46039}" type="presParOf" srcId="{38CAEE26-82A5-46CF-A4E4-40FED6983893}" destId="{BA4F32F3-F60F-40A2-A22B-B8F4C53AE05F}" srcOrd="5" destOrd="0" presId="urn:microsoft.com/office/officeart/2005/8/layout/process2"/>
    <dgm:cxn modelId="{1E8F2D7F-B918-4D46-AEEA-08CAC9123556}" type="presParOf" srcId="{BA4F32F3-F60F-40A2-A22B-B8F4C53AE05F}" destId="{4742BC39-C794-4991-835C-74ED3435B1D3}" srcOrd="0" destOrd="0" presId="urn:microsoft.com/office/officeart/2005/8/layout/process2"/>
    <dgm:cxn modelId="{1C4224DC-F6BC-4F43-A9E0-CAEED6BD99B3}" type="presParOf" srcId="{38CAEE26-82A5-46CF-A4E4-40FED6983893}" destId="{46BF524A-A7C2-48AA-8C42-C4703817078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BB00F1-D3EB-4ED2-82B6-39BF30DE9BE5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436549-8A2D-4E9A-A264-6487653F685C}">
      <dgm:prSet phldrT="[Текст]" custT="1"/>
      <dgm:spPr/>
      <dgm:t>
        <a:bodyPr/>
        <a:lstStyle/>
        <a:p>
          <a:r>
            <a:rPr lang="ru-RU" sz="2200" b="1" dirty="0" smtClean="0"/>
            <a:t>Какое произведение мы изучали и кто его автор?</a:t>
          </a:r>
          <a:endParaRPr lang="ru-RU" sz="2200" b="1" dirty="0"/>
        </a:p>
      </dgm:t>
    </dgm:pt>
    <dgm:pt modelId="{EA87086C-D6D9-4AC0-A7B8-3C26F24BEF11}" type="parTrans" cxnId="{4489B8C1-E104-4623-B5DD-94411D445F7A}">
      <dgm:prSet/>
      <dgm:spPr/>
      <dgm:t>
        <a:bodyPr/>
        <a:lstStyle/>
        <a:p>
          <a:endParaRPr lang="ru-RU"/>
        </a:p>
      </dgm:t>
    </dgm:pt>
    <dgm:pt modelId="{F15B52CD-1E03-4C61-8829-C912BA6268A0}" type="sibTrans" cxnId="{4489B8C1-E104-4623-B5DD-94411D445F7A}">
      <dgm:prSet/>
      <dgm:spPr/>
      <dgm:t>
        <a:bodyPr/>
        <a:lstStyle/>
        <a:p>
          <a:endParaRPr lang="ru-RU"/>
        </a:p>
      </dgm:t>
    </dgm:pt>
    <dgm:pt modelId="{F1CE9545-AB88-43D2-A3B8-BAFC6187088D}">
      <dgm:prSet phldrT="[Текст]" custT="1"/>
      <dgm:spPr/>
      <dgm:t>
        <a:bodyPr/>
        <a:lstStyle/>
        <a:p>
          <a:r>
            <a:rPr lang="ru-RU" sz="2200" b="1" dirty="0" smtClean="0"/>
            <a:t>Кто такой </a:t>
          </a:r>
          <a:r>
            <a:rPr lang="ru-RU" sz="2200" b="1" dirty="0" err="1" smtClean="0"/>
            <a:t>Е.И.Чарушин</a:t>
          </a:r>
          <a:r>
            <a:rPr lang="ru-RU" sz="2200" b="1" dirty="0" smtClean="0"/>
            <a:t>?</a:t>
          </a:r>
          <a:endParaRPr lang="ru-RU" sz="2200" b="1" dirty="0"/>
        </a:p>
      </dgm:t>
    </dgm:pt>
    <dgm:pt modelId="{A6324272-CAA6-4C2E-A39E-19B8E1F3CC8A}" type="parTrans" cxnId="{DCF9F0DB-69FB-456A-813F-1F6E697A34C0}">
      <dgm:prSet/>
      <dgm:spPr/>
      <dgm:t>
        <a:bodyPr/>
        <a:lstStyle/>
        <a:p>
          <a:endParaRPr lang="ru-RU"/>
        </a:p>
      </dgm:t>
    </dgm:pt>
    <dgm:pt modelId="{A0F7D94A-F077-486F-B9AA-F88650D508BF}" type="sibTrans" cxnId="{DCF9F0DB-69FB-456A-813F-1F6E697A34C0}">
      <dgm:prSet/>
      <dgm:spPr/>
      <dgm:t>
        <a:bodyPr/>
        <a:lstStyle/>
        <a:p>
          <a:endParaRPr lang="ru-RU"/>
        </a:p>
      </dgm:t>
    </dgm:pt>
    <dgm:pt modelId="{814D4B5F-1D78-42B4-B756-33CF7C8256BB}">
      <dgm:prSet phldrT="[Текст]" custT="1"/>
      <dgm:spPr/>
      <dgm:t>
        <a:bodyPr/>
        <a:lstStyle/>
        <a:p>
          <a:r>
            <a:rPr lang="ru-RU" sz="2200" b="1" dirty="0" smtClean="0"/>
            <a:t>О чем его рассказ?</a:t>
          </a:r>
          <a:endParaRPr lang="ru-RU" sz="2200" b="1" dirty="0"/>
        </a:p>
      </dgm:t>
    </dgm:pt>
    <dgm:pt modelId="{934F7516-0701-4579-9871-A218E7564239}" type="parTrans" cxnId="{12527677-1CF2-4C70-A6E4-5299F6D23384}">
      <dgm:prSet/>
      <dgm:spPr/>
      <dgm:t>
        <a:bodyPr/>
        <a:lstStyle/>
        <a:p>
          <a:endParaRPr lang="ru-RU"/>
        </a:p>
      </dgm:t>
    </dgm:pt>
    <dgm:pt modelId="{B9FF7502-E051-400A-8307-CA9A0244720A}" type="sibTrans" cxnId="{12527677-1CF2-4C70-A6E4-5299F6D23384}">
      <dgm:prSet/>
      <dgm:spPr/>
      <dgm:t>
        <a:bodyPr/>
        <a:lstStyle/>
        <a:p>
          <a:endParaRPr lang="ru-RU"/>
        </a:p>
      </dgm:t>
    </dgm:pt>
    <dgm:pt modelId="{52FFF5AF-D118-4DC8-885C-DA08A54A8FB0}">
      <dgm:prSet phldrT="[Текст]" custT="1"/>
      <dgm:spPr/>
      <dgm:t>
        <a:bodyPr/>
        <a:lstStyle/>
        <a:p>
          <a:r>
            <a:rPr lang="ru-RU" sz="2200" b="1" dirty="0" smtClean="0"/>
            <a:t>Почему рассказ так называется?</a:t>
          </a:r>
          <a:endParaRPr lang="ru-RU" sz="2200" b="1" dirty="0"/>
        </a:p>
      </dgm:t>
    </dgm:pt>
    <dgm:pt modelId="{FBE1CFE8-85AE-4D90-A142-DF6D093F556A}" type="parTrans" cxnId="{6DBC3685-2AA1-42D8-BDEC-CF825B3DB79E}">
      <dgm:prSet/>
      <dgm:spPr/>
      <dgm:t>
        <a:bodyPr/>
        <a:lstStyle/>
        <a:p>
          <a:endParaRPr lang="ru-RU"/>
        </a:p>
      </dgm:t>
    </dgm:pt>
    <dgm:pt modelId="{F14F7C3B-6457-4924-AA3D-0E2CA926E1AE}" type="sibTrans" cxnId="{6DBC3685-2AA1-42D8-BDEC-CF825B3DB79E}">
      <dgm:prSet/>
      <dgm:spPr/>
      <dgm:t>
        <a:bodyPr/>
        <a:lstStyle/>
        <a:p>
          <a:endParaRPr lang="ru-RU"/>
        </a:p>
      </dgm:t>
    </dgm:pt>
    <dgm:pt modelId="{372524BB-2A8A-4230-A249-AD06FF3844D9}">
      <dgm:prSet phldrT="[Текст]" custT="1"/>
      <dgm:spPr/>
      <dgm:t>
        <a:bodyPr/>
        <a:lstStyle/>
        <a:p>
          <a:r>
            <a:rPr lang="ru-RU" sz="2200" b="1" dirty="0" smtClean="0"/>
            <a:t>Для чего мы составляли план?</a:t>
          </a:r>
          <a:endParaRPr lang="ru-RU" sz="2200" b="1" dirty="0"/>
        </a:p>
      </dgm:t>
    </dgm:pt>
    <dgm:pt modelId="{36C2AC67-F93C-4106-9AF3-EB6A0D88116D}" type="parTrans" cxnId="{69698EBD-64C7-4A88-945F-B7C40E992690}">
      <dgm:prSet/>
      <dgm:spPr/>
      <dgm:t>
        <a:bodyPr/>
        <a:lstStyle/>
        <a:p>
          <a:endParaRPr lang="ru-RU"/>
        </a:p>
      </dgm:t>
    </dgm:pt>
    <dgm:pt modelId="{5FF62702-D7C6-4F4B-8F20-D45BEC0466E3}" type="sibTrans" cxnId="{69698EBD-64C7-4A88-945F-B7C40E992690}">
      <dgm:prSet/>
      <dgm:spPr/>
      <dgm:t>
        <a:bodyPr/>
        <a:lstStyle/>
        <a:p>
          <a:endParaRPr lang="ru-RU"/>
        </a:p>
      </dgm:t>
    </dgm:pt>
    <dgm:pt modelId="{4F310E4F-8726-449D-ACF7-9B6C1CA77762}" type="pres">
      <dgm:prSet presAssocID="{80BB00F1-D3EB-4ED2-82B6-39BF30DE9BE5}" presName="linear" presStyleCnt="0">
        <dgm:presLayoutVars>
          <dgm:dir/>
          <dgm:animLvl val="lvl"/>
          <dgm:resizeHandles val="exact"/>
        </dgm:presLayoutVars>
      </dgm:prSet>
      <dgm:spPr/>
    </dgm:pt>
    <dgm:pt modelId="{79477D46-A0F9-4DEA-A29E-151434DA94C2}" type="pres">
      <dgm:prSet presAssocID="{52436549-8A2D-4E9A-A264-6487653F685C}" presName="parentLin" presStyleCnt="0"/>
      <dgm:spPr/>
    </dgm:pt>
    <dgm:pt modelId="{AB1E61E8-BE99-4D12-BA34-482A118A69F8}" type="pres">
      <dgm:prSet presAssocID="{52436549-8A2D-4E9A-A264-6487653F685C}" presName="parentLeftMargin" presStyleLbl="node1" presStyleIdx="0" presStyleCnt="5"/>
      <dgm:spPr/>
    </dgm:pt>
    <dgm:pt modelId="{4AE783A9-AFF2-4EF2-9C7F-6C5DE9B73F90}" type="pres">
      <dgm:prSet presAssocID="{52436549-8A2D-4E9A-A264-6487653F685C}" presName="parentText" presStyleLbl="node1" presStyleIdx="0" presStyleCnt="5" custScaleX="122589" custScaleY="134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0C4F6-DD96-4371-9B76-900598D00AE9}" type="pres">
      <dgm:prSet presAssocID="{52436549-8A2D-4E9A-A264-6487653F685C}" presName="negativeSpace" presStyleCnt="0"/>
      <dgm:spPr/>
    </dgm:pt>
    <dgm:pt modelId="{3489EB89-EB34-4EE4-BD05-640437D9786F}" type="pres">
      <dgm:prSet presAssocID="{52436549-8A2D-4E9A-A264-6487653F685C}" presName="childText" presStyleLbl="conFgAcc1" presStyleIdx="0" presStyleCnt="5">
        <dgm:presLayoutVars>
          <dgm:bulletEnabled val="1"/>
        </dgm:presLayoutVars>
      </dgm:prSet>
      <dgm:spPr/>
    </dgm:pt>
    <dgm:pt modelId="{8ED00507-3EE8-421B-B2F0-FC0B550AD5F3}" type="pres">
      <dgm:prSet presAssocID="{F15B52CD-1E03-4C61-8829-C912BA6268A0}" presName="spaceBetweenRectangles" presStyleCnt="0"/>
      <dgm:spPr/>
    </dgm:pt>
    <dgm:pt modelId="{36469DC6-76ED-4478-9041-3C0641E22976}" type="pres">
      <dgm:prSet presAssocID="{F1CE9545-AB88-43D2-A3B8-BAFC6187088D}" presName="parentLin" presStyleCnt="0"/>
      <dgm:spPr/>
    </dgm:pt>
    <dgm:pt modelId="{C6DF6DDB-6386-443A-BEEF-A0294BA5FEEC}" type="pres">
      <dgm:prSet presAssocID="{F1CE9545-AB88-43D2-A3B8-BAFC6187088D}" presName="parentLeftMargin" presStyleLbl="node1" presStyleIdx="0" presStyleCnt="5"/>
      <dgm:spPr/>
    </dgm:pt>
    <dgm:pt modelId="{5BC3DBC6-4193-4BE5-8F04-B168CF5E261A}" type="pres">
      <dgm:prSet presAssocID="{F1CE9545-AB88-43D2-A3B8-BAFC6187088D}" presName="parentText" presStyleLbl="node1" presStyleIdx="1" presStyleCnt="5" custScaleX="122589" custScaleY="134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F141B-E1A4-499A-ADA3-F1374296EDFC}" type="pres">
      <dgm:prSet presAssocID="{F1CE9545-AB88-43D2-A3B8-BAFC6187088D}" presName="negativeSpace" presStyleCnt="0"/>
      <dgm:spPr/>
    </dgm:pt>
    <dgm:pt modelId="{9894AC54-C7F9-48DB-8BC5-71AF1D0415A5}" type="pres">
      <dgm:prSet presAssocID="{F1CE9545-AB88-43D2-A3B8-BAFC6187088D}" presName="childText" presStyleLbl="conFgAcc1" presStyleIdx="1" presStyleCnt="5">
        <dgm:presLayoutVars>
          <dgm:bulletEnabled val="1"/>
        </dgm:presLayoutVars>
      </dgm:prSet>
      <dgm:spPr/>
    </dgm:pt>
    <dgm:pt modelId="{8F3D1B9F-D65C-4374-8855-0D0E1F38C454}" type="pres">
      <dgm:prSet presAssocID="{A0F7D94A-F077-486F-B9AA-F88650D508BF}" presName="spaceBetweenRectangles" presStyleCnt="0"/>
      <dgm:spPr/>
    </dgm:pt>
    <dgm:pt modelId="{66AFB802-1FF1-462C-9382-F9E9C8E12699}" type="pres">
      <dgm:prSet presAssocID="{814D4B5F-1D78-42B4-B756-33CF7C8256BB}" presName="parentLin" presStyleCnt="0"/>
      <dgm:spPr/>
    </dgm:pt>
    <dgm:pt modelId="{8868269E-40D9-4613-847D-6A855686BEF7}" type="pres">
      <dgm:prSet presAssocID="{814D4B5F-1D78-42B4-B756-33CF7C8256BB}" presName="parentLeftMargin" presStyleLbl="node1" presStyleIdx="1" presStyleCnt="5"/>
      <dgm:spPr/>
    </dgm:pt>
    <dgm:pt modelId="{E7A928EF-5664-4697-82C2-EE09225BD157}" type="pres">
      <dgm:prSet presAssocID="{814D4B5F-1D78-42B4-B756-33CF7C8256BB}" presName="parentText" presStyleLbl="node1" presStyleIdx="2" presStyleCnt="5" custScaleX="122589" custScaleY="134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53E8C-97F3-430C-8F60-69083D2A274D}" type="pres">
      <dgm:prSet presAssocID="{814D4B5F-1D78-42B4-B756-33CF7C8256BB}" presName="negativeSpace" presStyleCnt="0"/>
      <dgm:spPr/>
    </dgm:pt>
    <dgm:pt modelId="{24C06611-3FE6-474A-88F2-1656204C9D4E}" type="pres">
      <dgm:prSet presAssocID="{814D4B5F-1D78-42B4-B756-33CF7C8256BB}" presName="childText" presStyleLbl="conFgAcc1" presStyleIdx="2" presStyleCnt="5">
        <dgm:presLayoutVars>
          <dgm:bulletEnabled val="1"/>
        </dgm:presLayoutVars>
      </dgm:prSet>
      <dgm:spPr/>
    </dgm:pt>
    <dgm:pt modelId="{11D47ED7-6E46-40B5-9B35-93F86326FE3C}" type="pres">
      <dgm:prSet presAssocID="{B9FF7502-E051-400A-8307-CA9A0244720A}" presName="spaceBetweenRectangles" presStyleCnt="0"/>
      <dgm:spPr/>
    </dgm:pt>
    <dgm:pt modelId="{2A405AAD-0D2D-450C-A392-6AD772986555}" type="pres">
      <dgm:prSet presAssocID="{52FFF5AF-D118-4DC8-885C-DA08A54A8FB0}" presName="parentLin" presStyleCnt="0"/>
      <dgm:spPr/>
    </dgm:pt>
    <dgm:pt modelId="{087DF7BB-0A8A-4373-9AB9-35CF7159DC93}" type="pres">
      <dgm:prSet presAssocID="{52FFF5AF-D118-4DC8-885C-DA08A54A8FB0}" presName="parentLeftMargin" presStyleLbl="node1" presStyleIdx="2" presStyleCnt="5"/>
      <dgm:spPr/>
    </dgm:pt>
    <dgm:pt modelId="{F2B9ECC0-29F1-46CA-B936-75AA2B2EA723}" type="pres">
      <dgm:prSet presAssocID="{52FFF5AF-D118-4DC8-885C-DA08A54A8FB0}" presName="parentText" presStyleLbl="node1" presStyleIdx="3" presStyleCnt="5" custScaleX="122589" custScaleY="134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CD5E1-5015-410F-A291-ABBB3C2E9C57}" type="pres">
      <dgm:prSet presAssocID="{52FFF5AF-D118-4DC8-885C-DA08A54A8FB0}" presName="negativeSpace" presStyleCnt="0"/>
      <dgm:spPr/>
    </dgm:pt>
    <dgm:pt modelId="{3EE00B27-66CC-40A3-ACFD-C5290C6AD368}" type="pres">
      <dgm:prSet presAssocID="{52FFF5AF-D118-4DC8-885C-DA08A54A8FB0}" presName="childText" presStyleLbl="conFgAcc1" presStyleIdx="3" presStyleCnt="5">
        <dgm:presLayoutVars>
          <dgm:bulletEnabled val="1"/>
        </dgm:presLayoutVars>
      </dgm:prSet>
      <dgm:spPr/>
    </dgm:pt>
    <dgm:pt modelId="{C64ACE7E-4CA5-4726-AA40-19346DFF3EC0}" type="pres">
      <dgm:prSet presAssocID="{F14F7C3B-6457-4924-AA3D-0E2CA926E1AE}" presName="spaceBetweenRectangles" presStyleCnt="0"/>
      <dgm:spPr/>
    </dgm:pt>
    <dgm:pt modelId="{0786514C-EDF1-48A1-B443-1112EF2824A4}" type="pres">
      <dgm:prSet presAssocID="{372524BB-2A8A-4230-A249-AD06FF3844D9}" presName="parentLin" presStyleCnt="0"/>
      <dgm:spPr/>
    </dgm:pt>
    <dgm:pt modelId="{FEFCF04D-3BC4-49BE-815A-B271DBEC7576}" type="pres">
      <dgm:prSet presAssocID="{372524BB-2A8A-4230-A249-AD06FF3844D9}" presName="parentLeftMargin" presStyleLbl="node1" presStyleIdx="3" presStyleCnt="5"/>
      <dgm:spPr/>
    </dgm:pt>
    <dgm:pt modelId="{4DF5E740-C96D-465A-92E7-D5AA729A29EA}" type="pres">
      <dgm:prSet presAssocID="{372524BB-2A8A-4230-A249-AD06FF3844D9}" presName="parentText" presStyleLbl="node1" presStyleIdx="4" presStyleCnt="5" custScaleX="122589" custScaleY="134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0B30B-B6FC-4677-8CCA-C8B2861C39FF}" type="pres">
      <dgm:prSet presAssocID="{372524BB-2A8A-4230-A249-AD06FF3844D9}" presName="negativeSpace" presStyleCnt="0"/>
      <dgm:spPr/>
    </dgm:pt>
    <dgm:pt modelId="{6AB8D0C3-AB26-4EF3-8F9B-25D51CA74BF2}" type="pres">
      <dgm:prSet presAssocID="{372524BB-2A8A-4230-A249-AD06FF3844D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702381C-80D7-45EE-9A0E-D8205C65629F}" type="presOf" srcId="{52FFF5AF-D118-4DC8-885C-DA08A54A8FB0}" destId="{F2B9ECC0-29F1-46CA-B936-75AA2B2EA723}" srcOrd="1" destOrd="0" presId="urn:microsoft.com/office/officeart/2005/8/layout/list1"/>
    <dgm:cxn modelId="{69698EBD-64C7-4A88-945F-B7C40E992690}" srcId="{80BB00F1-D3EB-4ED2-82B6-39BF30DE9BE5}" destId="{372524BB-2A8A-4230-A249-AD06FF3844D9}" srcOrd="4" destOrd="0" parTransId="{36C2AC67-F93C-4106-9AF3-EB6A0D88116D}" sibTransId="{5FF62702-D7C6-4F4B-8F20-D45BEC0466E3}"/>
    <dgm:cxn modelId="{D7DC7C48-F818-4138-9FFD-2B23AFAB8897}" type="presOf" srcId="{372524BB-2A8A-4230-A249-AD06FF3844D9}" destId="{FEFCF04D-3BC4-49BE-815A-B271DBEC7576}" srcOrd="0" destOrd="0" presId="urn:microsoft.com/office/officeart/2005/8/layout/list1"/>
    <dgm:cxn modelId="{8E891F03-963F-4DB5-B50B-A2BF704F8A98}" type="presOf" srcId="{52436549-8A2D-4E9A-A264-6487653F685C}" destId="{4AE783A9-AFF2-4EF2-9C7F-6C5DE9B73F90}" srcOrd="1" destOrd="0" presId="urn:microsoft.com/office/officeart/2005/8/layout/list1"/>
    <dgm:cxn modelId="{12527677-1CF2-4C70-A6E4-5299F6D23384}" srcId="{80BB00F1-D3EB-4ED2-82B6-39BF30DE9BE5}" destId="{814D4B5F-1D78-42B4-B756-33CF7C8256BB}" srcOrd="2" destOrd="0" parTransId="{934F7516-0701-4579-9871-A218E7564239}" sibTransId="{B9FF7502-E051-400A-8307-CA9A0244720A}"/>
    <dgm:cxn modelId="{4406ED73-CF58-4FBD-B8CD-41768BC8ECB7}" type="presOf" srcId="{372524BB-2A8A-4230-A249-AD06FF3844D9}" destId="{4DF5E740-C96D-465A-92E7-D5AA729A29EA}" srcOrd="1" destOrd="0" presId="urn:microsoft.com/office/officeart/2005/8/layout/list1"/>
    <dgm:cxn modelId="{415AA140-D692-48C3-B02D-6DF8EF7DA9FA}" type="presOf" srcId="{52FFF5AF-D118-4DC8-885C-DA08A54A8FB0}" destId="{087DF7BB-0A8A-4373-9AB9-35CF7159DC93}" srcOrd="0" destOrd="0" presId="urn:microsoft.com/office/officeart/2005/8/layout/list1"/>
    <dgm:cxn modelId="{54A08A8F-79C9-41F4-87F7-4B84F46E13A5}" type="presOf" srcId="{F1CE9545-AB88-43D2-A3B8-BAFC6187088D}" destId="{C6DF6DDB-6386-443A-BEEF-A0294BA5FEEC}" srcOrd="0" destOrd="0" presId="urn:microsoft.com/office/officeart/2005/8/layout/list1"/>
    <dgm:cxn modelId="{6DBC3685-2AA1-42D8-BDEC-CF825B3DB79E}" srcId="{80BB00F1-D3EB-4ED2-82B6-39BF30DE9BE5}" destId="{52FFF5AF-D118-4DC8-885C-DA08A54A8FB0}" srcOrd="3" destOrd="0" parTransId="{FBE1CFE8-85AE-4D90-A142-DF6D093F556A}" sibTransId="{F14F7C3B-6457-4924-AA3D-0E2CA926E1AE}"/>
    <dgm:cxn modelId="{DCF9F0DB-69FB-456A-813F-1F6E697A34C0}" srcId="{80BB00F1-D3EB-4ED2-82B6-39BF30DE9BE5}" destId="{F1CE9545-AB88-43D2-A3B8-BAFC6187088D}" srcOrd="1" destOrd="0" parTransId="{A6324272-CAA6-4C2E-A39E-19B8E1F3CC8A}" sibTransId="{A0F7D94A-F077-486F-B9AA-F88650D508BF}"/>
    <dgm:cxn modelId="{CC312BBA-6077-4F9B-BE86-7A7CF2DB5D78}" type="presOf" srcId="{F1CE9545-AB88-43D2-A3B8-BAFC6187088D}" destId="{5BC3DBC6-4193-4BE5-8F04-B168CF5E261A}" srcOrd="1" destOrd="0" presId="urn:microsoft.com/office/officeart/2005/8/layout/list1"/>
    <dgm:cxn modelId="{2EA3BF8B-4211-40F7-8BB0-7BC0B8739B7E}" type="presOf" srcId="{52436549-8A2D-4E9A-A264-6487653F685C}" destId="{AB1E61E8-BE99-4D12-BA34-482A118A69F8}" srcOrd="0" destOrd="0" presId="urn:microsoft.com/office/officeart/2005/8/layout/list1"/>
    <dgm:cxn modelId="{4489B8C1-E104-4623-B5DD-94411D445F7A}" srcId="{80BB00F1-D3EB-4ED2-82B6-39BF30DE9BE5}" destId="{52436549-8A2D-4E9A-A264-6487653F685C}" srcOrd="0" destOrd="0" parTransId="{EA87086C-D6D9-4AC0-A7B8-3C26F24BEF11}" sibTransId="{F15B52CD-1E03-4C61-8829-C912BA6268A0}"/>
    <dgm:cxn modelId="{CD340761-29EF-415E-BBB5-10904D2B2D2D}" type="presOf" srcId="{814D4B5F-1D78-42B4-B756-33CF7C8256BB}" destId="{8868269E-40D9-4613-847D-6A855686BEF7}" srcOrd="0" destOrd="0" presId="urn:microsoft.com/office/officeart/2005/8/layout/list1"/>
    <dgm:cxn modelId="{46A03DCC-B34C-4FB9-96BB-5AE15F18A142}" type="presOf" srcId="{814D4B5F-1D78-42B4-B756-33CF7C8256BB}" destId="{E7A928EF-5664-4697-82C2-EE09225BD157}" srcOrd="1" destOrd="0" presId="urn:microsoft.com/office/officeart/2005/8/layout/list1"/>
    <dgm:cxn modelId="{56A44C78-2C65-4B00-8F88-939D3F8BFAFB}" type="presOf" srcId="{80BB00F1-D3EB-4ED2-82B6-39BF30DE9BE5}" destId="{4F310E4F-8726-449D-ACF7-9B6C1CA77762}" srcOrd="0" destOrd="0" presId="urn:microsoft.com/office/officeart/2005/8/layout/list1"/>
    <dgm:cxn modelId="{3C80A988-B13F-4F7C-BCAC-1B263EBD8ADC}" type="presParOf" srcId="{4F310E4F-8726-449D-ACF7-9B6C1CA77762}" destId="{79477D46-A0F9-4DEA-A29E-151434DA94C2}" srcOrd="0" destOrd="0" presId="urn:microsoft.com/office/officeart/2005/8/layout/list1"/>
    <dgm:cxn modelId="{B6F19047-CA8A-4B2B-A9F5-9AF1FD59A7BA}" type="presParOf" srcId="{79477D46-A0F9-4DEA-A29E-151434DA94C2}" destId="{AB1E61E8-BE99-4D12-BA34-482A118A69F8}" srcOrd="0" destOrd="0" presId="urn:microsoft.com/office/officeart/2005/8/layout/list1"/>
    <dgm:cxn modelId="{773C2D62-BABC-483F-99E9-F360A1BDA12A}" type="presParOf" srcId="{79477D46-A0F9-4DEA-A29E-151434DA94C2}" destId="{4AE783A9-AFF2-4EF2-9C7F-6C5DE9B73F90}" srcOrd="1" destOrd="0" presId="urn:microsoft.com/office/officeart/2005/8/layout/list1"/>
    <dgm:cxn modelId="{79748C18-BE88-4944-B0FC-E58F7176AAD6}" type="presParOf" srcId="{4F310E4F-8726-449D-ACF7-9B6C1CA77762}" destId="{90A0C4F6-DD96-4371-9B76-900598D00AE9}" srcOrd="1" destOrd="0" presId="urn:microsoft.com/office/officeart/2005/8/layout/list1"/>
    <dgm:cxn modelId="{8837CD6F-BA6C-402A-9835-02046D350B5D}" type="presParOf" srcId="{4F310E4F-8726-449D-ACF7-9B6C1CA77762}" destId="{3489EB89-EB34-4EE4-BD05-640437D9786F}" srcOrd="2" destOrd="0" presId="urn:microsoft.com/office/officeart/2005/8/layout/list1"/>
    <dgm:cxn modelId="{F3A9F45A-A8AE-49BB-9EAC-E782A06931D0}" type="presParOf" srcId="{4F310E4F-8726-449D-ACF7-9B6C1CA77762}" destId="{8ED00507-3EE8-421B-B2F0-FC0B550AD5F3}" srcOrd="3" destOrd="0" presId="urn:microsoft.com/office/officeart/2005/8/layout/list1"/>
    <dgm:cxn modelId="{7933352C-70FC-4763-8FAF-9C3488F3DD50}" type="presParOf" srcId="{4F310E4F-8726-449D-ACF7-9B6C1CA77762}" destId="{36469DC6-76ED-4478-9041-3C0641E22976}" srcOrd="4" destOrd="0" presId="urn:microsoft.com/office/officeart/2005/8/layout/list1"/>
    <dgm:cxn modelId="{A30BFDD9-E138-4226-9CF3-8B014DCC3784}" type="presParOf" srcId="{36469DC6-76ED-4478-9041-3C0641E22976}" destId="{C6DF6DDB-6386-443A-BEEF-A0294BA5FEEC}" srcOrd="0" destOrd="0" presId="urn:microsoft.com/office/officeart/2005/8/layout/list1"/>
    <dgm:cxn modelId="{51093021-2849-4854-8A3F-C3FE3783F2CC}" type="presParOf" srcId="{36469DC6-76ED-4478-9041-3C0641E22976}" destId="{5BC3DBC6-4193-4BE5-8F04-B168CF5E261A}" srcOrd="1" destOrd="0" presId="urn:microsoft.com/office/officeart/2005/8/layout/list1"/>
    <dgm:cxn modelId="{26A219A8-EFE4-4A27-BF45-3DACD858D404}" type="presParOf" srcId="{4F310E4F-8726-449D-ACF7-9B6C1CA77762}" destId="{F07F141B-E1A4-499A-ADA3-F1374296EDFC}" srcOrd="5" destOrd="0" presId="urn:microsoft.com/office/officeart/2005/8/layout/list1"/>
    <dgm:cxn modelId="{682EB869-9A18-4287-88E2-EC23CF71E071}" type="presParOf" srcId="{4F310E4F-8726-449D-ACF7-9B6C1CA77762}" destId="{9894AC54-C7F9-48DB-8BC5-71AF1D0415A5}" srcOrd="6" destOrd="0" presId="urn:microsoft.com/office/officeart/2005/8/layout/list1"/>
    <dgm:cxn modelId="{2BA8DE80-7F56-4033-8F8C-58B3B25CCDD1}" type="presParOf" srcId="{4F310E4F-8726-449D-ACF7-9B6C1CA77762}" destId="{8F3D1B9F-D65C-4374-8855-0D0E1F38C454}" srcOrd="7" destOrd="0" presId="urn:microsoft.com/office/officeart/2005/8/layout/list1"/>
    <dgm:cxn modelId="{B45C9405-7B77-46AB-8D83-D08A03E81129}" type="presParOf" srcId="{4F310E4F-8726-449D-ACF7-9B6C1CA77762}" destId="{66AFB802-1FF1-462C-9382-F9E9C8E12699}" srcOrd="8" destOrd="0" presId="urn:microsoft.com/office/officeart/2005/8/layout/list1"/>
    <dgm:cxn modelId="{24C17288-8054-4096-898E-1B1CB246D0A9}" type="presParOf" srcId="{66AFB802-1FF1-462C-9382-F9E9C8E12699}" destId="{8868269E-40D9-4613-847D-6A855686BEF7}" srcOrd="0" destOrd="0" presId="urn:microsoft.com/office/officeart/2005/8/layout/list1"/>
    <dgm:cxn modelId="{33E4E8F0-4213-4782-B82B-B1F74BCF3BA4}" type="presParOf" srcId="{66AFB802-1FF1-462C-9382-F9E9C8E12699}" destId="{E7A928EF-5664-4697-82C2-EE09225BD157}" srcOrd="1" destOrd="0" presId="urn:microsoft.com/office/officeart/2005/8/layout/list1"/>
    <dgm:cxn modelId="{BD2191E3-5B05-44F1-8B67-0204CD0F674A}" type="presParOf" srcId="{4F310E4F-8726-449D-ACF7-9B6C1CA77762}" destId="{94A53E8C-97F3-430C-8F60-69083D2A274D}" srcOrd="9" destOrd="0" presId="urn:microsoft.com/office/officeart/2005/8/layout/list1"/>
    <dgm:cxn modelId="{5BB8402D-C4EB-4488-92B1-8F620ECB21F1}" type="presParOf" srcId="{4F310E4F-8726-449D-ACF7-9B6C1CA77762}" destId="{24C06611-3FE6-474A-88F2-1656204C9D4E}" srcOrd="10" destOrd="0" presId="urn:microsoft.com/office/officeart/2005/8/layout/list1"/>
    <dgm:cxn modelId="{6E3E8859-7665-492C-ADC1-40A370210AB6}" type="presParOf" srcId="{4F310E4F-8726-449D-ACF7-9B6C1CA77762}" destId="{11D47ED7-6E46-40B5-9B35-93F86326FE3C}" srcOrd="11" destOrd="0" presId="urn:microsoft.com/office/officeart/2005/8/layout/list1"/>
    <dgm:cxn modelId="{1FDDA09A-4C4C-43AC-8A4A-236AA59FA9B0}" type="presParOf" srcId="{4F310E4F-8726-449D-ACF7-9B6C1CA77762}" destId="{2A405AAD-0D2D-450C-A392-6AD772986555}" srcOrd="12" destOrd="0" presId="urn:microsoft.com/office/officeart/2005/8/layout/list1"/>
    <dgm:cxn modelId="{1FD0CD0D-429D-47E6-83AF-FCECF12BA377}" type="presParOf" srcId="{2A405AAD-0D2D-450C-A392-6AD772986555}" destId="{087DF7BB-0A8A-4373-9AB9-35CF7159DC93}" srcOrd="0" destOrd="0" presId="urn:microsoft.com/office/officeart/2005/8/layout/list1"/>
    <dgm:cxn modelId="{AFDED365-F21A-456C-A470-CB37C4E2CFF6}" type="presParOf" srcId="{2A405AAD-0D2D-450C-A392-6AD772986555}" destId="{F2B9ECC0-29F1-46CA-B936-75AA2B2EA723}" srcOrd="1" destOrd="0" presId="urn:microsoft.com/office/officeart/2005/8/layout/list1"/>
    <dgm:cxn modelId="{262BFB6C-5AA7-4A7D-889F-ABE748C49C95}" type="presParOf" srcId="{4F310E4F-8726-449D-ACF7-9B6C1CA77762}" destId="{E23CD5E1-5015-410F-A291-ABBB3C2E9C57}" srcOrd="13" destOrd="0" presId="urn:microsoft.com/office/officeart/2005/8/layout/list1"/>
    <dgm:cxn modelId="{9F5E7BEB-FD2D-4CB9-B236-E3F75A48CF77}" type="presParOf" srcId="{4F310E4F-8726-449D-ACF7-9B6C1CA77762}" destId="{3EE00B27-66CC-40A3-ACFD-C5290C6AD368}" srcOrd="14" destOrd="0" presId="urn:microsoft.com/office/officeart/2005/8/layout/list1"/>
    <dgm:cxn modelId="{2E59275B-3CA6-4764-BE3D-155E00641F85}" type="presParOf" srcId="{4F310E4F-8726-449D-ACF7-9B6C1CA77762}" destId="{C64ACE7E-4CA5-4726-AA40-19346DFF3EC0}" srcOrd="15" destOrd="0" presId="urn:microsoft.com/office/officeart/2005/8/layout/list1"/>
    <dgm:cxn modelId="{F6A175B9-741E-44FA-9C29-D3220DDFBB55}" type="presParOf" srcId="{4F310E4F-8726-449D-ACF7-9B6C1CA77762}" destId="{0786514C-EDF1-48A1-B443-1112EF2824A4}" srcOrd="16" destOrd="0" presId="urn:microsoft.com/office/officeart/2005/8/layout/list1"/>
    <dgm:cxn modelId="{029C8214-B4AE-481C-9006-7D29561AD826}" type="presParOf" srcId="{0786514C-EDF1-48A1-B443-1112EF2824A4}" destId="{FEFCF04D-3BC4-49BE-815A-B271DBEC7576}" srcOrd="0" destOrd="0" presId="urn:microsoft.com/office/officeart/2005/8/layout/list1"/>
    <dgm:cxn modelId="{DF8C38B7-19DE-4471-91AC-5AAEB0A277D0}" type="presParOf" srcId="{0786514C-EDF1-48A1-B443-1112EF2824A4}" destId="{4DF5E740-C96D-465A-92E7-D5AA729A29EA}" srcOrd="1" destOrd="0" presId="urn:microsoft.com/office/officeart/2005/8/layout/list1"/>
    <dgm:cxn modelId="{7FEFD570-39D1-4928-925C-966DDABFD447}" type="presParOf" srcId="{4F310E4F-8726-449D-ACF7-9B6C1CA77762}" destId="{1780B30B-B6FC-4677-8CCA-C8B2861C39FF}" srcOrd="17" destOrd="0" presId="urn:microsoft.com/office/officeart/2005/8/layout/list1"/>
    <dgm:cxn modelId="{147BA9ED-CC21-44F5-90BA-35834D21602A}" type="presParOf" srcId="{4F310E4F-8726-449D-ACF7-9B6C1CA77762}" destId="{6AB8D0C3-AB26-4EF3-8F9B-25D51CA74BF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B91550B-07DB-443A-B43F-EC25DB3C8B04}" type="doc">
      <dgm:prSet loTypeId="urn:microsoft.com/office/officeart/2005/8/layout/pList2" loCatId="list" qsTypeId="urn:microsoft.com/office/officeart/2005/8/quickstyle/3d3" qsCatId="3D" csTypeId="urn:microsoft.com/office/officeart/2005/8/colors/accent3_2" csCatId="accent3" phldr="1"/>
      <dgm:spPr/>
    </dgm:pt>
    <dgm:pt modelId="{CF78C826-898E-4667-8DDD-EE8CF0B6778A}">
      <dgm:prSet phldrT="[Текст]" custT="1"/>
      <dgm:spPr/>
      <dgm:t>
        <a:bodyPr/>
        <a:lstStyle/>
        <a:p>
          <a:r>
            <a:rPr lang="ru-RU" sz="2200" b="1" dirty="0" smtClean="0"/>
            <a:t>С. 136-138 читать, пересказывать по плану</a:t>
          </a:r>
          <a:endParaRPr lang="ru-RU" sz="2200" b="1" dirty="0"/>
        </a:p>
      </dgm:t>
    </dgm:pt>
    <dgm:pt modelId="{16A0285A-CBFE-4DFC-81C5-8F25A7048336}" type="parTrans" cxnId="{616D1F48-5EAA-4BE6-8B76-B6E478992138}">
      <dgm:prSet/>
      <dgm:spPr/>
      <dgm:t>
        <a:bodyPr/>
        <a:lstStyle/>
        <a:p>
          <a:endParaRPr lang="ru-RU" sz="2000" b="1"/>
        </a:p>
      </dgm:t>
    </dgm:pt>
    <dgm:pt modelId="{6E967BED-DC4E-453E-AAAC-7C72CC58E18E}" type="sibTrans" cxnId="{616D1F48-5EAA-4BE6-8B76-B6E478992138}">
      <dgm:prSet/>
      <dgm:spPr/>
      <dgm:t>
        <a:bodyPr/>
        <a:lstStyle/>
        <a:p>
          <a:endParaRPr lang="ru-RU" sz="2000" b="1"/>
        </a:p>
      </dgm:t>
    </dgm:pt>
    <dgm:pt modelId="{45B3D642-9AB7-4504-8627-6F7340F41B92}">
      <dgm:prSet phldrT="[Текст]" custT="1"/>
      <dgm:spPr/>
      <dgm:t>
        <a:bodyPr/>
        <a:lstStyle/>
        <a:p>
          <a:r>
            <a:rPr lang="ru-RU" sz="2200" b="1" dirty="0" smtClean="0"/>
            <a:t>По желанию: подобрать к прочитанному тексту пословицы, загадки;</a:t>
          </a:r>
          <a:endParaRPr lang="ru-RU" sz="2200" b="1" dirty="0"/>
        </a:p>
      </dgm:t>
    </dgm:pt>
    <dgm:pt modelId="{505919BD-0242-4BC7-9CB0-B0B1EFE899A3}" type="parTrans" cxnId="{38F95C4E-6DBE-4A21-B725-BC4AFB27B287}">
      <dgm:prSet/>
      <dgm:spPr/>
      <dgm:t>
        <a:bodyPr/>
        <a:lstStyle/>
        <a:p>
          <a:endParaRPr lang="ru-RU" sz="2000" b="1"/>
        </a:p>
      </dgm:t>
    </dgm:pt>
    <dgm:pt modelId="{1DCE30F7-C6A1-4761-90C9-5457773CD128}" type="sibTrans" cxnId="{38F95C4E-6DBE-4A21-B725-BC4AFB27B287}">
      <dgm:prSet/>
      <dgm:spPr/>
      <dgm:t>
        <a:bodyPr/>
        <a:lstStyle/>
        <a:p>
          <a:endParaRPr lang="ru-RU" sz="2000" b="1"/>
        </a:p>
      </dgm:t>
    </dgm:pt>
    <dgm:pt modelId="{DB064A22-4088-49A1-87A2-19381FA99B7F}">
      <dgm:prSet phldrT="[Текст]" custT="1"/>
      <dgm:spPr/>
      <dgm:t>
        <a:bodyPr/>
        <a:lstStyle/>
        <a:p>
          <a:r>
            <a:rPr lang="ru-RU" sz="2200" b="1" dirty="0" smtClean="0"/>
            <a:t>Найти и прочитать русскую народную сказку “Пых”.</a:t>
          </a:r>
          <a:endParaRPr lang="ru-RU" sz="2200" b="1" dirty="0"/>
        </a:p>
      </dgm:t>
    </dgm:pt>
    <dgm:pt modelId="{0A5BF8EF-B3A0-49E3-A1EE-C3813533A8D0}" type="parTrans" cxnId="{F35ECBD4-9D4E-46D2-B284-71B94A730124}">
      <dgm:prSet/>
      <dgm:spPr/>
      <dgm:t>
        <a:bodyPr/>
        <a:lstStyle/>
        <a:p>
          <a:endParaRPr lang="ru-RU" sz="2000" b="1"/>
        </a:p>
      </dgm:t>
    </dgm:pt>
    <dgm:pt modelId="{8F9990B9-54A3-4F27-A96A-2FE45FA3D489}" type="sibTrans" cxnId="{F35ECBD4-9D4E-46D2-B284-71B94A730124}">
      <dgm:prSet/>
      <dgm:spPr/>
      <dgm:t>
        <a:bodyPr/>
        <a:lstStyle/>
        <a:p>
          <a:endParaRPr lang="ru-RU" sz="2000" b="1"/>
        </a:p>
      </dgm:t>
    </dgm:pt>
    <dgm:pt modelId="{467C8633-A64F-4D76-8F97-421EC1E5C569}" type="pres">
      <dgm:prSet presAssocID="{9B91550B-07DB-443A-B43F-EC25DB3C8B04}" presName="Name0" presStyleCnt="0">
        <dgm:presLayoutVars>
          <dgm:dir/>
          <dgm:resizeHandles val="exact"/>
        </dgm:presLayoutVars>
      </dgm:prSet>
      <dgm:spPr/>
    </dgm:pt>
    <dgm:pt modelId="{983A1BC8-9F96-4C42-8FBA-6EDD799B53B4}" type="pres">
      <dgm:prSet presAssocID="{9B91550B-07DB-443A-B43F-EC25DB3C8B04}" presName="bkgdShp" presStyleLbl="alignAccFollowNode1" presStyleIdx="0" presStyleCnt="1"/>
      <dgm:spPr/>
    </dgm:pt>
    <dgm:pt modelId="{2EDBD103-3157-49F7-8AC1-2247429B6D55}" type="pres">
      <dgm:prSet presAssocID="{9B91550B-07DB-443A-B43F-EC25DB3C8B04}" presName="linComp" presStyleCnt="0"/>
      <dgm:spPr/>
    </dgm:pt>
    <dgm:pt modelId="{28C31222-F881-4F40-B69B-5F19F9AA99FC}" type="pres">
      <dgm:prSet presAssocID="{CF78C826-898E-4667-8DDD-EE8CF0B6778A}" presName="compNode" presStyleCnt="0"/>
      <dgm:spPr/>
    </dgm:pt>
    <dgm:pt modelId="{E6EC0E52-5119-49D9-AA74-20227C5C1703}" type="pres">
      <dgm:prSet presAssocID="{CF78C826-898E-4667-8DDD-EE8CF0B677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C08BA-9384-44FC-8B0F-8D76ABC893D8}" type="pres">
      <dgm:prSet presAssocID="{CF78C826-898E-4667-8DDD-EE8CF0B6778A}" presName="invisiNode" presStyleLbl="node1" presStyleIdx="0" presStyleCnt="3"/>
      <dgm:spPr/>
    </dgm:pt>
    <dgm:pt modelId="{790657FB-6672-418B-A6F7-802F21A958ED}" type="pres">
      <dgm:prSet presAssocID="{CF78C826-898E-4667-8DDD-EE8CF0B6778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AF5B4E4-807C-415C-A478-DDAD23D175CF}" type="pres">
      <dgm:prSet presAssocID="{6E967BED-DC4E-453E-AAAC-7C72CC58E18E}" presName="sibTrans" presStyleLbl="sibTrans2D1" presStyleIdx="0" presStyleCnt="0"/>
      <dgm:spPr/>
    </dgm:pt>
    <dgm:pt modelId="{C21EA7A7-A650-40A5-8F96-520127757840}" type="pres">
      <dgm:prSet presAssocID="{45B3D642-9AB7-4504-8627-6F7340F41B92}" presName="compNode" presStyleCnt="0"/>
      <dgm:spPr/>
    </dgm:pt>
    <dgm:pt modelId="{BD2D1D5C-FD02-41AC-88AC-10ED621B0200}" type="pres">
      <dgm:prSet presAssocID="{45B3D642-9AB7-4504-8627-6F7340F41B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52680-CA7B-4AEF-B24F-093148B67FBA}" type="pres">
      <dgm:prSet presAssocID="{45B3D642-9AB7-4504-8627-6F7340F41B92}" presName="invisiNode" presStyleLbl="node1" presStyleIdx="1" presStyleCnt="3"/>
      <dgm:spPr/>
    </dgm:pt>
    <dgm:pt modelId="{17558F9A-57A0-43BE-8252-1E9242D0A090}" type="pres">
      <dgm:prSet presAssocID="{45B3D642-9AB7-4504-8627-6F7340F41B92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035109B-A8A9-47E1-937C-A6FCC4BB6979}" type="pres">
      <dgm:prSet presAssocID="{1DCE30F7-C6A1-4761-90C9-5457773CD128}" presName="sibTrans" presStyleLbl="sibTrans2D1" presStyleIdx="0" presStyleCnt="0"/>
      <dgm:spPr/>
    </dgm:pt>
    <dgm:pt modelId="{7164CA8F-21F4-491E-A14B-FA983C392189}" type="pres">
      <dgm:prSet presAssocID="{DB064A22-4088-49A1-87A2-19381FA99B7F}" presName="compNode" presStyleCnt="0"/>
      <dgm:spPr/>
    </dgm:pt>
    <dgm:pt modelId="{80DC3113-DE54-4093-B2A3-A8F8A40785B1}" type="pres">
      <dgm:prSet presAssocID="{DB064A22-4088-49A1-87A2-19381FA99B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3D60A-96D2-4D66-AC5A-D9F58679E983}" type="pres">
      <dgm:prSet presAssocID="{DB064A22-4088-49A1-87A2-19381FA99B7F}" presName="invisiNode" presStyleLbl="node1" presStyleIdx="2" presStyleCnt="3"/>
      <dgm:spPr/>
    </dgm:pt>
    <dgm:pt modelId="{32164D8C-0B69-4501-8929-BD055EF1211C}" type="pres">
      <dgm:prSet presAssocID="{DB064A22-4088-49A1-87A2-19381FA99B7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16D1F48-5EAA-4BE6-8B76-B6E478992138}" srcId="{9B91550B-07DB-443A-B43F-EC25DB3C8B04}" destId="{CF78C826-898E-4667-8DDD-EE8CF0B6778A}" srcOrd="0" destOrd="0" parTransId="{16A0285A-CBFE-4DFC-81C5-8F25A7048336}" sibTransId="{6E967BED-DC4E-453E-AAAC-7C72CC58E18E}"/>
    <dgm:cxn modelId="{BA9FAE66-1F50-4487-A050-4C876BC23ABD}" type="presOf" srcId="{1DCE30F7-C6A1-4761-90C9-5457773CD128}" destId="{D035109B-A8A9-47E1-937C-A6FCC4BB6979}" srcOrd="0" destOrd="0" presId="urn:microsoft.com/office/officeart/2005/8/layout/pList2"/>
    <dgm:cxn modelId="{B6F51D9D-1CE5-4606-99DA-1D5DCEEAA2DE}" type="presOf" srcId="{6E967BED-DC4E-453E-AAAC-7C72CC58E18E}" destId="{9AF5B4E4-807C-415C-A478-DDAD23D175CF}" srcOrd="0" destOrd="0" presId="urn:microsoft.com/office/officeart/2005/8/layout/pList2"/>
    <dgm:cxn modelId="{38F95C4E-6DBE-4A21-B725-BC4AFB27B287}" srcId="{9B91550B-07DB-443A-B43F-EC25DB3C8B04}" destId="{45B3D642-9AB7-4504-8627-6F7340F41B92}" srcOrd="1" destOrd="0" parTransId="{505919BD-0242-4BC7-9CB0-B0B1EFE899A3}" sibTransId="{1DCE30F7-C6A1-4761-90C9-5457773CD128}"/>
    <dgm:cxn modelId="{ACA5646B-BF8C-4AA5-9EFC-5B9668B1D234}" type="presOf" srcId="{CF78C826-898E-4667-8DDD-EE8CF0B6778A}" destId="{E6EC0E52-5119-49D9-AA74-20227C5C1703}" srcOrd="0" destOrd="0" presId="urn:microsoft.com/office/officeart/2005/8/layout/pList2"/>
    <dgm:cxn modelId="{4657ADCE-1422-402C-A36B-DC42BFA5C91B}" type="presOf" srcId="{9B91550B-07DB-443A-B43F-EC25DB3C8B04}" destId="{467C8633-A64F-4D76-8F97-421EC1E5C569}" srcOrd="0" destOrd="0" presId="urn:microsoft.com/office/officeart/2005/8/layout/pList2"/>
    <dgm:cxn modelId="{F35ECBD4-9D4E-46D2-B284-71B94A730124}" srcId="{9B91550B-07DB-443A-B43F-EC25DB3C8B04}" destId="{DB064A22-4088-49A1-87A2-19381FA99B7F}" srcOrd="2" destOrd="0" parTransId="{0A5BF8EF-B3A0-49E3-A1EE-C3813533A8D0}" sibTransId="{8F9990B9-54A3-4F27-A96A-2FE45FA3D489}"/>
    <dgm:cxn modelId="{88C47B97-8C1B-4558-8B0F-9AECCFA34A26}" type="presOf" srcId="{DB064A22-4088-49A1-87A2-19381FA99B7F}" destId="{80DC3113-DE54-4093-B2A3-A8F8A40785B1}" srcOrd="0" destOrd="0" presId="urn:microsoft.com/office/officeart/2005/8/layout/pList2"/>
    <dgm:cxn modelId="{9D6A9AB8-A9F0-4F10-8ECA-E8D17A2CA0B1}" type="presOf" srcId="{45B3D642-9AB7-4504-8627-6F7340F41B92}" destId="{BD2D1D5C-FD02-41AC-88AC-10ED621B0200}" srcOrd="0" destOrd="0" presId="urn:microsoft.com/office/officeart/2005/8/layout/pList2"/>
    <dgm:cxn modelId="{9C93606D-9536-4A7A-9223-E6EB149CA7A6}" type="presParOf" srcId="{467C8633-A64F-4D76-8F97-421EC1E5C569}" destId="{983A1BC8-9F96-4C42-8FBA-6EDD799B53B4}" srcOrd="0" destOrd="0" presId="urn:microsoft.com/office/officeart/2005/8/layout/pList2"/>
    <dgm:cxn modelId="{E41AD7FF-3D56-456D-B719-19428E43CCE9}" type="presParOf" srcId="{467C8633-A64F-4D76-8F97-421EC1E5C569}" destId="{2EDBD103-3157-49F7-8AC1-2247429B6D55}" srcOrd="1" destOrd="0" presId="urn:microsoft.com/office/officeart/2005/8/layout/pList2"/>
    <dgm:cxn modelId="{96ED268C-F642-4DE1-A700-EB31529A86D6}" type="presParOf" srcId="{2EDBD103-3157-49F7-8AC1-2247429B6D55}" destId="{28C31222-F881-4F40-B69B-5F19F9AA99FC}" srcOrd="0" destOrd="0" presId="urn:microsoft.com/office/officeart/2005/8/layout/pList2"/>
    <dgm:cxn modelId="{ED8B91A2-AA57-4BB0-B9CF-C3810B982140}" type="presParOf" srcId="{28C31222-F881-4F40-B69B-5F19F9AA99FC}" destId="{E6EC0E52-5119-49D9-AA74-20227C5C1703}" srcOrd="0" destOrd="0" presId="urn:microsoft.com/office/officeart/2005/8/layout/pList2"/>
    <dgm:cxn modelId="{0B554213-F432-46E8-8490-49A8967DCAA7}" type="presParOf" srcId="{28C31222-F881-4F40-B69B-5F19F9AA99FC}" destId="{34FC08BA-9384-44FC-8B0F-8D76ABC893D8}" srcOrd="1" destOrd="0" presId="urn:microsoft.com/office/officeart/2005/8/layout/pList2"/>
    <dgm:cxn modelId="{BBA224DD-FD3B-40B4-8860-68055287E048}" type="presParOf" srcId="{28C31222-F881-4F40-B69B-5F19F9AA99FC}" destId="{790657FB-6672-418B-A6F7-802F21A958ED}" srcOrd="2" destOrd="0" presId="urn:microsoft.com/office/officeart/2005/8/layout/pList2"/>
    <dgm:cxn modelId="{591DB7A3-2B5D-4C69-B46D-DE0929E075FC}" type="presParOf" srcId="{2EDBD103-3157-49F7-8AC1-2247429B6D55}" destId="{9AF5B4E4-807C-415C-A478-DDAD23D175CF}" srcOrd="1" destOrd="0" presId="urn:microsoft.com/office/officeart/2005/8/layout/pList2"/>
    <dgm:cxn modelId="{2044EB9E-E64C-4392-9135-D29532E0303C}" type="presParOf" srcId="{2EDBD103-3157-49F7-8AC1-2247429B6D55}" destId="{C21EA7A7-A650-40A5-8F96-520127757840}" srcOrd="2" destOrd="0" presId="urn:microsoft.com/office/officeart/2005/8/layout/pList2"/>
    <dgm:cxn modelId="{03A8E810-8C68-4822-A318-ADC2431A1852}" type="presParOf" srcId="{C21EA7A7-A650-40A5-8F96-520127757840}" destId="{BD2D1D5C-FD02-41AC-88AC-10ED621B0200}" srcOrd="0" destOrd="0" presId="urn:microsoft.com/office/officeart/2005/8/layout/pList2"/>
    <dgm:cxn modelId="{881B64BE-E353-4C83-A5B0-BA427786D7DD}" type="presParOf" srcId="{C21EA7A7-A650-40A5-8F96-520127757840}" destId="{DC052680-CA7B-4AEF-B24F-093148B67FBA}" srcOrd="1" destOrd="0" presId="urn:microsoft.com/office/officeart/2005/8/layout/pList2"/>
    <dgm:cxn modelId="{91790D34-3245-4ABE-AE3A-30823553F3DC}" type="presParOf" srcId="{C21EA7A7-A650-40A5-8F96-520127757840}" destId="{17558F9A-57A0-43BE-8252-1E9242D0A090}" srcOrd="2" destOrd="0" presId="urn:microsoft.com/office/officeart/2005/8/layout/pList2"/>
    <dgm:cxn modelId="{B1B03C1C-AA1A-4213-BD24-5A6DA819DF53}" type="presParOf" srcId="{2EDBD103-3157-49F7-8AC1-2247429B6D55}" destId="{D035109B-A8A9-47E1-937C-A6FCC4BB6979}" srcOrd="3" destOrd="0" presId="urn:microsoft.com/office/officeart/2005/8/layout/pList2"/>
    <dgm:cxn modelId="{B33E163D-AEAC-4EA2-A317-D0FD97241375}" type="presParOf" srcId="{2EDBD103-3157-49F7-8AC1-2247429B6D55}" destId="{7164CA8F-21F4-491E-A14B-FA983C392189}" srcOrd="4" destOrd="0" presId="urn:microsoft.com/office/officeart/2005/8/layout/pList2"/>
    <dgm:cxn modelId="{8CD7A25A-680A-42D0-935F-C41BB7B78CB1}" type="presParOf" srcId="{7164CA8F-21F4-491E-A14B-FA983C392189}" destId="{80DC3113-DE54-4093-B2A3-A8F8A40785B1}" srcOrd="0" destOrd="0" presId="urn:microsoft.com/office/officeart/2005/8/layout/pList2"/>
    <dgm:cxn modelId="{537FFDB8-FFC7-444F-A6E2-A7E418E94991}" type="presParOf" srcId="{7164CA8F-21F4-491E-A14B-FA983C392189}" destId="{3633D60A-96D2-4D66-AC5A-D9F58679E983}" srcOrd="1" destOrd="0" presId="urn:microsoft.com/office/officeart/2005/8/layout/pList2"/>
    <dgm:cxn modelId="{6EB29E9A-18D4-4A13-9FB8-3877D1C52968}" type="presParOf" srcId="{7164CA8F-21F4-491E-A14B-FA983C392189}" destId="{32164D8C-0B69-4501-8929-BD055EF121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60885F-007F-4CDD-B8C9-A55DE882F3ED}" type="doc">
      <dgm:prSet loTypeId="urn:microsoft.com/office/officeart/2005/8/layout/vList3" loCatId="list" qsTypeId="urn:microsoft.com/office/officeart/2005/8/quickstyle/3d3" qsCatId="3D" csTypeId="urn:microsoft.com/office/officeart/2005/8/colors/colorful3" csCatId="colorful" phldr="1"/>
      <dgm:spPr/>
    </dgm:pt>
    <dgm:pt modelId="{359E8FB2-CCFA-46DB-B55B-005701109C8D}">
      <dgm:prSet phldrT="[Текст]"/>
      <dgm:spPr/>
      <dgm:t>
        <a:bodyPr/>
        <a:lstStyle/>
        <a:p>
          <a:r>
            <a:rPr lang="ru-RU" dirty="0" smtClean="0"/>
            <a:t>Ребята и утята</a:t>
          </a:r>
          <a:endParaRPr lang="ru-RU" dirty="0"/>
        </a:p>
      </dgm:t>
    </dgm:pt>
    <dgm:pt modelId="{6C0F87C8-A8FB-423D-AA9A-6B7114D248EB}" type="parTrans" cxnId="{A40B930A-DBE1-4523-AA5F-B9277580050D}">
      <dgm:prSet/>
      <dgm:spPr/>
      <dgm:t>
        <a:bodyPr/>
        <a:lstStyle/>
        <a:p>
          <a:endParaRPr lang="ru-RU"/>
        </a:p>
      </dgm:t>
    </dgm:pt>
    <dgm:pt modelId="{DACAE857-C96D-45DE-B8DE-2C1E8FC3B141}" type="sibTrans" cxnId="{A40B930A-DBE1-4523-AA5F-B9277580050D}">
      <dgm:prSet/>
      <dgm:spPr/>
      <dgm:t>
        <a:bodyPr/>
        <a:lstStyle/>
        <a:p>
          <a:endParaRPr lang="ru-RU"/>
        </a:p>
      </dgm:t>
    </dgm:pt>
    <dgm:pt modelId="{E822C731-CBD7-4C63-A8C6-A2D641F22526}">
      <dgm:prSet phldrT="[Текст]"/>
      <dgm:spPr/>
      <dgm:t>
        <a:bodyPr/>
        <a:lstStyle/>
        <a:p>
          <a:r>
            <a:rPr lang="ru-RU" dirty="0" err="1" smtClean="0"/>
            <a:t>Филипок</a:t>
          </a:r>
          <a:endParaRPr lang="ru-RU" dirty="0"/>
        </a:p>
      </dgm:t>
    </dgm:pt>
    <dgm:pt modelId="{C9CB46BC-94C6-4180-8C1A-A035E3D17B65}" type="parTrans" cxnId="{B5603F3B-6965-42E2-9BAC-CBCC075E084C}">
      <dgm:prSet/>
      <dgm:spPr/>
      <dgm:t>
        <a:bodyPr/>
        <a:lstStyle/>
        <a:p>
          <a:endParaRPr lang="ru-RU"/>
        </a:p>
      </dgm:t>
    </dgm:pt>
    <dgm:pt modelId="{FA509925-7D22-4BA7-A555-522C537CC8EA}" type="sibTrans" cxnId="{B5603F3B-6965-42E2-9BAC-CBCC075E084C}">
      <dgm:prSet/>
      <dgm:spPr/>
      <dgm:t>
        <a:bodyPr/>
        <a:lstStyle/>
        <a:p>
          <a:endParaRPr lang="ru-RU"/>
        </a:p>
      </dgm:t>
    </dgm:pt>
    <dgm:pt modelId="{9F3B3A6B-83A5-441A-9C85-780F22FDDC1B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Страшный рассказ</a:t>
          </a:r>
          <a:endParaRPr lang="ru-RU" dirty="0"/>
        </a:p>
      </dgm:t>
    </dgm:pt>
    <dgm:pt modelId="{02B65F81-5DCA-49CD-9CA3-C77E2E54D09B}" type="parTrans" cxnId="{06DE9036-FCD1-4F6B-AFC5-1887239A7016}">
      <dgm:prSet/>
      <dgm:spPr/>
      <dgm:t>
        <a:bodyPr/>
        <a:lstStyle/>
        <a:p>
          <a:endParaRPr lang="ru-RU"/>
        </a:p>
      </dgm:t>
    </dgm:pt>
    <dgm:pt modelId="{9A36524A-318D-4EDD-A2DA-57ABBAF81B43}" type="sibTrans" cxnId="{06DE9036-FCD1-4F6B-AFC5-1887239A7016}">
      <dgm:prSet/>
      <dgm:spPr/>
      <dgm:t>
        <a:bodyPr/>
        <a:lstStyle/>
        <a:p>
          <a:endParaRPr lang="ru-RU"/>
        </a:p>
      </dgm:t>
    </dgm:pt>
    <dgm:pt modelId="{01D0117D-B7B1-4A8A-8CE7-DC92079402E5}" type="pres">
      <dgm:prSet presAssocID="{9460885F-007F-4CDD-B8C9-A55DE882F3ED}" presName="linearFlow" presStyleCnt="0">
        <dgm:presLayoutVars>
          <dgm:dir/>
          <dgm:resizeHandles val="exact"/>
        </dgm:presLayoutVars>
      </dgm:prSet>
      <dgm:spPr/>
    </dgm:pt>
    <dgm:pt modelId="{54E24BB4-3E18-458A-BADB-D9C49512C65A}" type="pres">
      <dgm:prSet presAssocID="{359E8FB2-CCFA-46DB-B55B-005701109C8D}" presName="composite" presStyleCnt="0"/>
      <dgm:spPr/>
    </dgm:pt>
    <dgm:pt modelId="{A1A5CD68-7347-4976-B554-E948F0F7513D}" type="pres">
      <dgm:prSet presAssocID="{359E8FB2-CCFA-46DB-B55B-005701109C8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BBBD14-A766-4EF9-BAFA-D3DADD5613F0}" type="pres">
      <dgm:prSet presAssocID="{359E8FB2-CCFA-46DB-B55B-005701109C8D}" presName="txShp" presStyleLbl="node1" presStyleIdx="0" presStyleCnt="3">
        <dgm:presLayoutVars>
          <dgm:bulletEnabled val="1"/>
        </dgm:presLayoutVars>
      </dgm:prSet>
      <dgm:spPr/>
    </dgm:pt>
    <dgm:pt modelId="{771400E8-DD4F-42AF-B10C-0C9011B1352E}" type="pres">
      <dgm:prSet presAssocID="{DACAE857-C96D-45DE-B8DE-2C1E8FC3B141}" presName="spacing" presStyleCnt="0"/>
      <dgm:spPr/>
    </dgm:pt>
    <dgm:pt modelId="{2D259E14-101F-493E-B756-D66670771165}" type="pres">
      <dgm:prSet presAssocID="{E822C731-CBD7-4C63-A8C6-A2D641F22526}" presName="composite" presStyleCnt="0"/>
      <dgm:spPr/>
    </dgm:pt>
    <dgm:pt modelId="{E18D2E3F-485C-4928-BA14-4672BE03DC77}" type="pres">
      <dgm:prSet presAssocID="{E822C731-CBD7-4C63-A8C6-A2D641F22526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32862D-DF10-4DF5-B4D6-8B6E8A0EBA85}" type="pres">
      <dgm:prSet presAssocID="{E822C731-CBD7-4C63-A8C6-A2D641F2252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DE154-9F07-4D1A-A39A-9ECE43F324BF}" type="pres">
      <dgm:prSet presAssocID="{FA509925-7D22-4BA7-A555-522C537CC8EA}" presName="spacing" presStyleCnt="0"/>
      <dgm:spPr/>
    </dgm:pt>
    <dgm:pt modelId="{6871FF34-DB84-460C-881A-58D6CC15A863}" type="pres">
      <dgm:prSet presAssocID="{9F3B3A6B-83A5-441A-9C85-780F22FDDC1B}" presName="composite" presStyleCnt="0"/>
      <dgm:spPr/>
    </dgm:pt>
    <dgm:pt modelId="{7737774A-3B1F-4A79-ACF0-28A733BECAE7}" type="pres">
      <dgm:prSet presAssocID="{9F3B3A6B-83A5-441A-9C85-780F22FDDC1B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29AE566-8CFC-4394-A8A9-0440CCA9CA7F}" type="pres">
      <dgm:prSet presAssocID="{9F3B3A6B-83A5-441A-9C85-780F22FDDC1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E9036-FCD1-4F6B-AFC5-1887239A7016}" srcId="{9460885F-007F-4CDD-B8C9-A55DE882F3ED}" destId="{9F3B3A6B-83A5-441A-9C85-780F22FDDC1B}" srcOrd="2" destOrd="0" parTransId="{02B65F81-5DCA-49CD-9CA3-C77E2E54D09B}" sibTransId="{9A36524A-318D-4EDD-A2DA-57ABBAF81B43}"/>
    <dgm:cxn modelId="{85E7CDF8-338A-4D3D-BBD4-EC2AA6F1D72D}" type="presOf" srcId="{E822C731-CBD7-4C63-A8C6-A2D641F22526}" destId="{0A32862D-DF10-4DF5-B4D6-8B6E8A0EBA85}" srcOrd="0" destOrd="0" presId="urn:microsoft.com/office/officeart/2005/8/layout/vList3"/>
    <dgm:cxn modelId="{A40B930A-DBE1-4523-AA5F-B9277580050D}" srcId="{9460885F-007F-4CDD-B8C9-A55DE882F3ED}" destId="{359E8FB2-CCFA-46DB-B55B-005701109C8D}" srcOrd="0" destOrd="0" parTransId="{6C0F87C8-A8FB-423D-AA9A-6B7114D248EB}" sibTransId="{DACAE857-C96D-45DE-B8DE-2C1E8FC3B141}"/>
    <dgm:cxn modelId="{F5804266-CE3F-42B6-BFB0-E9222D2716BC}" type="presOf" srcId="{359E8FB2-CCFA-46DB-B55B-005701109C8D}" destId="{28BBBD14-A766-4EF9-BAFA-D3DADD5613F0}" srcOrd="0" destOrd="0" presId="urn:microsoft.com/office/officeart/2005/8/layout/vList3"/>
    <dgm:cxn modelId="{B5603F3B-6965-42E2-9BAC-CBCC075E084C}" srcId="{9460885F-007F-4CDD-B8C9-A55DE882F3ED}" destId="{E822C731-CBD7-4C63-A8C6-A2D641F22526}" srcOrd="1" destOrd="0" parTransId="{C9CB46BC-94C6-4180-8C1A-A035E3D17B65}" sibTransId="{FA509925-7D22-4BA7-A555-522C537CC8EA}"/>
    <dgm:cxn modelId="{FEC99E38-3EF8-4F60-81D8-2F985ADE5403}" type="presOf" srcId="{9F3B3A6B-83A5-441A-9C85-780F22FDDC1B}" destId="{329AE566-8CFC-4394-A8A9-0440CCA9CA7F}" srcOrd="0" destOrd="0" presId="urn:microsoft.com/office/officeart/2005/8/layout/vList3"/>
    <dgm:cxn modelId="{D6EC9992-B222-4C67-BE3D-E67D61A6A6F3}" type="presOf" srcId="{9460885F-007F-4CDD-B8C9-A55DE882F3ED}" destId="{01D0117D-B7B1-4A8A-8CE7-DC92079402E5}" srcOrd="0" destOrd="0" presId="urn:microsoft.com/office/officeart/2005/8/layout/vList3"/>
    <dgm:cxn modelId="{933B190E-00C5-4719-8B84-4F900FA42C9C}" type="presParOf" srcId="{01D0117D-B7B1-4A8A-8CE7-DC92079402E5}" destId="{54E24BB4-3E18-458A-BADB-D9C49512C65A}" srcOrd="0" destOrd="0" presId="urn:microsoft.com/office/officeart/2005/8/layout/vList3"/>
    <dgm:cxn modelId="{A6F73CFC-269C-4E7E-A716-513D50FEB5AF}" type="presParOf" srcId="{54E24BB4-3E18-458A-BADB-D9C49512C65A}" destId="{A1A5CD68-7347-4976-B554-E948F0F7513D}" srcOrd="0" destOrd="0" presId="urn:microsoft.com/office/officeart/2005/8/layout/vList3"/>
    <dgm:cxn modelId="{84606A88-B351-483B-AF1F-6EFD96A59CCF}" type="presParOf" srcId="{54E24BB4-3E18-458A-BADB-D9C49512C65A}" destId="{28BBBD14-A766-4EF9-BAFA-D3DADD5613F0}" srcOrd="1" destOrd="0" presId="urn:microsoft.com/office/officeart/2005/8/layout/vList3"/>
    <dgm:cxn modelId="{CA0C89F1-A35C-465F-BDC8-AFA0187B7410}" type="presParOf" srcId="{01D0117D-B7B1-4A8A-8CE7-DC92079402E5}" destId="{771400E8-DD4F-42AF-B10C-0C9011B1352E}" srcOrd="1" destOrd="0" presId="urn:microsoft.com/office/officeart/2005/8/layout/vList3"/>
    <dgm:cxn modelId="{41248639-7CA9-41D5-9728-0C2EEC17E462}" type="presParOf" srcId="{01D0117D-B7B1-4A8A-8CE7-DC92079402E5}" destId="{2D259E14-101F-493E-B756-D66670771165}" srcOrd="2" destOrd="0" presId="urn:microsoft.com/office/officeart/2005/8/layout/vList3"/>
    <dgm:cxn modelId="{D39C32C2-B78B-4173-B73E-B68454C86A05}" type="presParOf" srcId="{2D259E14-101F-493E-B756-D66670771165}" destId="{E18D2E3F-485C-4928-BA14-4672BE03DC77}" srcOrd="0" destOrd="0" presId="urn:microsoft.com/office/officeart/2005/8/layout/vList3"/>
    <dgm:cxn modelId="{0439F941-6351-4139-A740-BAF850769C2D}" type="presParOf" srcId="{2D259E14-101F-493E-B756-D66670771165}" destId="{0A32862D-DF10-4DF5-B4D6-8B6E8A0EBA85}" srcOrd="1" destOrd="0" presId="urn:microsoft.com/office/officeart/2005/8/layout/vList3"/>
    <dgm:cxn modelId="{0C3FD8F8-772F-490B-9E8D-7DAC55990F72}" type="presParOf" srcId="{01D0117D-B7B1-4A8A-8CE7-DC92079402E5}" destId="{D30DE154-9F07-4D1A-A39A-9ECE43F324BF}" srcOrd="3" destOrd="0" presId="urn:microsoft.com/office/officeart/2005/8/layout/vList3"/>
    <dgm:cxn modelId="{CDE4FC93-F733-49FE-A01B-33BDD423C6DF}" type="presParOf" srcId="{01D0117D-B7B1-4A8A-8CE7-DC92079402E5}" destId="{6871FF34-DB84-460C-881A-58D6CC15A863}" srcOrd="4" destOrd="0" presId="urn:microsoft.com/office/officeart/2005/8/layout/vList3"/>
    <dgm:cxn modelId="{48C8A59D-0357-4140-993A-EE2FF427C8B0}" type="presParOf" srcId="{6871FF34-DB84-460C-881A-58D6CC15A863}" destId="{7737774A-3B1F-4A79-ACF0-28A733BECAE7}" srcOrd="0" destOrd="0" presId="urn:microsoft.com/office/officeart/2005/8/layout/vList3"/>
    <dgm:cxn modelId="{6B4C1691-FC06-4694-B33F-B0C074B50E82}" type="presParOf" srcId="{6871FF34-DB84-460C-881A-58D6CC15A863}" destId="{329AE566-8CFC-4394-A8A9-0440CCA9CA7F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D45688-F2B4-455E-96B0-40708A1BC47C}" type="doc">
      <dgm:prSet loTypeId="urn:microsoft.com/office/officeart/2005/8/layout/process2" loCatId="process" qsTypeId="urn:microsoft.com/office/officeart/2005/8/quickstyle/3d3" qsCatId="3D" csTypeId="urn:microsoft.com/office/officeart/2005/8/colors/colorful3" csCatId="colorful" phldr="1"/>
      <dgm:spPr/>
    </dgm:pt>
    <dgm:pt modelId="{4FCF9D66-259D-4491-A049-CEA941F75C61}">
      <dgm:prSet phldrT="[Текст]"/>
      <dgm:spPr/>
      <dgm:t>
        <a:bodyPr/>
        <a:lstStyle/>
        <a:p>
          <a:r>
            <a:rPr lang="ru-RU" dirty="0" smtClean="0"/>
            <a:t>со сведениями из биографии Е. И. </a:t>
          </a:r>
          <a:r>
            <a:rPr lang="ru-RU" dirty="0" err="1" smtClean="0"/>
            <a:t>Чарушина</a:t>
          </a:r>
          <a:endParaRPr lang="ru-RU" dirty="0"/>
        </a:p>
      </dgm:t>
    </dgm:pt>
    <dgm:pt modelId="{9100B82C-42CE-4776-AFBB-5C26FE60BC22}" type="parTrans" cxnId="{56F5FCB6-FFE9-461A-A269-BF34FCCF6AAA}">
      <dgm:prSet/>
      <dgm:spPr/>
      <dgm:t>
        <a:bodyPr/>
        <a:lstStyle/>
        <a:p>
          <a:endParaRPr lang="ru-RU"/>
        </a:p>
      </dgm:t>
    </dgm:pt>
    <dgm:pt modelId="{F9E9CECE-F1AA-42E9-AE55-693C9B74809F}" type="sibTrans" cxnId="{56F5FCB6-FFE9-461A-A269-BF34FCCF6AAA}">
      <dgm:prSet/>
      <dgm:spPr/>
      <dgm:t>
        <a:bodyPr/>
        <a:lstStyle/>
        <a:p>
          <a:endParaRPr lang="ru-RU"/>
        </a:p>
      </dgm:t>
    </dgm:pt>
    <dgm:pt modelId="{DDCA90B7-A945-407F-8881-265378732AF9}" type="pres">
      <dgm:prSet presAssocID="{BAD45688-F2B4-455E-96B0-40708A1BC47C}" presName="linearFlow" presStyleCnt="0">
        <dgm:presLayoutVars>
          <dgm:resizeHandles val="exact"/>
        </dgm:presLayoutVars>
      </dgm:prSet>
      <dgm:spPr/>
    </dgm:pt>
    <dgm:pt modelId="{D194086C-3081-4632-840D-EA3CD2104B05}" type="pres">
      <dgm:prSet presAssocID="{4FCF9D66-259D-4491-A049-CEA941F75C61}" presName="node" presStyleLbl="node1" presStyleIdx="0" presStyleCnt="1" custScaleX="190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159C87-0748-4F24-9117-27E0D6D1B033}" type="presOf" srcId="{BAD45688-F2B4-455E-96B0-40708A1BC47C}" destId="{DDCA90B7-A945-407F-8881-265378732AF9}" srcOrd="0" destOrd="0" presId="urn:microsoft.com/office/officeart/2005/8/layout/process2"/>
    <dgm:cxn modelId="{7FC40E8B-F55E-498F-9C04-5B6926A071B2}" type="presOf" srcId="{4FCF9D66-259D-4491-A049-CEA941F75C61}" destId="{D194086C-3081-4632-840D-EA3CD2104B05}" srcOrd="0" destOrd="0" presId="urn:microsoft.com/office/officeart/2005/8/layout/process2"/>
    <dgm:cxn modelId="{56F5FCB6-FFE9-461A-A269-BF34FCCF6AAA}" srcId="{BAD45688-F2B4-455E-96B0-40708A1BC47C}" destId="{4FCF9D66-259D-4491-A049-CEA941F75C61}" srcOrd="0" destOrd="0" parTransId="{9100B82C-42CE-4776-AFBB-5C26FE60BC22}" sibTransId="{F9E9CECE-F1AA-42E9-AE55-693C9B74809F}"/>
    <dgm:cxn modelId="{C60814CB-4EAD-4A2D-96D9-182D78DB60C3}" type="presParOf" srcId="{DDCA90B7-A945-407F-8881-265378732AF9}" destId="{D194086C-3081-4632-840D-EA3CD2104B05}" srcOrd="0" destOrd="0" presId="urn:microsoft.com/office/officeart/2005/8/layout/process2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5CBE5B-5921-4D7B-BB56-DA7B0270D7E1}" type="doc">
      <dgm:prSet loTypeId="urn:microsoft.com/office/officeart/2005/8/layout/process2" loCatId="process" qsTypeId="urn:microsoft.com/office/officeart/2005/8/quickstyle/3d3" qsCatId="3D" csTypeId="urn:microsoft.com/office/officeart/2005/8/colors/colorful3" csCatId="colorful" phldr="1"/>
      <dgm:spPr/>
    </dgm:pt>
    <dgm:pt modelId="{BCE93F53-825F-4002-A886-18C7628E5C86}">
      <dgm:prSet phldrT="[Текст]" custT="1"/>
      <dgm:spPr/>
      <dgm:t>
        <a:bodyPr/>
        <a:lstStyle/>
        <a:p>
          <a:r>
            <a:rPr lang="ru-RU" sz="2000" b="1" dirty="0" smtClean="0"/>
            <a:t>Познакомиться …</a:t>
          </a:r>
          <a:endParaRPr lang="ru-RU" sz="2000" b="1" dirty="0"/>
        </a:p>
      </dgm:t>
    </dgm:pt>
    <dgm:pt modelId="{460960A5-944E-4E2D-923C-CD8F506D8A92}" type="parTrans" cxnId="{E2AF5C83-DC68-4DAB-85D3-23D720C9D2BE}">
      <dgm:prSet/>
      <dgm:spPr/>
      <dgm:t>
        <a:bodyPr/>
        <a:lstStyle/>
        <a:p>
          <a:endParaRPr lang="ru-RU"/>
        </a:p>
      </dgm:t>
    </dgm:pt>
    <dgm:pt modelId="{D7B4ADEF-7869-4093-8389-9546AD29DB8B}" type="sibTrans" cxnId="{E2AF5C83-DC68-4DAB-85D3-23D720C9D2BE}">
      <dgm:prSet/>
      <dgm:spPr/>
      <dgm:t>
        <a:bodyPr/>
        <a:lstStyle/>
        <a:p>
          <a:endParaRPr lang="ru-RU"/>
        </a:p>
      </dgm:t>
    </dgm:pt>
    <dgm:pt modelId="{9005188D-2D82-4759-9422-EE0B1A74CAFA}">
      <dgm:prSet phldrT="[Текст]" custT="1"/>
      <dgm:spPr/>
      <dgm:t>
        <a:bodyPr/>
        <a:lstStyle/>
        <a:p>
          <a:r>
            <a:rPr lang="ru-RU" sz="2000" b="1" dirty="0" smtClean="0"/>
            <a:t>Учиться правильно …</a:t>
          </a:r>
          <a:endParaRPr lang="ru-RU" sz="2000" b="1" dirty="0"/>
        </a:p>
      </dgm:t>
    </dgm:pt>
    <dgm:pt modelId="{2656D325-1592-46A4-B1A6-91E1C7CF20F8}" type="parTrans" cxnId="{ACA04D3E-E913-475A-9046-9C2BB5AD2A3C}">
      <dgm:prSet/>
      <dgm:spPr/>
      <dgm:t>
        <a:bodyPr/>
        <a:lstStyle/>
        <a:p>
          <a:endParaRPr lang="ru-RU"/>
        </a:p>
      </dgm:t>
    </dgm:pt>
    <dgm:pt modelId="{22F53E54-8E71-4253-9E47-C1B12A717BE4}" type="sibTrans" cxnId="{ACA04D3E-E913-475A-9046-9C2BB5AD2A3C}">
      <dgm:prSet/>
      <dgm:spPr/>
      <dgm:t>
        <a:bodyPr/>
        <a:lstStyle/>
        <a:p>
          <a:endParaRPr lang="ru-RU"/>
        </a:p>
      </dgm:t>
    </dgm:pt>
    <dgm:pt modelId="{DD0CDA2D-8CD7-431E-BF74-778AC1D4B26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/>
            <a:t>Проанализировать …</a:t>
          </a:r>
          <a:endParaRPr lang="ru-RU" sz="2000" b="1" dirty="0"/>
        </a:p>
      </dgm:t>
    </dgm:pt>
    <dgm:pt modelId="{78269D36-9A0F-41BB-BCDD-A0AAEC2003E1}" type="parTrans" cxnId="{38EA7812-788E-4000-A0DD-7E6380039097}">
      <dgm:prSet/>
      <dgm:spPr/>
      <dgm:t>
        <a:bodyPr/>
        <a:lstStyle/>
        <a:p>
          <a:endParaRPr lang="ru-RU"/>
        </a:p>
      </dgm:t>
    </dgm:pt>
    <dgm:pt modelId="{3EBB2267-369C-45B6-BB6F-FB80B0A35BD6}" type="sibTrans" cxnId="{38EA7812-788E-4000-A0DD-7E6380039097}">
      <dgm:prSet/>
      <dgm:spPr/>
      <dgm:t>
        <a:bodyPr/>
        <a:lstStyle/>
        <a:p>
          <a:endParaRPr lang="ru-RU"/>
        </a:p>
      </dgm:t>
    </dgm:pt>
    <dgm:pt modelId="{611C9D78-F8AD-4B82-A391-D4013B6F12E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dirty="0" smtClean="0"/>
            <a:t>Составить …</a:t>
          </a:r>
          <a:endParaRPr lang="ru-RU" sz="2000" b="1" dirty="0"/>
        </a:p>
      </dgm:t>
    </dgm:pt>
    <dgm:pt modelId="{EDABFFF5-F200-4ECB-BA24-486CED165642}" type="parTrans" cxnId="{4BB37E96-FC0E-4299-B707-974BDB839C6D}">
      <dgm:prSet/>
      <dgm:spPr/>
      <dgm:t>
        <a:bodyPr/>
        <a:lstStyle/>
        <a:p>
          <a:endParaRPr lang="ru-RU"/>
        </a:p>
      </dgm:t>
    </dgm:pt>
    <dgm:pt modelId="{268F9E40-4319-404E-A49E-4355C94ED9BF}" type="sibTrans" cxnId="{4BB37E96-FC0E-4299-B707-974BDB839C6D}">
      <dgm:prSet/>
      <dgm:spPr/>
      <dgm:t>
        <a:bodyPr/>
        <a:lstStyle/>
        <a:p>
          <a:endParaRPr lang="ru-RU"/>
        </a:p>
      </dgm:t>
    </dgm:pt>
    <dgm:pt modelId="{38CAEE26-82A5-46CF-A4E4-40FED6983893}" type="pres">
      <dgm:prSet presAssocID="{355CBE5B-5921-4D7B-BB56-DA7B0270D7E1}" presName="linearFlow" presStyleCnt="0">
        <dgm:presLayoutVars>
          <dgm:resizeHandles val="exact"/>
        </dgm:presLayoutVars>
      </dgm:prSet>
      <dgm:spPr/>
    </dgm:pt>
    <dgm:pt modelId="{F7405E25-CF62-49BB-BA30-768F3D97AD45}" type="pres">
      <dgm:prSet presAssocID="{BCE93F53-825F-4002-A886-18C7628E5C86}" presName="node" presStyleLbl="node1" presStyleIdx="0" presStyleCnt="4">
        <dgm:presLayoutVars>
          <dgm:bulletEnabled val="1"/>
        </dgm:presLayoutVars>
      </dgm:prSet>
      <dgm:spPr/>
    </dgm:pt>
    <dgm:pt modelId="{CA7631B1-C861-4395-B808-50041F3F6E58}" type="pres">
      <dgm:prSet presAssocID="{D7B4ADEF-7869-4093-8389-9546AD29DB8B}" presName="sibTrans" presStyleLbl="sibTrans2D1" presStyleIdx="0" presStyleCnt="3"/>
      <dgm:spPr/>
    </dgm:pt>
    <dgm:pt modelId="{10BF1601-7147-4C06-8250-CA1044A8A10D}" type="pres">
      <dgm:prSet presAssocID="{D7B4ADEF-7869-4093-8389-9546AD29DB8B}" presName="connectorText" presStyleLbl="sibTrans2D1" presStyleIdx="0" presStyleCnt="3"/>
      <dgm:spPr/>
    </dgm:pt>
    <dgm:pt modelId="{2A57E0CD-8F6A-40D4-BCE7-36E8280BA4AF}" type="pres">
      <dgm:prSet presAssocID="{9005188D-2D82-4759-9422-EE0B1A74CAFA}" presName="node" presStyleLbl="node1" presStyleIdx="1" presStyleCnt="4">
        <dgm:presLayoutVars>
          <dgm:bulletEnabled val="1"/>
        </dgm:presLayoutVars>
      </dgm:prSet>
      <dgm:spPr/>
    </dgm:pt>
    <dgm:pt modelId="{5C2D24B0-AC47-4F89-ACA7-2CEC4D1251B4}" type="pres">
      <dgm:prSet presAssocID="{22F53E54-8E71-4253-9E47-C1B12A717BE4}" presName="sibTrans" presStyleLbl="sibTrans2D1" presStyleIdx="1" presStyleCnt="3"/>
      <dgm:spPr/>
    </dgm:pt>
    <dgm:pt modelId="{5848ACDE-8CEF-49E3-8CCE-41B4AF523663}" type="pres">
      <dgm:prSet presAssocID="{22F53E54-8E71-4253-9E47-C1B12A717BE4}" presName="connectorText" presStyleLbl="sibTrans2D1" presStyleIdx="1" presStyleCnt="3"/>
      <dgm:spPr/>
    </dgm:pt>
    <dgm:pt modelId="{62FB7E60-6491-44C2-97A1-A8EAB76EDE53}" type="pres">
      <dgm:prSet presAssocID="{DD0CDA2D-8CD7-431E-BF74-778AC1D4B26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F32F3-F60F-40A2-A22B-B8F4C53AE05F}" type="pres">
      <dgm:prSet presAssocID="{3EBB2267-369C-45B6-BB6F-FB80B0A35BD6}" presName="sibTrans" presStyleLbl="sibTrans2D1" presStyleIdx="2" presStyleCnt="3"/>
      <dgm:spPr/>
    </dgm:pt>
    <dgm:pt modelId="{4742BC39-C794-4991-835C-74ED3435B1D3}" type="pres">
      <dgm:prSet presAssocID="{3EBB2267-369C-45B6-BB6F-FB80B0A35BD6}" presName="connectorText" presStyleLbl="sibTrans2D1" presStyleIdx="2" presStyleCnt="3"/>
      <dgm:spPr/>
    </dgm:pt>
    <dgm:pt modelId="{46BF524A-A7C2-48AA-8C42-C47038170784}" type="pres">
      <dgm:prSet presAssocID="{611C9D78-F8AD-4B82-A391-D4013B6F12E3}" presName="node" presStyleLbl="node1" presStyleIdx="3" presStyleCnt="4">
        <dgm:presLayoutVars>
          <dgm:bulletEnabled val="1"/>
        </dgm:presLayoutVars>
      </dgm:prSet>
      <dgm:spPr/>
    </dgm:pt>
  </dgm:ptLst>
  <dgm:cxnLst>
    <dgm:cxn modelId="{14BB970F-6332-44ED-BD47-53E844F7BC82}" type="presOf" srcId="{BCE93F53-825F-4002-A886-18C7628E5C86}" destId="{F7405E25-CF62-49BB-BA30-768F3D97AD45}" srcOrd="0" destOrd="0" presId="urn:microsoft.com/office/officeart/2005/8/layout/process2"/>
    <dgm:cxn modelId="{4BB37E96-FC0E-4299-B707-974BDB839C6D}" srcId="{355CBE5B-5921-4D7B-BB56-DA7B0270D7E1}" destId="{611C9D78-F8AD-4B82-A391-D4013B6F12E3}" srcOrd="3" destOrd="0" parTransId="{EDABFFF5-F200-4ECB-BA24-486CED165642}" sibTransId="{268F9E40-4319-404E-A49E-4355C94ED9BF}"/>
    <dgm:cxn modelId="{F8BB5CF8-EC4B-4DC9-87EB-0E559B4EB898}" type="presOf" srcId="{22F53E54-8E71-4253-9E47-C1B12A717BE4}" destId="{5C2D24B0-AC47-4F89-ACA7-2CEC4D1251B4}" srcOrd="0" destOrd="0" presId="urn:microsoft.com/office/officeart/2005/8/layout/process2"/>
    <dgm:cxn modelId="{BCF3FAB1-19F2-4CD2-8672-6834FFC3784D}" type="presOf" srcId="{355CBE5B-5921-4D7B-BB56-DA7B0270D7E1}" destId="{38CAEE26-82A5-46CF-A4E4-40FED6983893}" srcOrd="0" destOrd="0" presId="urn:microsoft.com/office/officeart/2005/8/layout/process2"/>
    <dgm:cxn modelId="{ACA04D3E-E913-475A-9046-9C2BB5AD2A3C}" srcId="{355CBE5B-5921-4D7B-BB56-DA7B0270D7E1}" destId="{9005188D-2D82-4759-9422-EE0B1A74CAFA}" srcOrd="1" destOrd="0" parTransId="{2656D325-1592-46A4-B1A6-91E1C7CF20F8}" sibTransId="{22F53E54-8E71-4253-9E47-C1B12A717BE4}"/>
    <dgm:cxn modelId="{874AAAB0-E602-4049-BA80-EE83EFAD4843}" type="presOf" srcId="{9005188D-2D82-4759-9422-EE0B1A74CAFA}" destId="{2A57E0CD-8F6A-40D4-BCE7-36E8280BA4AF}" srcOrd="0" destOrd="0" presId="urn:microsoft.com/office/officeart/2005/8/layout/process2"/>
    <dgm:cxn modelId="{B36EBA16-EB71-4B3A-9559-4D6A19D82DA2}" type="presOf" srcId="{D7B4ADEF-7869-4093-8389-9546AD29DB8B}" destId="{CA7631B1-C861-4395-B808-50041F3F6E58}" srcOrd="0" destOrd="0" presId="urn:microsoft.com/office/officeart/2005/8/layout/process2"/>
    <dgm:cxn modelId="{E2AF5C83-DC68-4DAB-85D3-23D720C9D2BE}" srcId="{355CBE5B-5921-4D7B-BB56-DA7B0270D7E1}" destId="{BCE93F53-825F-4002-A886-18C7628E5C86}" srcOrd="0" destOrd="0" parTransId="{460960A5-944E-4E2D-923C-CD8F506D8A92}" sibTransId="{D7B4ADEF-7869-4093-8389-9546AD29DB8B}"/>
    <dgm:cxn modelId="{AD8229EB-C447-47F0-A4BB-0F3C84CF874E}" type="presOf" srcId="{22F53E54-8E71-4253-9E47-C1B12A717BE4}" destId="{5848ACDE-8CEF-49E3-8CCE-41B4AF523663}" srcOrd="1" destOrd="0" presId="urn:microsoft.com/office/officeart/2005/8/layout/process2"/>
    <dgm:cxn modelId="{2A32FEF2-7AF6-4B6B-9739-04DAD1C1CD07}" type="presOf" srcId="{3EBB2267-369C-45B6-BB6F-FB80B0A35BD6}" destId="{BA4F32F3-F60F-40A2-A22B-B8F4C53AE05F}" srcOrd="0" destOrd="0" presId="urn:microsoft.com/office/officeart/2005/8/layout/process2"/>
    <dgm:cxn modelId="{3EB9865D-00BB-463B-9C6F-8C631D7E87AA}" type="presOf" srcId="{611C9D78-F8AD-4B82-A391-D4013B6F12E3}" destId="{46BF524A-A7C2-48AA-8C42-C47038170784}" srcOrd="0" destOrd="0" presId="urn:microsoft.com/office/officeart/2005/8/layout/process2"/>
    <dgm:cxn modelId="{38EA7812-788E-4000-A0DD-7E6380039097}" srcId="{355CBE5B-5921-4D7B-BB56-DA7B0270D7E1}" destId="{DD0CDA2D-8CD7-431E-BF74-778AC1D4B261}" srcOrd="2" destOrd="0" parTransId="{78269D36-9A0F-41BB-BCDD-A0AAEC2003E1}" sibTransId="{3EBB2267-369C-45B6-BB6F-FB80B0A35BD6}"/>
    <dgm:cxn modelId="{E1BBE1A5-2F91-4BA9-AE03-742C898EA3E1}" type="presOf" srcId="{3EBB2267-369C-45B6-BB6F-FB80B0A35BD6}" destId="{4742BC39-C794-4991-835C-74ED3435B1D3}" srcOrd="1" destOrd="0" presId="urn:microsoft.com/office/officeart/2005/8/layout/process2"/>
    <dgm:cxn modelId="{20B648B1-E635-40A7-A055-8735E7FB02D9}" type="presOf" srcId="{DD0CDA2D-8CD7-431E-BF74-778AC1D4B261}" destId="{62FB7E60-6491-44C2-97A1-A8EAB76EDE53}" srcOrd="0" destOrd="0" presId="urn:microsoft.com/office/officeart/2005/8/layout/process2"/>
    <dgm:cxn modelId="{E8944890-663A-4795-985D-331843AD7BDB}" type="presOf" srcId="{D7B4ADEF-7869-4093-8389-9546AD29DB8B}" destId="{10BF1601-7147-4C06-8250-CA1044A8A10D}" srcOrd="1" destOrd="0" presId="urn:microsoft.com/office/officeart/2005/8/layout/process2"/>
    <dgm:cxn modelId="{17A28C85-2A61-4080-AB66-1A5959A03E5E}" type="presParOf" srcId="{38CAEE26-82A5-46CF-A4E4-40FED6983893}" destId="{F7405E25-CF62-49BB-BA30-768F3D97AD45}" srcOrd="0" destOrd="0" presId="urn:microsoft.com/office/officeart/2005/8/layout/process2"/>
    <dgm:cxn modelId="{1805396A-1CA2-47A1-9766-C78E0831265A}" type="presParOf" srcId="{38CAEE26-82A5-46CF-A4E4-40FED6983893}" destId="{CA7631B1-C861-4395-B808-50041F3F6E58}" srcOrd="1" destOrd="0" presId="urn:microsoft.com/office/officeart/2005/8/layout/process2"/>
    <dgm:cxn modelId="{EA263762-F738-4897-A748-5A8DA424756F}" type="presParOf" srcId="{CA7631B1-C861-4395-B808-50041F3F6E58}" destId="{10BF1601-7147-4C06-8250-CA1044A8A10D}" srcOrd="0" destOrd="0" presId="urn:microsoft.com/office/officeart/2005/8/layout/process2"/>
    <dgm:cxn modelId="{59EB8FBC-6A19-42C4-A4FC-8D163D8F5FFD}" type="presParOf" srcId="{38CAEE26-82A5-46CF-A4E4-40FED6983893}" destId="{2A57E0CD-8F6A-40D4-BCE7-36E8280BA4AF}" srcOrd="2" destOrd="0" presId="urn:microsoft.com/office/officeart/2005/8/layout/process2"/>
    <dgm:cxn modelId="{F290DA30-00A5-4925-ACD1-F20D8EA63100}" type="presParOf" srcId="{38CAEE26-82A5-46CF-A4E4-40FED6983893}" destId="{5C2D24B0-AC47-4F89-ACA7-2CEC4D1251B4}" srcOrd="3" destOrd="0" presId="urn:microsoft.com/office/officeart/2005/8/layout/process2"/>
    <dgm:cxn modelId="{1E9131FD-DC5C-4442-BDC0-338AB52BA956}" type="presParOf" srcId="{5C2D24B0-AC47-4F89-ACA7-2CEC4D1251B4}" destId="{5848ACDE-8CEF-49E3-8CCE-41B4AF523663}" srcOrd="0" destOrd="0" presId="urn:microsoft.com/office/officeart/2005/8/layout/process2"/>
    <dgm:cxn modelId="{507D5A1D-2007-42E9-895A-BBE05E707730}" type="presParOf" srcId="{38CAEE26-82A5-46CF-A4E4-40FED6983893}" destId="{62FB7E60-6491-44C2-97A1-A8EAB76EDE53}" srcOrd="4" destOrd="0" presId="urn:microsoft.com/office/officeart/2005/8/layout/process2"/>
    <dgm:cxn modelId="{29CE6F08-5FD5-4807-9793-150E3B65320A}" type="presParOf" srcId="{38CAEE26-82A5-46CF-A4E4-40FED6983893}" destId="{BA4F32F3-F60F-40A2-A22B-B8F4C53AE05F}" srcOrd="5" destOrd="0" presId="urn:microsoft.com/office/officeart/2005/8/layout/process2"/>
    <dgm:cxn modelId="{E616506F-A8A7-4A32-B0A2-ACB873B949DC}" type="presParOf" srcId="{BA4F32F3-F60F-40A2-A22B-B8F4C53AE05F}" destId="{4742BC39-C794-4991-835C-74ED3435B1D3}" srcOrd="0" destOrd="0" presId="urn:microsoft.com/office/officeart/2005/8/layout/process2"/>
    <dgm:cxn modelId="{8C781D09-49F7-4D66-B8B7-23795A1CB91E}" type="presParOf" srcId="{38CAEE26-82A5-46CF-A4E4-40FED6983893}" destId="{46BF524A-A7C2-48AA-8C42-C4703817078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959335-10A4-4277-ADE2-432699330E6A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F08F2B-FACA-4874-B8C5-3E30728B325D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1. Детские годы Е.И. </a:t>
          </a:r>
          <a:r>
            <a:rPr lang="ru-RU" b="0" dirty="0" err="1" smtClean="0">
              <a:solidFill>
                <a:schemeClr val="tx1"/>
              </a:solidFill>
            </a:rPr>
            <a:t>Чарушина</a:t>
          </a:r>
          <a:endParaRPr lang="ru-RU" b="0" dirty="0">
            <a:solidFill>
              <a:schemeClr val="tx1"/>
            </a:solidFill>
          </a:endParaRPr>
        </a:p>
      </dgm:t>
    </dgm:pt>
    <dgm:pt modelId="{771734DB-6948-4AC8-B419-783C4FE20B15}" type="parTrans" cxnId="{28143050-EC8F-4A6B-9492-16CCE079AD28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437D86A1-4CA9-44E5-BB09-901AB8E5D4E9}" type="sibTrans" cxnId="{28143050-EC8F-4A6B-9492-16CCE079AD28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3EB7F708-D8E2-4530-9D49-4E513B5BE845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2. Е.И. </a:t>
          </a:r>
          <a:r>
            <a:rPr lang="ru-RU" b="0" dirty="0" err="1" smtClean="0">
              <a:solidFill>
                <a:schemeClr val="tx1"/>
              </a:solidFill>
            </a:rPr>
            <a:t>Чарушин</a:t>
          </a:r>
          <a:r>
            <a:rPr lang="ru-RU" b="0" dirty="0" smtClean="0">
              <a:solidFill>
                <a:schemeClr val="tx1"/>
              </a:solidFill>
            </a:rPr>
            <a:t> - художник</a:t>
          </a:r>
          <a:endParaRPr lang="ru-RU" b="0" dirty="0">
            <a:solidFill>
              <a:schemeClr val="tx1"/>
            </a:solidFill>
          </a:endParaRPr>
        </a:p>
      </dgm:t>
    </dgm:pt>
    <dgm:pt modelId="{A2A03213-7DA6-42E3-A81A-6FD10D67CAD0}" type="parTrans" cxnId="{F2C205D8-9139-473A-A75A-BB85272372E6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060D0245-E3A7-4A33-BD82-709EAC85BA9E}" type="sibTrans" cxnId="{F2C205D8-9139-473A-A75A-BB85272372E6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9F1459F4-CD4A-48FA-989B-B53645DC1A66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3. Е.И. </a:t>
          </a:r>
          <a:r>
            <a:rPr lang="ru-RU" b="0" dirty="0" err="1" smtClean="0">
              <a:solidFill>
                <a:schemeClr val="tx1"/>
              </a:solidFill>
            </a:rPr>
            <a:t>Чарушин</a:t>
          </a:r>
          <a:r>
            <a:rPr lang="ru-RU" b="0" dirty="0" smtClean="0">
              <a:solidFill>
                <a:schemeClr val="tx1"/>
              </a:solidFill>
            </a:rPr>
            <a:t> - писатель</a:t>
          </a:r>
          <a:endParaRPr lang="ru-RU" b="0" dirty="0">
            <a:solidFill>
              <a:schemeClr val="tx1"/>
            </a:solidFill>
          </a:endParaRPr>
        </a:p>
      </dgm:t>
    </dgm:pt>
    <dgm:pt modelId="{7279D6D5-1DC0-4C22-B712-988B2CE83EDC}" type="parTrans" cxnId="{E7C499DB-8A2F-41D9-8638-ADB4EF609301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28FC21C0-4CDB-4833-8C76-8F362195F773}" type="sibTrans" cxnId="{E7C499DB-8A2F-41D9-8638-ADB4EF609301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F9AEE36D-1689-450A-8D35-2C121B363B27}" type="pres">
      <dgm:prSet presAssocID="{66959335-10A4-4277-ADE2-432699330E6A}" presName="outerComposite" presStyleCnt="0">
        <dgm:presLayoutVars>
          <dgm:chMax val="5"/>
          <dgm:dir/>
          <dgm:resizeHandles val="exact"/>
        </dgm:presLayoutVars>
      </dgm:prSet>
      <dgm:spPr/>
    </dgm:pt>
    <dgm:pt modelId="{D5BA51EA-58A2-4713-AB66-9B25EBFF4889}" type="pres">
      <dgm:prSet presAssocID="{66959335-10A4-4277-ADE2-432699330E6A}" presName="dummyMaxCanvas" presStyleCnt="0">
        <dgm:presLayoutVars/>
      </dgm:prSet>
      <dgm:spPr/>
    </dgm:pt>
    <dgm:pt modelId="{123F055F-2389-4454-B9DC-A056CF78586E}" type="pres">
      <dgm:prSet presAssocID="{66959335-10A4-4277-ADE2-432699330E6A}" presName="ThreeNodes_1" presStyleLbl="node1" presStyleIdx="0" presStyleCnt="3">
        <dgm:presLayoutVars>
          <dgm:bulletEnabled val="1"/>
        </dgm:presLayoutVars>
      </dgm:prSet>
      <dgm:spPr/>
    </dgm:pt>
    <dgm:pt modelId="{D05C5AD0-9446-433B-BA40-F76D1F2AAB55}" type="pres">
      <dgm:prSet presAssocID="{66959335-10A4-4277-ADE2-432699330E6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8F5F5-3408-417B-89D1-DADBB2131B53}" type="pres">
      <dgm:prSet presAssocID="{66959335-10A4-4277-ADE2-432699330E6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50D31-408D-493E-9043-11F2E5C73164}" type="pres">
      <dgm:prSet presAssocID="{66959335-10A4-4277-ADE2-432699330E6A}" presName="ThreeConn_1-2" presStyleLbl="fgAccFollowNode1" presStyleIdx="0" presStyleCnt="2">
        <dgm:presLayoutVars>
          <dgm:bulletEnabled val="1"/>
        </dgm:presLayoutVars>
      </dgm:prSet>
      <dgm:spPr/>
    </dgm:pt>
    <dgm:pt modelId="{AD439BB9-5A36-4C47-ADB2-449ADA940357}" type="pres">
      <dgm:prSet presAssocID="{66959335-10A4-4277-ADE2-432699330E6A}" presName="ThreeConn_2-3" presStyleLbl="fgAccFollowNode1" presStyleIdx="1" presStyleCnt="2">
        <dgm:presLayoutVars>
          <dgm:bulletEnabled val="1"/>
        </dgm:presLayoutVars>
      </dgm:prSet>
      <dgm:spPr/>
    </dgm:pt>
    <dgm:pt modelId="{19A434E1-6E98-4070-98C8-7036DCC28DE6}" type="pres">
      <dgm:prSet presAssocID="{66959335-10A4-4277-ADE2-432699330E6A}" presName="ThreeNodes_1_text" presStyleLbl="node1" presStyleIdx="2" presStyleCnt="3">
        <dgm:presLayoutVars>
          <dgm:bulletEnabled val="1"/>
        </dgm:presLayoutVars>
      </dgm:prSet>
      <dgm:spPr/>
    </dgm:pt>
    <dgm:pt modelId="{1B18DC11-1B8B-4D59-BFCC-BB67B534A943}" type="pres">
      <dgm:prSet presAssocID="{66959335-10A4-4277-ADE2-432699330E6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9A303-4690-47C0-8614-5498DD6CCEEB}" type="pres">
      <dgm:prSet presAssocID="{66959335-10A4-4277-ADE2-432699330E6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C205D8-9139-473A-A75A-BB85272372E6}" srcId="{66959335-10A4-4277-ADE2-432699330E6A}" destId="{3EB7F708-D8E2-4530-9D49-4E513B5BE845}" srcOrd="1" destOrd="0" parTransId="{A2A03213-7DA6-42E3-A81A-6FD10D67CAD0}" sibTransId="{060D0245-E3A7-4A33-BD82-709EAC85BA9E}"/>
    <dgm:cxn modelId="{7F9951AE-52F0-41D6-8817-11413D99CA93}" type="presOf" srcId="{3EB7F708-D8E2-4530-9D49-4E513B5BE845}" destId="{1B18DC11-1B8B-4D59-BFCC-BB67B534A943}" srcOrd="1" destOrd="0" presId="urn:microsoft.com/office/officeart/2005/8/layout/vProcess5"/>
    <dgm:cxn modelId="{15E14B3F-2EF4-48D0-BC21-C156AABD4F83}" type="presOf" srcId="{55F08F2B-FACA-4874-B8C5-3E30728B325D}" destId="{19A434E1-6E98-4070-98C8-7036DCC28DE6}" srcOrd="1" destOrd="0" presId="urn:microsoft.com/office/officeart/2005/8/layout/vProcess5"/>
    <dgm:cxn modelId="{47D90FBA-C1C0-488C-86D6-5C18B1C034CF}" type="presOf" srcId="{060D0245-E3A7-4A33-BD82-709EAC85BA9E}" destId="{AD439BB9-5A36-4C47-ADB2-449ADA940357}" srcOrd="0" destOrd="0" presId="urn:microsoft.com/office/officeart/2005/8/layout/vProcess5"/>
    <dgm:cxn modelId="{E7C499DB-8A2F-41D9-8638-ADB4EF609301}" srcId="{66959335-10A4-4277-ADE2-432699330E6A}" destId="{9F1459F4-CD4A-48FA-989B-B53645DC1A66}" srcOrd="2" destOrd="0" parTransId="{7279D6D5-1DC0-4C22-B712-988B2CE83EDC}" sibTransId="{28FC21C0-4CDB-4833-8C76-8F362195F773}"/>
    <dgm:cxn modelId="{0207136E-336F-4A12-BF08-1219BB26DCC7}" type="presOf" srcId="{55F08F2B-FACA-4874-B8C5-3E30728B325D}" destId="{123F055F-2389-4454-B9DC-A056CF78586E}" srcOrd="0" destOrd="0" presId="urn:microsoft.com/office/officeart/2005/8/layout/vProcess5"/>
    <dgm:cxn modelId="{133861C5-08BC-4EE0-843F-C2C95DB2182D}" type="presOf" srcId="{66959335-10A4-4277-ADE2-432699330E6A}" destId="{F9AEE36D-1689-450A-8D35-2C121B363B27}" srcOrd="0" destOrd="0" presId="urn:microsoft.com/office/officeart/2005/8/layout/vProcess5"/>
    <dgm:cxn modelId="{28143050-EC8F-4A6B-9492-16CCE079AD28}" srcId="{66959335-10A4-4277-ADE2-432699330E6A}" destId="{55F08F2B-FACA-4874-B8C5-3E30728B325D}" srcOrd="0" destOrd="0" parTransId="{771734DB-6948-4AC8-B419-783C4FE20B15}" sibTransId="{437D86A1-4CA9-44E5-BB09-901AB8E5D4E9}"/>
    <dgm:cxn modelId="{30B11BC4-3F1E-4CDD-AEB9-C9B05C932D80}" type="presOf" srcId="{3EB7F708-D8E2-4530-9D49-4E513B5BE845}" destId="{D05C5AD0-9446-433B-BA40-F76D1F2AAB55}" srcOrd="0" destOrd="0" presId="urn:microsoft.com/office/officeart/2005/8/layout/vProcess5"/>
    <dgm:cxn modelId="{40FD3905-0A87-43D5-85A9-E8E0E34845B3}" type="presOf" srcId="{437D86A1-4CA9-44E5-BB09-901AB8E5D4E9}" destId="{D9450D31-408D-493E-9043-11F2E5C73164}" srcOrd="0" destOrd="0" presId="urn:microsoft.com/office/officeart/2005/8/layout/vProcess5"/>
    <dgm:cxn modelId="{6801ACB6-8966-4F10-AB35-CA73FC7F4A20}" type="presOf" srcId="{9F1459F4-CD4A-48FA-989B-B53645DC1A66}" destId="{5D78F5F5-3408-417B-89D1-DADBB2131B53}" srcOrd="0" destOrd="0" presId="urn:microsoft.com/office/officeart/2005/8/layout/vProcess5"/>
    <dgm:cxn modelId="{DA8EDCC7-1EFA-42BA-8715-549F00A1A7EC}" type="presOf" srcId="{9F1459F4-CD4A-48FA-989B-B53645DC1A66}" destId="{B659A303-4690-47C0-8614-5498DD6CCEEB}" srcOrd="1" destOrd="0" presId="urn:microsoft.com/office/officeart/2005/8/layout/vProcess5"/>
    <dgm:cxn modelId="{A85DA0C3-4C19-4D84-9630-B9FC4A745E5C}" type="presParOf" srcId="{F9AEE36D-1689-450A-8D35-2C121B363B27}" destId="{D5BA51EA-58A2-4713-AB66-9B25EBFF4889}" srcOrd="0" destOrd="0" presId="urn:microsoft.com/office/officeart/2005/8/layout/vProcess5"/>
    <dgm:cxn modelId="{5C5CE3FB-6F4F-48CA-A459-9062C1BEC472}" type="presParOf" srcId="{F9AEE36D-1689-450A-8D35-2C121B363B27}" destId="{123F055F-2389-4454-B9DC-A056CF78586E}" srcOrd="1" destOrd="0" presId="urn:microsoft.com/office/officeart/2005/8/layout/vProcess5"/>
    <dgm:cxn modelId="{F541DCF7-7B6F-45BD-8B64-640ACEE46A46}" type="presParOf" srcId="{F9AEE36D-1689-450A-8D35-2C121B363B27}" destId="{D05C5AD0-9446-433B-BA40-F76D1F2AAB55}" srcOrd="2" destOrd="0" presId="urn:microsoft.com/office/officeart/2005/8/layout/vProcess5"/>
    <dgm:cxn modelId="{5142BA79-3EC0-46B2-B242-37E3350309D3}" type="presParOf" srcId="{F9AEE36D-1689-450A-8D35-2C121B363B27}" destId="{5D78F5F5-3408-417B-89D1-DADBB2131B53}" srcOrd="3" destOrd="0" presId="urn:microsoft.com/office/officeart/2005/8/layout/vProcess5"/>
    <dgm:cxn modelId="{A3CCE6F5-A7E4-4C64-91B9-778766FB293A}" type="presParOf" srcId="{F9AEE36D-1689-450A-8D35-2C121B363B27}" destId="{D9450D31-408D-493E-9043-11F2E5C73164}" srcOrd="4" destOrd="0" presId="urn:microsoft.com/office/officeart/2005/8/layout/vProcess5"/>
    <dgm:cxn modelId="{CE858974-E469-4145-B3AA-CECE1BC963D3}" type="presParOf" srcId="{F9AEE36D-1689-450A-8D35-2C121B363B27}" destId="{AD439BB9-5A36-4C47-ADB2-449ADA940357}" srcOrd="5" destOrd="0" presId="urn:microsoft.com/office/officeart/2005/8/layout/vProcess5"/>
    <dgm:cxn modelId="{444906EC-336E-4584-8DF6-66F2A54B1B80}" type="presParOf" srcId="{F9AEE36D-1689-450A-8D35-2C121B363B27}" destId="{19A434E1-6E98-4070-98C8-7036DCC28DE6}" srcOrd="6" destOrd="0" presId="urn:microsoft.com/office/officeart/2005/8/layout/vProcess5"/>
    <dgm:cxn modelId="{A6FA755C-80BD-46CD-935B-0D1457C560D0}" type="presParOf" srcId="{F9AEE36D-1689-450A-8D35-2C121B363B27}" destId="{1B18DC11-1B8B-4D59-BFCC-BB67B534A943}" srcOrd="7" destOrd="0" presId="urn:microsoft.com/office/officeart/2005/8/layout/vProcess5"/>
    <dgm:cxn modelId="{2ABF6E09-8F89-4FCB-93BD-B957E546AD2D}" type="presParOf" srcId="{F9AEE36D-1689-450A-8D35-2C121B363B27}" destId="{B659A303-4690-47C0-8614-5498DD6CCEE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D45688-F2B4-455E-96B0-40708A1BC47C}" type="doc">
      <dgm:prSet loTypeId="urn:microsoft.com/office/officeart/2005/8/layout/process2" loCatId="process" qsTypeId="urn:microsoft.com/office/officeart/2005/8/quickstyle/3d3" qsCatId="3D" csTypeId="urn:microsoft.com/office/officeart/2005/8/colors/colorful3" csCatId="colorful" phldr="1"/>
      <dgm:spPr/>
    </dgm:pt>
    <dgm:pt modelId="{4FCF9D66-259D-4491-A049-CEA941F75C61}">
      <dgm:prSet phldrT="[Текст]"/>
      <dgm:spPr/>
      <dgm:t>
        <a:bodyPr/>
        <a:lstStyle/>
        <a:p>
          <a:r>
            <a:rPr lang="ru-RU" dirty="0" smtClean="0"/>
            <a:t>со сведениями из биографии Е. И. </a:t>
          </a:r>
          <a:r>
            <a:rPr lang="ru-RU" dirty="0" err="1" smtClean="0"/>
            <a:t>Чарушина</a:t>
          </a:r>
          <a:endParaRPr lang="ru-RU" dirty="0"/>
        </a:p>
      </dgm:t>
    </dgm:pt>
    <dgm:pt modelId="{9100B82C-42CE-4776-AFBB-5C26FE60BC22}" type="parTrans" cxnId="{56F5FCB6-FFE9-461A-A269-BF34FCCF6AAA}">
      <dgm:prSet/>
      <dgm:spPr/>
      <dgm:t>
        <a:bodyPr/>
        <a:lstStyle/>
        <a:p>
          <a:endParaRPr lang="ru-RU"/>
        </a:p>
      </dgm:t>
    </dgm:pt>
    <dgm:pt modelId="{F9E9CECE-F1AA-42E9-AE55-693C9B74809F}" type="sibTrans" cxnId="{56F5FCB6-FFE9-461A-A269-BF34FCCF6AAA}">
      <dgm:prSet/>
      <dgm:spPr/>
      <dgm:t>
        <a:bodyPr/>
        <a:lstStyle/>
        <a:p>
          <a:endParaRPr lang="ru-RU"/>
        </a:p>
      </dgm:t>
    </dgm:pt>
    <dgm:pt modelId="{DDCA90B7-A945-407F-8881-265378732AF9}" type="pres">
      <dgm:prSet presAssocID="{BAD45688-F2B4-455E-96B0-40708A1BC47C}" presName="linearFlow" presStyleCnt="0">
        <dgm:presLayoutVars>
          <dgm:resizeHandles val="exact"/>
        </dgm:presLayoutVars>
      </dgm:prSet>
      <dgm:spPr/>
    </dgm:pt>
    <dgm:pt modelId="{D194086C-3081-4632-840D-EA3CD2104B05}" type="pres">
      <dgm:prSet presAssocID="{4FCF9D66-259D-4491-A049-CEA941F75C61}" presName="node" presStyleLbl="node1" presStyleIdx="0" presStyleCnt="1" custScaleX="190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5FCB6-FFE9-461A-A269-BF34FCCF6AAA}" srcId="{BAD45688-F2B4-455E-96B0-40708A1BC47C}" destId="{4FCF9D66-259D-4491-A049-CEA941F75C61}" srcOrd="0" destOrd="0" parTransId="{9100B82C-42CE-4776-AFBB-5C26FE60BC22}" sibTransId="{F9E9CECE-F1AA-42E9-AE55-693C9B74809F}"/>
    <dgm:cxn modelId="{8960FA66-4836-43ED-A049-2E29133CA81A}" type="presOf" srcId="{4FCF9D66-259D-4491-A049-CEA941F75C61}" destId="{D194086C-3081-4632-840D-EA3CD2104B05}" srcOrd="0" destOrd="0" presId="urn:microsoft.com/office/officeart/2005/8/layout/process2"/>
    <dgm:cxn modelId="{8ACA3A30-947C-4A85-91E2-FF682D2382D0}" type="presOf" srcId="{BAD45688-F2B4-455E-96B0-40708A1BC47C}" destId="{DDCA90B7-A945-407F-8881-265378732AF9}" srcOrd="0" destOrd="0" presId="urn:microsoft.com/office/officeart/2005/8/layout/process2"/>
    <dgm:cxn modelId="{B538056D-38AB-4DD0-BD75-7C856AC240D9}" type="presParOf" srcId="{DDCA90B7-A945-407F-8881-265378732AF9}" destId="{D194086C-3081-4632-840D-EA3CD2104B05}" srcOrd="0" destOrd="0" presId="urn:microsoft.com/office/officeart/2005/8/layout/process2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5CBE5B-5921-4D7B-BB56-DA7B0270D7E1}" type="doc">
      <dgm:prSet loTypeId="urn:microsoft.com/office/officeart/2005/8/layout/process2" loCatId="process" qsTypeId="urn:microsoft.com/office/officeart/2005/8/quickstyle/3d3" qsCatId="3D" csTypeId="urn:microsoft.com/office/officeart/2005/8/colors/colorful3" csCatId="colorful" phldr="1"/>
      <dgm:spPr/>
    </dgm:pt>
    <dgm:pt modelId="{BCE93F53-825F-4002-A886-18C7628E5C86}">
      <dgm:prSet phldrT="[Текст]" custT="1"/>
      <dgm:spPr/>
      <dgm:t>
        <a:bodyPr/>
        <a:lstStyle/>
        <a:p>
          <a:r>
            <a:rPr lang="ru-RU" sz="2000" b="1" dirty="0" smtClean="0"/>
            <a:t>Познакомиться …</a:t>
          </a:r>
          <a:endParaRPr lang="ru-RU" sz="2000" b="1" dirty="0"/>
        </a:p>
      </dgm:t>
    </dgm:pt>
    <dgm:pt modelId="{460960A5-944E-4E2D-923C-CD8F506D8A92}" type="parTrans" cxnId="{E2AF5C83-DC68-4DAB-85D3-23D720C9D2BE}">
      <dgm:prSet/>
      <dgm:spPr/>
      <dgm:t>
        <a:bodyPr/>
        <a:lstStyle/>
        <a:p>
          <a:endParaRPr lang="ru-RU"/>
        </a:p>
      </dgm:t>
    </dgm:pt>
    <dgm:pt modelId="{D7B4ADEF-7869-4093-8389-9546AD29DB8B}" type="sibTrans" cxnId="{E2AF5C83-DC68-4DAB-85D3-23D720C9D2BE}">
      <dgm:prSet/>
      <dgm:spPr/>
      <dgm:t>
        <a:bodyPr/>
        <a:lstStyle/>
        <a:p>
          <a:endParaRPr lang="ru-RU"/>
        </a:p>
      </dgm:t>
    </dgm:pt>
    <dgm:pt modelId="{9005188D-2D82-4759-9422-EE0B1A74CAFA}">
      <dgm:prSet phldrT="[Текст]" custT="1"/>
      <dgm:spPr/>
      <dgm:t>
        <a:bodyPr/>
        <a:lstStyle/>
        <a:p>
          <a:r>
            <a:rPr lang="ru-RU" sz="2000" b="1" dirty="0" smtClean="0"/>
            <a:t>Учиться правильно …</a:t>
          </a:r>
          <a:endParaRPr lang="ru-RU" sz="2000" b="1" dirty="0"/>
        </a:p>
      </dgm:t>
    </dgm:pt>
    <dgm:pt modelId="{2656D325-1592-46A4-B1A6-91E1C7CF20F8}" type="parTrans" cxnId="{ACA04D3E-E913-475A-9046-9C2BB5AD2A3C}">
      <dgm:prSet/>
      <dgm:spPr/>
      <dgm:t>
        <a:bodyPr/>
        <a:lstStyle/>
        <a:p>
          <a:endParaRPr lang="ru-RU"/>
        </a:p>
      </dgm:t>
    </dgm:pt>
    <dgm:pt modelId="{22F53E54-8E71-4253-9E47-C1B12A717BE4}" type="sibTrans" cxnId="{ACA04D3E-E913-475A-9046-9C2BB5AD2A3C}">
      <dgm:prSet/>
      <dgm:spPr/>
      <dgm:t>
        <a:bodyPr/>
        <a:lstStyle/>
        <a:p>
          <a:endParaRPr lang="ru-RU"/>
        </a:p>
      </dgm:t>
    </dgm:pt>
    <dgm:pt modelId="{DD0CDA2D-8CD7-431E-BF74-778AC1D4B26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/>
            <a:t>Проанализировать …</a:t>
          </a:r>
          <a:endParaRPr lang="ru-RU" sz="2000" b="1" dirty="0"/>
        </a:p>
      </dgm:t>
    </dgm:pt>
    <dgm:pt modelId="{78269D36-9A0F-41BB-BCDD-A0AAEC2003E1}" type="parTrans" cxnId="{38EA7812-788E-4000-A0DD-7E6380039097}">
      <dgm:prSet/>
      <dgm:spPr/>
      <dgm:t>
        <a:bodyPr/>
        <a:lstStyle/>
        <a:p>
          <a:endParaRPr lang="ru-RU"/>
        </a:p>
      </dgm:t>
    </dgm:pt>
    <dgm:pt modelId="{3EBB2267-369C-45B6-BB6F-FB80B0A35BD6}" type="sibTrans" cxnId="{38EA7812-788E-4000-A0DD-7E6380039097}">
      <dgm:prSet/>
      <dgm:spPr/>
      <dgm:t>
        <a:bodyPr/>
        <a:lstStyle/>
        <a:p>
          <a:endParaRPr lang="ru-RU"/>
        </a:p>
      </dgm:t>
    </dgm:pt>
    <dgm:pt modelId="{611C9D78-F8AD-4B82-A391-D4013B6F12E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dirty="0" smtClean="0"/>
            <a:t>Составить …</a:t>
          </a:r>
          <a:endParaRPr lang="ru-RU" sz="2000" b="1" dirty="0"/>
        </a:p>
      </dgm:t>
    </dgm:pt>
    <dgm:pt modelId="{EDABFFF5-F200-4ECB-BA24-486CED165642}" type="parTrans" cxnId="{4BB37E96-FC0E-4299-B707-974BDB839C6D}">
      <dgm:prSet/>
      <dgm:spPr/>
      <dgm:t>
        <a:bodyPr/>
        <a:lstStyle/>
        <a:p>
          <a:endParaRPr lang="ru-RU"/>
        </a:p>
      </dgm:t>
    </dgm:pt>
    <dgm:pt modelId="{268F9E40-4319-404E-A49E-4355C94ED9BF}" type="sibTrans" cxnId="{4BB37E96-FC0E-4299-B707-974BDB839C6D}">
      <dgm:prSet/>
      <dgm:spPr/>
      <dgm:t>
        <a:bodyPr/>
        <a:lstStyle/>
        <a:p>
          <a:endParaRPr lang="ru-RU"/>
        </a:p>
      </dgm:t>
    </dgm:pt>
    <dgm:pt modelId="{38CAEE26-82A5-46CF-A4E4-40FED6983893}" type="pres">
      <dgm:prSet presAssocID="{355CBE5B-5921-4D7B-BB56-DA7B0270D7E1}" presName="linearFlow" presStyleCnt="0">
        <dgm:presLayoutVars>
          <dgm:resizeHandles val="exact"/>
        </dgm:presLayoutVars>
      </dgm:prSet>
      <dgm:spPr/>
    </dgm:pt>
    <dgm:pt modelId="{F7405E25-CF62-49BB-BA30-768F3D97AD45}" type="pres">
      <dgm:prSet presAssocID="{BCE93F53-825F-4002-A886-18C7628E5C86}" presName="node" presStyleLbl="node1" presStyleIdx="0" presStyleCnt="4">
        <dgm:presLayoutVars>
          <dgm:bulletEnabled val="1"/>
        </dgm:presLayoutVars>
      </dgm:prSet>
      <dgm:spPr/>
    </dgm:pt>
    <dgm:pt modelId="{CA7631B1-C861-4395-B808-50041F3F6E58}" type="pres">
      <dgm:prSet presAssocID="{D7B4ADEF-7869-4093-8389-9546AD29DB8B}" presName="sibTrans" presStyleLbl="sibTrans2D1" presStyleIdx="0" presStyleCnt="3"/>
      <dgm:spPr/>
    </dgm:pt>
    <dgm:pt modelId="{10BF1601-7147-4C06-8250-CA1044A8A10D}" type="pres">
      <dgm:prSet presAssocID="{D7B4ADEF-7869-4093-8389-9546AD29DB8B}" presName="connectorText" presStyleLbl="sibTrans2D1" presStyleIdx="0" presStyleCnt="3"/>
      <dgm:spPr/>
    </dgm:pt>
    <dgm:pt modelId="{2A57E0CD-8F6A-40D4-BCE7-36E8280BA4AF}" type="pres">
      <dgm:prSet presAssocID="{9005188D-2D82-4759-9422-EE0B1A74CAFA}" presName="node" presStyleLbl="node1" presStyleIdx="1" presStyleCnt="4">
        <dgm:presLayoutVars>
          <dgm:bulletEnabled val="1"/>
        </dgm:presLayoutVars>
      </dgm:prSet>
      <dgm:spPr/>
    </dgm:pt>
    <dgm:pt modelId="{5C2D24B0-AC47-4F89-ACA7-2CEC4D1251B4}" type="pres">
      <dgm:prSet presAssocID="{22F53E54-8E71-4253-9E47-C1B12A717BE4}" presName="sibTrans" presStyleLbl="sibTrans2D1" presStyleIdx="1" presStyleCnt="3"/>
      <dgm:spPr/>
    </dgm:pt>
    <dgm:pt modelId="{5848ACDE-8CEF-49E3-8CCE-41B4AF523663}" type="pres">
      <dgm:prSet presAssocID="{22F53E54-8E71-4253-9E47-C1B12A717BE4}" presName="connectorText" presStyleLbl="sibTrans2D1" presStyleIdx="1" presStyleCnt="3"/>
      <dgm:spPr/>
    </dgm:pt>
    <dgm:pt modelId="{62FB7E60-6491-44C2-97A1-A8EAB76EDE53}" type="pres">
      <dgm:prSet presAssocID="{DD0CDA2D-8CD7-431E-BF74-778AC1D4B26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F32F3-F60F-40A2-A22B-B8F4C53AE05F}" type="pres">
      <dgm:prSet presAssocID="{3EBB2267-369C-45B6-BB6F-FB80B0A35BD6}" presName="sibTrans" presStyleLbl="sibTrans2D1" presStyleIdx="2" presStyleCnt="3"/>
      <dgm:spPr/>
    </dgm:pt>
    <dgm:pt modelId="{4742BC39-C794-4991-835C-74ED3435B1D3}" type="pres">
      <dgm:prSet presAssocID="{3EBB2267-369C-45B6-BB6F-FB80B0A35BD6}" presName="connectorText" presStyleLbl="sibTrans2D1" presStyleIdx="2" presStyleCnt="3"/>
      <dgm:spPr/>
    </dgm:pt>
    <dgm:pt modelId="{46BF524A-A7C2-48AA-8C42-C47038170784}" type="pres">
      <dgm:prSet presAssocID="{611C9D78-F8AD-4B82-A391-D4013B6F12E3}" presName="node" presStyleLbl="node1" presStyleIdx="3" presStyleCnt="4">
        <dgm:presLayoutVars>
          <dgm:bulletEnabled val="1"/>
        </dgm:presLayoutVars>
      </dgm:prSet>
      <dgm:spPr/>
    </dgm:pt>
  </dgm:ptLst>
  <dgm:cxnLst>
    <dgm:cxn modelId="{C952CA6A-AED4-4D3C-9FEC-45F6604A2813}" type="presOf" srcId="{9005188D-2D82-4759-9422-EE0B1A74CAFA}" destId="{2A57E0CD-8F6A-40D4-BCE7-36E8280BA4AF}" srcOrd="0" destOrd="0" presId="urn:microsoft.com/office/officeart/2005/8/layout/process2"/>
    <dgm:cxn modelId="{C7BE14C2-815D-4DB9-91DA-80B5E06B48D0}" type="presOf" srcId="{3EBB2267-369C-45B6-BB6F-FB80B0A35BD6}" destId="{4742BC39-C794-4991-835C-74ED3435B1D3}" srcOrd="1" destOrd="0" presId="urn:microsoft.com/office/officeart/2005/8/layout/process2"/>
    <dgm:cxn modelId="{4BB37E96-FC0E-4299-B707-974BDB839C6D}" srcId="{355CBE5B-5921-4D7B-BB56-DA7B0270D7E1}" destId="{611C9D78-F8AD-4B82-A391-D4013B6F12E3}" srcOrd="3" destOrd="0" parTransId="{EDABFFF5-F200-4ECB-BA24-486CED165642}" sibTransId="{268F9E40-4319-404E-A49E-4355C94ED9BF}"/>
    <dgm:cxn modelId="{E917EFA9-658C-49DA-B143-BE0A7D98BF2C}" type="presOf" srcId="{22F53E54-8E71-4253-9E47-C1B12A717BE4}" destId="{5C2D24B0-AC47-4F89-ACA7-2CEC4D1251B4}" srcOrd="0" destOrd="0" presId="urn:microsoft.com/office/officeart/2005/8/layout/process2"/>
    <dgm:cxn modelId="{3C075685-0EB5-49BF-BA3B-41889866E210}" type="presOf" srcId="{DD0CDA2D-8CD7-431E-BF74-778AC1D4B261}" destId="{62FB7E60-6491-44C2-97A1-A8EAB76EDE53}" srcOrd="0" destOrd="0" presId="urn:microsoft.com/office/officeart/2005/8/layout/process2"/>
    <dgm:cxn modelId="{ACA04D3E-E913-475A-9046-9C2BB5AD2A3C}" srcId="{355CBE5B-5921-4D7B-BB56-DA7B0270D7E1}" destId="{9005188D-2D82-4759-9422-EE0B1A74CAFA}" srcOrd="1" destOrd="0" parTransId="{2656D325-1592-46A4-B1A6-91E1C7CF20F8}" sibTransId="{22F53E54-8E71-4253-9E47-C1B12A717BE4}"/>
    <dgm:cxn modelId="{34BDFDDA-4BB4-496B-A78B-EB6D19BC8DFA}" type="presOf" srcId="{D7B4ADEF-7869-4093-8389-9546AD29DB8B}" destId="{CA7631B1-C861-4395-B808-50041F3F6E58}" srcOrd="0" destOrd="0" presId="urn:microsoft.com/office/officeart/2005/8/layout/process2"/>
    <dgm:cxn modelId="{E2AF5C83-DC68-4DAB-85D3-23D720C9D2BE}" srcId="{355CBE5B-5921-4D7B-BB56-DA7B0270D7E1}" destId="{BCE93F53-825F-4002-A886-18C7628E5C86}" srcOrd="0" destOrd="0" parTransId="{460960A5-944E-4E2D-923C-CD8F506D8A92}" sibTransId="{D7B4ADEF-7869-4093-8389-9546AD29DB8B}"/>
    <dgm:cxn modelId="{E37D97DA-EDD4-4070-BEBD-9B31347C5EA1}" type="presOf" srcId="{22F53E54-8E71-4253-9E47-C1B12A717BE4}" destId="{5848ACDE-8CEF-49E3-8CCE-41B4AF523663}" srcOrd="1" destOrd="0" presId="urn:microsoft.com/office/officeart/2005/8/layout/process2"/>
    <dgm:cxn modelId="{AAA69BE3-BF34-4D2B-9DC3-9B04409E5C02}" type="presOf" srcId="{BCE93F53-825F-4002-A886-18C7628E5C86}" destId="{F7405E25-CF62-49BB-BA30-768F3D97AD45}" srcOrd="0" destOrd="0" presId="urn:microsoft.com/office/officeart/2005/8/layout/process2"/>
    <dgm:cxn modelId="{D63290A2-6E40-4138-B190-55E009AE3512}" type="presOf" srcId="{3EBB2267-369C-45B6-BB6F-FB80B0A35BD6}" destId="{BA4F32F3-F60F-40A2-A22B-B8F4C53AE05F}" srcOrd="0" destOrd="0" presId="urn:microsoft.com/office/officeart/2005/8/layout/process2"/>
    <dgm:cxn modelId="{38EA7812-788E-4000-A0DD-7E6380039097}" srcId="{355CBE5B-5921-4D7B-BB56-DA7B0270D7E1}" destId="{DD0CDA2D-8CD7-431E-BF74-778AC1D4B261}" srcOrd="2" destOrd="0" parTransId="{78269D36-9A0F-41BB-BCDD-A0AAEC2003E1}" sibTransId="{3EBB2267-369C-45B6-BB6F-FB80B0A35BD6}"/>
    <dgm:cxn modelId="{52E4BF7C-B8DA-4DD3-BAF4-17A9DD803941}" type="presOf" srcId="{611C9D78-F8AD-4B82-A391-D4013B6F12E3}" destId="{46BF524A-A7C2-48AA-8C42-C47038170784}" srcOrd="0" destOrd="0" presId="urn:microsoft.com/office/officeart/2005/8/layout/process2"/>
    <dgm:cxn modelId="{42C7A377-734E-4FF4-B0E8-BDD80B256674}" type="presOf" srcId="{D7B4ADEF-7869-4093-8389-9546AD29DB8B}" destId="{10BF1601-7147-4C06-8250-CA1044A8A10D}" srcOrd="1" destOrd="0" presId="urn:microsoft.com/office/officeart/2005/8/layout/process2"/>
    <dgm:cxn modelId="{9265E250-8FCA-4B2D-A743-5E9223EB38D6}" type="presOf" srcId="{355CBE5B-5921-4D7B-BB56-DA7B0270D7E1}" destId="{38CAEE26-82A5-46CF-A4E4-40FED6983893}" srcOrd="0" destOrd="0" presId="urn:microsoft.com/office/officeart/2005/8/layout/process2"/>
    <dgm:cxn modelId="{113D258D-9518-4648-8AAB-D4D3B41DCBA7}" type="presParOf" srcId="{38CAEE26-82A5-46CF-A4E4-40FED6983893}" destId="{F7405E25-CF62-49BB-BA30-768F3D97AD45}" srcOrd="0" destOrd="0" presId="urn:microsoft.com/office/officeart/2005/8/layout/process2"/>
    <dgm:cxn modelId="{A59FF324-13A2-46BF-837D-A6F87DBB5CE2}" type="presParOf" srcId="{38CAEE26-82A5-46CF-A4E4-40FED6983893}" destId="{CA7631B1-C861-4395-B808-50041F3F6E58}" srcOrd="1" destOrd="0" presId="urn:microsoft.com/office/officeart/2005/8/layout/process2"/>
    <dgm:cxn modelId="{76C2D321-2FE4-4C95-9B06-8A7EB733D07B}" type="presParOf" srcId="{CA7631B1-C861-4395-B808-50041F3F6E58}" destId="{10BF1601-7147-4C06-8250-CA1044A8A10D}" srcOrd="0" destOrd="0" presId="urn:microsoft.com/office/officeart/2005/8/layout/process2"/>
    <dgm:cxn modelId="{56952346-E3A7-4310-9A29-3F8DE4364E0E}" type="presParOf" srcId="{38CAEE26-82A5-46CF-A4E4-40FED6983893}" destId="{2A57E0CD-8F6A-40D4-BCE7-36E8280BA4AF}" srcOrd="2" destOrd="0" presId="urn:microsoft.com/office/officeart/2005/8/layout/process2"/>
    <dgm:cxn modelId="{C4120438-D3C6-4213-B9D0-50B4E8CEAAE2}" type="presParOf" srcId="{38CAEE26-82A5-46CF-A4E4-40FED6983893}" destId="{5C2D24B0-AC47-4F89-ACA7-2CEC4D1251B4}" srcOrd="3" destOrd="0" presId="urn:microsoft.com/office/officeart/2005/8/layout/process2"/>
    <dgm:cxn modelId="{15BF8A62-0089-4E41-8C5B-29B41E89559B}" type="presParOf" srcId="{5C2D24B0-AC47-4F89-ACA7-2CEC4D1251B4}" destId="{5848ACDE-8CEF-49E3-8CCE-41B4AF523663}" srcOrd="0" destOrd="0" presId="urn:microsoft.com/office/officeart/2005/8/layout/process2"/>
    <dgm:cxn modelId="{A4F748C4-B8AD-402D-89C3-634E411E451B}" type="presParOf" srcId="{38CAEE26-82A5-46CF-A4E4-40FED6983893}" destId="{62FB7E60-6491-44C2-97A1-A8EAB76EDE53}" srcOrd="4" destOrd="0" presId="urn:microsoft.com/office/officeart/2005/8/layout/process2"/>
    <dgm:cxn modelId="{0B26E133-36C6-452B-AE05-9AA09A851F60}" type="presParOf" srcId="{38CAEE26-82A5-46CF-A4E4-40FED6983893}" destId="{BA4F32F3-F60F-40A2-A22B-B8F4C53AE05F}" srcOrd="5" destOrd="0" presId="urn:microsoft.com/office/officeart/2005/8/layout/process2"/>
    <dgm:cxn modelId="{05951651-63FA-46E7-BFBD-5B0718FF3724}" type="presParOf" srcId="{BA4F32F3-F60F-40A2-A22B-B8F4C53AE05F}" destId="{4742BC39-C794-4991-835C-74ED3435B1D3}" srcOrd="0" destOrd="0" presId="urn:microsoft.com/office/officeart/2005/8/layout/process2"/>
    <dgm:cxn modelId="{9554F597-34C3-4C0A-940D-FB80813F729A}" type="presParOf" srcId="{38CAEE26-82A5-46CF-A4E4-40FED6983893}" destId="{46BF524A-A7C2-48AA-8C42-C4703817078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D45688-F2B4-455E-96B0-40708A1BC47C}" type="doc">
      <dgm:prSet loTypeId="urn:microsoft.com/office/officeart/2005/8/layout/process2" loCatId="process" qsTypeId="urn:microsoft.com/office/officeart/2005/8/quickstyle/3d3" qsCatId="3D" csTypeId="urn:microsoft.com/office/officeart/2005/8/colors/colorful3" csCatId="colorful" phldr="1"/>
      <dgm:spPr/>
    </dgm:pt>
    <dgm:pt modelId="{4FCF9D66-259D-4491-A049-CEA941F75C61}">
      <dgm:prSet phldrT="[Текст]"/>
      <dgm:spPr/>
      <dgm:t>
        <a:bodyPr/>
        <a:lstStyle/>
        <a:p>
          <a:r>
            <a:rPr lang="ru-RU" dirty="0" smtClean="0"/>
            <a:t>со сведениями из биографии Е. И. </a:t>
          </a:r>
          <a:r>
            <a:rPr lang="ru-RU" dirty="0" err="1" smtClean="0"/>
            <a:t>Чарушина</a:t>
          </a:r>
          <a:endParaRPr lang="ru-RU" dirty="0"/>
        </a:p>
      </dgm:t>
    </dgm:pt>
    <dgm:pt modelId="{9100B82C-42CE-4776-AFBB-5C26FE60BC22}" type="parTrans" cxnId="{56F5FCB6-FFE9-461A-A269-BF34FCCF6AAA}">
      <dgm:prSet/>
      <dgm:spPr/>
      <dgm:t>
        <a:bodyPr/>
        <a:lstStyle/>
        <a:p>
          <a:endParaRPr lang="ru-RU"/>
        </a:p>
      </dgm:t>
    </dgm:pt>
    <dgm:pt modelId="{F9E9CECE-F1AA-42E9-AE55-693C9B74809F}" type="sibTrans" cxnId="{56F5FCB6-FFE9-461A-A269-BF34FCCF6AAA}">
      <dgm:prSet/>
      <dgm:spPr/>
      <dgm:t>
        <a:bodyPr/>
        <a:lstStyle/>
        <a:p>
          <a:endParaRPr lang="ru-RU"/>
        </a:p>
      </dgm:t>
    </dgm:pt>
    <dgm:pt modelId="{DDCA90B7-A945-407F-8881-265378732AF9}" type="pres">
      <dgm:prSet presAssocID="{BAD45688-F2B4-455E-96B0-40708A1BC47C}" presName="linearFlow" presStyleCnt="0">
        <dgm:presLayoutVars>
          <dgm:resizeHandles val="exact"/>
        </dgm:presLayoutVars>
      </dgm:prSet>
      <dgm:spPr/>
    </dgm:pt>
    <dgm:pt modelId="{D194086C-3081-4632-840D-EA3CD2104B05}" type="pres">
      <dgm:prSet presAssocID="{4FCF9D66-259D-4491-A049-CEA941F75C61}" presName="node" presStyleLbl="node1" presStyleIdx="0" presStyleCnt="1" custScaleX="190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2058BD-211F-401B-B366-E37C9EA4F4C4}" type="presOf" srcId="{4FCF9D66-259D-4491-A049-CEA941F75C61}" destId="{D194086C-3081-4632-840D-EA3CD2104B05}" srcOrd="0" destOrd="0" presId="urn:microsoft.com/office/officeart/2005/8/layout/process2"/>
    <dgm:cxn modelId="{56F5FCB6-FFE9-461A-A269-BF34FCCF6AAA}" srcId="{BAD45688-F2B4-455E-96B0-40708A1BC47C}" destId="{4FCF9D66-259D-4491-A049-CEA941F75C61}" srcOrd="0" destOrd="0" parTransId="{9100B82C-42CE-4776-AFBB-5C26FE60BC22}" sibTransId="{F9E9CECE-F1AA-42E9-AE55-693C9B74809F}"/>
    <dgm:cxn modelId="{2B5EF655-DDEC-4FB0-901F-CEF795466830}" type="presOf" srcId="{BAD45688-F2B4-455E-96B0-40708A1BC47C}" destId="{DDCA90B7-A945-407F-8881-265378732AF9}" srcOrd="0" destOrd="0" presId="urn:microsoft.com/office/officeart/2005/8/layout/process2"/>
    <dgm:cxn modelId="{662118B1-94E8-4DDE-BA4A-59E4F35A4AE9}" type="presParOf" srcId="{DDCA90B7-A945-407F-8881-265378732AF9}" destId="{D194086C-3081-4632-840D-EA3CD2104B05}" srcOrd="0" destOrd="0" presId="urn:microsoft.com/office/officeart/2005/8/layout/process2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5CBE5B-5921-4D7B-BB56-DA7B0270D7E1}" type="doc">
      <dgm:prSet loTypeId="urn:microsoft.com/office/officeart/2005/8/layout/process2" loCatId="process" qsTypeId="urn:microsoft.com/office/officeart/2005/8/quickstyle/3d3" qsCatId="3D" csTypeId="urn:microsoft.com/office/officeart/2005/8/colors/colorful3" csCatId="colorful" phldr="1"/>
      <dgm:spPr/>
    </dgm:pt>
    <dgm:pt modelId="{BCE93F53-825F-4002-A886-18C7628E5C86}">
      <dgm:prSet phldrT="[Текст]" custT="1"/>
      <dgm:spPr/>
      <dgm:t>
        <a:bodyPr/>
        <a:lstStyle/>
        <a:p>
          <a:r>
            <a:rPr lang="ru-RU" sz="2000" b="1" dirty="0" smtClean="0"/>
            <a:t>Познакомиться …</a:t>
          </a:r>
          <a:endParaRPr lang="ru-RU" sz="2000" b="1" dirty="0"/>
        </a:p>
      </dgm:t>
    </dgm:pt>
    <dgm:pt modelId="{460960A5-944E-4E2D-923C-CD8F506D8A92}" type="parTrans" cxnId="{E2AF5C83-DC68-4DAB-85D3-23D720C9D2BE}">
      <dgm:prSet/>
      <dgm:spPr/>
      <dgm:t>
        <a:bodyPr/>
        <a:lstStyle/>
        <a:p>
          <a:endParaRPr lang="ru-RU"/>
        </a:p>
      </dgm:t>
    </dgm:pt>
    <dgm:pt modelId="{D7B4ADEF-7869-4093-8389-9546AD29DB8B}" type="sibTrans" cxnId="{E2AF5C83-DC68-4DAB-85D3-23D720C9D2BE}">
      <dgm:prSet/>
      <dgm:spPr/>
      <dgm:t>
        <a:bodyPr/>
        <a:lstStyle/>
        <a:p>
          <a:endParaRPr lang="ru-RU"/>
        </a:p>
      </dgm:t>
    </dgm:pt>
    <dgm:pt modelId="{9005188D-2D82-4759-9422-EE0B1A74CAFA}">
      <dgm:prSet phldrT="[Текст]" custT="1"/>
      <dgm:spPr/>
      <dgm:t>
        <a:bodyPr/>
        <a:lstStyle/>
        <a:p>
          <a:r>
            <a:rPr lang="ru-RU" sz="2000" b="1" dirty="0" smtClean="0"/>
            <a:t>Учиться правильно …</a:t>
          </a:r>
          <a:endParaRPr lang="ru-RU" sz="2000" b="1" dirty="0"/>
        </a:p>
      </dgm:t>
    </dgm:pt>
    <dgm:pt modelId="{2656D325-1592-46A4-B1A6-91E1C7CF20F8}" type="parTrans" cxnId="{ACA04D3E-E913-475A-9046-9C2BB5AD2A3C}">
      <dgm:prSet/>
      <dgm:spPr/>
      <dgm:t>
        <a:bodyPr/>
        <a:lstStyle/>
        <a:p>
          <a:endParaRPr lang="ru-RU"/>
        </a:p>
      </dgm:t>
    </dgm:pt>
    <dgm:pt modelId="{22F53E54-8E71-4253-9E47-C1B12A717BE4}" type="sibTrans" cxnId="{ACA04D3E-E913-475A-9046-9C2BB5AD2A3C}">
      <dgm:prSet/>
      <dgm:spPr/>
      <dgm:t>
        <a:bodyPr/>
        <a:lstStyle/>
        <a:p>
          <a:endParaRPr lang="ru-RU"/>
        </a:p>
      </dgm:t>
    </dgm:pt>
    <dgm:pt modelId="{DD0CDA2D-8CD7-431E-BF74-778AC1D4B26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/>
            <a:t>Проанализировать …</a:t>
          </a:r>
          <a:endParaRPr lang="ru-RU" sz="2000" b="1" dirty="0"/>
        </a:p>
      </dgm:t>
    </dgm:pt>
    <dgm:pt modelId="{78269D36-9A0F-41BB-BCDD-A0AAEC2003E1}" type="parTrans" cxnId="{38EA7812-788E-4000-A0DD-7E6380039097}">
      <dgm:prSet/>
      <dgm:spPr/>
      <dgm:t>
        <a:bodyPr/>
        <a:lstStyle/>
        <a:p>
          <a:endParaRPr lang="ru-RU"/>
        </a:p>
      </dgm:t>
    </dgm:pt>
    <dgm:pt modelId="{3EBB2267-369C-45B6-BB6F-FB80B0A35BD6}" type="sibTrans" cxnId="{38EA7812-788E-4000-A0DD-7E6380039097}">
      <dgm:prSet/>
      <dgm:spPr/>
      <dgm:t>
        <a:bodyPr/>
        <a:lstStyle/>
        <a:p>
          <a:endParaRPr lang="ru-RU"/>
        </a:p>
      </dgm:t>
    </dgm:pt>
    <dgm:pt modelId="{611C9D78-F8AD-4B82-A391-D4013B6F12E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dirty="0" smtClean="0"/>
            <a:t>Составить …</a:t>
          </a:r>
          <a:endParaRPr lang="ru-RU" sz="2000" b="1" dirty="0"/>
        </a:p>
      </dgm:t>
    </dgm:pt>
    <dgm:pt modelId="{EDABFFF5-F200-4ECB-BA24-486CED165642}" type="parTrans" cxnId="{4BB37E96-FC0E-4299-B707-974BDB839C6D}">
      <dgm:prSet/>
      <dgm:spPr/>
      <dgm:t>
        <a:bodyPr/>
        <a:lstStyle/>
        <a:p>
          <a:endParaRPr lang="ru-RU"/>
        </a:p>
      </dgm:t>
    </dgm:pt>
    <dgm:pt modelId="{268F9E40-4319-404E-A49E-4355C94ED9BF}" type="sibTrans" cxnId="{4BB37E96-FC0E-4299-B707-974BDB839C6D}">
      <dgm:prSet/>
      <dgm:spPr/>
      <dgm:t>
        <a:bodyPr/>
        <a:lstStyle/>
        <a:p>
          <a:endParaRPr lang="ru-RU"/>
        </a:p>
      </dgm:t>
    </dgm:pt>
    <dgm:pt modelId="{38CAEE26-82A5-46CF-A4E4-40FED6983893}" type="pres">
      <dgm:prSet presAssocID="{355CBE5B-5921-4D7B-BB56-DA7B0270D7E1}" presName="linearFlow" presStyleCnt="0">
        <dgm:presLayoutVars>
          <dgm:resizeHandles val="exact"/>
        </dgm:presLayoutVars>
      </dgm:prSet>
      <dgm:spPr/>
    </dgm:pt>
    <dgm:pt modelId="{F7405E25-CF62-49BB-BA30-768F3D97AD45}" type="pres">
      <dgm:prSet presAssocID="{BCE93F53-825F-4002-A886-18C7628E5C86}" presName="node" presStyleLbl="node1" presStyleIdx="0" presStyleCnt="4">
        <dgm:presLayoutVars>
          <dgm:bulletEnabled val="1"/>
        </dgm:presLayoutVars>
      </dgm:prSet>
      <dgm:spPr/>
    </dgm:pt>
    <dgm:pt modelId="{CA7631B1-C861-4395-B808-50041F3F6E58}" type="pres">
      <dgm:prSet presAssocID="{D7B4ADEF-7869-4093-8389-9546AD29DB8B}" presName="sibTrans" presStyleLbl="sibTrans2D1" presStyleIdx="0" presStyleCnt="3"/>
      <dgm:spPr/>
    </dgm:pt>
    <dgm:pt modelId="{10BF1601-7147-4C06-8250-CA1044A8A10D}" type="pres">
      <dgm:prSet presAssocID="{D7B4ADEF-7869-4093-8389-9546AD29DB8B}" presName="connectorText" presStyleLbl="sibTrans2D1" presStyleIdx="0" presStyleCnt="3"/>
      <dgm:spPr/>
    </dgm:pt>
    <dgm:pt modelId="{2A57E0CD-8F6A-40D4-BCE7-36E8280BA4AF}" type="pres">
      <dgm:prSet presAssocID="{9005188D-2D82-4759-9422-EE0B1A74CAFA}" presName="node" presStyleLbl="node1" presStyleIdx="1" presStyleCnt="4">
        <dgm:presLayoutVars>
          <dgm:bulletEnabled val="1"/>
        </dgm:presLayoutVars>
      </dgm:prSet>
      <dgm:spPr/>
    </dgm:pt>
    <dgm:pt modelId="{5C2D24B0-AC47-4F89-ACA7-2CEC4D1251B4}" type="pres">
      <dgm:prSet presAssocID="{22F53E54-8E71-4253-9E47-C1B12A717BE4}" presName="sibTrans" presStyleLbl="sibTrans2D1" presStyleIdx="1" presStyleCnt="3"/>
      <dgm:spPr/>
    </dgm:pt>
    <dgm:pt modelId="{5848ACDE-8CEF-49E3-8CCE-41B4AF523663}" type="pres">
      <dgm:prSet presAssocID="{22F53E54-8E71-4253-9E47-C1B12A717BE4}" presName="connectorText" presStyleLbl="sibTrans2D1" presStyleIdx="1" presStyleCnt="3"/>
      <dgm:spPr/>
    </dgm:pt>
    <dgm:pt modelId="{62FB7E60-6491-44C2-97A1-A8EAB76EDE53}" type="pres">
      <dgm:prSet presAssocID="{DD0CDA2D-8CD7-431E-BF74-778AC1D4B26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F32F3-F60F-40A2-A22B-B8F4C53AE05F}" type="pres">
      <dgm:prSet presAssocID="{3EBB2267-369C-45B6-BB6F-FB80B0A35BD6}" presName="sibTrans" presStyleLbl="sibTrans2D1" presStyleIdx="2" presStyleCnt="3"/>
      <dgm:spPr/>
    </dgm:pt>
    <dgm:pt modelId="{4742BC39-C794-4991-835C-74ED3435B1D3}" type="pres">
      <dgm:prSet presAssocID="{3EBB2267-369C-45B6-BB6F-FB80B0A35BD6}" presName="connectorText" presStyleLbl="sibTrans2D1" presStyleIdx="2" presStyleCnt="3"/>
      <dgm:spPr/>
    </dgm:pt>
    <dgm:pt modelId="{46BF524A-A7C2-48AA-8C42-C47038170784}" type="pres">
      <dgm:prSet presAssocID="{611C9D78-F8AD-4B82-A391-D4013B6F12E3}" presName="node" presStyleLbl="node1" presStyleIdx="3" presStyleCnt="4">
        <dgm:presLayoutVars>
          <dgm:bulletEnabled val="1"/>
        </dgm:presLayoutVars>
      </dgm:prSet>
      <dgm:spPr/>
    </dgm:pt>
  </dgm:ptLst>
  <dgm:cxnLst>
    <dgm:cxn modelId="{73EEB18E-6EA3-46BF-B040-BC2F1475B910}" type="presOf" srcId="{9005188D-2D82-4759-9422-EE0B1A74CAFA}" destId="{2A57E0CD-8F6A-40D4-BCE7-36E8280BA4AF}" srcOrd="0" destOrd="0" presId="urn:microsoft.com/office/officeart/2005/8/layout/process2"/>
    <dgm:cxn modelId="{3DA84F34-70D7-4137-8B5C-730E0FF58354}" type="presOf" srcId="{611C9D78-F8AD-4B82-A391-D4013B6F12E3}" destId="{46BF524A-A7C2-48AA-8C42-C47038170784}" srcOrd="0" destOrd="0" presId="urn:microsoft.com/office/officeart/2005/8/layout/process2"/>
    <dgm:cxn modelId="{694D6800-CD5A-42D2-9D65-F32F01667947}" type="presOf" srcId="{3EBB2267-369C-45B6-BB6F-FB80B0A35BD6}" destId="{BA4F32F3-F60F-40A2-A22B-B8F4C53AE05F}" srcOrd="0" destOrd="0" presId="urn:microsoft.com/office/officeart/2005/8/layout/process2"/>
    <dgm:cxn modelId="{4BB37E96-FC0E-4299-B707-974BDB839C6D}" srcId="{355CBE5B-5921-4D7B-BB56-DA7B0270D7E1}" destId="{611C9D78-F8AD-4B82-A391-D4013B6F12E3}" srcOrd="3" destOrd="0" parTransId="{EDABFFF5-F200-4ECB-BA24-486CED165642}" sibTransId="{268F9E40-4319-404E-A49E-4355C94ED9BF}"/>
    <dgm:cxn modelId="{38EA7812-788E-4000-A0DD-7E6380039097}" srcId="{355CBE5B-5921-4D7B-BB56-DA7B0270D7E1}" destId="{DD0CDA2D-8CD7-431E-BF74-778AC1D4B261}" srcOrd="2" destOrd="0" parTransId="{78269D36-9A0F-41BB-BCDD-A0AAEC2003E1}" sibTransId="{3EBB2267-369C-45B6-BB6F-FB80B0A35BD6}"/>
    <dgm:cxn modelId="{8DF35B12-E689-4F4B-8D11-05F3C75957FA}" type="presOf" srcId="{D7B4ADEF-7869-4093-8389-9546AD29DB8B}" destId="{10BF1601-7147-4C06-8250-CA1044A8A10D}" srcOrd="1" destOrd="0" presId="urn:microsoft.com/office/officeart/2005/8/layout/process2"/>
    <dgm:cxn modelId="{905F1DDD-B219-4A60-B978-E1C3A315530B}" type="presOf" srcId="{355CBE5B-5921-4D7B-BB56-DA7B0270D7E1}" destId="{38CAEE26-82A5-46CF-A4E4-40FED6983893}" srcOrd="0" destOrd="0" presId="urn:microsoft.com/office/officeart/2005/8/layout/process2"/>
    <dgm:cxn modelId="{BD3B57E2-3F32-4729-9C94-0EA42CE9880E}" type="presOf" srcId="{3EBB2267-369C-45B6-BB6F-FB80B0A35BD6}" destId="{4742BC39-C794-4991-835C-74ED3435B1D3}" srcOrd="1" destOrd="0" presId="urn:microsoft.com/office/officeart/2005/8/layout/process2"/>
    <dgm:cxn modelId="{E6A4803D-E2BC-4DEB-B5C7-78C50A6CCB47}" type="presOf" srcId="{DD0CDA2D-8CD7-431E-BF74-778AC1D4B261}" destId="{62FB7E60-6491-44C2-97A1-A8EAB76EDE53}" srcOrd="0" destOrd="0" presId="urn:microsoft.com/office/officeart/2005/8/layout/process2"/>
    <dgm:cxn modelId="{508CBB83-6059-4E9B-93CC-67C5375C938C}" type="presOf" srcId="{D7B4ADEF-7869-4093-8389-9546AD29DB8B}" destId="{CA7631B1-C861-4395-B808-50041F3F6E58}" srcOrd="0" destOrd="0" presId="urn:microsoft.com/office/officeart/2005/8/layout/process2"/>
    <dgm:cxn modelId="{69A72746-FAF3-4C9B-BAF1-6A60F27AD4DF}" type="presOf" srcId="{BCE93F53-825F-4002-A886-18C7628E5C86}" destId="{F7405E25-CF62-49BB-BA30-768F3D97AD45}" srcOrd="0" destOrd="0" presId="urn:microsoft.com/office/officeart/2005/8/layout/process2"/>
    <dgm:cxn modelId="{6D551E8E-2AFE-4D07-B739-5C60DD2FB690}" type="presOf" srcId="{22F53E54-8E71-4253-9E47-C1B12A717BE4}" destId="{5C2D24B0-AC47-4F89-ACA7-2CEC4D1251B4}" srcOrd="0" destOrd="0" presId="urn:microsoft.com/office/officeart/2005/8/layout/process2"/>
    <dgm:cxn modelId="{ACA04D3E-E913-475A-9046-9C2BB5AD2A3C}" srcId="{355CBE5B-5921-4D7B-BB56-DA7B0270D7E1}" destId="{9005188D-2D82-4759-9422-EE0B1A74CAFA}" srcOrd="1" destOrd="0" parTransId="{2656D325-1592-46A4-B1A6-91E1C7CF20F8}" sibTransId="{22F53E54-8E71-4253-9E47-C1B12A717BE4}"/>
    <dgm:cxn modelId="{E2AF5C83-DC68-4DAB-85D3-23D720C9D2BE}" srcId="{355CBE5B-5921-4D7B-BB56-DA7B0270D7E1}" destId="{BCE93F53-825F-4002-A886-18C7628E5C86}" srcOrd="0" destOrd="0" parTransId="{460960A5-944E-4E2D-923C-CD8F506D8A92}" sibTransId="{D7B4ADEF-7869-4093-8389-9546AD29DB8B}"/>
    <dgm:cxn modelId="{33F4FC11-2D64-4B86-ACC0-E71C3B5249E0}" type="presOf" srcId="{22F53E54-8E71-4253-9E47-C1B12A717BE4}" destId="{5848ACDE-8CEF-49E3-8CCE-41B4AF523663}" srcOrd="1" destOrd="0" presId="urn:microsoft.com/office/officeart/2005/8/layout/process2"/>
    <dgm:cxn modelId="{D5F08A4E-1E51-43BC-A463-69537C1682CA}" type="presParOf" srcId="{38CAEE26-82A5-46CF-A4E4-40FED6983893}" destId="{F7405E25-CF62-49BB-BA30-768F3D97AD45}" srcOrd="0" destOrd="0" presId="urn:microsoft.com/office/officeart/2005/8/layout/process2"/>
    <dgm:cxn modelId="{17CF6021-E26A-4912-914F-922C152A762A}" type="presParOf" srcId="{38CAEE26-82A5-46CF-A4E4-40FED6983893}" destId="{CA7631B1-C861-4395-B808-50041F3F6E58}" srcOrd="1" destOrd="0" presId="urn:microsoft.com/office/officeart/2005/8/layout/process2"/>
    <dgm:cxn modelId="{87E75205-E35C-446D-9B03-E030416C4CA1}" type="presParOf" srcId="{CA7631B1-C861-4395-B808-50041F3F6E58}" destId="{10BF1601-7147-4C06-8250-CA1044A8A10D}" srcOrd="0" destOrd="0" presId="urn:microsoft.com/office/officeart/2005/8/layout/process2"/>
    <dgm:cxn modelId="{B4B59D10-5D00-4A71-9337-9C30DA117B0D}" type="presParOf" srcId="{38CAEE26-82A5-46CF-A4E4-40FED6983893}" destId="{2A57E0CD-8F6A-40D4-BCE7-36E8280BA4AF}" srcOrd="2" destOrd="0" presId="urn:microsoft.com/office/officeart/2005/8/layout/process2"/>
    <dgm:cxn modelId="{47FE74BF-6DD1-4826-B124-4FA3BD955247}" type="presParOf" srcId="{38CAEE26-82A5-46CF-A4E4-40FED6983893}" destId="{5C2D24B0-AC47-4F89-ACA7-2CEC4D1251B4}" srcOrd="3" destOrd="0" presId="urn:microsoft.com/office/officeart/2005/8/layout/process2"/>
    <dgm:cxn modelId="{F51E0E34-4A8F-4E4A-9A2D-0AA59148A098}" type="presParOf" srcId="{5C2D24B0-AC47-4F89-ACA7-2CEC4D1251B4}" destId="{5848ACDE-8CEF-49E3-8CCE-41B4AF523663}" srcOrd="0" destOrd="0" presId="urn:microsoft.com/office/officeart/2005/8/layout/process2"/>
    <dgm:cxn modelId="{57BB7C41-5641-432E-9F3F-0D6EF58B1763}" type="presParOf" srcId="{38CAEE26-82A5-46CF-A4E4-40FED6983893}" destId="{62FB7E60-6491-44C2-97A1-A8EAB76EDE53}" srcOrd="4" destOrd="0" presId="urn:microsoft.com/office/officeart/2005/8/layout/process2"/>
    <dgm:cxn modelId="{2B83EF01-5428-4CAF-A999-E62B69AD8093}" type="presParOf" srcId="{38CAEE26-82A5-46CF-A4E4-40FED6983893}" destId="{BA4F32F3-F60F-40A2-A22B-B8F4C53AE05F}" srcOrd="5" destOrd="0" presId="urn:microsoft.com/office/officeart/2005/8/layout/process2"/>
    <dgm:cxn modelId="{13E84E57-EFD3-4F15-A961-39C2C20562C3}" type="presParOf" srcId="{BA4F32F3-F60F-40A2-A22B-B8F4C53AE05F}" destId="{4742BC39-C794-4991-835C-74ED3435B1D3}" srcOrd="0" destOrd="0" presId="urn:microsoft.com/office/officeart/2005/8/layout/process2"/>
    <dgm:cxn modelId="{95D9B266-0F2B-43AD-ABFA-4CE023C918C0}" type="presParOf" srcId="{38CAEE26-82A5-46CF-A4E4-40FED6983893}" destId="{46BF524A-A7C2-48AA-8C42-C4703817078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BBBD14-A766-4EF9-BAFA-D3DADD5613F0}">
      <dsp:nvSpPr>
        <dsp:cNvPr id="0" name=""/>
        <dsp:cNvSpPr/>
      </dsp:nvSpPr>
      <dsp:spPr>
        <a:xfrm rot="10800000">
          <a:off x="1108338" y="491"/>
          <a:ext cx="3040401" cy="137009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17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Лев Николаевич Толстой</a:t>
          </a:r>
          <a:endParaRPr lang="ru-RU" sz="2400" kern="1200" dirty="0"/>
        </a:p>
      </dsp:txBody>
      <dsp:txXfrm rot="10800000">
        <a:off x="1108338" y="491"/>
        <a:ext cx="3040401" cy="1370091"/>
      </dsp:txXfrm>
    </dsp:sp>
    <dsp:sp modelId="{A1A5CD68-7347-4976-B554-E948F0F7513D}">
      <dsp:nvSpPr>
        <dsp:cNvPr id="0" name=""/>
        <dsp:cNvSpPr/>
      </dsp:nvSpPr>
      <dsp:spPr>
        <a:xfrm>
          <a:off x="423292" y="491"/>
          <a:ext cx="1370091" cy="13700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32862D-DF10-4DF5-B4D6-8B6E8A0EBA85}">
      <dsp:nvSpPr>
        <dsp:cNvPr id="0" name=""/>
        <dsp:cNvSpPr/>
      </dsp:nvSpPr>
      <dsp:spPr>
        <a:xfrm rot="10800000">
          <a:off x="1108338" y="1779565"/>
          <a:ext cx="3040401" cy="137009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17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Евгений Иванович </a:t>
          </a:r>
          <a:r>
            <a:rPr lang="ru-RU" sz="2400" kern="1200" dirty="0" err="1" smtClean="0"/>
            <a:t>Чарушин</a:t>
          </a:r>
          <a:endParaRPr lang="ru-RU" sz="2400" kern="1200" dirty="0"/>
        </a:p>
      </dsp:txBody>
      <dsp:txXfrm rot="10800000">
        <a:off x="1108338" y="1779565"/>
        <a:ext cx="3040401" cy="1370091"/>
      </dsp:txXfrm>
    </dsp:sp>
    <dsp:sp modelId="{E18D2E3F-485C-4928-BA14-4672BE03DC77}">
      <dsp:nvSpPr>
        <dsp:cNvPr id="0" name=""/>
        <dsp:cNvSpPr/>
      </dsp:nvSpPr>
      <dsp:spPr>
        <a:xfrm>
          <a:off x="423292" y="1779565"/>
          <a:ext cx="1370091" cy="13700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9AE566-8CFC-4394-A8A9-0440CCA9CA7F}">
      <dsp:nvSpPr>
        <dsp:cNvPr id="0" name=""/>
        <dsp:cNvSpPr/>
      </dsp:nvSpPr>
      <dsp:spPr>
        <a:xfrm rot="10800000">
          <a:off x="1108338" y="3558639"/>
          <a:ext cx="3040401" cy="137009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17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Михаил Михайлович Пришвин</a:t>
          </a:r>
          <a:endParaRPr lang="ru-RU" sz="2400" kern="1200" dirty="0"/>
        </a:p>
      </dsp:txBody>
      <dsp:txXfrm rot="10800000">
        <a:off x="1108338" y="3558639"/>
        <a:ext cx="3040401" cy="1370091"/>
      </dsp:txXfrm>
    </dsp:sp>
    <dsp:sp modelId="{7737774A-3B1F-4A79-ACF0-28A733BECAE7}">
      <dsp:nvSpPr>
        <dsp:cNvPr id="0" name=""/>
        <dsp:cNvSpPr/>
      </dsp:nvSpPr>
      <dsp:spPr>
        <a:xfrm>
          <a:off x="423292" y="3558639"/>
          <a:ext cx="1370091" cy="13700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4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38DD6A-FF7A-4409-8BC8-AB6B4CF212C9}">
      <dsp:nvSpPr>
        <dsp:cNvPr id="0" name=""/>
        <dsp:cNvSpPr/>
      </dsp:nvSpPr>
      <dsp:spPr>
        <a:xfrm rot="5400000">
          <a:off x="-78700" y="84207"/>
          <a:ext cx="524670" cy="36726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1.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-78700" y="84207"/>
        <a:ext cx="524670" cy="367269"/>
      </dsp:txXfrm>
    </dsp:sp>
    <dsp:sp modelId="{70EEFB5A-D467-4535-A06E-F1A3AF6F4724}">
      <dsp:nvSpPr>
        <dsp:cNvPr id="0" name=""/>
        <dsp:cNvSpPr/>
      </dsp:nvSpPr>
      <dsp:spPr>
        <a:xfrm rot="5400000">
          <a:off x="4406448" y="-4033671"/>
          <a:ext cx="341215" cy="8419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Как получилось, что дети остались дома одни?</a:t>
          </a:r>
          <a:endParaRPr lang="ru-RU" sz="1900" kern="1200" dirty="0"/>
        </a:p>
      </dsp:txBody>
      <dsp:txXfrm rot="5400000">
        <a:off x="4406448" y="-4033671"/>
        <a:ext cx="341215" cy="8419572"/>
      </dsp:txXfrm>
    </dsp:sp>
    <dsp:sp modelId="{94673B3C-1439-447F-B598-EBB3C75F6CB3}">
      <dsp:nvSpPr>
        <dsp:cNvPr id="0" name=""/>
        <dsp:cNvSpPr/>
      </dsp:nvSpPr>
      <dsp:spPr>
        <a:xfrm rot="5400000">
          <a:off x="-78700" y="555310"/>
          <a:ext cx="524670" cy="36726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2.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-78700" y="555310"/>
        <a:ext cx="524670" cy="367269"/>
      </dsp:txXfrm>
    </dsp:sp>
    <dsp:sp modelId="{CB6F589B-B234-4C61-93A9-FDE04A6D97B0}">
      <dsp:nvSpPr>
        <dsp:cNvPr id="0" name=""/>
        <dsp:cNvSpPr/>
      </dsp:nvSpPr>
      <dsp:spPr>
        <a:xfrm rot="5400000">
          <a:off x="4406537" y="-3562658"/>
          <a:ext cx="341035" cy="8419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Где всё происходило?</a:t>
          </a:r>
          <a:endParaRPr lang="ru-RU" sz="1900" kern="1200" dirty="0"/>
        </a:p>
      </dsp:txBody>
      <dsp:txXfrm rot="5400000">
        <a:off x="4406537" y="-3562658"/>
        <a:ext cx="341035" cy="8419572"/>
      </dsp:txXfrm>
    </dsp:sp>
    <dsp:sp modelId="{3737295D-9BE8-4FC9-8359-68536D326483}">
      <dsp:nvSpPr>
        <dsp:cNvPr id="0" name=""/>
        <dsp:cNvSpPr/>
      </dsp:nvSpPr>
      <dsp:spPr>
        <a:xfrm rot="5400000">
          <a:off x="-78700" y="1026412"/>
          <a:ext cx="524670" cy="36726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3.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-78700" y="1026412"/>
        <a:ext cx="524670" cy="367269"/>
      </dsp:txXfrm>
    </dsp:sp>
    <dsp:sp modelId="{881F0E00-3F36-4EF7-9FB4-619F158A1D02}">
      <dsp:nvSpPr>
        <dsp:cNvPr id="0" name=""/>
        <dsp:cNvSpPr/>
      </dsp:nvSpPr>
      <dsp:spPr>
        <a:xfrm rot="5400000">
          <a:off x="4406537" y="-3091556"/>
          <a:ext cx="341035" cy="8419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Что напугало ребят?</a:t>
          </a:r>
          <a:endParaRPr lang="ru-RU" sz="1900" kern="1200" dirty="0"/>
        </a:p>
      </dsp:txBody>
      <dsp:txXfrm rot="5400000">
        <a:off x="4406537" y="-3091556"/>
        <a:ext cx="341035" cy="8419572"/>
      </dsp:txXfrm>
    </dsp:sp>
    <dsp:sp modelId="{4A50D5B3-A427-4079-B61B-06D41EA36B04}">
      <dsp:nvSpPr>
        <dsp:cNvPr id="0" name=""/>
        <dsp:cNvSpPr/>
      </dsp:nvSpPr>
      <dsp:spPr>
        <a:xfrm rot="5400000">
          <a:off x="-78700" y="1497515"/>
          <a:ext cx="524670" cy="36726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4.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-78700" y="1497515"/>
        <a:ext cx="524670" cy="367269"/>
      </dsp:txXfrm>
    </dsp:sp>
    <dsp:sp modelId="{AA22780F-C013-481E-8C92-504EAF3993FE}">
      <dsp:nvSpPr>
        <dsp:cNvPr id="0" name=""/>
        <dsp:cNvSpPr/>
      </dsp:nvSpPr>
      <dsp:spPr>
        <a:xfrm rot="5400000">
          <a:off x="4406537" y="-2620453"/>
          <a:ext cx="341035" cy="8419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Как мальчики уговаривали себя не бояться? Зачитайте.</a:t>
          </a:r>
          <a:endParaRPr lang="ru-RU" sz="1900" kern="1200" dirty="0"/>
        </a:p>
      </dsp:txBody>
      <dsp:txXfrm rot="5400000">
        <a:off x="4406537" y="-2620453"/>
        <a:ext cx="341035" cy="8419572"/>
      </dsp:txXfrm>
    </dsp:sp>
    <dsp:sp modelId="{55E33831-CE30-4849-B930-2A602FBE7A5F}">
      <dsp:nvSpPr>
        <dsp:cNvPr id="0" name=""/>
        <dsp:cNvSpPr/>
      </dsp:nvSpPr>
      <dsp:spPr>
        <a:xfrm rot="5400000">
          <a:off x="-78700" y="1968617"/>
          <a:ext cx="524670" cy="36726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5.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-78700" y="1968617"/>
        <a:ext cx="524670" cy="367269"/>
      </dsp:txXfrm>
    </dsp:sp>
    <dsp:sp modelId="{B0C75CB6-025B-4BA2-B0F7-D54AAECCD570}">
      <dsp:nvSpPr>
        <dsp:cNvPr id="0" name=""/>
        <dsp:cNvSpPr/>
      </dsp:nvSpPr>
      <dsp:spPr>
        <a:xfrm rot="5400000">
          <a:off x="4406537" y="-2149351"/>
          <a:ext cx="341035" cy="8419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Как вы думаете, испугались ли ребята, когда услышали какой-то топот?</a:t>
          </a:r>
          <a:endParaRPr lang="ru-RU" sz="1900" kern="1200" dirty="0"/>
        </a:p>
      </dsp:txBody>
      <dsp:txXfrm rot="5400000">
        <a:off x="4406537" y="-2149351"/>
        <a:ext cx="341035" cy="8419572"/>
      </dsp:txXfrm>
    </dsp:sp>
    <dsp:sp modelId="{F5BA8431-CEEC-43AC-B404-E4843F10ACC1}">
      <dsp:nvSpPr>
        <dsp:cNvPr id="0" name=""/>
        <dsp:cNvSpPr/>
      </dsp:nvSpPr>
      <dsp:spPr>
        <a:xfrm rot="5400000">
          <a:off x="-78700" y="2439720"/>
          <a:ext cx="524670" cy="36726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6.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-78700" y="2439720"/>
        <a:ext cx="524670" cy="367269"/>
      </dsp:txXfrm>
    </dsp:sp>
    <dsp:sp modelId="{B2DB3CA9-224D-41FF-AF2F-C6F50D96DB54}">
      <dsp:nvSpPr>
        <dsp:cNvPr id="0" name=""/>
        <dsp:cNvSpPr/>
      </dsp:nvSpPr>
      <dsp:spPr>
        <a:xfrm rot="5400000">
          <a:off x="4406537" y="-1678248"/>
          <a:ext cx="341035" cy="8419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Какие слова подтверждают это? Зачитайте.</a:t>
          </a:r>
          <a:endParaRPr lang="ru-RU" sz="1900" kern="1200" dirty="0"/>
        </a:p>
      </dsp:txBody>
      <dsp:txXfrm rot="5400000">
        <a:off x="4406537" y="-1678248"/>
        <a:ext cx="341035" cy="8419572"/>
      </dsp:txXfrm>
    </dsp:sp>
    <dsp:sp modelId="{7B52E702-ED35-4002-A78A-79F2E9E3A15C}">
      <dsp:nvSpPr>
        <dsp:cNvPr id="0" name=""/>
        <dsp:cNvSpPr/>
      </dsp:nvSpPr>
      <dsp:spPr>
        <a:xfrm rot="5400000">
          <a:off x="-78700" y="2910822"/>
          <a:ext cx="524670" cy="36726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7.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-78700" y="2910822"/>
        <a:ext cx="524670" cy="367269"/>
      </dsp:txXfrm>
    </dsp:sp>
    <dsp:sp modelId="{A600BB48-DF6C-40B6-9243-39BADCEB8AF7}">
      <dsp:nvSpPr>
        <dsp:cNvPr id="0" name=""/>
        <dsp:cNvSpPr/>
      </dsp:nvSpPr>
      <dsp:spPr>
        <a:xfrm rot="5400000">
          <a:off x="4406537" y="-1207146"/>
          <a:ext cx="341035" cy="8419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Можно ли назвать мальчиков смелыми?</a:t>
          </a:r>
          <a:endParaRPr lang="ru-RU" sz="1900" kern="1200" dirty="0"/>
        </a:p>
      </dsp:txBody>
      <dsp:txXfrm rot="5400000">
        <a:off x="4406537" y="-1207146"/>
        <a:ext cx="341035" cy="8419572"/>
      </dsp:txXfrm>
    </dsp:sp>
    <dsp:sp modelId="{12244B6D-616B-4D8E-BBB9-18BA7458562B}">
      <dsp:nvSpPr>
        <dsp:cNvPr id="0" name=""/>
        <dsp:cNvSpPr/>
      </dsp:nvSpPr>
      <dsp:spPr>
        <a:xfrm rot="5400000">
          <a:off x="-78700" y="3381925"/>
          <a:ext cx="524670" cy="36726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8.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-78700" y="3381925"/>
        <a:ext cx="524670" cy="367269"/>
      </dsp:txXfrm>
    </dsp:sp>
    <dsp:sp modelId="{99BB1E94-DD03-4D8A-82EC-7E98766E3470}">
      <dsp:nvSpPr>
        <dsp:cNvPr id="0" name=""/>
        <dsp:cNvSpPr/>
      </dsp:nvSpPr>
      <dsp:spPr>
        <a:xfrm rot="5400000">
          <a:off x="4406537" y="-736043"/>
          <a:ext cx="341035" cy="8419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Расскажите, что сделали родители, когда вошли в дом?</a:t>
          </a:r>
          <a:endParaRPr lang="ru-RU" sz="1900" kern="1200" dirty="0"/>
        </a:p>
      </dsp:txBody>
      <dsp:txXfrm rot="5400000">
        <a:off x="4406537" y="-736043"/>
        <a:ext cx="341035" cy="8419572"/>
      </dsp:txXfrm>
    </dsp:sp>
    <dsp:sp modelId="{0052E549-599A-4C4E-AB14-461D2BB68A69}">
      <dsp:nvSpPr>
        <dsp:cNvPr id="0" name=""/>
        <dsp:cNvSpPr/>
      </dsp:nvSpPr>
      <dsp:spPr>
        <a:xfrm rot="5400000">
          <a:off x="-78700" y="3853027"/>
          <a:ext cx="524670" cy="36726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9.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-78700" y="3853027"/>
        <a:ext cx="524670" cy="367269"/>
      </dsp:txXfrm>
    </dsp:sp>
    <dsp:sp modelId="{E946C63F-CEAE-4C52-BC80-3231EB4F5D42}">
      <dsp:nvSpPr>
        <dsp:cNvPr id="0" name=""/>
        <dsp:cNvSpPr/>
      </dsp:nvSpPr>
      <dsp:spPr>
        <a:xfrm rot="5400000">
          <a:off x="4406537" y="-264941"/>
          <a:ext cx="341035" cy="8419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Как вёл себя ёжик, когда его искали?</a:t>
          </a:r>
          <a:endParaRPr lang="ru-RU" sz="1900" kern="1200" dirty="0"/>
        </a:p>
      </dsp:txBody>
      <dsp:txXfrm rot="5400000">
        <a:off x="4406537" y="-264941"/>
        <a:ext cx="341035" cy="8419572"/>
      </dsp:txXfrm>
    </dsp:sp>
    <dsp:sp modelId="{A0684102-5948-4FC5-B037-CF0188FC186C}">
      <dsp:nvSpPr>
        <dsp:cNvPr id="0" name=""/>
        <dsp:cNvSpPr/>
      </dsp:nvSpPr>
      <dsp:spPr>
        <a:xfrm rot="5400000">
          <a:off x="-78700" y="4324130"/>
          <a:ext cx="524670" cy="36726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10.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-78700" y="4324130"/>
        <a:ext cx="524670" cy="367269"/>
      </dsp:txXfrm>
    </dsp:sp>
    <dsp:sp modelId="{8BE1BFF9-1D52-4CB1-9D4B-F2C432EEAE22}">
      <dsp:nvSpPr>
        <dsp:cNvPr id="0" name=""/>
        <dsp:cNvSpPr/>
      </dsp:nvSpPr>
      <dsp:spPr>
        <a:xfrm rot="5400000">
          <a:off x="4406537" y="206161"/>
          <a:ext cx="341035" cy="8419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Ребята, ежик не ушел, а остался жить с ребятами все лето. Почему?</a:t>
          </a:r>
          <a:endParaRPr lang="ru-RU" sz="1900" kern="1200" dirty="0"/>
        </a:p>
      </dsp:txBody>
      <dsp:txXfrm rot="5400000">
        <a:off x="4406537" y="206161"/>
        <a:ext cx="341035" cy="8419572"/>
      </dsp:txXfrm>
    </dsp:sp>
    <dsp:sp modelId="{348738B2-29E9-481E-9010-78E3A0CADBDD}">
      <dsp:nvSpPr>
        <dsp:cNvPr id="0" name=""/>
        <dsp:cNvSpPr/>
      </dsp:nvSpPr>
      <dsp:spPr>
        <a:xfrm rot="5400000">
          <a:off x="-78700" y="4795233"/>
          <a:ext cx="524670" cy="36726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11.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-78700" y="4795233"/>
        <a:ext cx="524670" cy="367269"/>
      </dsp:txXfrm>
    </dsp:sp>
    <dsp:sp modelId="{21AE6D87-99C4-4401-B149-68223B99B50B}">
      <dsp:nvSpPr>
        <dsp:cNvPr id="0" name=""/>
        <dsp:cNvSpPr/>
      </dsp:nvSpPr>
      <dsp:spPr>
        <a:xfrm rot="5400000">
          <a:off x="4406537" y="677264"/>
          <a:ext cx="341035" cy="8419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Чему учит нас этот рассказ?</a:t>
          </a:r>
          <a:endParaRPr lang="ru-RU" sz="1900" kern="1200" dirty="0"/>
        </a:p>
      </dsp:txBody>
      <dsp:txXfrm rot="5400000">
        <a:off x="4406537" y="677264"/>
        <a:ext cx="341035" cy="841957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94086C-3081-4632-840D-EA3CD2104B05}">
      <dsp:nvSpPr>
        <dsp:cNvPr id="0" name=""/>
        <dsp:cNvSpPr/>
      </dsp:nvSpPr>
      <dsp:spPr>
        <a:xfrm>
          <a:off x="1" y="0"/>
          <a:ext cx="3429020" cy="1000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 сведениями из биографии Е. И. </a:t>
          </a:r>
          <a:r>
            <a:rPr lang="ru-RU" sz="1900" kern="1200" dirty="0" err="1" smtClean="0"/>
            <a:t>Чарушина</a:t>
          </a:r>
          <a:endParaRPr lang="ru-RU" sz="1900" kern="1200" dirty="0"/>
        </a:p>
      </dsp:txBody>
      <dsp:txXfrm>
        <a:off x="1" y="0"/>
        <a:ext cx="3429020" cy="100013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405E25-CF62-49BB-BA30-768F3D97AD45}">
      <dsp:nvSpPr>
        <dsp:cNvPr id="0" name=""/>
        <dsp:cNvSpPr/>
      </dsp:nvSpPr>
      <dsp:spPr>
        <a:xfrm>
          <a:off x="724656" y="2651"/>
          <a:ext cx="2622620" cy="9861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Познакомиться …</a:t>
          </a:r>
          <a:endParaRPr lang="ru-RU" sz="2000" b="1" kern="1200" dirty="0"/>
        </a:p>
      </dsp:txBody>
      <dsp:txXfrm>
        <a:off x="724656" y="2651"/>
        <a:ext cx="2622620" cy="986179"/>
      </dsp:txXfrm>
    </dsp:sp>
    <dsp:sp modelId="{CA7631B1-C861-4395-B808-50041F3F6E58}">
      <dsp:nvSpPr>
        <dsp:cNvPr id="0" name=""/>
        <dsp:cNvSpPr/>
      </dsp:nvSpPr>
      <dsp:spPr>
        <a:xfrm rot="5400000">
          <a:off x="1851058" y="1013484"/>
          <a:ext cx="369817" cy="4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851058" y="1013484"/>
        <a:ext cx="369817" cy="443780"/>
      </dsp:txXfrm>
    </dsp:sp>
    <dsp:sp modelId="{2A57E0CD-8F6A-40D4-BCE7-36E8280BA4AF}">
      <dsp:nvSpPr>
        <dsp:cNvPr id="0" name=""/>
        <dsp:cNvSpPr/>
      </dsp:nvSpPr>
      <dsp:spPr>
        <a:xfrm>
          <a:off x="724656" y="1481919"/>
          <a:ext cx="2622620" cy="986179"/>
        </a:xfrm>
        <a:prstGeom prst="roundRect">
          <a:avLst>
            <a:gd name="adj" fmla="val 10000"/>
          </a:avLst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5608813"/>
              <a:satOff val="-2884"/>
              <a:lumOff val="-124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Учиться правильно …</a:t>
          </a:r>
          <a:endParaRPr lang="ru-RU" sz="2000" b="1" kern="1200" dirty="0"/>
        </a:p>
      </dsp:txBody>
      <dsp:txXfrm>
        <a:off x="724656" y="1481919"/>
        <a:ext cx="2622620" cy="986179"/>
      </dsp:txXfrm>
    </dsp:sp>
    <dsp:sp modelId="{5C2D24B0-AC47-4F89-ACA7-2CEC4D1251B4}">
      <dsp:nvSpPr>
        <dsp:cNvPr id="0" name=""/>
        <dsp:cNvSpPr/>
      </dsp:nvSpPr>
      <dsp:spPr>
        <a:xfrm rot="5400000">
          <a:off x="1851058" y="2492753"/>
          <a:ext cx="369817" cy="4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851058" y="2492753"/>
        <a:ext cx="369817" cy="443780"/>
      </dsp:txXfrm>
    </dsp:sp>
    <dsp:sp modelId="{62FB7E60-6491-44C2-97A1-A8EAB76EDE53}">
      <dsp:nvSpPr>
        <dsp:cNvPr id="0" name=""/>
        <dsp:cNvSpPr/>
      </dsp:nvSpPr>
      <dsp:spPr>
        <a:xfrm>
          <a:off x="724656" y="2961188"/>
          <a:ext cx="2622620" cy="98617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38100" dir="5400000" algn="ctr" rotWithShape="0">
            <a:schemeClr val="accent3">
              <a:hueOff val="-11217626"/>
              <a:satOff val="-5768"/>
              <a:lumOff val="-24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Проанализировать …</a:t>
          </a:r>
          <a:endParaRPr lang="ru-RU" sz="2000" b="1" kern="1200" dirty="0"/>
        </a:p>
      </dsp:txBody>
      <dsp:txXfrm>
        <a:off x="724656" y="2961188"/>
        <a:ext cx="2622620" cy="986179"/>
      </dsp:txXfrm>
    </dsp:sp>
    <dsp:sp modelId="{BA4F32F3-F60F-40A2-A22B-B8F4C53AE05F}">
      <dsp:nvSpPr>
        <dsp:cNvPr id="0" name=""/>
        <dsp:cNvSpPr/>
      </dsp:nvSpPr>
      <dsp:spPr>
        <a:xfrm rot="5400000">
          <a:off x="1851058" y="3972022"/>
          <a:ext cx="369817" cy="4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851058" y="3972022"/>
        <a:ext cx="369817" cy="443780"/>
      </dsp:txXfrm>
    </dsp:sp>
    <dsp:sp modelId="{46BF524A-A7C2-48AA-8C42-C47038170784}">
      <dsp:nvSpPr>
        <dsp:cNvPr id="0" name=""/>
        <dsp:cNvSpPr/>
      </dsp:nvSpPr>
      <dsp:spPr>
        <a:xfrm>
          <a:off x="724656" y="4440457"/>
          <a:ext cx="2622620" cy="98617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38100" dir="5400000" algn="ctr" rotWithShape="0">
            <a:schemeClr val="accent3">
              <a:hueOff val="-16826439"/>
              <a:satOff val="-8652"/>
              <a:lumOff val="-372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Составить …</a:t>
          </a:r>
          <a:endParaRPr lang="ru-RU" sz="2000" b="1" kern="1200" dirty="0"/>
        </a:p>
      </dsp:txBody>
      <dsp:txXfrm>
        <a:off x="724656" y="4440457"/>
        <a:ext cx="2622620" cy="98617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E5D169-EB29-49DB-BA58-59BF5EF1DFFE}">
      <dsp:nvSpPr>
        <dsp:cNvPr id="0" name=""/>
        <dsp:cNvSpPr/>
      </dsp:nvSpPr>
      <dsp:spPr>
        <a:xfrm>
          <a:off x="2143143" y="631"/>
          <a:ext cx="4929222" cy="7960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/>
            <a:t>Мальчики остались одни.</a:t>
          </a:r>
          <a:endParaRPr lang="ru-RU" sz="2700" b="1" kern="1200" dirty="0"/>
        </a:p>
      </dsp:txBody>
      <dsp:txXfrm>
        <a:off x="2143143" y="631"/>
        <a:ext cx="4929222" cy="796001"/>
      </dsp:txXfrm>
    </dsp:sp>
    <dsp:sp modelId="{77094F97-18B5-436F-985A-FB7C54300B48}">
      <dsp:nvSpPr>
        <dsp:cNvPr id="0" name=""/>
        <dsp:cNvSpPr/>
      </dsp:nvSpPr>
      <dsp:spPr>
        <a:xfrm>
          <a:off x="1143004" y="631"/>
          <a:ext cx="1000139" cy="7960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1.</a:t>
          </a:r>
          <a:endParaRPr lang="ru-RU" sz="4000" b="1" kern="1200" dirty="0"/>
        </a:p>
      </dsp:txBody>
      <dsp:txXfrm>
        <a:off x="1143004" y="631"/>
        <a:ext cx="1000139" cy="796001"/>
      </dsp:txXfrm>
    </dsp:sp>
    <dsp:sp modelId="{16A293F2-5309-450E-A364-EDD941E0B818}">
      <dsp:nvSpPr>
        <dsp:cNvPr id="0" name=""/>
        <dsp:cNvSpPr/>
      </dsp:nvSpPr>
      <dsp:spPr>
        <a:xfrm>
          <a:off x="2143143" y="876233"/>
          <a:ext cx="4929222" cy="7960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/>
            <a:t>Странные звуки.</a:t>
          </a:r>
          <a:endParaRPr lang="ru-RU" sz="2700" b="1" kern="1200" dirty="0"/>
        </a:p>
      </dsp:txBody>
      <dsp:txXfrm>
        <a:off x="2143143" y="876233"/>
        <a:ext cx="4929222" cy="796001"/>
      </dsp:txXfrm>
    </dsp:sp>
    <dsp:sp modelId="{DD3F5000-7046-434C-B372-EFF7C7272610}">
      <dsp:nvSpPr>
        <dsp:cNvPr id="0" name=""/>
        <dsp:cNvSpPr/>
      </dsp:nvSpPr>
      <dsp:spPr>
        <a:xfrm>
          <a:off x="1143004" y="876233"/>
          <a:ext cx="1000139" cy="7960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2.</a:t>
          </a:r>
          <a:endParaRPr lang="ru-RU" sz="4000" b="1" kern="1200" dirty="0"/>
        </a:p>
      </dsp:txBody>
      <dsp:txXfrm>
        <a:off x="1143004" y="876233"/>
        <a:ext cx="1000139" cy="796001"/>
      </dsp:txXfrm>
    </dsp:sp>
    <dsp:sp modelId="{E63CEBE0-E94D-41E5-9540-7188F73E5F60}">
      <dsp:nvSpPr>
        <dsp:cNvPr id="0" name=""/>
        <dsp:cNvSpPr/>
      </dsp:nvSpPr>
      <dsp:spPr>
        <a:xfrm>
          <a:off x="2143143" y="1751834"/>
          <a:ext cx="4929222" cy="7960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/>
            <a:t>Испуганные дети.</a:t>
          </a:r>
          <a:endParaRPr lang="ru-RU" sz="2700" b="1" kern="1200" dirty="0"/>
        </a:p>
      </dsp:txBody>
      <dsp:txXfrm>
        <a:off x="2143143" y="1751834"/>
        <a:ext cx="4929222" cy="796001"/>
      </dsp:txXfrm>
    </dsp:sp>
    <dsp:sp modelId="{DACF1006-7DFB-4179-AC05-CCBE8129C1DD}">
      <dsp:nvSpPr>
        <dsp:cNvPr id="0" name=""/>
        <dsp:cNvSpPr/>
      </dsp:nvSpPr>
      <dsp:spPr>
        <a:xfrm>
          <a:off x="1143004" y="1751834"/>
          <a:ext cx="1000139" cy="7960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3.</a:t>
          </a:r>
          <a:endParaRPr lang="ru-RU" sz="4000" b="1" kern="1200" dirty="0"/>
        </a:p>
      </dsp:txBody>
      <dsp:txXfrm>
        <a:off x="1143004" y="1751834"/>
        <a:ext cx="1000139" cy="796001"/>
      </dsp:txXfrm>
    </dsp:sp>
    <dsp:sp modelId="{42A4F93E-0419-4558-98B9-709B86CB37CB}">
      <dsp:nvSpPr>
        <dsp:cNvPr id="0" name=""/>
        <dsp:cNvSpPr/>
      </dsp:nvSpPr>
      <dsp:spPr>
        <a:xfrm>
          <a:off x="2143143" y="2627436"/>
          <a:ext cx="4929222" cy="7960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/>
            <a:t>Родители вернулись.</a:t>
          </a:r>
          <a:endParaRPr lang="ru-RU" sz="2700" b="1" kern="1200" dirty="0"/>
        </a:p>
      </dsp:txBody>
      <dsp:txXfrm>
        <a:off x="2143143" y="2627436"/>
        <a:ext cx="4929222" cy="796001"/>
      </dsp:txXfrm>
    </dsp:sp>
    <dsp:sp modelId="{D9A56043-3D6F-4684-9A25-F043FB6C80E1}">
      <dsp:nvSpPr>
        <dsp:cNvPr id="0" name=""/>
        <dsp:cNvSpPr/>
      </dsp:nvSpPr>
      <dsp:spPr>
        <a:xfrm>
          <a:off x="1143004" y="2627436"/>
          <a:ext cx="1000139" cy="7960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4.</a:t>
          </a:r>
          <a:endParaRPr lang="ru-RU" sz="4000" b="1" kern="1200" dirty="0"/>
        </a:p>
      </dsp:txBody>
      <dsp:txXfrm>
        <a:off x="1143004" y="2627436"/>
        <a:ext cx="1000139" cy="796001"/>
      </dsp:txXfrm>
    </dsp:sp>
    <dsp:sp modelId="{7F60AB8F-E328-4631-86E9-4FB7DA8B5FD4}">
      <dsp:nvSpPr>
        <dsp:cNvPr id="0" name=""/>
        <dsp:cNvSpPr/>
      </dsp:nvSpPr>
      <dsp:spPr>
        <a:xfrm>
          <a:off x="2143143" y="3503037"/>
          <a:ext cx="4929222" cy="7960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/>
            <a:t>Неожиданная находка.</a:t>
          </a:r>
          <a:endParaRPr lang="ru-RU" sz="2700" b="1" kern="1200" dirty="0"/>
        </a:p>
      </dsp:txBody>
      <dsp:txXfrm>
        <a:off x="2143143" y="3503037"/>
        <a:ext cx="4929222" cy="796001"/>
      </dsp:txXfrm>
    </dsp:sp>
    <dsp:sp modelId="{7DA24FEE-674A-4B62-BF54-AD11EF4289FF}">
      <dsp:nvSpPr>
        <dsp:cNvPr id="0" name=""/>
        <dsp:cNvSpPr/>
      </dsp:nvSpPr>
      <dsp:spPr>
        <a:xfrm>
          <a:off x="1143004" y="3503037"/>
          <a:ext cx="1000139" cy="79600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5.</a:t>
          </a:r>
          <a:endParaRPr lang="ru-RU" sz="4000" b="1" kern="1200" dirty="0"/>
        </a:p>
      </dsp:txBody>
      <dsp:txXfrm>
        <a:off x="1143004" y="3503037"/>
        <a:ext cx="1000139" cy="796001"/>
      </dsp:txXfrm>
    </dsp:sp>
    <dsp:sp modelId="{44DF1FA0-5581-45E1-9EBD-465C312E5800}">
      <dsp:nvSpPr>
        <dsp:cNvPr id="0" name=""/>
        <dsp:cNvSpPr/>
      </dsp:nvSpPr>
      <dsp:spPr>
        <a:xfrm>
          <a:off x="2143143" y="4378638"/>
          <a:ext cx="4929222" cy="7960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/>
            <a:t>Ёжик остался на даче.</a:t>
          </a:r>
          <a:endParaRPr lang="ru-RU" sz="2700" b="1" kern="1200" dirty="0"/>
        </a:p>
      </dsp:txBody>
      <dsp:txXfrm>
        <a:off x="2143143" y="4378638"/>
        <a:ext cx="4929222" cy="796001"/>
      </dsp:txXfrm>
    </dsp:sp>
    <dsp:sp modelId="{98062A33-632A-4AE6-9BE7-73E80DE9D5F1}">
      <dsp:nvSpPr>
        <dsp:cNvPr id="0" name=""/>
        <dsp:cNvSpPr/>
      </dsp:nvSpPr>
      <dsp:spPr>
        <a:xfrm>
          <a:off x="1143004" y="4378638"/>
          <a:ext cx="1000139" cy="7960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6.</a:t>
          </a:r>
          <a:endParaRPr lang="ru-RU" sz="4000" b="1" kern="1200" dirty="0"/>
        </a:p>
      </dsp:txBody>
      <dsp:txXfrm>
        <a:off x="1143004" y="4378638"/>
        <a:ext cx="1000139" cy="79600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94086C-3081-4632-840D-EA3CD2104B05}">
      <dsp:nvSpPr>
        <dsp:cNvPr id="0" name=""/>
        <dsp:cNvSpPr/>
      </dsp:nvSpPr>
      <dsp:spPr>
        <a:xfrm>
          <a:off x="1" y="0"/>
          <a:ext cx="3429020" cy="1000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 сведениями из биографии Е. И. </a:t>
          </a:r>
          <a:r>
            <a:rPr lang="ru-RU" sz="1900" kern="1200" dirty="0" err="1" smtClean="0"/>
            <a:t>Чарушина</a:t>
          </a:r>
          <a:endParaRPr lang="ru-RU" sz="1900" kern="1200" dirty="0"/>
        </a:p>
      </dsp:txBody>
      <dsp:txXfrm>
        <a:off x="1" y="0"/>
        <a:ext cx="3429020" cy="1000132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405E25-CF62-49BB-BA30-768F3D97AD45}">
      <dsp:nvSpPr>
        <dsp:cNvPr id="0" name=""/>
        <dsp:cNvSpPr/>
      </dsp:nvSpPr>
      <dsp:spPr>
        <a:xfrm>
          <a:off x="724656" y="2651"/>
          <a:ext cx="2622620" cy="9861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Познакомиться …</a:t>
          </a:r>
          <a:endParaRPr lang="ru-RU" sz="2000" b="1" kern="1200" dirty="0"/>
        </a:p>
      </dsp:txBody>
      <dsp:txXfrm>
        <a:off x="724656" y="2651"/>
        <a:ext cx="2622620" cy="986179"/>
      </dsp:txXfrm>
    </dsp:sp>
    <dsp:sp modelId="{CA7631B1-C861-4395-B808-50041F3F6E58}">
      <dsp:nvSpPr>
        <dsp:cNvPr id="0" name=""/>
        <dsp:cNvSpPr/>
      </dsp:nvSpPr>
      <dsp:spPr>
        <a:xfrm rot="5400000">
          <a:off x="1851058" y="1013484"/>
          <a:ext cx="369817" cy="4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851058" y="1013484"/>
        <a:ext cx="369817" cy="443780"/>
      </dsp:txXfrm>
    </dsp:sp>
    <dsp:sp modelId="{2A57E0CD-8F6A-40D4-BCE7-36E8280BA4AF}">
      <dsp:nvSpPr>
        <dsp:cNvPr id="0" name=""/>
        <dsp:cNvSpPr/>
      </dsp:nvSpPr>
      <dsp:spPr>
        <a:xfrm>
          <a:off x="724656" y="1481919"/>
          <a:ext cx="2622620" cy="986179"/>
        </a:xfrm>
        <a:prstGeom prst="roundRect">
          <a:avLst>
            <a:gd name="adj" fmla="val 10000"/>
          </a:avLst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5608813"/>
              <a:satOff val="-2884"/>
              <a:lumOff val="-124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Учиться правильно …</a:t>
          </a:r>
          <a:endParaRPr lang="ru-RU" sz="2000" b="1" kern="1200" dirty="0"/>
        </a:p>
      </dsp:txBody>
      <dsp:txXfrm>
        <a:off x="724656" y="1481919"/>
        <a:ext cx="2622620" cy="986179"/>
      </dsp:txXfrm>
    </dsp:sp>
    <dsp:sp modelId="{5C2D24B0-AC47-4F89-ACA7-2CEC4D1251B4}">
      <dsp:nvSpPr>
        <dsp:cNvPr id="0" name=""/>
        <dsp:cNvSpPr/>
      </dsp:nvSpPr>
      <dsp:spPr>
        <a:xfrm rot="5400000">
          <a:off x="1851058" y="2492753"/>
          <a:ext cx="369817" cy="4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851058" y="2492753"/>
        <a:ext cx="369817" cy="443780"/>
      </dsp:txXfrm>
    </dsp:sp>
    <dsp:sp modelId="{62FB7E60-6491-44C2-97A1-A8EAB76EDE53}">
      <dsp:nvSpPr>
        <dsp:cNvPr id="0" name=""/>
        <dsp:cNvSpPr/>
      </dsp:nvSpPr>
      <dsp:spPr>
        <a:xfrm>
          <a:off x="724656" y="2961188"/>
          <a:ext cx="2622620" cy="98617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38100" dir="5400000" algn="ctr" rotWithShape="0">
            <a:schemeClr val="accent3">
              <a:hueOff val="-11217626"/>
              <a:satOff val="-5768"/>
              <a:lumOff val="-24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Проанализировать …</a:t>
          </a:r>
          <a:endParaRPr lang="ru-RU" sz="2000" b="1" kern="1200" dirty="0"/>
        </a:p>
      </dsp:txBody>
      <dsp:txXfrm>
        <a:off x="724656" y="2961188"/>
        <a:ext cx="2622620" cy="986179"/>
      </dsp:txXfrm>
    </dsp:sp>
    <dsp:sp modelId="{BA4F32F3-F60F-40A2-A22B-B8F4C53AE05F}">
      <dsp:nvSpPr>
        <dsp:cNvPr id="0" name=""/>
        <dsp:cNvSpPr/>
      </dsp:nvSpPr>
      <dsp:spPr>
        <a:xfrm rot="5400000">
          <a:off x="1851058" y="3972022"/>
          <a:ext cx="369817" cy="4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851058" y="3972022"/>
        <a:ext cx="369817" cy="443780"/>
      </dsp:txXfrm>
    </dsp:sp>
    <dsp:sp modelId="{46BF524A-A7C2-48AA-8C42-C47038170784}">
      <dsp:nvSpPr>
        <dsp:cNvPr id="0" name=""/>
        <dsp:cNvSpPr/>
      </dsp:nvSpPr>
      <dsp:spPr>
        <a:xfrm>
          <a:off x="724656" y="4440457"/>
          <a:ext cx="2622620" cy="98617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38100" dir="5400000" algn="ctr" rotWithShape="0">
            <a:schemeClr val="accent3">
              <a:hueOff val="-16826439"/>
              <a:satOff val="-8652"/>
              <a:lumOff val="-372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Составить …</a:t>
          </a:r>
          <a:endParaRPr lang="ru-RU" sz="2000" b="1" kern="1200" dirty="0"/>
        </a:p>
      </dsp:txBody>
      <dsp:txXfrm>
        <a:off x="724656" y="4440457"/>
        <a:ext cx="2622620" cy="98617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9EB89-EB34-4EE4-BD05-640437D9786F}">
      <dsp:nvSpPr>
        <dsp:cNvPr id="0" name=""/>
        <dsp:cNvSpPr/>
      </dsp:nvSpPr>
      <dsp:spPr>
        <a:xfrm>
          <a:off x="0" y="592216"/>
          <a:ext cx="84296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783A9-AFF2-4EF2-9C7F-6C5DE9B73F90}">
      <dsp:nvSpPr>
        <dsp:cNvPr id="0" name=""/>
        <dsp:cNvSpPr/>
      </dsp:nvSpPr>
      <dsp:spPr>
        <a:xfrm>
          <a:off x="421484" y="67596"/>
          <a:ext cx="7233705" cy="8345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Какое произведение мы изучали и кто его автор?</a:t>
          </a:r>
          <a:endParaRPr lang="ru-RU" sz="2200" b="1" kern="1200" dirty="0"/>
        </a:p>
      </dsp:txBody>
      <dsp:txXfrm>
        <a:off x="421484" y="67596"/>
        <a:ext cx="7233705" cy="834579"/>
      </dsp:txXfrm>
    </dsp:sp>
    <dsp:sp modelId="{9894AC54-C7F9-48DB-8BC5-71AF1D0415A5}">
      <dsp:nvSpPr>
        <dsp:cNvPr id="0" name=""/>
        <dsp:cNvSpPr/>
      </dsp:nvSpPr>
      <dsp:spPr>
        <a:xfrm>
          <a:off x="0" y="1759436"/>
          <a:ext cx="84296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3DBC6-4193-4BE5-8F04-B168CF5E261A}">
      <dsp:nvSpPr>
        <dsp:cNvPr id="0" name=""/>
        <dsp:cNvSpPr/>
      </dsp:nvSpPr>
      <dsp:spPr>
        <a:xfrm>
          <a:off x="421484" y="1234816"/>
          <a:ext cx="7233705" cy="834579"/>
        </a:xfrm>
        <a:prstGeom prst="roundRect">
          <a:avLst/>
        </a:prstGeom>
        <a:solidFill>
          <a:schemeClr val="accent3">
            <a:hueOff val="-4206610"/>
            <a:satOff val="-2163"/>
            <a:lumOff val="-93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4206610"/>
              <a:satOff val="-2163"/>
              <a:lumOff val="-93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Кто такой </a:t>
          </a:r>
          <a:r>
            <a:rPr lang="ru-RU" sz="2200" b="1" kern="1200" dirty="0" err="1" smtClean="0"/>
            <a:t>Е.И.Чарушин</a:t>
          </a:r>
          <a:r>
            <a:rPr lang="ru-RU" sz="2200" b="1" kern="1200" dirty="0" smtClean="0"/>
            <a:t>?</a:t>
          </a:r>
          <a:endParaRPr lang="ru-RU" sz="2200" b="1" kern="1200" dirty="0"/>
        </a:p>
      </dsp:txBody>
      <dsp:txXfrm>
        <a:off x="421484" y="1234816"/>
        <a:ext cx="7233705" cy="834579"/>
      </dsp:txXfrm>
    </dsp:sp>
    <dsp:sp modelId="{24C06611-3FE6-474A-88F2-1656204C9D4E}">
      <dsp:nvSpPr>
        <dsp:cNvPr id="0" name=""/>
        <dsp:cNvSpPr/>
      </dsp:nvSpPr>
      <dsp:spPr>
        <a:xfrm>
          <a:off x="0" y="2926655"/>
          <a:ext cx="84296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928EF-5664-4697-82C2-EE09225BD157}">
      <dsp:nvSpPr>
        <dsp:cNvPr id="0" name=""/>
        <dsp:cNvSpPr/>
      </dsp:nvSpPr>
      <dsp:spPr>
        <a:xfrm>
          <a:off x="421484" y="2402036"/>
          <a:ext cx="7233705" cy="834579"/>
        </a:xfrm>
        <a:prstGeom prst="roundRect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8413219"/>
              <a:satOff val="-4326"/>
              <a:lumOff val="-186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 чем его рассказ?</a:t>
          </a:r>
          <a:endParaRPr lang="ru-RU" sz="2200" b="1" kern="1200" dirty="0"/>
        </a:p>
      </dsp:txBody>
      <dsp:txXfrm>
        <a:off x="421484" y="2402036"/>
        <a:ext cx="7233705" cy="834579"/>
      </dsp:txXfrm>
    </dsp:sp>
    <dsp:sp modelId="{3EE00B27-66CC-40A3-ACFD-C5290C6AD368}">
      <dsp:nvSpPr>
        <dsp:cNvPr id="0" name=""/>
        <dsp:cNvSpPr/>
      </dsp:nvSpPr>
      <dsp:spPr>
        <a:xfrm>
          <a:off x="0" y="4093875"/>
          <a:ext cx="84296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9ECC0-29F1-46CA-B936-75AA2B2EA723}">
      <dsp:nvSpPr>
        <dsp:cNvPr id="0" name=""/>
        <dsp:cNvSpPr/>
      </dsp:nvSpPr>
      <dsp:spPr>
        <a:xfrm>
          <a:off x="421484" y="3569255"/>
          <a:ext cx="7233705" cy="834579"/>
        </a:xfrm>
        <a:prstGeom prst="roundRect">
          <a:avLst/>
        </a:prstGeom>
        <a:solidFill>
          <a:schemeClr val="accent3">
            <a:hueOff val="-12619828"/>
            <a:satOff val="-6489"/>
            <a:lumOff val="-279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12619828"/>
              <a:satOff val="-6489"/>
              <a:lumOff val="-279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Почему рассказ так называется?</a:t>
          </a:r>
          <a:endParaRPr lang="ru-RU" sz="2200" b="1" kern="1200" dirty="0"/>
        </a:p>
      </dsp:txBody>
      <dsp:txXfrm>
        <a:off x="421484" y="3569255"/>
        <a:ext cx="7233705" cy="834579"/>
      </dsp:txXfrm>
    </dsp:sp>
    <dsp:sp modelId="{6AB8D0C3-AB26-4EF3-8F9B-25D51CA74BF2}">
      <dsp:nvSpPr>
        <dsp:cNvPr id="0" name=""/>
        <dsp:cNvSpPr/>
      </dsp:nvSpPr>
      <dsp:spPr>
        <a:xfrm>
          <a:off x="0" y="5261095"/>
          <a:ext cx="84296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5E740-C96D-465A-92E7-D5AA729A29EA}">
      <dsp:nvSpPr>
        <dsp:cNvPr id="0" name=""/>
        <dsp:cNvSpPr/>
      </dsp:nvSpPr>
      <dsp:spPr>
        <a:xfrm>
          <a:off x="421484" y="4736475"/>
          <a:ext cx="7233705" cy="834579"/>
        </a:xfrm>
        <a:prstGeom prst="roundRect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16826439"/>
              <a:satOff val="-8652"/>
              <a:lumOff val="-372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Для чего мы составляли план?</a:t>
          </a:r>
          <a:endParaRPr lang="ru-RU" sz="2200" b="1" kern="1200" dirty="0"/>
        </a:p>
      </dsp:txBody>
      <dsp:txXfrm>
        <a:off x="421484" y="4736475"/>
        <a:ext cx="7233705" cy="83457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3A1BC8-9F96-4C42-8FBA-6EDD799B53B4}">
      <dsp:nvSpPr>
        <dsp:cNvPr id="0" name=""/>
        <dsp:cNvSpPr/>
      </dsp:nvSpPr>
      <dsp:spPr>
        <a:xfrm>
          <a:off x="0" y="0"/>
          <a:ext cx="7905784" cy="221814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657FB-6672-418B-A6F7-802F21A958ED}">
      <dsp:nvSpPr>
        <dsp:cNvPr id="0" name=""/>
        <dsp:cNvSpPr/>
      </dsp:nvSpPr>
      <dsp:spPr>
        <a:xfrm>
          <a:off x="237173" y="295753"/>
          <a:ext cx="2322324" cy="16266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EC0E52-5119-49D9-AA74-20227C5C1703}">
      <dsp:nvSpPr>
        <dsp:cNvPr id="0" name=""/>
        <dsp:cNvSpPr/>
      </dsp:nvSpPr>
      <dsp:spPr>
        <a:xfrm rot="10800000">
          <a:off x="237173" y="2218149"/>
          <a:ext cx="2322324" cy="27110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С. 136-138 читать, пересказывать по плану</a:t>
          </a:r>
          <a:endParaRPr lang="ru-RU" sz="2200" b="1" kern="1200" dirty="0"/>
        </a:p>
      </dsp:txBody>
      <dsp:txXfrm rot="10800000">
        <a:off x="237173" y="2218149"/>
        <a:ext cx="2322324" cy="2711072"/>
      </dsp:txXfrm>
    </dsp:sp>
    <dsp:sp modelId="{17558F9A-57A0-43BE-8252-1E9242D0A090}">
      <dsp:nvSpPr>
        <dsp:cNvPr id="0" name=""/>
        <dsp:cNvSpPr/>
      </dsp:nvSpPr>
      <dsp:spPr>
        <a:xfrm>
          <a:off x="2791729" y="295753"/>
          <a:ext cx="2322324" cy="16266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2D1D5C-FD02-41AC-88AC-10ED621B0200}">
      <dsp:nvSpPr>
        <dsp:cNvPr id="0" name=""/>
        <dsp:cNvSpPr/>
      </dsp:nvSpPr>
      <dsp:spPr>
        <a:xfrm rot="10800000">
          <a:off x="2791729" y="2218149"/>
          <a:ext cx="2322324" cy="27110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 желанию: подобрать к прочитанному тексту пословицы, загадки;</a:t>
          </a:r>
          <a:endParaRPr lang="ru-RU" sz="2200" b="1" kern="1200" dirty="0"/>
        </a:p>
      </dsp:txBody>
      <dsp:txXfrm rot="10800000">
        <a:off x="2791729" y="2218149"/>
        <a:ext cx="2322324" cy="2711072"/>
      </dsp:txXfrm>
    </dsp:sp>
    <dsp:sp modelId="{32164D8C-0B69-4501-8929-BD055EF1211C}">
      <dsp:nvSpPr>
        <dsp:cNvPr id="0" name=""/>
        <dsp:cNvSpPr/>
      </dsp:nvSpPr>
      <dsp:spPr>
        <a:xfrm>
          <a:off x="5346286" y="295753"/>
          <a:ext cx="2322324" cy="16266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DC3113-DE54-4093-B2A3-A8F8A40785B1}">
      <dsp:nvSpPr>
        <dsp:cNvPr id="0" name=""/>
        <dsp:cNvSpPr/>
      </dsp:nvSpPr>
      <dsp:spPr>
        <a:xfrm rot="10800000">
          <a:off x="5346286" y="2218149"/>
          <a:ext cx="2322324" cy="27110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Найти и прочитать русскую народную сказку “Пых”.</a:t>
          </a:r>
          <a:endParaRPr lang="ru-RU" sz="2200" b="1" kern="1200" dirty="0"/>
        </a:p>
      </dsp:txBody>
      <dsp:txXfrm rot="10800000">
        <a:off x="5346286" y="2218149"/>
        <a:ext cx="2322324" cy="27110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BBBD14-A766-4EF9-BAFA-D3DADD5613F0}">
      <dsp:nvSpPr>
        <dsp:cNvPr id="0" name=""/>
        <dsp:cNvSpPr/>
      </dsp:nvSpPr>
      <dsp:spPr>
        <a:xfrm rot="10800000">
          <a:off x="1023073" y="82708"/>
          <a:ext cx="2707836" cy="136409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152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Ребята и утята</a:t>
          </a:r>
          <a:endParaRPr lang="ru-RU" sz="2500" kern="1200" dirty="0"/>
        </a:p>
      </dsp:txBody>
      <dsp:txXfrm rot="10800000">
        <a:off x="1023073" y="82708"/>
        <a:ext cx="2707836" cy="1364097"/>
      </dsp:txXfrm>
    </dsp:sp>
    <dsp:sp modelId="{A1A5CD68-7347-4976-B554-E948F0F7513D}">
      <dsp:nvSpPr>
        <dsp:cNvPr id="0" name=""/>
        <dsp:cNvSpPr/>
      </dsp:nvSpPr>
      <dsp:spPr>
        <a:xfrm>
          <a:off x="341024" y="82708"/>
          <a:ext cx="1364097" cy="13640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32862D-DF10-4DF5-B4D6-8B6E8A0EBA85}">
      <dsp:nvSpPr>
        <dsp:cNvPr id="0" name=""/>
        <dsp:cNvSpPr/>
      </dsp:nvSpPr>
      <dsp:spPr>
        <a:xfrm rot="10800000">
          <a:off x="1023073" y="1854000"/>
          <a:ext cx="2707836" cy="1364097"/>
        </a:xfrm>
        <a:prstGeom prst="homePlate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8413219"/>
              <a:satOff val="-4326"/>
              <a:lumOff val="-186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152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Филипок</a:t>
          </a:r>
          <a:endParaRPr lang="ru-RU" sz="2500" kern="1200" dirty="0"/>
        </a:p>
      </dsp:txBody>
      <dsp:txXfrm rot="10800000">
        <a:off x="1023073" y="1854000"/>
        <a:ext cx="2707836" cy="1364097"/>
      </dsp:txXfrm>
    </dsp:sp>
    <dsp:sp modelId="{E18D2E3F-485C-4928-BA14-4672BE03DC77}">
      <dsp:nvSpPr>
        <dsp:cNvPr id="0" name=""/>
        <dsp:cNvSpPr/>
      </dsp:nvSpPr>
      <dsp:spPr>
        <a:xfrm>
          <a:off x="341024" y="1854000"/>
          <a:ext cx="1364097" cy="13640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-8199675"/>
              <a:satOff val="-6832"/>
              <a:lumOff val="-88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9AE566-8CFC-4394-A8A9-0440CCA9CA7F}">
      <dsp:nvSpPr>
        <dsp:cNvPr id="0" name=""/>
        <dsp:cNvSpPr/>
      </dsp:nvSpPr>
      <dsp:spPr>
        <a:xfrm rot="10800000">
          <a:off x="1023073" y="3625291"/>
          <a:ext cx="2707836" cy="1364097"/>
        </a:xfrm>
        <a:prstGeom prst="homePlate">
          <a:avLst/>
        </a:prstGeom>
        <a:solidFill>
          <a:schemeClr val="accent2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152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Страшный рассказ</a:t>
          </a:r>
          <a:endParaRPr lang="ru-RU" sz="2500" kern="1200" dirty="0"/>
        </a:p>
      </dsp:txBody>
      <dsp:txXfrm rot="10800000">
        <a:off x="1023073" y="3625291"/>
        <a:ext cx="2707836" cy="1364097"/>
      </dsp:txXfrm>
    </dsp:sp>
    <dsp:sp modelId="{7737774A-3B1F-4A79-ACF0-28A733BECAE7}">
      <dsp:nvSpPr>
        <dsp:cNvPr id="0" name=""/>
        <dsp:cNvSpPr/>
      </dsp:nvSpPr>
      <dsp:spPr>
        <a:xfrm>
          <a:off x="341024" y="3625291"/>
          <a:ext cx="1364097" cy="13640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-16399351"/>
              <a:satOff val="-13665"/>
              <a:lumOff val="-177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94086C-3081-4632-840D-EA3CD2104B05}">
      <dsp:nvSpPr>
        <dsp:cNvPr id="0" name=""/>
        <dsp:cNvSpPr/>
      </dsp:nvSpPr>
      <dsp:spPr>
        <a:xfrm>
          <a:off x="1" y="0"/>
          <a:ext cx="3429020" cy="1000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 сведениями из биографии Е. И. </a:t>
          </a:r>
          <a:r>
            <a:rPr lang="ru-RU" sz="1900" kern="1200" dirty="0" err="1" smtClean="0"/>
            <a:t>Чарушина</a:t>
          </a:r>
          <a:endParaRPr lang="ru-RU" sz="1900" kern="1200" dirty="0"/>
        </a:p>
      </dsp:txBody>
      <dsp:txXfrm>
        <a:off x="1" y="0"/>
        <a:ext cx="3429020" cy="100013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405E25-CF62-49BB-BA30-768F3D97AD45}">
      <dsp:nvSpPr>
        <dsp:cNvPr id="0" name=""/>
        <dsp:cNvSpPr/>
      </dsp:nvSpPr>
      <dsp:spPr>
        <a:xfrm>
          <a:off x="724656" y="2651"/>
          <a:ext cx="2622620" cy="9861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Познакомиться …</a:t>
          </a:r>
          <a:endParaRPr lang="ru-RU" sz="2000" b="1" kern="1200" dirty="0"/>
        </a:p>
      </dsp:txBody>
      <dsp:txXfrm>
        <a:off x="724656" y="2651"/>
        <a:ext cx="2622620" cy="986179"/>
      </dsp:txXfrm>
    </dsp:sp>
    <dsp:sp modelId="{CA7631B1-C861-4395-B808-50041F3F6E58}">
      <dsp:nvSpPr>
        <dsp:cNvPr id="0" name=""/>
        <dsp:cNvSpPr/>
      </dsp:nvSpPr>
      <dsp:spPr>
        <a:xfrm rot="5400000">
          <a:off x="1851058" y="1013484"/>
          <a:ext cx="369817" cy="4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851058" y="1013484"/>
        <a:ext cx="369817" cy="443780"/>
      </dsp:txXfrm>
    </dsp:sp>
    <dsp:sp modelId="{2A57E0CD-8F6A-40D4-BCE7-36E8280BA4AF}">
      <dsp:nvSpPr>
        <dsp:cNvPr id="0" name=""/>
        <dsp:cNvSpPr/>
      </dsp:nvSpPr>
      <dsp:spPr>
        <a:xfrm>
          <a:off x="724656" y="1481919"/>
          <a:ext cx="2622620" cy="986179"/>
        </a:xfrm>
        <a:prstGeom prst="roundRect">
          <a:avLst>
            <a:gd name="adj" fmla="val 10000"/>
          </a:avLst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5608813"/>
              <a:satOff val="-2884"/>
              <a:lumOff val="-124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Учиться правильно …</a:t>
          </a:r>
          <a:endParaRPr lang="ru-RU" sz="2000" b="1" kern="1200" dirty="0"/>
        </a:p>
      </dsp:txBody>
      <dsp:txXfrm>
        <a:off x="724656" y="1481919"/>
        <a:ext cx="2622620" cy="986179"/>
      </dsp:txXfrm>
    </dsp:sp>
    <dsp:sp modelId="{5C2D24B0-AC47-4F89-ACA7-2CEC4D1251B4}">
      <dsp:nvSpPr>
        <dsp:cNvPr id="0" name=""/>
        <dsp:cNvSpPr/>
      </dsp:nvSpPr>
      <dsp:spPr>
        <a:xfrm rot="5400000">
          <a:off x="1851058" y="2492753"/>
          <a:ext cx="369817" cy="4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851058" y="2492753"/>
        <a:ext cx="369817" cy="443780"/>
      </dsp:txXfrm>
    </dsp:sp>
    <dsp:sp modelId="{62FB7E60-6491-44C2-97A1-A8EAB76EDE53}">
      <dsp:nvSpPr>
        <dsp:cNvPr id="0" name=""/>
        <dsp:cNvSpPr/>
      </dsp:nvSpPr>
      <dsp:spPr>
        <a:xfrm>
          <a:off x="724656" y="2961188"/>
          <a:ext cx="2622620" cy="98617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38100" dir="5400000" algn="ctr" rotWithShape="0">
            <a:schemeClr val="accent3">
              <a:hueOff val="-11217626"/>
              <a:satOff val="-5768"/>
              <a:lumOff val="-24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Проанализировать …</a:t>
          </a:r>
          <a:endParaRPr lang="ru-RU" sz="2000" b="1" kern="1200" dirty="0"/>
        </a:p>
      </dsp:txBody>
      <dsp:txXfrm>
        <a:off x="724656" y="2961188"/>
        <a:ext cx="2622620" cy="986179"/>
      </dsp:txXfrm>
    </dsp:sp>
    <dsp:sp modelId="{BA4F32F3-F60F-40A2-A22B-B8F4C53AE05F}">
      <dsp:nvSpPr>
        <dsp:cNvPr id="0" name=""/>
        <dsp:cNvSpPr/>
      </dsp:nvSpPr>
      <dsp:spPr>
        <a:xfrm rot="5400000">
          <a:off x="1851058" y="3972022"/>
          <a:ext cx="369817" cy="4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851058" y="3972022"/>
        <a:ext cx="369817" cy="443780"/>
      </dsp:txXfrm>
    </dsp:sp>
    <dsp:sp modelId="{46BF524A-A7C2-48AA-8C42-C47038170784}">
      <dsp:nvSpPr>
        <dsp:cNvPr id="0" name=""/>
        <dsp:cNvSpPr/>
      </dsp:nvSpPr>
      <dsp:spPr>
        <a:xfrm>
          <a:off x="724656" y="4440457"/>
          <a:ext cx="2622620" cy="98617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38100" dir="5400000" algn="ctr" rotWithShape="0">
            <a:schemeClr val="accent3">
              <a:hueOff val="-16826439"/>
              <a:satOff val="-8652"/>
              <a:lumOff val="-372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Составить …</a:t>
          </a:r>
          <a:endParaRPr lang="ru-RU" sz="2000" b="1" kern="1200" dirty="0"/>
        </a:p>
      </dsp:txBody>
      <dsp:txXfrm>
        <a:off x="724656" y="4440457"/>
        <a:ext cx="2622620" cy="9861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3F055F-2389-4454-B9DC-A056CF78586E}">
      <dsp:nvSpPr>
        <dsp:cNvPr id="0" name=""/>
        <dsp:cNvSpPr/>
      </dsp:nvSpPr>
      <dsp:spPr>
        <a:xfrm>
          <a:off x="0" y="0"/>
          <a:ext cx="4068394" cy="141447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>
              <a:solidFill>
                <a:schemeClr val="tx1"/>
              </a:solidFill>
            </a:rPr>
            <a:t>1. Детские годы Е.И. </a:t>
          </a:r>
          <a:r>
            <a:rPr lang="ru-RU" sz="2600" b="0" kern="1200" dirty="0" err="1" smtClean="0">
              <a:solidFill>
                <a:schemeClr val="tx1"/>
              </a:solidFill>
            </a:rPr>
            <a:t>Чарушина</a:t>
          </a:r>
          <a:endParaRPr lang="ru-RU" sz="2600" b="0" kern="1200" dirty="0">
            <a:solidFill>
              <a:schemeClr val="tx1"/>
            </a:solidFill>
          </a:endParaRPr>
        </a:p>
      </dsp:txBody>
      <dsp:txXfrm>
        <a:off x="0" y="0"/>
        <a:ext cx="2624925" cy="1414472"/>
      </dsp:txXfrm>
    </dsp:sp>
    <dsp:sp modelId="{D05C5AD0-9446-433B-BA40-F76D1F2AAB55}">
      <dsp:nvSpPr>
        <dsp:cNvPr id="0" name=""/>
        <dsp:cNvSpPr/>
      </dsp:nvSpPr>
      <dsp:spPr>
        <a:xfrm>
          <a:off x="358975" y="1650217"/>
          <a:ext cx="4068394" cy="1414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>
              <a:solidFill>
                <a:schemeClr val="tx1"/>
              </a:solidFill>
            </a:rPr>
            <a:t>2. Е.И. </a:t>
          </a:r>
          <a:r>
            <a:rPr lang="ru-RU" sz="2600" b="0" kern="1200" dirty="0" err="1" smtClean="0">
              <a:solidFill>
                <a:schemeClr val="tx1"/>
              </a:solidFill>
            </a:rPr>
            <a:t>Чарушин</a:t>
          </a:r>
          <a:r>
            <a:rPr lang="ru-RU" sz="2600" b="0" kern="1200" dirty="0" smtClean="0">
              <a:solidFill>
                <a:schemeClr val="tx1"/>
              </a:solidFill>
            </a:rPr>
            <a:t> - художник</a:t>
          </a:r>
          <a:endParaRPr lang="ru-RU" sz="2600" b="0" kern="1200" dirty="0">
            <a:solidFill>
              <a:schemeClr val="tx1"/>
            </a:solidFill>
          </a:endParaRPr>
        </a:p>
      </dsp:txBody>
      <dsp:txXfrm>
        <a:off x="358975" y="1650217"/>
        <a:ext cx="2790011" cy="1414472"/>
      </dsp:txXfrm>
    </dsp:sp>
    <dsp:sp modelId="{5D78F5F5-3408-417B-89D1-DADBB2131B53}">
      <dsp:nvSpPr>
        <dsp:cNvPr id="0" name=""/>
        <dsp:cNvSpPr/>
      </dsp:nvSpPr>
      <dsp:spPr>
        <a:xfrm>
          <a:off x="717951" y="3300435"/>
          <a:ext cx="4068394" cy="1414472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>
              <a:solidFill>
                <a:schemeClr val="tx1"/>
              </a:solidFill>
            </a:rPr>
            <a:t>3. Е.И. </a:t>
          </a:r>
          <a:r>
            <a:rPr lang="ru-RU" sz="2600" b="0" kern="1200" dirty="0" err="1" smtClean="0">
              <a:solidFill>
                <a:schemeClr val="tx1"/>
              </a:solidFill>
            </a:rPr>
            <a:t>Чарушин</a:t>
          </a:r>
          <a:r>
            <a:rPr lang="ru-RU" sz="2600" b="0" kern="1200" dirty="0" smtClean="0">
              <a:solidFill>
                <a:schemeClr val="tx1"/>
              </a:solidFill>
            </a:rPr>
            <a:t> - писатель</a:t>
          </a:r>
          <a:endParaRPr lang="ru-RU" sz="2600" b="0" kern="1200" dirty="0">
            <a:solidFill>
              <a:schemeClr val="tx1"/>
            </a:solidFill>
          </a:endParaRPr>
        </a:p>
      </dsp:txBody>
      <dsp:txXfrm>
        <a:off x="717951" y="3300435"/>
        <a:ext cx="2790011" cy="1414472"/>
      </dsp:txXfrm>
    </dsp:sp>
    <dsp:sp modelId="{D9450D31-408D-493E-9043-11F2E5C73164}">
      <dsp:nvSpPr>
        <dsp:cNvPr id="0" name=""/>
        <dsp:cNvSpPr/>
      </dsp:nvSpPr>
      <dsp:spPr>
        <a:xfrm>
          <a:off x="3148987" y="1072641"/>
          <a:ext cx="919407" cy="9194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0" kern="1200">
            <a:solidFill>
              <a:schemeClr val="tx1"/>
            </a:solidFill>
          </a:endParaRPr>
        </a:p>
      </dsp:txBody>
      <dsp:txXfrm>
        <a:off x="3148987" y="1072641"/>
        <a:ext cx="919407" cy="919407"/>
      </dsp:txXfrm>
    </dsp:sp>
    <dsp:sp modelId="{AD439BB9-5A36-4C47-ADB2-449ADA940357}">
      <dsp:nvSpPr>
        <dsp:cNvPr id="0" name=""/>
        <dsp:cNvSpPr/>
      </dsp:nvSpPr>
      <dsp:spPr>
        <a:xfrm>
          <a:off x="3507962" y="2713429"/>
          <a:ext cx="919407" cy="91940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0" kern="1200">
            <a:solidFill>
              <a:schemeClr val="tx1"/>
            </a:solidFill>
          </a:endParaRPr>
        </a:p>
      </dsp:txBody>
      <dsp:txXfrm>
        <a:off x="3507962" y="2713429"/>
        <a:ext cx="919407" cy="91940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94086C-3081-4632-840D-EA3CD2104B05}">
      <dsp:nvSpPr>
        <dsp:cNvPr id="0" name=""/>
        <dsp:cNvSpPr/>
      </dsp:nvSpPr>
      <dsp:spPr>
        <a:xfrm>
          <a:off x="1" y="0"/>
          <a:ext cx="3429020" cy="1000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 сведениями из биографии Е. И. </a:t>
          </a:r>
          <a:r>
            <a:rPr lang="ru-RU" sz="1900" kern="1200" dirty="0" err="1" smtClean="0"/>
            <a:t>Чарушина</a:t>
          </a:r>
          <a:endParaRPr lang="ru-RU" sz="1900" kern="1200" dirty="0"/>
        </a:p>
      </dsp:txBody>
      <dsp:txXfrm>
        <a:off x="1" y="0"/>
        <a:ext cx="3429020" cy="100013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405E25-CF62-49BB-BA30-768F3D97AD45}">
      <dsp:nvSpPr>
        <dsp:cNvPr id="0" name=""/>
        <dsp:cNvSpPr/>
      </dsp:nvSpPr>
      <dsp:spPr>
        <a:xfrm>
          <a:off x="724656" y="2651"/>
          <a:ext cx="2622620" cy="9861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Познакомиться …</a:t>
          </a:r>
          <a:endParaRPr lang="ru-RU" sz="2000" b="1" kern="1200" dirty="0"/>
        </a:p>
      </dsp:txBody>
      <dsp:txXfrm>
        <a:off x="724656" y="2651"/>
        <a:ext cx="2622620" cy="986179"/>
      </dsp:txXfrm>
    </dsp:sp>
    <dsp:sp modelId="{CA7631B1-C861-4395-B808-50041F3F6E58}">
      <dsp:nvSpPr>
        <dsp:cNvPr id="0" name=""/>
        <dsp:cNvSpPr/>
      </dsp:nvSpPr>
      <dsp:spPr>
        <a:xfrm rot="5400000">
          <a:off x="1851058" y="1013484"/>
          <a:ext cx="369817" cy="4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851058" y="1013484"/>
        <a:ext cx="369817" cy="443780"/>
      </dsp:txXfrm>
    </dsp:sp>
    <dsp:sp modelId="{2A57E0CD-8F6A-40D4-BCE7-36E8280BA4AF}">
      <dsp:nvSpPr>
        <dsp:cNvPr id="0" name=""/>
        <dsp:cNvSpPr/>
      </dsp:nvSpPr>
      <dsp:spPr>
        <a:xfrm>
          <a:off x="724656" y="1481919"/>
          <a:ext cx="2622620" cy="986179"/>
        </a:xfrm>
        <a:prstGeom prst="roundRect">
          <a:avLst>
            <a:gd name="adj" fmla="val 10000"/>
          </a:avLst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5608813"/>
              <a:satOff val="-2884"/>
              <a:lumOff val="-124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Учиться правильно …</a:t>
          </a:r>
          <a:endParaRPr lang="ru-RU" sz="2000" b="1" kern="1200" dirty="0"/>
        </a:p>
      </dsp:txBody>
      <dsp:txXfrm>
        <a:off x="724656" y="1481919"/>
        <a:ext cx="2622620" cy="986179"/>
      </dsp:txXfrm>
    </dsp:sp>
    <dsp:sp modelId="{5C2D24B0-AC47-4F89-ACA7-2CEC4D1251B4}">
      <dsp:nvSpPr>
        <dsp:cNvPr id="0" name=""/>
        <dsp:cNvSpPr/>
      </dsp:nvSpPr>
      <dsp:spPr>
        <a:xfrm rot="5400000">
          <a:off x="1851058" y="2492753"/>
          <a:ext cx="369817" cy="4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851058" y="2492753"/>
        <a:ext cx="369817" cy="443780"/>
      </dsp:txXfrm>
    </dsp:sp>
    <dsp:sp modelId="{62FB7E60-6491-44C2-97A1-A8EAB76EDE53}">
      <dsp:nvSpPr>
        <dsp:cNvPr id="0" name=""/>
        <dsp:cNvSpPr/>
      </dsp:nvSpPr>
      <dsp:spPr>
        <a:xfrm>
          <a:off x="724656" y="2961188"/>
          <a:ext cx="2622620" cy="98617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38100" dir="5400000" algn="ctr" rotWithShape="0">
            <a:schemeClr val="accent3">
              <a:hueOff val="-11217626"/>
              <a:satOff val="-5768"/>
              <a:lumOff val="-24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Проанализировать …</a:t>
          </a:r>
          <a:endParaRPr lang="ru-RU" sz="2000" b="1" kern="1200" dirty="0"/>
        </a:p>
      </dsp:txBody>
      <dsp:txXfrm>
        <a:off x="724656" y="2961188"/>
        <a:ext cx="2622620" cy="986179"/>
      </dsp:txXfrm>
    </dsp:sp>
    <dsp:sp modelId="{BA4F32F3-F60F-40A2-A22B-B8F4C53AE05F}">
      <dsp:nvSpPr>
        <dsp:cNvPr id="0" name=""/>
        <dsp:cNvSpPr/>
      </dsp:nvSpPr>
      <dsp:spPr>
        <a:xfrm rot="5400000">
          <a:off x="1851058" y="3972022"/>
          <a:ext cx="369817" cy="4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851058" y="3972022"/>
        <a:ext cx="369817" cy="443780"/>
      </dsp:txXfrm>
    </dsp:sp>
    <dsp:sp modelId="{46BF524A-A7C2-48AA-8C42-C47038170784}">
      <dsp:nvSpPr>
        <dsp:cNvPr id="0" name=""/>
        <dsp:cNvSpPr/>
      </dsp:nvSpPr>
      <dsp:spPr>
        <a:xfrm>
          <a:off x="724656" y="4440457"/>
          <a:ext cx="2622620" cy="98617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38100" dir="5400000" algn="ctr" rotWithShape="0">
            <a:schemeClr val="accent3">
              <a:hueOff val="-16826439"/>
              <a:satOff val="-8652"/>
              <a:lumOff val="-372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Составить …</a:t>
          </a:r>
          <a:endParaRPr lang="ru-RU" sz="2000" b="1" kern="1200" dirty="0"/>
        </a:p>
      </dsp:txBody>
      <dsp:txXfrm>
        <a:off x="724656" y="4440457"/>
        <a:ext cx="2622620" cy="98617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94086C-3081-4632-840D-EA3CD2104B05}">
      <dsp:nvSpPr>
        <dsp:cNvPr id="0" name=""/>
        <dsp:cNvSpPr/>
      </dsp:nvSpPr>
      <dsp:spPr>
        <a:xfrm>
          <a:off x="1" y="0"/>
          <a:ext cx="3429020" cy="1000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 сведениями из биографии Е. И. </a:t>
          </a:r>
          <a:r>
            <a:rPr lang="ru-RU" sz="1900" kern="1200" dirty="0" err="1" smtClean="0"/>
            <a:t>Чарушина</a:t>
          </a:r>
          <a:endParaRPr lang="ru-RU" sz="1900" kern="1200" dirty="0"/>
        </a:p>
      </dsp:txBody>
      <dsp:txXfrm>
        <a:off x="1" y="0"/>
        <a:ext cx="3429020" cy="100013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405E25-CF62-49BB-BA30-768F3D97AD45}">
      <dsp:nvSpPr>
        <dsp:cNvPr id="0" name=""/>
        <dsp:cNvSpPr/>
      </dsp:nvSpPr>
      <dsp:spPr>
        <a:xfrm>
          <a:off x="724656" y="2651"/>
          <a:ext cx="2622620" cy="9861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Познакомиться …</a:t>
          </a:r>
          <a:endParaRPr lang="ru-RU" sz="2000" b="1" kern="1200" dirty="0"/>
        </a:p>
      </dsp:txBody>
      <dsp:txXfrm>
        <a:off x="724656" y="2651"/>
        <a:ext cx="2622620" cy="986179"/>
      </dsp:txXfrm>
    </dsp:sp>
    <dsp:sp modelId="{CA7631B1-C861-4395-B808-50041F3F6E58}">
      <dsp:nvSpPr>
        <dsp:cNvPr id="0" name=""/>
        <dsp:cNvSpPr/>
      </dsp:nvSpPr>
      <dsp:spPr>
        <a:xfrm rot="5400000">
          <a:off x="1851058" y="1013484"/>
          <a:ext cx="369817" cy="4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851058" y="1013484"/>
        <a:ext cx="369817" cy="443780"/>
      </dsp:txXfrm>
    </dsp:sp>
    <dsp:sp modelId="{2A57E0CD-8F6A-40D4-BCE7-36E8280BA4AF}">
      <dsp:nvSpPr>
        <dsp:cNvPr id="0" name=""/>
        <dsp:cNvSpPr/>
      </dsp:nvSpPr>
      <dsp:spPr>
        <a:xfrm>
          <a:off x="724656" y="1481919"/>
          <a:ext cx="2622620" cy="986179"/>
        </a:xfrm>
        <a:prstGeom prst="roundRect">
          <a:avLst>
            <a:gd name="adj" fmla="val 10000"/>
          </a:avLst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5608813"/>
              <a:satOff val="-2884"/>
              <a:lumOff val="-124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Учиться правильно …</a:t>
          </a:r>
          <a:endParaRPr lang="ru-RU" sz="2000" b="1" kern="1200" dirty="0"/>
        </a:p>
      </dsp:txBody>
      <dsp:txXfrm>
        <a:off x="724656" y="1481919"/>
        <a:ext cx="2622620" cy="986179"/>
      </dsp:txXfrm>
    </dsp:sp>
    <dsp:sp modelId="{5C2D24B0-AC47-4F89-ACA7-2CEC4D1251B4}">
      <dsp:nvSpPr>
        <dsp:cNvPr id="0" name=""/>
        <dsp:cNvSpPr/>
      </dsp:nvSpPr>
      <dsp:spPr>
        <a:xfrm rot="5400000">
          <a:off x="1851058" y="2492753"/>
          <a:ext cx="369817" cy="4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851058" y="2492753"/>
        <a:ext cx="369817" cy="443780"/>
      </dsp:txXfrm>
    </dsp:sp>
    <dsp:sp modelId="{62FB7E60-6491-44C2-97A1-A8EAB76EDE53}">
      <dsp:nvSpPr>
        <dsp:cNvPr id="0" name=""/>
        <dsp:cNvSpPr/>
      </dsp:nvSpPr>
      <dsp:spPr>
        <a:xfrm>
          <a:off x="724656" y="2961188"/>
          <a:ext cx="2622620" cy="98617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38100" dir="5400000" algn="ctr" rotWithShape="0">
            <a:schemeClr val="accent3">
              <a:hueOff val="-11217626"/>
              <a:satOff val="-5768"/>
              <a:lumOff val="-24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Проанализировать …</a:t>
          </a:r>
          <a:endParaRPr lang="ru-RU" sz="2000" b="1" kern="1200" dirty="0"/>
        </a:p>
      </dsp:txBody>
      <dsp:txXfrm>
        <a:off x="724656" y="2961188"/>
        <a:ext cx="2622620" cy="986179"/>
      </dsp:txXfrm>
    </dsp:sp>
    <dsp:sp modelId="{BA4F32F3-F60F-40A2-A22B-B8F4C53AE05F}">
      <dsp:nvSpPr>
        <dsp:cNvPr id="0" name=""/>
        <dsp:cNvSpPr/>
      </dsp:nvSpPr>
      <dsp:spPr>
        <a:xfrm rot="5400000">
          <a:off x="1851058" y="3972022"/>
          <a:ext cx="369817" cy="4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400000">
        <a:off x="1851058" y="3972022"/>
        <a:ext cx="369817" cy="443780"/>
      </dsp:txXfrm>
    </dsp:sp>
    <dsp:sp modelId="{46BF524A-A7C2-48AA-8C42-C47038170784}">
      <dsp:nvSpPr>
        <dsp:cNvPr id="0" name=""/>
        <dsp:cNvSpPr/>
      </dsp:nvSpPr>
      <dsp:spPr>
        <a:xfrm>
          <a:off x="724656" y="4440457"/>
          <a:ext cx="2622620" cy="98617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38100" dir="5400000" algn="ctr" rotWithShape="0">
            <a:schemeClr val="accent3">
              <a:hueOff val="-16826439"/>
              <a:satOff val="-8652"/>
              <a:lumOff val="-372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Составить …</a:t>
          </a:r>
          <a:endParaRPr lang="ru-RU" sz="2000" b="1" kern="1200" dirty="0"/>
        </a:p>
      </dsp:txBody>
      <dsp:txXfrm>
        <a:off x="724656" y="4440457"/>
        <a:ext cx="2622620" cy="986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A63-4EA6-462D-9D07-3DC052037527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B54-E167-48A8-AD35-A017EA1A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A63-4EA6-462D-9D07-3DC052037527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B54-E167-48A8-AD35-A017EA1A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A63-4EA6-462D-9D07-3DC052037527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B54-E167-48A8-AD35-A017EA1A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A63-4EA6-462D-9D07-3DC052037527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B54-E167-48A8-AD35-A017EA1A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A63-4EA6-462D-9D07-3DC052037527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B54-E167-48A8-AD35-A017EA1A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A63-4EA6-462D-9D07-3DC052037527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B54-E167-48A8-AD35-A017EA1A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A63-4EA6-462D-9D07-3DC052037527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B54-E167-48A8-AD35-A017EA1A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A63-4EA6-462D-9D07-3DC052037527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B54-E167-48A8-AD35-A017EA1A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A63-4EA6-462D-9D07-3DC052037527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B54-E167-48A8-AD35-A017EA1A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A63-4EA6-462D-9D07-3DC052037527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FB54-E167-48A8-AD35-A017EA1A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A63-4EA6-462D-9D07-3DC052037527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A6FB54-E167-48A8-AD35-A017EA1AD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4BEA63-4EA6-462D-9D07-3DC052037527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A6FB54-E167-48A8-AD35-A017EA1ADE1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714357"/>
            <a:ext cx="84296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rgbClr val="960000"/>
                </a:solidFill>
              </a:rPr>
              <a:t>ГБОУ СОШ с. </a:t>
            </a:r>
            <a:r>
              <a:rPr lang="ru-RU" sz="2000" b="1" dirty="0" err="1" smtClean="0">
                <a:ln/>
                <a:solidFill>
                  <a:srgbClr val="960000"/>
                </a:solidFill>
              </a:rPr>
              <a:t>Чубовка</a:t>
            </a:r>
            <a:r>
              <a:rPr lang="ru-RU" sz="2000" b="1" dirty="0" smtClean="0">
                <a:ln/>
                <a:solidFill>
                  <a:srgbClr val="960000"/>
                </a:solidFill>
              </a:rPr>
              <a:t> м.р. </a:t>
            </a:r>
            <a:r>
              <a:rPr lang="ru-RU" sz="2000" b="1" dirty="0" err="1" smtClean="0">
                <a:ln/>
                <a:solidFill>
                  <a:srgbClr val="960000"/>
                </a:solidFill>
              </a:rPr>
              <a:t>Кинельский</a:t>
            </a:r>
            <a:r>
              <a:rPr lang="ru-RU" sz="2000" b="1" dirty="0" smtClean="0">
                <a:ln/>
                <a:solidFill>
                  <a:srgbClr val="960000"/>
                </a:solidFill>
              </a:rPr>
              <a:t> Самарской области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596" y="2071678"/>
            <a:ext cx="82783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rgbClr val="960000"/>
                </a:solidFill>
              </a:rPr>
              <a:t>Урок  литературного чтения</a:t>
            </a:r>
          </a:p>
          <a:p>
            <a:pPr algn="ctr"/>
            <a:r>
              <a:rPr lang="ru-RU" sz="3600" b="1" dirty="0">
                <a:ln/>
                <a:solidFill>
                  <a:srgbClr val="960000"/>
                </a:solidFill>
              </a:rPr>
              <a:t>во 2 классе</a:t>
            </a:r>
          </a:p>
          <a:p>
            <a:pPr algn="ctr"/>
            <a:r>
              <a:rPr lang="ru-RU" sz="3600" b="1" dirty="0">
                <a:ln/>
                <a:solidFill>
                  <a:srgbClr val="960000"/>
                </a:solidFill>
              </a:rPr>
              <a:t>на тему:</a:t>
            </a:r>
          </a:p>
          <a:p>
            <a:pPr algn="ctr"/>
            <a:r>
              <a:rPr lang="ru-RU" sz="3600" b="1" dirty="0">
                <a:ln/>
                <a:solidFill>
                  <a:srgbClr val="960000"/>
                </a:solidFill>
              </a:rPr>
              <a:t>«</a:t>
            </a:r>
            <a:r>
              <a:rPr lang="ru-RU" sz="3600" b="1" dirty="0" err="1">
                <a:ln/>
                <a:solidFill>
                  <a:srgbClr val="960000"/>
                </a:solidFill>
              </a:rPr>
              <a:t>Е.И.Чарушин</a:t>
            </a:r>
            <a:r>
              <a:rPr lang="ru-RU" sz="3600" b="1" dirty="0">
                <a:ln/>
                <a:solidFill>
                  <a:srgbClr val="960000"/>
                </a:solidFill>
              </a:rPr>
              <a:t> «Страшный рассказ»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57818" y="5715016"/>
            <a:ext cx="36681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rgbClr val="960000"/>
                </a:solidFill>
              </a:rPr>
              <a:t>Выполнила:</a:t>
            </a:r>
          </a:p>
          <a:p>
            <a:r>
              <a:rPr lang="ru-RU" b="1" dirty="0">
                <a:ln/>
                <a:solidFill>
                  <a:srgbClr val="960000"/>
                </a:solidFill>
              </a:rPr>
              <a:t>учитель начальных классов</a:t>
            </a:r>
          </a:p>
          <a:p>
            <a:r>
              <a:rPr lang="ru-RU" b="1" dirty="0" smtClean="0">
                <a:ln/>
                <a:solidFill>
                  <a:srgbClr val="960000"/>
                </a:solidFill>
              </a:rPr>
              <a:t>Илюшина Марина Васильевна</a:t>
            </a:r>
            <a:endParaRPr lang="ru-RU" b="1" dirty="0">
              <a:ln/>
              <a:solidFill>
                <a:srgbClr val="960000"/>
              </a:solidFill>
            </a:endParaRPr>
          </a:p>
        </p:txBody>
      </p:sp>
      <p:pic>
        <p:nvPicPr>
          <p:cNvPr id="11" name="Рисунок 10" descr="f_4da9cb99cb1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429132"/>
            <a:ext cx="2786081" cy="22080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571472" y="500043"/>
            <a:ext cx="8572528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/>
                <a:solidFill>
                  <a:srgbClr val="9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по содержанию рассказа</a:t>
            </a:r>
            <a:endParaRPr kumimoji="0" lang="ru-RU" sz="3500" b="1" i="0" u="none" strike="noStrike" kern="1200" cap="none" spc="0" normalizeH="0" baseline="0" noProof="0" dirty="0">
              <a:ln/>
              <a:solidFill>
                <a:srgbClr val="9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1285860"/>
          <a:ext cx="8786842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/>
                <a:solidFill>
                  <a:srgbClr val="960000"/>
                </a:solidFill>
              </a:rPr>
              <a:t>Цель урока</a:t>
            </a:r>
            <a:endParaRPr lang="ru-RU" sz="3500" b="1" dirty="0" smtClean="0">
              <a:ln/>
              <a:solidFill>
                <a:srgbClr val="96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357818" y="1071546"/>
          <a:ext cx="342902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3857620" y="1285860"/>
            <a:ext cx="1214446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071546"/>
          <a:ext cx="407193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Группа 8"/>
          <p:cNvGrpSpPr/>
          <p:nvPr/>
        </p:nvGrpSpPr>
        <p:grpSpPr>
          <a:xfrm>
            <a:off x="5315673" y="2643182"/>
            <a:ext cx="3471165" cy="1000132"/>
            <a:chOff x="29294" y="0"/>
            <a:chExt cx="3471165" cy="1000132"/>
          </a:xfrm>
          <a:solidFill>
            <a:srgbClr val="7030A0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1439" y="0"/>
              <a:ext cx="3429020" cy="10001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9294" y="29293"/>
              <a:ext cx="3370434" cy="94154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и выразительно читать его произведение “Страшный рассказ”</a:t>
              </a:r>
              <a:endParaRPr lang="ru-RU" sz="2000" b="1" dirty="0"/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3857620" y="2714620"/>
            <a:ext cx="1214446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2"/>
          <p:cNvGrpSpPr/>
          <p:nvPr/>
        </p:nvGrpSpPr>
        <p:grpSpPr>
          <a:xfrm>
            <a:off x="5286380" y="4071942"/>
            <a:ext cx="3429020" cy="1000132"/>
            <a:chOff x="1" y="0"/>
            <a:chExt cx="3429020" cy="1000132"/>
          </a:xfrm>
          <a:solidFill>
            <a:srgbClr val="00B050"/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" y="0"/>
              <a:ext cx="3429020" cy="10001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9294" y="29293"/>
              <a:ext cx="3370434" cy="9415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новое произведение</a:t>
              </a:r>
            </a:p>
          </p:txBody>
        </p:sp>
      </p:grpSp>
      <p:sp>
        <p:nvSpPr>
          <p:cNvPr id="20" name="Стрелка вправо 19"/>
          <p:cNvSpPr/>
          <p:nvPr/>
        </p:nvSpPr>
        <p:spPr>
          <a:xfrm>
            <a:off x="3857620" y="4286256"/>
            <a:ext cx="1214446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71472" y="500043"/>
            <a:ext cx="8572528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/>
                <a:solidFill>
                  <a:srgbClr val="9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</a:t>
            </a:r>
            <a:r>
              <a:rPr kumimoji="0" lang="ru-RU" sz="3500" b="1" i="0" u="none" strike="noStrike" kern="1200" cap="none" spc="0" normalizeH="0" noProof="0" dirty="0" smtClean="0">
                <a:ln/>
                <a:solidFill>
                  <a:srgbClr val="9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рассказа</a:t>
            </a:r>
            <a:endParaRPr kumimoji="0" lang="ru-RU" sz="3500" b="1" i="0" u="none" strike="noStrike" kern="1200" cap="none" spc="0" normalizeH="0" baseline="0" noProof="0" dirty="0">
              <a:ln/>
              <a:solidFill>
                <a:srgbClr val="9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397000"/>
          <a:ext cx="821537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/>
                <a:solidFill>
                  <a:srgbClr val="960000"/>
                </a:solidFill>
              </a:rPr>
              <a:t>Цель урока</a:t>
            </a:r>
            <a:endParaRPr lang="ru-RU" sz="3500" b="1" dirty="0" smtClean="0">
              <a:ln/>
              <a:solidFill>
                <a:srgbClr val="96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357818" y="1071546"/>
          <a:ext cx="342902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3857620" y="1285860"/>
            <a:ext cx="1214446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071546"/>
          <a:ext cx="407193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Группа 8"/>
          <p:cNvGrpSpPr/>
          <p:nvPr/>
        </p:nvGrpSpPr>
        <p:grpSpPr>
          <a:xfrm>
            <a:off x="5315673" y="2643182"/>
            <a:ext cx="3471165" cy="1000132"/>
            <a:chOff x="29294" y="0"/>
            <a:chExt cx="3471165" cy="1000132"/>
          </a:xfrm>
          <a:solidFill>
            <a:srgbClr val="7030A0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1439" y="0"/>
              <a:ext cx="3429020" cy="10001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9294" y="29293"/>
              <a:ext cx="3370434" cy="94154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и выразительно читать его произведение “Страшный рассказ”</a:t>
              </a:r>
              <a:endParaRPr lang="ru-RU" sz="2000" b="1" dirty="0"/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3857620" y="2714620"/>
            <a:ext cx="1214446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2"/>
          <p:cNvGrpSpPr/>
          <p:nvPr/>
        </p:nvGrpSpPr>
        <p:grpSpPr>
          <a:xfrm>
            <a:off x="5286380" y="4071942"/>
            <a:ext cx="3429020" cy="1000132"/>
            <a:chOff x="1" y="0"/>
            <a:chExt cx="3429020" cy="1000132"/>
          </a:xfrm>
          <a:solidFill>
            <a:srgbClr val="00B050"/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" y="0"/>
              <a:ext cx="3429020" cy="10001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9294" y="29293"/>
              <a:ext cx="3370434" cy="9415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новое произведение</a:t>
              </a:r>
            </a:p>
          </p:txBody>
        </p:sp>
      </p:grpSp>
      <p:sp>
        <p:nvSpPr>
          <p:cNvPr id="16" name="Стрелка вправо 15"/>
          <p:cNvSpPr/>
          <p:nvPr/>
        </p:nvSpPr>
        <p:spPr>
          <a:xfrm>
            <a:off x="3786182" y="5715016"/>
            <a:ext cx="1214446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16"/>
          <p:cNvGrpSpPr/>
          <p:nvPr/>
        </p:nvGrpSpPr>
        <p:grpSpPr>
          <a:xfrm>
            <a:off x="5357818" y="5572140"/>
            <a:ext cx="3429020" cy="1000132"/>
            <a:chOff x="1" y="0"/>
            <a:chExt cx="3429020" cy="1000132"/>
          </a:xfrm>
          <a:solidFill>
            <a:srgbClr val="0070C0"/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" y="0"/>
              <a:ext cx="3429020" cy="10001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9294" y="29293"/>
              <a:ext cx="3370434" cy="9415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план произведения</a:t>
              </a:r>
            </a:p>
          </p:txBody>
        </p:sp>
      </p:grpSp>
      <p:sp>
        <p:nvSpPr>
          <p:cNvPr id="20" name="Стрелка вправо 19"/>
          <p:cNvSpPr/>
          <p:nvPr/>
        </p:nvSpPr>
        <p:spPr>
          <a:xfrm>
            <a:off x="3857620" y="4286256"/>
            <a:ext cx="1214446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/>
                <a:solidFill>
                  <a:srgbClr val="960000"/>
                </a:solidFill>
              </a:rPr>
              <a:t>Подведем итоги</a:t>
            </a:r>
            <a:endParaRPr lang="ru-RU" sz="3500" b="1" dirty="0" smtClean="0">
              <a:ln/>
              <a:solidFill>
                <a:srgbClr val="96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14316" y="1000108"/>
          <a:ext cx="8429684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/>
                <a:solidFill>
                  <a:srgbClr val="960000"/>
                </a:solidFill>
              </a:rPr>
              <a:t>Домашнее задание</a:t>
            </a:r>
            <a:endParaRPr lang="ru-RU" sz="3500" b="1" dirty="0" smtClean="0">
              <a:ln/>
              <a:solidFill>
                <a:srgbClr val="96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357298"/>
          <a:ext cx="790578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6"/>
            <a:ext cx="842968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/>
                <a:solidFill>
                  <a:srgbClr val="960000"/>
                </a:solidFill>
              </a:rPr>
              <a:t>Спасибо за внимание</a:t>
            </a:r>
            <a:endParaRPr lang="ru-RU" sz="5000" b="1" dirty="0" smtClean="0">
              <a:ln/>
              <a:solidFill>
                <a:srgbClr val="960000"/>
              </a:solidFill>
            </a:endParaRPr>
          </a:p>
        </p:txBody>
      </p:sp>
      <p:pic>
        <p:nvPicPr>
          <p:cNvPr id="5" name="Рисунок 4" descr="2967594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214554"/>
            <a:ext cx="275272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lyibnis-lyudy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4018363"/>
            <a:ext cx="3786182" cy="2839637"/>
          </a:xfrm>
          <a:prstGeom prst="rect">
            <a:avLst/>
          </a:prstGeom>
        </p:spPr>
      </p:pic>
      <p:pic>
        <p:nvPicPr>
          <p:cNvPr id="3" name="Рисунок 2" descr="474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85860"/>
            <a:ext cx="3810000" cy="2543175"/>
          </a:xfrm>
          <a:prstGeom prst="rect">
            <a:avLst/>
          </a:prstGeom>
        </p:spPr>
      </p:pic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285860"/>
            <a:ext cx="3429024" cy="25684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571480"/>
            <a:ext cx="842968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/>
                <a:solidFill>
                  <a:srgbClr val="960000"/>
                </a:solidFill>
              </a:rPr>
              <a:t>Улыбнитесь!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/>
                <a:solidFill>
                  <a:srgbClr val="960000"/>
                </a:solidFill>
              </a:rPr>
              <a:t>Речевая разминка</a:t>
            </a:r>
          </a:p>
        </p:txBody>
      </p:sp>
      <p:pic>
        <p:nvPicPr>
          <p:cNvPr id="3" name="Рисунок 2" descr="2356_fbbcf7cb104e1a2dfd035b4438d35faf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142984"/>
            <a:ext cx="4929222" cy="3503999"/>
          </a:xfrm>
          <a:prstGeom prst="rect">
            <a:avLst/>
          </a:prstGeom>
        </p:spPr>
      </p:pic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000108"/>
            <a:ext cx="5641342" cy="5643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4714884"/>
            <a:ext cx="478634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солнышком встаём,</a:t>
            </a:r>
          </a:p>
          <a:p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птицами поём:</a:t>
            </a:r>
          </a:p>
          <a:p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 добрым утром!</a:t>
            </a:r>
          </a:p>
          <a:p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 ясным днём!</a:t>
            </a:r>
          </a:p>
          <a:p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как славно мы живём.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429684" cy="4462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300" b="1" dirty="0" smtClean="0">
                <a:ln/>
                <a:solidFill>
                  <a:srgbClr val="960000"/>
                </a:solidFill>
              </a:rPr>
              <a:t>Какое произведение мы будем читать сегодня на уроке?</a:t>
            </a:r>
            <a:endParaRPr lang="ru-RU" sz="2300" b="1" dirty="0" smtClean="0">
              <a:ln/>
              <a:solidFill>
                <a:srgbClr val="96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357298"/>
          <a:ext cx="457203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5072066" y="1357298"/>
          <a:ext cx="407193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Стрелка вправо 4"/>
          <p:cNvSpPr/>
          <p:nvPr/>
        </p:nvSpPr>
        <p:spPr>
          <a:xfrm rot="3330130">
            <a:off x="3975865" y="3162851"/>
            <a:ext cx="1805768" cy="294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7635312">
            <a:off x="3439626" y="3802167"/>
            <a:ext cx="3024773" cy="271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3330130">
            <a:off x="4016039" y="4537913"/>
            <a:ext cx="1805768" cy="294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/>
                <a:solidFill>
                  <a:srgbClr val="960000"/>
                </a:solidFill>
              </a:rPr>
              <a:t>Цель урока</a:t>
            </a:r>
            <a:endParaRPr lang="ru-RU" sz="3500" b="1" dirty="0" smtClean="0">
              <a:ln/>
              <a:solidFill>
                <a:srgbClr val="96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357818" y="1071546"/>
          <a:ext cx="342902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3857620" y="1285860"/>
            <a:ext cx="1214446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071546"/>
          <a:ext cx="407193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315673" y="2643182"/>
            <a:ext cx="3471165" cy="1000132"/>
            <a:chOff x="29294" y="0"/>
            <a:chExt cx="3471165" cy="1000132"/>
          </a:xfrm>
          <a:solidFill>
            <a:srgbClr val="7030A0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1439" y="0"/>
              <a:ext cx="3429020" cy="10001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9294" y="29293"/>
              <a:ext cx="3370434" cy="94154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и выразительно читать его произведение “Страшный рассказ”</a:t>
              </a:r>
              <a:endParaRPr lang="ru-RU" sz="2000" b="1" dirty="0"/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3857620" y="2714620"/>
            <a:ext cx="1214446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5286380" y="4071942"/>
            <a:ext cx="3429020" cy="1000132"/>
            <a:chOff x="1" y="0"/>
            <a:chExt cx="3429020" cy="1000132"/>
          </a:xfrm>
          <a:solidFill>
            <a:srgbClr val="00B050"/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" y="0"/>
              <a:ext cx="3429020" cy="10001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9294" y="29293"/>
              <a:ext cx="3370434" cy="9415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новое произведение</a:t>
              </a:r>
            </a:p>
          </p:txBody>
        </p:sp>
      </p:grpSp>
      <p:sp>
        <p:nvSpPr>
          <p:cNvPr id="16" name="Стрелка вправо 15"/>
          <p:cNvSpPr/>
          <p:nvPr/>
        </p:nvSpPr>
        <p:spPr>
          <a:xfrm>
            <a:off x="3786182" y="5715016"/>
            <a:ext cx="1214446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5357818" y="5572140"/>
            <a:ext cx="3429020" cy="1000132"/>
            <a:chOff x="1" y="0"/>
            <a:chExt cx="3429020" cy="1000132"/>
          </a:xfrm>
          <a:solidFill>
            <a:srgbClr val="0070C0"/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" y="0"/>
              <a:ext cx="3429020" cy="10001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9294" y="29293"/>
              <a:ext cx="3370434" cy="9415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план произведения</a:t>
              </a:r>
            </a:p>
          </p:txBody>
        </p:sp>
      </p:grpSp>
      <p:sp>
        <p:nvSpPr>
          <p:cNvPr id="20" name="Стрелка вправо 19"/>
          <p:cNvSpPr/>
          <p:nvPr/>
        </p:nvSpPr>
        <p:spPr>
          <a:xfrm>
            <a:off x="3857620" y="4286256"/>
            <a:ext cx="1214446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Graphic spid="8" grpId="0">
        <p:bldAsOne/>
      </p:bldGraphic>
      <p:bldP spid="12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/>
                <a:solidFill>
                  <a:srgbClr val="960000"/>
                </a:solidFill>
              </a:rPr>
              <a:t>Знакомство с биографией Е.И. </a:t>
            </a:r>
            <a:r>
              <a:rPr lang="ru-RU" sz="3000" b="1" dirty="0" err="1" smtClean="0">
                <a:ln/>
                <a:solidFill>
                  <a:srgbClr val="960000"/>
                </a:solidFill>
              </a:rPr>
              <a:t>Чарушина</a:t>
            </a:r>
            <a:endParaRPr lang="ru-RU" sz="3000" b="1" dirty="0" smtClean="0">
              <a:ln/>
              <a:solidFill>
                <a:srgbClr val="960000"/>
              </a:solidFill>
            </a:endParaRPr>
          </a:p>
        </p:txBody>
      </p:sp>
      <p:pic>
        <p:nvPicPr>
          <p:cNvPr id="3" name="Рисунок 2" descr="скачанные файлы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1357298"/>
            <a:ext cx="3714777" cy="468062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4143372" y="1428736"/>
          <a:ext cx="478634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/>
                <a:solidFill>
                  <a:srgbClr val="960000"/>
                </a:solidFill>
              </a:rPr>
              <a:t>Цель урока</a:t>
            </a:r>
            <a:endParaRPr lang="ru-RU" sz="3500" b="1" dirty="0" smtClean="0">
              <a:ln/>
              <a:solidFill>
                <a:srgbClr val="96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357818" y="1071546"/>
          <a:ext cx="342902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3857620" y="1285860"/>
            <a:ext cx="1214446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071546"/>
          <a:ext cx="407193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500042"/>
            <a:ext cx="6086475" cy="630942"/>
          </a:xfr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500" b="1" dirty="0" smtClean="0">
                <a:ln/>
                <a:solidFill>
                  <a:srgbClr val="960000"/>
                </a:solidFill>
                <a:latin typeface="+mn-lt"/>
                <a:ea typeface="+mn-ea"/>
                <a:cs typeface="+mn-cs"/>
              </a:rPr>
              <a:t>Словарная работа</a:t>
            </a:r>
            <a:endParaRPr lang="ru-RU" sz="3500" b="1" dirty="0">
              <a:ln/>
              <a:solidFill>
                <a:srgbClr val="96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643437" cy="261116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80000"/>
              </a:lnSpc>
              <a:buClr>
                <a:srgbClr val="B32C16"/>
              </a:buClr>
              <a:buNone/>
            </a:pPr>
            <a:r>
              <a:rPr lang="ru-RU" sz="2400" b="1" i="1" dirty="0" smtClean="0"/>
              <a:t>               - </a:t>
            </a:r>
            <a:r>
              <a:rPr lang="ru-RU" sz="2400" b="1" i="1" dirty="0" smtClean="0"/>
              <a:t>входное, нежилое и </a:t>
            </a:r>
            <a:r>
              <a:rPr lang="ru-RU" sz="2400" b="1" i="1" dirty="0" err="1" smtClean="0"/>
              <a:t>неотапливаемое</a:t>
            </a:r>
            <a:r>
              <a:rPr lang="ru-RU" sz="2400" b="1" i="1" dirty="0" smtClean="0"/>
              <a:t> помещение, примыкающее к жилой части дома, используется для хозяйственных нужд.</a:t>
            </a:r>
          </a:p>
          <a:p>
            <a:pPr marL="273050" indent="-273050">
              <a:lnSpc>
                <a:spcPct val="80000"/>
              </a:lnSpc>
              <a:buClr>
                <a:srgbClr val="B32C16"/>
              </a:buClr>
              <a:buNone/>
            </a:pPr>
            <a:r>
              <a:rPr lang="ru-RU" sz="2400" b="1" i="1" dirty="0" smtClean="0"/>
              <a:t> </a:t>
            </a:r>
          </a:p>
          <a:p>
            <a:pPr marL="273050" indent="-273050">
              <a:lnSpc>
                <a:spcPct val="80000"/>
              </a:lnSpc>
              <a:buClr>
                <a:srgbClr val="B32C16"/>
              </a:buClr>
              <a:buFont typeface="Wingdings 2" pitchFamily="18" charset="2"/>
              <a:buChar char=""/>
            </a:pPr>
            <a:endParaRPr lang="ru-RU" sz="2400" b="1" i="1" dirty="0" smtClean="0"/>
          </a:p>
        </p:txBody>
      </p:sp>
      <p:pic>
        <p:nvPicPr>
          <p:cNvPr id="7" name="Рисунок 6" descr="57.jpg"/>
          <p:cNvPicPr>
            <a:picLocks noChangeAspect="1"/>
          </p:cNvPicPr>
          <p:nvPr/>
        </p:nvPicPr>
        <p:blipFill>
          <a:blip r:embed="rId2" cstate="print"/>
          <a:srcRect b="16325"/>
          <a:stretch>
            <a:fillRect/>
          </a:stretch>
        </p:blipFill>
        <p:spPr bwMode="auto">
          <a:xfrm>
            <a:off x="5715008" y="1285860"/>
            <a:ext cx="3214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2563812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571875" y="3429000"/>
            <a:ext cx="5572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Clr>
                <a:srgbClr val="B32C16"/>
              </a:buClr>
            </a:pPr>
            <a:r>
              <a:rPr lang="ru-RU" sz="2400" i="1" dirty="0"/>
              <a:t> </a:t>
            </a:r>
            <a:r>
              <a:rPr lang="ru-RU" sz="2400" i="1" dirty="0" smtClean="0"/>
              <a:t>      </a:t>
            </a:r>
            <a:r>
              <a:rPr lang="ru-RU" sz="2400" i="1" dirty="0" smtClean="0"/>
              <a:t>              </a:t>
            </a:r>
            <a:r>
              <a:rPr lang="ru-RU" sz="2400" b="1" i="1" dirty="0"/>
              <a:t>- небольшое подсобное помещение хозяйственного назначения, отгороженное от сеней или комнаты перегородкой.</a:t>
            </a: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572264" y="4929198"/>
            <a:ext cx="23574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71472" y="1428736"/>
            <a:ext cx="1071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Сени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857625" y="3357563"/>
            <a:ext cx="127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Чулан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253" grpId="0"/>
      <p:bldP spid="10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/>
                <a:solidFill>
                  <a:srgbClr val="960000"/>
                </a:solidFill>
              </a:rPr>
              <a:t>Цель урока</a:t>
            </a:r>
            <a:endParaRPr lang="ru-RU" sz="3500" b="1" dirty="0" smtClean="0">
              <a:ln/>
              <a:solidFill>
                <a:srgbClr val="96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357818" y="1071546"/>
          <a:ext cx="342902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3857620" y="1285860"/>
            <a:ext cx="1214446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071546"/>
          <a:ext cx="407193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Группа 8"/>
          <p:cNvGrpSpPr/>
          <p:nvPr/>
        </p:nvGrpSpPr>
        <p:grpSpPr>
          <a:xfrm>
            <a:off x="5315673" y="2643182"/>
            <a:ext cx="3471165" cy="1000132"/>
            <a:chOff x="29294" y="0"/>
            <a:chExt cx="3471165" cy="1000132"/>
          </a:xfrm>
          <a:solidFill>
            <a:srgbClr val="7030A0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1439" y="0"/>
              <a:ext cx="3429020" cy="10001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9294" y="29293"/>
              <a:ext cx="3370434" cy="94154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и выразительно читать его произведение “Страшный рассказ”</a:t>
              </a:r>
              <a:endParaRPr lang="ru-RU" sz="2000" b="1" dirty="0"/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3857620" y="2714620"/>
            <a:ext cx="1214446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</TotalTime>
  <Words>519</Words>
  <Application>Microsoft Office PowerPoint</Application>
  <PresentationFormat>Экран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Словарная работа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52</cp:revision>
  <dcterms:created xsi:type="dcterms:W3CDTF">2014-11-29T13:59:30Z</dcterms:created>
  <dcterms:modified xsi:type="dcterms:W3CDTF">2014-11-29T18:56:27Z</dcterms:modified>
</cp:coreProperties>
</file>