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08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15/10/19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15/10/19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15/10/19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15/10/19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15/10/19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15/10/19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15/10/19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15/10/19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15/10/19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15/10/19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15/10/19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15/10/19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429784" cy="2357430"/>
          </a:xfrm>
        </p:spPr>
        <p:txBody>
          <a:bodyPr>
            <a:noAutofit/>
          </a:bodyPr>
          <a:lstStyle/>
          <a:p>
            <a:pPr algn="ctr"/>
            <a:r>
              <a:rPr lang="ru-RU" sz="4400" smtClean="0"/>
              <a:t>Муниципальное </a:t>
            </a:r>
            <a:r>
              <a:rPr lang="ru-RU" sz="4400" smtClean="0"/>
              <a:t>бюджетное общеобразовательное </a:t>
            </a:r>
            <a:r>
              <a:rPr lang="ru-RU" sz="4400" dirty="0" smtClean="0"/>
              <a:t>учреждение</a:t>
            </a:r>
            <a:br>
              <a:rPr lang="ru-RU" sz="4400" dirty="0" smtClean="0"/>
            </a:br>
            <a:r>
              <a:rPr lang="ru-RU" sz="4400" dirty="0" smtClean="0"/>
              <a:t>Гимназия №2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643446"/>
            <a:ext cx="8396318" cy="2214554"/>
          </a:xfrm>
        </p:spPr>
        <p:txBody>
          <a:bodyPr>
            <a:normAutofit fontScale="40000" lnSpcReduction="20000"/>
          </a:bodyPr>
          <a:lstStyle/>
          <a:p>
            <a:r>
              <a:rPr lang="ru-RU" sz="7400" dirty="0" smtClean="0"/>
              <a:t>Руководитель </a:t>
            </a:r>
            <a:r>
              <a:rPr lang="ru-RU" sz="7400" dirty="0" smtClean="0"/>
              <a:t>проекта: </a:t>
            </a:r>
          </a:p>
          <a:p>
            <a:r>
              <a:rPr lang="ru-RU" sz="7400" dirty="0" smtClean="0"/>
              <a:t>классный руководитель – Ильина Е.М.</a:t>
            </a:r>
            <a:endParaRPr lang="en-US" sz="4600" dirty="0" smtClean="0"/>
          </a:p>
          <a:p>
            <a:endParaRPr lang="ru-RU" sz="4600" dirty="0" smtClean="0"/>
          </a:p>
          <a:p>
            <a:pPr algn="ctr"/>
            <a:r>
              <a:rPr lang="ru-RU" sz="6200" dirty="0" smtClean="0"/>
              <a:t>    г. Вышний Волочёк                             </a:t>
            </a:r>
          </a:p>
          <a:p>
            <a:pPr algn="ctr"/>
            <a:r>
              <a:rPr lang="ru-RU" sz="6200" dirty="0" smtClean="0"/>
              <a:t>февраль </a:t>
            </a:r>
            <a:r>
              <a:rPr lang="ru-RU" sz="7400" dirty="0" smtClean="0"/>
              <a:t>2019</a:t>
            </a:r>
            <a:r>
              <a:rPr lang="ru-RU" sz="6200" dirty="0" smtClean="0"/>
              <a:t>г</a:t>
            </a:r>
            <a:endParaRPr lang="ru-RU" sz="6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428660" y="3000372"/>
            <a:ext cx="992988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9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Здоровый образ жизни!</a:t>
            </a:r>
            <a:endParaRPr lang="ru-RU" sz="59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6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8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2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5E9EFF">
                <a:alpha val="3000"/>
              </a:srgbClr>
            </a:gs>
            <a:gs pos="14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285784" y="357188"/>
            <a:ext cx="9858444" cy="1071548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Не заводите вредных привычек!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500174"/>
            <a:ext cx="6786610" cy="12858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Самые вредные привычки - это</a:t>
            </a:r>
            <a:endParaRPr lang="ru-RU" sz="28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000372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57158" y="5786454"/>
            <a:ext cx="17872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BD0D9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Курение,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5786454"/>
            <a:ext cx="47110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BD0D9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употребление спиртного,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F:\Документы Наташи\Люди\4fdd25aee6f2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071810"/>
            <a:ext cx="3097192" cy="232289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675567" y="5786454"/>
            <a:ext cx="24684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BD0D9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наркотиков.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F:\Документы Наташи\картинки\Люди\schule1619_0873-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071810"/>
            <a:ext cx="305154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5E9EFF">
                <a:alpha val="3000"/>
              </a:srgbClr>
            </a:gs>
            <a:gs pos="14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71744"/>
            <a:ext cx="8858280" cy="171451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Вести здоровый образ жизни –</a:t>
            </a:r>
          </a:p>
          <a:p>
            <a:pPr algn="ctr"/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значит постоянно выполнять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правила сохранения и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укрепления здоровья: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8007" y="2967335"/>
            <a:ext cx="4819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BD0D9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соблюдать  чистоту,</a:t>
            </a:r>
            <a:r>
              <a:rPr lang="ru-RU" sz="5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BD0D9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3857628"/>
            <a:ext cx="51267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BD0D9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правильно  питаться,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4572008"/>
            <a:ext cx="55849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BD0D9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сочетать  труд  и  отдых,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5286388"/>
            <a:ext cx="41451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BD0D9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много  двигаться,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5929330"/>
            <a:ext cx="7139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BD0D9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 иметь  вредных  привычек.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5E9EFF">
                <a:alpha val="3000"/>
              </a:srgbClr>
            </a:gs>
            <a:gs pos="14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8643998" cy="2800767"/>
          </a:xfrm>
          <a:prstGeom prst="rect">
            <a:avLst/>
          </a:prstGeom>
        </p:spPr>
        <p:txBody>
          <a:bodyPr wrap="square">
            <a:prstTxWarp prst="textCanUp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Будьте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здоровы!</a:t>
            </a:r>
            <a:endParaRPr lang="ru-RU" sz="8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Picture 6" descr="af0f1a2010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214686"/>
            <a:ext cx="1576388" cy="3343275"/>
          </a:xfrm>
          <a:prstGeom prst="rect">
            <a:avLst/>
          </a:prstGeom>
          <a:noFill/>
        </p:spPr>
      </p:pic>
      <p:pic>
        <p:nvPicPr>
          <p:cNvPr id="1026" name="Picture 2" descr="F:\Документы Наташи\Люди\704902e65bb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357694"/>
            <a:ext cx="1571636" cy="20131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2000">
              <a:srgbClr val="5E9EFF">
                <a:alpha val="14000"/>
              </a:srgbClr>
            </a:gs>
            <a:gs pos="14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pPr algn="ctr">
              <a:lnSpc>
                <a:spcPct val="50000"/>
              </a:lnSpc>
              <a:spcAft>
                <a:spcPts val="0"/>
              </a:spcAft>
            </a:pPr>
            <a:endParaRPr lang="ru-RU" sz="2800" dirty="0" smtClean="0">
              <a:latin typeface="Calibri"/>
              <a:ea typeface="Times New Roman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F:\Документы Наташи\Люди\704902e65bb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357430"/>
            <a:ext cx="1704981" cy="218390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142852"/>
            <a:ext cx="8286808" cy="62865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Здоровый образ</a:t>
            </a:r>
          </a:p>
          <a:p>
            <a:pPr algn="ctr"/>
            <a:r>
              <a:rPr lang="ru-RU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жизни!</a:t>
            </a:r>
            <a:endParaRPr lang="ru-RU" sz="9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5E9EFF">
                <a:alpha val="3000"/>
              </a:srgbClr>
            </a:gs>
            <a:gs pos="14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6000" u="sng" dirty="0" smtClean="0">
                <a:solidFill>
                  <a:srgbClr val="FF0000"/>
                </a:solidFill>
              </a:rPr>
              <a:t>Соблюдайте чистоту!</a:t>
            </a:r>
            <a:endParaRPr lang="ru-RU" sz="6000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71602" y="1428736"/>
            <a:ext cx="10644262" cy="4895864"/>
          </a:xfrm>
        </p:spPr>
        <p:txBody>
          <a:bodyPr>
            <a:normAutofit/>
          </a:bodyPr>
          <a:lstStyle/>
          <a:p>
            <a:pPr lvl="2" algn="ctr">
              <a:buNone/>
            </a:pPr>
            <a:r>
              <a:rPr lang="ru-RU" sz="3400" dirty="0" smtClean="0">
                <a:solidFill>
                  <a:srgbClr val="0070C0"/>
                </a:solidFill>
              </a:rPr>
              <a:t>«Надо, надо умываться по утрам и вечерам…»</a:t>
            </a:r>
            <a:endParaRPr lang="ru-RU" sz="3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F:\Документы Наташи\Люди\160-8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2201849" cy="3302774"/>
          </a:xfrm>
          <a:prstGeom prst="rect">
            <a:avLst/>
          </a:prstGeom>
          <a:noFill/>
        </p:spPr>
      </p:pic>
      <p:pic>
        <p:nvPicPr>
          <p:cNvPr id="1028" name="Picture 4" descr="F:\Документы Наташи\Люди\6a00d83451f4a369e20128771bc7cd97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214554"/>
            <a:ext cx="3347441" cy="3357585"/>
          </a:xfrm>
          <a:prstGeom prst="rect">
            <a:avLst/>
          </a:prstGeom>
          <a:noFill/>
        </p:spPr>
      </p:pic>
      <p:pic>
        <p:nvPicPr>
          <p:cNvPr id="1030" name="Picture 6" descr="F:\Документы Наташи\Люди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8925" y="2214554"/>
            <a:ext cx="2390793" cy="33671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-714412" y="5786455"/>
            <a:ext cx="63579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«А нечистым трубочистам -</a:t>
            </a:r>
            <a:endParaRPr lang="ru-RU" sz="28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5715016"/>
            <a:ext cx="52864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СТЫД И СРАМ!!!»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5E9EFF">
                <a:alpha val="3000"/>
              </a:srgbClr>
            </a:gs>
            <a:gs pos="14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643998" cy="121444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Содержите в чистоте свой дом и двор, не мусорите!</a:t>
            </a:r>
            <a:endParaRPr lang="ru-RU" sz="4800" dirty="0"/>
          </a:p>
        </p:txBody>
      </p:sp>
      <p:pic>
        <p:nvPicPr>
          <p:cNvPr id="6" name="Содержимое 5" descr="1251794858_c26-01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1" y="2129367"/>
            <a:ext cx="5286412" cy="3507350"/>
          </a:xfrm>
        </p:spPr>
      </p:pic>
      <p:sp>
        <p:nvSpPr>
          <p:cNvPr id="7" name="Прямоугольник 6"/>
          <p:cNvSpPr/>
          <p:nvPr/>
        </p:nvSpPr>
        <p:spPr>
          <a:xfrm>
            <a:off x="357159" y="5643578"/>
            <a:ext cx="8643998" cy="9286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>
                <a:gd name="adj1" fmla="val 6250"/>
                <a:gd name="adj2" fmla="val 1289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Здоровый образ жизни начинается с чистоты!</a:t>
            </a:r>
            <a:endParaRPr lang="ru-RU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rgbClr val="5E9EFF">
                <a:alpha val="14000"/>
              </a:srgbClr>
            </a:gs>
            <a:gs pos="14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9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214446"/>
          </a:xfrm>
        </p:spPr>
        <p:txBody>
          <a:bodyPr/>
          <a:lstStyle/>
          <a:p>
            <a:pPr algn="ctr"/>
            <a:r>
              <a:rPr lang="ru-RU" sz="6000" u="sng" dirty="0" smtClean="0">
                <a:solidFill>
                  <a:srgbClr val="FF0000"/>
                </a:solidFill>
              </a:rPr>
              <a:t>Правильно питайтесь.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2714644"/>
          </a:xfrm>
        </p:spPr>
        <p:txBody>
          <a:bodyPr/>
          <a:lstStyle/>
          <a:p>
            <a:pPr algn="ctr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571744"/>
            <a:ext cx="8143931" cy="112889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Какое питание можно </a:t>
            </a: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считать здоровым?</a:t>
            </a:r>
            <a:endParaRPr lang="ru-RU" sz="3600" b="1" cap="none" spc="300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500494" y="5857892"/>
            <a:ext cx="2908112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3357562"/>
            <a:ext cx="22338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2400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Однообразное</a:t>
            </a:r>
            <a:endParaRPr lang="ru-RU" sz="2400" dirty="0">
              <a:ln w="12700">
                <a:solidFill>
                  <a:srgbClr val="04617B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3786190"/>
            <a:ext cx="43038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2400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Богатое овощами и фруктами</a:t>
            </a:r>
            <a:endParaRPr lang="ru-RU" sz="2400" dirty="0">
              <a:ln w="12700">
                <a:solidFill>
                  <a:srgbClr val="04617B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4214818"/>
            <a:ext cx="29570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2400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Богатое сладостями</a:t>
            </a:r>
            <a:endParaRPr lang="ru-RU" sz="2400" dirty="0">
              <a:ln w="12700">
                <a:solidFill>
                  <a:srgbClr val="04617B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4643446"/>
            <a:ext cx="1760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2400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Регулярное</a:t>
            </a:r>
            <a:endParaRPr lang="ru-RU" sz="2400" dirty="0">
              <a:ln w="12700">
                <a:solidFill>
                  <a:srgbClr val="04617B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4214818"/>
            <a:ext cx="28809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2400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случая к случаю</a:t>
            </a:r>
            <a:endParaRPr lang="ru-RU" sz="2400" dirty="0">
              <a:ln w="12700">
                <a:solidFill>
                  <a:srgbClr val="04617B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7554" y="5500702"/>
            <a:ext cx="17883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2400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 спешки</a:t>
            </a:r>
            <a:endParaRPr lang="ru-RU" sz="2400" dirty="0">
              <a:ln w="12700">
                <a:solidFill>
                  <a:srgbClr val="04617B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28992" y="6072206"/>
            <a:ext cx="15033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2400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Второпях</a:t>
            </a:r>
            <a:endParaRPr lang="ru-RU" sz="2400" dirty="0">
              <a:ln w="12700">
                <a:solidFill>
                  <a:srgbClr val="04617B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43240" y="3000372"/>
            <a:ext cx="22888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2400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Разнообразное</a:t>
            </a:r>
            <a:endParaRPr lang="ru-RU" sz="2400" dirty="0">
              <a:ln w="12700">
                <a:solidFill>
                  <a:srgbClr val="04617B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9" grpId="1"/>
      <p:bldP spid="10" grpId="0"/>
      <p:bldP spid="11" grpId="0"/>
      <p:bldP spid="11" grpId="1"/>
      <p:bldP spid="12" grpId="0"/>
      <p:bldP spid="13" grpId="0"/>
      <p:bldP spid="13" grpId="1"/>
      <p:bldP spid="14" grpId="0"/>
      <p:bldP spid="15" grpId="0"/>
      <p:bldP spid="15" grpId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>
                <a:alpha val="83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32" name="Picture 36" descr="st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538"/>
            <a:ext cx="5759450" cy="3381375"/>
          </a:xfrm>
          <a:prstGeom prst="rect">
            <a:avLst/>
          </a:prstGeom>
          <a:noFill/>
        </p:spPr>
      </p:pic>
      <p:pic>
        <p:nvPicPr>
          <p:cNvPr id="29703" name="Picture 7" descr="04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-36000"/>
          </a:blip>
          <a:srcRect/>
          <a:stretch>
            <a:fillRect/>
          </a:stretch>
        </p:blipFill>
        <p:spPr bwMode="auto">
          <a:xfrm>
            <a:off x="6664325" y="4005263"/>
            <a:ext cx="2479675" cy="2636837"/>
          </a:xfrm>
          <a:prstGeom prst="rect">
            <a:avLst/>
          </a:prstGeom>
          <a:noFill/>
        </p:spPr>
      </p:pic>
      <p:pic>
        <p:nvPicPr>
          <p:cNvPr id="29709" name="Picture 13" descr="365_thum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1F4F9"/>
              </a:clrFrom>
              <a:clrTo>
                <a:srgbClr val="F1F4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333375"/>
            <a:ext cx="1800225" cy="1800225"/>
          </a:xfrm>
          <a:prstGeom prst="rect">
            <a:avLst/>
          </a:prstGeom>
          <a:noFill/>
        </p:spPr>
      </p:pic>
      <p:pic>
        <p:nvPicPr>
          <p:cNvPr id="29713" name="Picture 17" descr="frukti_klubnik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981075"/>
            <a:ext cx="1657350" cy="1281113"/>
          </a:xfrm>
          <a:prstGeom prst="rect">
            <a:avLst/>
          </a:prstGeom>
          <a:noFill/>
        </p:spPr>
      </p:pic>
      <p:pic>
        <p:nvPicPr>
          <p:cNvPr id="29715" name="Picture 19" descr="kon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549275"/>
            <a:ext cx="2016125" cy="1352550"/>
          </a:xfrm>
          <a:prstGeom prst="rect">
            <a:avLst/>
          </a:prstGeom>
          <a:noFill/>
        </p:spPr>
      </p:pic>
      <p:pic>
        <p:nvPicPr>
          <p:cNvPr id="29717" name="Picture 21" descr="h_6913568e8e5b970e79dfcbce99a930cb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765175"/>
            <a:ext cx="1008063" cy="895350"/>
          </a:xfrm>
          <a:prstGeom prst="rect">
            <a:avLst/>
          </a:prstGeom>
          <a:noFill/>
        </p:spPr>
      </p:pic>
      <p:pic>
        <p:nvPicPr>
          <p:cNvPr id="29721" name="Picture 25" descr="Yogurt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404813"/>
            <a:ext cx="1031875" cy="1778000"/>
          </a:xfrm>
          <a:prstGeom prst="rect">
            <a:avLst/>
          </a:prstGeom>
          <a:noFill/>
        </p:spPr>
      </p:pic>
      <p:pic>
        <p:nvPicPr>
          <p:cNvPr id="29719" name="Picture 23" descr="7aea9789014ac156d89457ad4aa944e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1125538"/>
            <a:ext cx="2233613" cy="1406525"/>
          </a:xfrm>
          <a:prstGeom prst="rect">
            <a:avLst/>
          </a:prstGeom>
          <a:noFill/>
        </p:spPr>
      </p:pic>
      <p:pic>
        <p:nvPicPr>
          <p:cNvPr id="29705" name="Picture 9" descr="top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620713"/>
            <a:ext cx="1344613" cy="1558925"/>
          </a:xfrm>
          <a:prstGeom prst="rect">
            <a:avLst/>
          </a:prstGeom>
          <a:noFill/>
        </p:spPr>
      </p:pic>
      <p:pic>
        <p:nvPicPr>
          <p:cNvPr id="29723" name="Picture 27" descr="chipsy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404813"/>
            <a:ext cx="1728788" cy="1071562"/>
          </a:xfrm>
          <a:prstGeom prst="rect">
            <a:avLst/>
          </a:prstGeom>
          <a:noFill/>
        </p:spPr>
      </p:pic>
      <p:pic>
        <p:nvPicPr>
          <p:cNvPr id="29725" name="Picture 29" descr="coca_cola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333375"/>
            <a:ext cx="795338" cy="1487488"/>
          </a:xfrm>
          <a:prstGeom prst="rect">
            <a:avLst/>
          </a:prstGeom>
          <a:noFill/>
        </p:spPr>
      </p:pic>
      <p:pic>
        <p:nvPicPr>
          <p:cNvPr id="29727" name="Picture 31" descr="tort_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476250"/>
            <a:ext cx="2016125" cy="1811338"/>
          </a:xfrm>
          <a:prstGeom prst="rect">
            <a:avLst/>
          </a:prstGeom>
          <a:noFill/>
        </p:spPr>
      </p:pic>
      <p:pic>
        <p:nvPicPr>
          <p:cNvPr id="2973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757238" y="6092825"/>
            <a:ext cx="304800" cy="3048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71472" y="5786454"/>
            <a:ext cx="7760331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– «Что полезно?»</a:t>
            </a:r>
            <a:endParaRPr lang="ru-RU" sz="54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4 -0.01574 C -0.14566 0.13102 -0.31059 0.27778 -0.38559 0.3463 C -0.46059 0.41482 -0.42691 0.39213 -0.43056 0.39537 C -0.43421 0.39861 -0.42084 0.38241 -0.4073 0.36644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741 C 0.11268 -0.03681 0.22535 -0.06598 0.31858 0.04977 C 0.41163 0.16574 0.51893 0.58171 0.55903 0.68842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0" y="3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C 0.10295 0.14028 0.20608 0.28056 0.23611 0.36343 C 0.26615 0.44607 0.28559 0.51366 0.18038 0.49676 C 0.07535 0.4801 -0.29878 0.30162 -0.39444 0.2625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C -0.06025 0.13171 -0.12049 0.26389 -0.14427 0.3168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7.40741E-7 C -0.18629 0.10857 -0.37241 0.21713 -0.44827 0.27778 C -0.52414 0.33843 -0.55626 0.34792 -0.45487 0.36459 C -0.35348 0.38125 0.02257 0.37153 0.16007 0.37778 C 0.29757 0.38403 0.33629 0.3426 0.37014 0.40232 C 0.40399 0.46204 0.36458 0.6801 0.36337 0.73565 " pathEditMode="relative" ptsTypes="aaaaaA">
                                      <p:cBhvr>
                                        <p:cTn id="64" dur="2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C 0.05573 0.16945 0.11163 0.33912 0.13403 0.4071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C -0.19219 0.03542 -0.38403 0.0713 -0.45399 0.12408 C -0.52379 0.17686 -0.49427 0.22454 -0.42083 0.3169 C -0.34705 0.40926 -0.08021 0.61806 -0.01233 0.67801 " pathEditMode="relative" rAng="0" ptsTypes="aaaA">
                                      <p:cBhvr>
                                        <p:cTn id="86" dur="2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C 0.11302 0.11389 0.22621 0.22824 0.2717 0.2740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C -0.17361 0.0706 -0.34705 0.1412 -0.4184 0.1912 C -0.48976 0.2412 -0.49757 0.28032 -0.42847 0.3 C -0.35938 0.31968 -0.08125 0.28542 -0.00347 0.30903 C 0.07431 0.33264 0.03125 0.42014 0.03819 0.44236 " pathEditMode="relative" ptsTypes="aaaaA">
                                      <p:cBhvr>
                                        <p:cTn id="108" dur="20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046 C -0.01684 -0.0007 -0.03351 -0.00116 -0.0467 0.00995 C -0.0599 0.02106 -0.06945 0.02338 -0.07952 0.06759 C -0.08941 0.11157 -0.10191 0.24051 -0.10643 0.27523 " pathEditMode="relative" rAng="0" ptsTypes="aaaA">
                                      <p:cBhvr>
                                        <p:cTn id="119" dur="2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4745" fill="hold"/>
                                        <p:tgtEl>
                                          <p:spTgt spid="297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30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5E9EFF">
                <a:alpha val="3000"/>
              </a:srgbClr>
            </a:gs>
            <a:gs pos="14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/>
          <a:lstStyle/>
          <a:p>
            <a:pPr algn="ctr"/>
            <a:r>
              <a:rPr lang="ru-RU" sz="6000" u="sng" dirty="0" smtClean="0">
                <a:solidFill>
                  <a:srgbClr val="FF0000"/>
                </a:solidFill>
              </a:rPr>
              <a:t>Сочетайте труд и отдых.</a:t>
            </a:r>
            <a:endParaRPr lang="ru-RU" dirty="0"/>
          </a:p>
        </p:txBody>
      </p:sp>
      <p:pic>
        <p:nvPicPr>
          <p:cNvPr id="4" name="Содержимое 3" descr="7dfe1440b10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1643050"/>
            <a:ext cx="2173979" cy="2308042"/>
          </a:xfrm>
        </p:spPr>
      </p:pic>
      <p:pic>
        <p:nvPicPr>
          <p:cNvPr id="5" name="Рисунок 4" descr="pdp4270x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714488"/>
            <a:ext cx="3214710" cy="22152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4286256"/>
            <a:ext cx="84296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</a:rPr>
              <a:t>Телевизор, видео, компьютерные игры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5143512"/>
            <a:ext cx="5807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Хороши  в  меру!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5E9EFF">
                <a:alpha val="3000"/>
              </a:srgbClr>
            </a:gs>
            <a:gs pos="14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5716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Прогулки, игры на свежем воздухе, чтение книг</a:t>
            </a:r>
            <a:endParaRPr lang="ru-RU" dirty="0"/>
          </a:p>
        </p:txBody>
      </p:sp>
      <p:pic>
        <p:nvPicPr>
          <p:cNvPr id="4" name="Содержимое 3" descr="child_lear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4143380"/>
            <a:ext cx="2684872" cy="1742289"/>
          </a:xfrm>
        </p:spPr>
      </p:pic>
      <p:sp>
        <p:nvSpPr>
          <p:cNvPr id="5" name="Прямоугольник 4"/>
          <p:cNvSpPr/>
          <p:nvPr/>
        </p:nvSpPr>
        <p:spPr>
          <a:xfrm>
            <a:off x="2143108" y="5786454"/>
            <a:ext cx="4769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 полезно!</a:t>
            </a:r>
            <a:endParaRPr lang="ru-RU" sz="54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F:\Foto\Витязево 2010\Новая папка\IMG_4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285992"/>
            <a:ext cx="2625525" cy="3500462"/>
          </a:xfrm>
          <a:prstGeom prst="rect">
            <a:avLst/>
          </a:prstGeom>
          <a:noFill/>
        </p:spPr>
      </p:pic>
      <p:pic>
        <p:nvPicPr>
          <p:cNvPr id="3" name="Picture 2" descr="F:\Foto\зима 2010\IMG_48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285992"/>
            <a:ext cx="2428892" cy="1821792"/>
          </a:xfrm>
          <a:prstGeom prst="rect">
            <a:avLst/>
          </a:prstGeom>
          <a:noFill/>
        </p:spPr>
      </p:pic>
      <p:pic>
        <p:nvPicPr>
          <p:cNvPr id="2051" name="Picture 3" descr="F:\Foto\зима 2010\IMG_48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285992"/>
            <a:ext cx="2625525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5E9EFF">
                <a:alpha val="3000"/>
              </a:srgbClr>
            </a:gs>
            <a:gs pos="14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6000" u="sng" dirty="0" smtClean="0">
                <a:solidFill>
                  <a:srgbClr val="FF0000"/>
                </a:solidFill>
              </a:rPr>
              <a:t>Больше двигайтесь!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5643554"/>
            <a:ext cx="6457345" cy="12144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Малоподвижный образ жизни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вредит здоровью</a:t>
            </a:r>
            <a:endParaRPr lang="ru-RU" sz="32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F:\Foto\Егор\Праздники в саду\Фотки в садик\2009г подгот. гр\IMG_13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2714644" cy="2035983"/>
          </a:xfrm>
          <a:prstGeom prst="rect">
            <a:avLst/>
          </a:prstGeom>
          <a:noFill/>
        </p:spPr>
      </p:pic>
      <p:pic>
        <p:nvPicPr>
          <p:cNvPr id="1028" name="Picture 4" descr="F:\Foto\Боровичи\IMG_1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500174"/>
            <a:ext cx="2714644" cy="2035983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500174"/>
            <a:ext cx="265341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643314"/>
            <a:ext cx="19608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3643314"/>
            <a:ext cx="29527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F:\Foto\зима 2010\IMG_4868 - коп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3643314"/>
            <a:ext cx="1571636" cy="2366425"/>
          </a:xfrm>
          <a:prstGeom prst="rect">
            <a:avLst/>
          </a:prstGeom>
          <a:noFill/>
        </p:spPr>
      </p:pic>
      <p:pic>
        <p:nvPicPr>
          <p:cNvPr id="5" name="Picture 2" descr="F:\Foto\28.05.08г\IMG_3204 - копи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3843" y="3714752"/>
            <a:ext cx="1660935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383</TotalTime>
  <Words>189</Words>
  <Application>Microsoft Office PowerPoint</Application>
  <PresentationFormat>Экран (4:3)</PresentationFormat>
  <Paragraphs>51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Constantia</vt:lpstr>
      <vt:lpstr>Times New Roman</vt:lpstr>
      <vt:lpstr>Wingdings 2</vt:lpstr>
      <vt:lpstr>Поток</vt:lpstr>
      <vt:lpstr>Муниципальное бюджетное общеобразовательное учреждение Гимназия №2</vt:lpstr>
      <vt:lpstr>Презентация PowerPoint</vt:lpstr>
      <vt:lpstr>Соблюдайте чистоту!</vt:lpstr>
      <vt:lpstr>Содержите в чистоте свой дом и двор, не мусорите!</vt:lpstr>
      <vt:lpstr>Правильно питайтесь. </vt:lpstr>
      <vt:lpstr>Презентация PowerPoint</vt:lpstr>
      <vt:lpstr>Сочетайте труд и отдых.</vt:lpstr>
      <vt:lpstr>Прогулки, игры на свежем воздухе, чтение книг</vt:lpstr>
      <vt:lpstr>Больше двигайтесь!</vt:lpstr>
      <vt:lpstr>Не заводите вредных привычек!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учреждение. Гимназия №2.</dc:title>
  <dc:creator>Андрей</dc:creator>
  <cp:lastModifiedBy>ПК</cp:lastModifiedBy>
  <cp:revision>56</cp:revision>
  <dcterms:created xsi:type="dcterms:W3CDTF">2011-02-04T18:37:25Z</dcterms:created>
  <dcterms:modified xsi:type="dcterms:W3CDTF">2019-10-15T16:29:52Z</dcterms:modified>
</cp:coreProperties>
</file>