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38"/>
  </p:notesMasterIdLst>
  <p:sldIdLst>
    <p:sldId id="347" r:id="rId4"/>
    <p:sldId id="301" r:id="rId5"/>
    <p:sldId id="302" r:id="rId6"/>
    <p:sldId id="303" r:id="rId7"/>
    <p:sldId id="318" r:id="rId8"/>
    <p:sldId id="263" r:id="rId9"/>
    <p:sldId id="321" r:id="rId10"/>
    <p:sldId id="320" r:id="rId11"/>
    <p:sldId id="322" r:id="rId12"/>
    <p:sldId id="304" r:id="rId13"/>
    <p:sldId id="323" r:id="rId14"/>
    <p:sldId id="324" r:id="rId15"/>
    <p:sldId id="327" r:id="rId16"/>
    <p:sldId id="305" r:id="rId17"/>
    <p:sldId id="345" r:id="rId18"/>
    <p:sldId id="277" r:id="rId19"/>
    <p:sldId id="307" r:id="rId20"/>
    <p:sldId id="281" r:id="rId21"/>
    <p:sldId id="308" r:id="rId22"/>
    <p:sldId id="309" r:id="rId23"/>
    <p:sldId id="310" r:id="rId24"/>
    <p:sldId id="311" r:id="rId25"/>
    <p:sldId id="286" r:id="rId26"/>
    <p:sldId id="334" r:id="rId27"/>
    <p:sldId id="335" r:id="rId28"/>
    <p:sldId id="312" r:id="rId29"/>
    <p:sldId id="331" r:id="rId30"/>
    <p:sldId id="344" r:id="rId31"/>
    <p:sldId id="343" r:id="rId32"/>
    <p:sldId id="333" r:id="rId33"/>
    <p:sldId id="266" r:id="rId34"/>
    <p:sldId id="346" r:id="rId35"/>
    <p:sldId id="297" r:id="rId36"/>
    <p:sldId id="37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1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27C2B-4160-4681-A0C2-984E16A418E1}" type="datetimeFigureOut">
              <a:rPr lang="ru-RU" smtClean="0"/>
              <a:t>08.06.2025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222DB-F1E9-4B09-BD1D-31611FBA4301}" type="slidenum">
              <a:rPr lang="ru-RU" smtClean="0"/>
              <a:t>‹#›</a:t>
            </a:fld>
            <a:endParaRPr lang="ru-RU"/>
          </a:p>
        </p:txBody>
      </p:sp>
    </p:spTree>
    <p:extLst>
      <p:ext uri="{BB962C8B-B14F-4D97-AF65-F5344CB8AC3E}">
        <p14:creationId xmlns:p14="http://schemas.microsoft.com/office/powerpoint/2010/main" val="133730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6D1A10-708D-4CDB-A4BF-E2900A5B7C0F}" type="slidenum">
              <a:rPr lang="ru-RU" smtClean="0"/>
              <a:pPr/>
              <a:t>5</a:t>
            </a:fld>
            <a:endParaRPr lang="ru-RU"/>
          </a:p>
        </p:txBody>
      </p:sp>
    </p:spTree>
    <p:extLst>
      <p:ext uri="{BB962C8B-B14F-4D97-AF65-F5344CB8AC3E}">
        <p14:creationId xmlns:p14="http://schemas.microsoft.com/office/powerpoint/2010/main" val="138521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FCA583F-26CE-4475-8F2D-F549E75BACA0}" type="slidenum">
              <a:rPr lang="ru-RU" smtClean="0"/>
              <a:pPr/>
              <a:t>25</a:t>
            </a:fld>
            <a:endParaRPr lang="ru-RU"/>
          </a:p>
        </p:txBody>
      </p:sp>
    </p:spTree>
    <p:extLst>
      <p:ext uri="{BB962C8B-B14F-4D97-AF65-F5344CB8AC3E}">
        <p14:creationId xmlns:p14="http://schemas.microsoft.com/office/powerpoint/2010/main" val="131886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FCA583F-26CE-4475-8F2D-F549E75BACA0}" type="slidenum">
              <a:rPr lang="ru-RU" smtClean="0"/>
              <a:pPr/>
              <a:t>28</a:t>
            </a:fld>
            <a:endParaRPr lang="ru-RU"/>
          </a:p>
        </p:txBody>
      </p:sp>
    </p:spTree>
    <p:extLst>
      <p:ext uri="{BB962C8B-B14F-4D97-AF65-F5344CB8AC3E}">
        <p14:creationId xmlns:p14="http://schemas.microsoft.com/office/powerpoint/2010/main" val="247029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FCA583F-26CE-4475-8F2D-F549E75BACA0}" type="slidenum">
              <a:rPr lang="ru-RU" smtClean="0"/>
              <a:pPr/>
              <a:t>30</a:t>
            </a:fld>
            <a:endParaRPr lang="ru-RU"/>
          </a:p>
        </p:txBody>
      </p:sp>
    </p:spTree>
    <p:extLst>
      <p:ext uri="{BB962C8B-B14F-4D97-AF65-F5344CB8AC3E}">
        <p14:creationId xmlns:p14="http://schemas.microsoft.com/office/powerpoint/2010/main" val="870558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152911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276573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316960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9BC64EE9-D2E5-4C98-8B06-E6C1CCA2A385}" type="slidenum">
              <a:rPr/>
              <a:pPr/>
              <a:t>‹#›</a:t>
            </a:fld>
            <a:endParaRPr/>
          </a:p>
        </p:txBody>
      </p:sp>
    </p:spTree>
    <p:extLst>
      <p:ext uri="{BB962C8B-B14F-4D97-AF65-F5344CB8AC3E}">
        <p14:creationId xmlns:p14="http://schemas.microsoft.com/office/powerpoint/2010/main" val="399910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051" y="273600"/>
            <a:ext cx="8229068" cy="1144800"/>
          </a:xfrm>
          <a:prstGeom prst="rect">
            <a:avLst/>
          </a:prstGeom>
          <a:noFill/>
          <a:ln w="0">
            <a:noFill/>
          </a:ln>
        </p:spPr>
        <p:txBody>
          <a:bodyPr lIns="0" tIns="0" rIns="0" bIns="0" anchor="ctr">
            <a:noAutofit/>
          </a:bodyPr>
          <a:lstStyle>
            <a:lvl1pPr indent="0">
              <a:buNone/>
              <a:defRPr/>
            </a:lvl1pPr>
          </a:lstStyle>
          <a:p>
            <a:pPr indent="0">
              <a:buNone/>
            </a:pPr>
            <a:endParaRPr lang="en-GB" sz="3300" b="0" strike="noStrike" spc="-1">
              <a:solidFill>
                <a:schemeClr val="lt1"/>
              </a:solidFill>
              <a:latin typeface="Calibri"/>
            </a:endParaRPr>
          </a:p>
        </p:txBody>
      </p:sp>
      <p:sp>
        <p:nvSpPr>
          <p:cNvPr id="8" name="PlaceHolder 2"/>
          <p:cNvSpPr>
            <a:spLocks noGrp="1"/>
          </p:cNvSpPr>
          <p:nvPr>
            <p:ph type="subTitle"/>
          </p:nvPr>
        </p:nvSpPr>
        <p:spPr>
          <a:xfrm>
            <a:off x="457051" y="1604520"/>
            <a:ext cx="8229068" cy="3977280"/>
          </a:xfrm>
          <a:prstGeom prst="rect">
            <a:avLst/>
          </a:prstGeom>
          <a:noFill/>
          <a:ln w="0">
            <a:noFill/>
          </a:ln>
        </p:spPr>
        <p:txBody>
          <a:bodyPr lIns="0" tIns="0" rIns="0" bIns="0" anchor="ctr">
            <a:noAutofit/>
          </a:bodyPr>
          <a:lstStyle>
            <a:lvl1pPr indent="0" algn="ctr">
              <a:buNone/>
              <a:defRPr/>
            </a:lvl1pPr>
          </a:lstStyle>
          <a:p>
            <a:pPr indent="0" algn="ctr">
              <a:buNone/>
            </a:pPr>
            <a:endParaRPr lang="ru-RU" sz="2400" b="0" strike="noStrike" spc="-1">
              <a:solidFill>
                <a:srgbClr val="000000"/>
              </a:solidFill>
              <a:latin typeface="Open Sans"/>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0E18A912-8769-45C1-A337-1E302F17F4A8}" type="slidenum">
              <a:rPr/>
              <a:pPr/>
              <a:t>‹#›</a:t>
            </a:fld>
            <a:endParaRPr/>
          </a:p>
        </p:txBody>
      </p:sp>
    </p:spTree>
    <p:extLst>
      <p:ext uri="{BB962C8B-B14F-4D97-AF65-F5344CB8AC3E}">
        <p14:creationId xmlns:p14="http://schemas.microsoft.com/office/powerpoint/2010/main" val="3237154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051" y="273600"/>
            <a:ext cx="8229068" cy="1144800"/>
          </a:xfrm>
          <a:prstGeom prst="rect">
            <a:avLst/>
          </a:prstGeom>
          <a:noFill/>
          <a:ln w="0">
            <a:noFill/>
          </a:ln>
        </p:spPr>
        <p:txBody>
          <a:bodyPr lIns="0" tIns="0" rIns="0" bIns="0" anchor="ctr">
            <a:noAutofit/>
          </a:bodyPr>
          <a:lstStyle>
            <a:lvl1pPr indent="0">
              <a:buNone/>
              <a:defRPr/>
            </a:lvl1pPr>
          </a:lstStyle>
          <a:p>
            <a:pPr indent="0">
              <a:buNone/>
            </a:pPr>
            <a:endParaRPr lang="en-GB" sz="3300" b="0" strike="noStrike" spc="-1">
              <a:solidFill>
                <a:schemeClr val="lt1"/>
              </a:solidFill>
              <a:latin typeface="Calibri"/>
            </a:endParaRPr>
          </a:p>
        </p:txBody>
      </p:sp>
      <p:sp>
        <p:nvSpPr>
          <p:cNvPr id="10" name="PlaceHolder 2"/>
          <p:cNvSpPr>
            <a:spLocks noGrp="1"/>
          </p:cNvSpPr>
          <p:nvPr>
            <p:ph/>
          </p:nvPr>
        </p:nvSpPr>
        <p:spPr>
          <a:xfrm>
            <a:off x="457051" y="1604520"/>
            <a:ext cx="8229068" cy="397728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A0DC8968-88D6-4346-899C-868A9FF19CC4}" type="slidenum">
              <a:rPr/>
              <a:pPr/>
              <a:t>‹#›</a:t>
            </a:fld>
            <a:endParaRPr/>
          </a:p>
        </p:txBody>
      </p:sp>
    </p:spTree>
    <p:extLst>
      <p:ext uri="{BB962C8B-B14F-4D97-AF65-F5344CB8AC3E}">
        <p14:creationId xmlns:p14="http://schemas.microsoft.com/office/powerpoint/2010/main" val="1314532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051" y="273600"/>
            <a:ext cx="8229068" cy="1144800"/>
          </a:xfrm>
          <a:prstGeom prst="rect">
            <a:avLst/>
          </a:prstGeom>
          <a:noFill/>
          <a:ln w="0">
            <a:noFill/>
          </a:ln>
        </p:spPr>
        <p:txBody>
          <a:bodyPr lIns="0" tIns="0" rIns="0" bIns="0" anchor="ctr">
            <a:noAutofit/>
          </a:bodyPr>
          <a:lstStyle>
            <a:lvl1pPr indent="0">
              <a:buNone/>
              <a:defRPr/>
            </a:lvl1pPr>
          </a:lstStyle>
          <a:p>
            <a:pPr indent="0">
              <a:buNone/>
            </a:pPr>
            <a:endParaRPr lang="en-GB" sz="3300" b="0" strike="noStrike" spc="-1">
              <a:solidFill>
                <a:schemeClr val="lt1"/>
              </a:solidFill>
              <a:latin typeface="Calibri"/>
            </a:endParaRPr>
          </a:p>
        </p:txBody>
      </p:sp>
      <p:sp>
        <p:nvSpPr>
          <p:cNvPr id="12" name="PlaceHolder 2"/>
          <p:cNvSpPr>
            <a:spLocks noGrp="1"/>
          </p:cNvSpPr>
          <p:nvPr>
            <p:ph/>
          </p:nvPr>
        </p:nvSpPr>
        <p:spPr>
          <a:xfrm>
            <a:off x="457050" y="1604520"/>
            <a:ext cx="4015727" cy="397728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13" name="PlaceHolder 3"/>
          <p:cNvSpPr>
            <a:spLocks noGrp="1"/>
          </p:cNvSpPr>
          <p:nvPr>
            <p:ph/>
          </p:nvPr>
        </p:nvSpPr>
        <p:spPr>
          <a:xfrm>
            <a:off x="4673901" y="1604520"/>
            <a:ext cx="4015727" cy="397728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318B984F-B6A7-491F-AF11-6528A048947B}" type="slidenum">
              <a:rPr/>
              <a:pPr/>
              <a:t>‹#›</a:t>
            </a:fld>
            <a:endParaRPr/>
          </a:p>
        </p:txBody>
      </p:sp>
    </p:spTree>
    <p:extLst>
      <p:ext uri="{BB962C8B-B14F-4D97-AF65-F5344CB8AC3E}">
        <p14:creationId xmlns:p14="http://schemas.microsoft.com/office/powerpoint/2010/main" val="1917284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051" y="273600"/>
            <a:ext cx="8229068" cy="1144800"/>
          </a:xfrm>
          <a:prstGeom prst="rect">
            <a:avLst/>
          </a:prstGeom>
          <a:noFill/>
          <a:ln w="0">
            <a:noFill/>
          </a:ln>
        </p:spPr>
        <p:txBody>
          <a:bodyPr lIns="0" tIns="0" rIns="0" bIns="0" anchor="ctr">
            <a:noAutofit/>
          </a:bodyPr>
          <a:lstStyle>
            <a:lvl1pPr indent="0">
              <a:buNone/>
              <a:defRPr/>
            </a:lvl1pPr>
          </a:lstStyle>
          <a:p>
            <a:pPr indent="0">
              <a:buNone/>
            </a:pPr>
            <a:endParaRPr lang="en-GB" sz="3300" b="0" strike="noStrike" spc="-1">
              <a:solidFill>
                <a:schemeClr val="lt1"/>
              </a:solidFill>
              <a:latin typeface="Calibri"/>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09C928A2-F3C3-4C91-9138-5C6EDFCC35CA}" type="slidenum">
              <a:rPr/>
              <a:pPr/>
              <a:t>‹#›</a:t>
            </a:fld>
            <a:endParaRPr/>
          </a:p>
        </p:txBody>
      </p:sp>
    </p:spTree>
    <p:extLst>
      <p:ext uri="{BB962C8B-B14F-4D97-AF65-F5344CB8AC3E}">
        <p14:creationId xmlns:p14="http://schemas.microsoft.com/office/powerpoint/2010/main" val="318058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051" y="273600"/>
            <a:ext cx="8229068" cy="5307840"/>
          </a:xfrm>
          <a:prstGeom prst="rect">
            <a:avLst/>
          </a:prstGeom>
          <a:noFill/>
          <a:ln w="0">
            <a:noFill/>
          </a:ln>
        </p:spPr>
        <p:txBody>
          <a:bodyPr lIns="0" tIns="0" rIns="0" bIns="0" anchor="ctr">
            <a:noAutofit/>
          </a:bodyPr>
          <a:lstStyle/>
          <a:p>
            <a:pPr algn="ctr"/>
            <a:endParaRPr lang="ru-RU" sz="2400" b="0" strike="noStrike" spc="-1">
              <a:solidFill>
                <a:srgbClr val="000000"/>
              </a:solidFill>
              <a:latin typeface="Open Sans"/>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2A70010C-832A-4324-93FF-2E37BE292697}" type="slidenum">
              <a:rPr/>
              <a:pPr/>
              <a:t>‹#›</a:t>
            </a:fld>
            <a:endParaRPr/>
          </a:p>
        </p:txBody>
      </p:sp>
    </p:spTree>
    <p:extLst>
      <p:ext uri="{BB962C8B-B14F-4D97-AF65-F5344CB8AC3E}">
        <p14:creationId xmlns:p14="http://schemas.microsoft.com/office/powerpoint/2010/main" val="3338248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051" y="273600"/>
            <a:ext cx="8229068" cy="1144800"/>
          </a:xfrm>
          <a:prstGeom prst="rect">
            <a:avLst/>
          </a:prstGeom>
          <a:noFill/>
          <a:ln w="0">
            <a:noFill/>
          </a:ln>
        </p:spPr>
        <p:txBody>
          <a:bodyPr lIns="0" tIns="0" rIns="0" bIns="0" anchor="ctr">
            <a:noAutofit/>
          </a:bodyPr>
          <a:lstStyle>
            <a:lvl1pPr indent="0">
              <a:buNone/>
              <a:defRPr/>
            </a:lvl1pPr>
          </a:lstStyle>
          <a:p>
            <a:pPr indent="0">
              <a:buNone/>
            </a:pPr>
            <a:endParaRPr lang="en-GB" sz="3300" b="0" strike="noStrike" spc="-1">
              <a:solidFill>
                <a:schemeClr val="lt1"/>
              </a:solidFill>
              <a:latin typeface="Calibri"/>
            </a:endParaRPr>
          </a:p>
        </p:txBody>
      </p:sp>
      <p:sp>
        <p:nvSpPr>
          <p:cNvPr id="17" name="PlaceHolder 2"/>
          <p:cNvSpPr>
            <a:spLocks noGrp="1"/>
          </p:cNvSpPr>
          <p:nvPr>
            <p:ph/>
          </p:nvPr>
        </p:nvSpPr>
        <p:spPr>
          <a:xfrm>
            <a:off x="457050" y="1604520"/>
            <a:ext cx="4015727"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18" name="PlaceHolder 3"/>
          <p:cNvSpPr>
            <a:spLocks noGrp="1"/>
          </p:cNvSpPr>
          <p:nvPr>
            <p:ph/>
          </p:nvPr>
        </p:nvSpPr>
        <p:spPr>
          <a:xfrm>
            <a:off x="4673901" y="1604520"/>
            <a:ext cx="4015727" cy="397728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19" name="PlaceHolder 4"/>
          <p:cNvSpPr>
            <a:spLocks noGrp="1"/>
          </p:cNvSpPr>
          <p:nvPr>
            <p:ph/>
          </p:nvPr>
        </p:nvSpPr>
        <p:spPr>
          <a:xfrm>
            <a:off x="457050" y="3682080"/>
            <a:ext cx="4015727"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A7BBAE1-C7E2-46F3-905A-25CF1C5C2597}" type="slidenum">
              <a:rPr/>
              <a:pPr/>
              <a:t>‹#›</a:t>
            </a:fld>
            <a:endParaRPr/>
          </a:p>
        </p:txBody>
      </p:sp>
    </p:spTree>
    <p:extLst>
      <p:ext uri="{BB962C8B-B14F-4D97-AF65-F5344CB8AC3E}">
        <p14:creationId xmlns:p14="http://schemas.microsoft.com/office/powerpoint/2010/main" val="2318179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051" y="273600"/>
            <a:ext cx="8229068" cy="1144800"/>
          </a:xfrm>
          <a:prstGeom prst="rect">
            <a:avLst/>
          </a:prstGeom>
          <a:noFill/>
          <a:ln w="0">
            <a:noFill/>
          </a:ln>
        </p:spPr>
        <p:txBody>
          <a:bodyPr lIns="0" tIns="0" rIns="0" bIns="0" anchor="ctr">
            <a:noAutofit/>
          </a:bodyPr>
          <a:lstStyle>
            <a:lvl1pPr indent="0">
              <a:buNone/>
              <a:defRPr/>
            </a:lvl1pPr>
          </a:lstStyle>
          <a:p>
            <a:pPr indent="0">
              <a:buNone/>
            </a:pPr>
            <a:endParaRPr lang="en-GB" sz="3300" b="0" strike="noStrike" spc="-1">
              <a:solidFill>
                <a:schemeClr val="lt1"/>
              </a:solidFill>
              <a:latin typeface="Calibri"/>
            </a:endParaRPr>
          </a:p>
        </p:txBody>
      </p:sp>
      <p:sp>
        <p:nvSpPr>
          <p:cNvPr id="21" name="PlaceHolder 2"/>
          <p:cNvSpPr>
            <a:spLocks noGrp="1"/>
          </p:cNvSpPr>
          <p:nvPr>
            <p:ph/>
          </p:nvPr>
        </p:nvSpPr>
        <p:spPr>
          <a:xfrm>
            <a:off x="457050" y="1604520"/>
            <a:ext cx="4015727" cy="397728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22" name="PlaceHolder 3"/>
          <p:cNvSpPr>
            <a:spLocks noGrp="1"/>
          </p:cNvSpPr>
          <p:nvPr>
            <p:ph/>
          </p:nvPr>
        </p:nvSpPr>
        <p:spPr>
          <a:xfrm>
            <a:off x="4673901" y="1604520"/>
            <a:ext cx="4015727"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23" name="PlaceHolder 4"/>
          <p:cNvSpPr>
            <a:spLocks noGrp="1"/>
          </p:cNvSpPr>
          <p:nvPr>
            <p:ph/>
          </p:nvPr>
        </p:nvSpPr>
        <p:spPr>
          <a:xfrm>
            <a:off x="4673901" y="3682080"/>
            <a:ext cx="4015727"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B70EAE90-FE48-40F1-896F-BFC450816A0D}" type="slidenum">
              <a:rPr/>
              <a:pPr/>
              <a:t>‹#›</a:t>
            </a:fld>
            <a:endParaRPr/>
          </a:p>
        </p:txBody>
      </p:sp>
    </p:spTree>
    <p:extLst>
      <p:ext uri="{BB962C8B-B14F-4D97-AF65-F5344CB8AC3E}">
        <p14:creationId xmlns:p14="http://schemas.microsoft.com/office/powerpoint/2010/main" val="41207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328361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051" y="273600"/>
            <a:ext cx="8229068" cy="1144800"/>
          </a:xfrm>
          <a:prstGeom prst="rect">
            <a:avLst/>
          </a:prstGeom>
          <a:noFill/>
          <a:ln w="0">
            <a:noFill/>
          </a:ln>
        </p:spPr>
        <p:txBody>
          <a:bodyPr lIns="0" tIns="0" rIns="0" bIns="0" anchor="ctr">
            <a:noAutofit/>
          </a:bodyPr>
          <a:lstStyle>
            <a:lvl1pPr indent="0">
              <a:buNone/>
              <a:defRPr/>
            </a:lvl1pPr>
          </a:lstStyle>
          <a:p>
            <a:pPr indent="0">
              <a:buNone/>
            </a:pPr>
            <a:endParaRPr lang="en-GB" sz="3300" b="0" strike="noStrike" spc="-1">
              <a:solidFill>
                <a:schemeClr val="lt1"/>
              </a:solidFill>
              <a:latin typeface="Calibri"/>
            </a:endParaRPr>
          </a:p>
        </p:txBody>
      </p:sp>
      <p:sp>
        <p:nvSpPr>
          <p:cNvPr id="25" name="PlaceHolder 2"/>
          <p:cNvSpPr>
            <a:spLocks noGrp="1"/>
          </p:cNvSpPr>
          <p:nvPr>
            <p:ph/>
          </p:nvPr>
        </p:nvSpPr>
        <p:spPr>
          <a:xfrm>
            <a:off x="457050" y="1604520"/>
            <a:ext cx="4015727"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26" name="PlaceHolder 3"/>
          <p:cNvSpPr>
            <a:spLocks noGrp="1"/>
          </p:cNvSpPr>
          <p:nvPr>
            <p:ph/>
          </p:nvPr>
        </p:nvSpPr>
        <p:spPr>
          <a:xfrm>
            <a:off x="4673901" y="1604520"/>
            <a:ext cx="4015727"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27" name="PlaceHolder 4"/>
          <p:cNvSpPr>
            <a:spLocks noGrp="1"/>
          </p:cNvSpPr>
          <p:nvPr>
            <p:ph/>
          </p:nvPr>
        </p:nvSpPr>
        <p:spPr>
          <a:xfrm>
            <a:off x="457051" y="3682080"/>
            <a:ext cx="8229068"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14F3E40-891B-4CED-AA70-AC82031CBDB4}" type="slidenum">
              <a:rPr/>
              <a:pPr/>
              <a:t>‹#›</a:t>
            </a:fld>
            <a:endParaRPr/>
          </a:p>
        </p:txBody>
      </p:sp>
    </p:spTree>
    <p:extLst>
      <p:ext uri="{BB962C8B-B14F-4D97-AF65-F5344CB8AC3E}">
        <p14:creationId xmlns:p14="http://schemas.microsoft.com/office/powerpoint/2010/main" val="402406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051" y="273600"/>
            <a:ext cx="8229068" cy="1144800"/>
          </a:xfrm>
          <a:prstGeom prst="rect">
            <a:avLst/>
          </a:prstGeom>
          <a:noFill/>
          <a:ln w="0">
            <a:noFill/>
          </a:ln>
        </p:spPr>
        <p:txBody>
          <a:bodyPr lIns="0" tIns="0" rIns="0" bIns="0" anchor="ctr">
            <a:noAutofit/>
          </a:bodyPr>
          <a:lstStyle>
            <a:lvl1pPr indent="0">
              <a:buNone/>
              <a:defRPr/>
            </a:lvl1pPr>
          </a:lstStyle>
          <a:p>
            <a:pPr indent="0">
              <a:buNone/>
            </a:pPr>
            <a:endParaRPr lang="en-GB" sz="3300" b="0" strike="noStrike" spc="-1">
              <a:solidFill>
                <a:schemeClr val="lt1"/>
              </a:solidFill>
              <a:latin typeface="Calibri"/>
            </a:endParaRPr>
          </a:p>
        </p:txBody>
      </p:sp>
      <p:sp>
        <p:nvSpPr>
          <p:cNvPr id="29" name="PlaceHolder 2"/>
          <p:cNvSpPr>
            <a:spLocks noGrp="1"/>
          </p:cNvSpPr>
          <p:nvPr>
            <p:ph/>
          </p:nvPr>
        </p:nvSpPr>
        <p:spPr>
          <a:xfrm>
            <a:off x="457051" y="1604520"/>
            <a:ext cx="8229068"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30" name="PlaceHolder 3"/>
          <p:cNvSpPr>
            <a:spLocks noGrp="1"/>
          </p:cNvSpPr>
          <p:nvPr>
            <p:ph/>
          </p:nvPr>
        </p:nvSpPr>
        <p:spPr>
          <a:xfrm>
            <a:off x="457051" y="3682080"/>
            <a:ext cx="8229068"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2AB050F4-0E2B-4099-92AC-E16979B83A9B}" type="slidenum">
              <a:rPr/>
              <a:pPr/>
              <a:t>‹#›</a:t>
            </a:fld>
            <a:endParaRPr/>
          </a:p>
        </p:txBody>
      </p:sp>
    </p:spTree>
    <p:extLst>
      <p:ext uri="{BB962C8B-B14F-4D97-AF65-F5344CB8AC3E}">
        <p14:creationId xmlns:p14="http://schemas.microsoft.com/office/powerpoint/2010/main" val="2240983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051" y="273600"/>
            <a:ext cx="8229068" cy="1144800"/>
          </a:xfrm>
          <a:prstGeom prst="rect">
            <a:avLst/>
          </a:prstGeom>
          <a:noFill/>
          <a:ln w="0">
            <a:noFill/>
          </a:ln>
        </p:spPr>
        <p:txBody>
          <a:bodyPr lIns="0" tIns="0" rIns="0" bIns="0" anchor="ctr">
            <a:noAutofit/>
          </a:bodyPr>
          <a:lstStyle>
            <a:lvl1pPr indent="0">
              <a:buNone/>
              <a:defRPr/>
            </a:lvl1pPr>
          </a:lstStyle>
          <a:p>
            <a:pPr indent="0">
              <a:buNone/>
            </a:pPr>
            <a:endParaRPr lang="en-GB" sz="3300" b="0" strike="noStrike" spc="-1">
              <a:solidFill>
                <a:schemeClr val="lt1"/>
              </a:solidFill>
              <a:latin typeface="Calibri"/>
            </a:endParaRPr>
          </a:p>
        </p:txBody>
      </p:sp>
      <p:sp>
        <p:nvSpPr>
          <p:cNvPr id="32" name="PlaceHolder 2"/>
          <p:cNvSpPr>
            <a:spLocks noGrp="1"/>
          </p:cNvSpPr>
          <p:nvPr>
            <p:ph/>
          </p:nvPr>
        </p:nvSpPr>
        <p:spPr>
          <a:xfrm>
            <a:off x="457050" y="1604520"/>
            <a:ext cx="4015727"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33" name="PlaceHolder 3"/>
          <p:cNvSpPr>
            <a:spLocks noGrp="1"/>
          </p:cNvSpPr>
          <p:nvPr>
            <p:ph/>
          </p:nvPr>
        </p:nvSpPr>
        <p:spPr>
          <a:xfrm>
            <a:off x="4673901" y="1604520"/>
            <a:ext cx="4015727"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34" name="PlaceHolder 4"/>
          <p:cNvSpPr>
            <a:spLocks noGrp="1"/>
          </p:cNvSpPr>
          <p:nvPr>
            <p:ph/>
          </p:nvPr>
        </p:nvSpPr>
        <p:spPr>
          <a:xfrm>
            <a:off x="457050" y="3682080"/>
            <a:ext cx="4015727"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35" name="PlaceHolder 5"/>
          <p:cNvSpPr>
            <a:spLocks noGrp="1"/>
          </p:cNvSpPr>
          <p:nvPr>
            <p:ph/>
          </p:nvPr>
        </p:nvSpPr>
        <p:spPr>
          <a:xfrm>
            <a:off x="4673901" y="3682080"/>
            <a:ext cx="4015727"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A37355D1-AF17-48D7-92D7-BB5381B5684D}" type="slidenum">
              <a:rPr/>
              <a:pPr/>
              <a:t>‹#›</a:t>
            </a:fld>
            <a:endParaRPr/>
          </a:p>
        </p:txBody>
      </p:sp>
    </p:spTree>
    <p:extLst>
      <p:ext uri="{BB962C8B-B14F-4D97-AF65-F5344CB8AC3E}">
        <p14:creationId xmlns:p14="http://schemas.microsoft.com/office/powerpoint/2010/main" val="451033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051" y="273600"/>
            <a:ext cx="8229068" cy="1144800"/>
          </a:xfrm>
          <a:prstGeom prst="rect">
            <a:avLst/>
          </a:prstGeom>
          <a:noFill/>
          <a:ln w="0">
            <a:noFill/>
          </a:ln>
        </p:spPr>
        <p:txBody>
          <a:bodyPr lIns="0" tIns="0" rIns="0" bIns="0" anchor="ctr">
            <a:noAutofit/>
          </a:bodyPr>
          <a:lstStyle>
            <a:lvl1pPr indent="0">
              <a:buNone/>
              <a:defRPr/>
            </a:lvl1pPr>
          </a:lstStyle>
          <a:p>
            <a:pPr indent="0">
              <a:buNone/>
            </a:pPr>
            <a:endParaRPr lang="en-GB" sz="3300" b="0" strike="noStrike" spc="-1">
              <a:solidFill>
                <a:schemeClr val="lt1"/>
              </a:solidFill>
              <a:latin typeface="Calibri"/>
            </a:endParaRPr>
          </a:p>
        </p:txBody>
      </p:sp>
      <p:sp>
        <p:nvSpPr>
          <p:cNvPr id="37" name="PlaceHolder 2"/>
          <p:cNvSpPr>
            <a:spLocks noGrp="1"/>
          </p:cNvSpPr>
          <p:nvPr>
            <p:ph/>
          </p:nvPr>
        </p:nvSpPr>
        <p:spPr>
          <a:xfrm>
            <a:off x="457050" y="1604520"/>
            <a:ext cx="2649705"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38" name="PlaceHolder 3"/>
          <p:cNvSpPr>
            <a:spLocks noGrp="1"/>
          </p:cNvSpPr>
          <p:nvPr>
            <p:ph/>
          </p:nvPr>
        </p:nvSpPr>
        <p:spPr>
          <a:xfrm>
            <a:off x="3239578" y="1604520"/>
            <a:ext cx="2649705"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39" name="PlaceHolder 4"/>
          <p:cNvSpPr>
            <a:spLocks noGrp="1"/>
          </p:cNvSpPr>
          <p:nvPr>
            <p:ph/>
          </p:nvPr>
        </p:nvSpPr>
        <p:spPr>
          <a:xfrm>
            <a:off x="6022106" y="1604520"/>
            <a:ext cx="2649705"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40" name="PlaceHolder 5"/>
          <p:cNvSpPr>
            <a:spLocks noGrp="1"/>
          </p:cNvSpPr>
          <p:nvPr>
            <p:ph/>
          </p:nvPr>
        </p:nvSpPr>
        <p:spPr>
          <a:xfrm>
            <a:off x="457050" y="3682080"/>
            <a:ext cx="2649705"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41" name="PlaceHolder 6"/>
          <p:cNvSpPr>
            <a:spLocks noGrp="1"/>
          </p:cNvSpPr>
          <p:nvPr>
            <p:ph/>
          </p:nvPr>
        </p:nvSpPr>
        <p:spPr>
          <a:xfrm>
            <a:off x="3239578" y="3682080"/>
            <a:ext cx="2649705"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42" name="PlaceHolder 7"/>
          <p:cNvSpPr>
            <a:spLocks noGrp="1"/>
          </p:cNvSpPr>
          <p:nvPr>
            <p:ph/>
          </p:nvPr>
        </p:nvSpPr>
        <p:spPr>
          <a:xfrm>
            <a:off x="6022106" y="3682080"/>
            <a:ext cx="2649705" cy="1896840"/>
          </a:xfrm>
          <a:prstGeom prst="rect">
            <a:avLst/>
          </a:prstGeom>
          <a:noFill/>
          <a:ln w="0">
            <a:noFill/>
          </a:ln>
        </p:spPr>
        <p:txBody>
          <a:bodyPr lIns="0" tIns="0" rIns="0" bIns="0" anchor="t">
            <a:normAutofit/>
          </a:bodyPr>
          <a:lstStyle>
            <a:lvl1pPr indent="0">
              <a:lnSpc>
                <a:spcPct val="90000"/>
              </a:lnSpc>
              <a:spcBef>
                <a:spcPts val="1063"/>
              </a:spcBef>
              <a:buNone/>
              <a:defRPr/>
            </a:lvl1pPr>
          </a:lstStyle>
          <a:p>
            <a:pPr indent="0">
              <a:lnSpc>
                <a:spcPct val="90000"/>
              </a:lnSpc>
              <a:spcBef>
                <a:spcPts val="1417"/>
              </a:spcBef>
              <a:buNone/>
            </a:pPr>
            <a:endParaRPr lang="en-GB" sz="2100" b="0" strike="noStrike" spc="-1">
              <a:solidFill>
                <a:srgbClr val="000000"/>
              </a:solidFill>
              <a:latin typeface="Calibri"/>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169F444B-7515-49B9-BD0B-26C80F73F2B2}" type="slidenum">
              <a:rPr/>
              <a:pPr/>
              <a:t>‹#›</a:t>
            </a:fld>
            <a:endParaRPr/>
          </a:p>
        </p:txBody>
      </p:sp>
    </p:spTree>
    <p:extLst>
      <p:ext uri="{BB962C8B-B14F-4D97-AF65-F5344CB8AC3E}">
        <p14:creationId xmlns:p14="http://schemas.microsoft.com/office/powerpoint/2010/main" val="409488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4499"/>
            </a:lvl1pPr>
          </a:lstStyle>
          <a:p>
            <a:r>
              <a:rPr lang="en-US"/>
              <a:t>Click to edit Master title style</a:t>
            </a:r>
            <a:endParaRPr lang="en-US" dirty="0"/>
          </a:p>
        </p:txBody>
      </p:sp>
      <p:sp>
        <p:nvSpPr>
          <p:cNvPr id="3" name="Subtitle 2"/>
          <p:cNvSpPr>
            <a:spLocks noGrp="1"/>
          </p:cNvSpPr>
          <p:nvPr>
            <p:ph type="subTitle" idx="1"/>
          </p:nvPr>
        </p:nvSpPr>
        <p:spPr>
          <a:xfrm>
            <a:off x="1143001" y="3602038"/>
            <a:ext cx="6858000" cy="1655762"/>
          </a:xfrm>
        </p:spPr>
        <p:txBody>
          <a:bodyPr/>
          <a:lstStyle>
            <a:lvl1pPr marL="0" indent="0" algn="ctr">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3414683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2235068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499"/>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854" indent="0">
              <a:buNone/>
              <a:defRPr sz="1500">
                <a:solidFill>
                  <a:schemeClr val="tx1">
                    <a:tint val="75000"/>
                  </a:schemeClr>
                </a:solidFill>
              </a:defRPr>
            </a:lvl2pPr>
            <a:lvl3pPr marL="685709" indent="0">
              <a:buNone/>
              <a:defRPr sz="1350">
                <a:solidFill>
                  <a:schemeClr val="tx1">
                    <a:tint val="75000"/>
                  </a:schemeClr>
                </a:solidFill>
              </a:defRPr>
            </a:lvl3pPr>
            <a:lvl4pPr marL="1028563" indent="0">
              <a:buNone/>
              <a:defRPr sz="1200">
                <a:solidFill>
                  <a:schemeClr val="tx1">
                    <a:tint val="75000"/>
                  </a:schemeClr>
                </a:solidFill>
              </a:defRPr>
            </a:lvl4pPr>
            <a:lvl5pPr marL="1371417" indent="0">
              <a:buNone/>
              <a:defRPr sz="1200">
                <a:solidFill>
                  <a:schemeClr val="tx1">
                    <a:tint val="75000"/>
                  </a:schemeClr>
                </a:solidFill>
              </a:defRPr>
            </a:lvl5pPr>
            <a:lvl6pPr marL="1714271" indent="0">
              <a:buNone/>
              <a:defRPr sz="1200">
                <a:solidFill>
                  <a:schemeClr val="tx1">
                    <a:tint val="75000"/>
                  </a:schemeClr>
                </a:solidFill>
              </a:defRPr>
            </a:lvl6pPr>
            <a:lvl7pPr marL="2057126" indent="0">
              <a:buNone/>
              <a:defRPr sz="1200">
                <a:solidFill>
                  <a:schemeClr val="tx1">
                    <a:tint val="75000"/>
                  </a:schemeClr>
                </a:solidFill>
              </a:defRPr>
            </a:lvl7pPr>
            <a:lvl8pPr marL="2399980" indent="0">
              <a:buNone/>
              <a:defRPr sz="1200">
                <a:solidFill>
                  <a:schemeClr val="tx1">
                    <a:tint val="75000"/>
                  </a:schemeClr>
                </a:solidFill>
              </a:defRPr>
            </a:lvl8pPr>
            <a:lvl9pPr marL="2742834"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65D41D-7B65-47FD-9A5E-50DEF822E0FF}" type="datetimeFigureOut">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4187706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65D41D-7B65-47FD-9A5E-50DEF822E0FF}" type="datetimeFigureOut">
              <a:rPr lang="en-US" smtClean="0"/>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3347144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54" indent="0">
              <a:buNone/>
              <a:defRPr sz="1500" b="1"/>
            </a:lvl2pPr>
            <a:lvl3pPr marL="685709" indent="0">
              <a:buNone/>
              <a:defRPr sz="1350" b="1"/>
            </a:lvl3pPr>
            <a:lvl4pPr marL="1028563" indent="0">
              <a:buNone/>
              <a:defRPr sz="1200" b="1"/>
            </a:lvl4pPr>
            <a:lvl5pPr marL="1371417" indent="0">
              <a:buNone/>
              <a:defRPr sz="1200" b="1"/>
            </a:lvl5pPr>
            <a:lvl6pPr marL="1714271" indent="0">
              <a:buNone/>
              <a:defRPr sz="1200" b="1"/>
            </a:lvl6pPr>
            <a:lvl7pPr marL="2057126" indent="0">
              <a:buNone/>
              <a:defRPr sz="1200" b="1"/>
            </a:lvl7pPr>
            <a:lvl8pPr marL="2399980" indent="0">
              <a:buNone/>
              <a:defRPr sz="1200" b="1"/>
            </a:lvl8pPr>
            <a:lvl9pPr marL="2742834"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54" indent="0">
              <a:buNone/>
              <a:defRPr sz="1500" b="1"/>
            </a:lvl2pPr>
            <a:lvl3pPr marL="685709" indent="0">
              <a:buNone/>
              <a:defRPr sz="1350" b="1"/>
            </a:lvl3pPr>
            <a:lvl4pPr marL="1028563" indent="0">
              <a:buNone/>
              <a:defRPr sz="1200" b="1"/>
            </a:lvl4pPr>
            <a:lvl5pPr marL="1371417" indent="0">
              <a:buNone/>
              <a:defRPr sz="1200" b="1"/>
            </a:lvl5pPr>
            <a:lvl6pPr marL="1714271" indent="0">
              <a:buNone/>
              <a:defRPr sz="1200" b="1"/>
            </a:lvl6pPr>
            <a:lvl7pPr marL="2057126" indent="0">
              <a:buNone/>
              <a:defRPr sz="1200" b="1"/>
            </a:lvl7pPr>
            <a:lvl8pPr marL="2399980" indent="0">
              <a:buNone/>
              <a:defRPr sz="1200" b="1"/>
            </a:lvl8pPr>
            <a:lvl9pPr marL="2742834"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65D41D-7B65-47FD-9A5E-50DEF822E0FF}" type="datetimeFigureOut">
              <a:rPr lang="en-US" smtClean="0"/>
              <a:t>6/8/2025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2463041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65D41D-7B65-47FD-9A5E-50DEF822E0FF}" type="datetimeFigureOut">
              <a:rPr lang="en-US" smtClean="0"/>
              <a:t>6/8/2025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414829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65D41D-7B65-47FD-9A5E-50DEF822E0FF}" type="datetimeFigureOut">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2467808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5D41D-7B65-47FD-9A5E-50DEF822E0FF}" type="datetimeFigureOut">
              <a:rPr lang="en-US" smtClean="0"/>
              <a:t>6/8/2025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1768363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54" indent="0">
              <a:buNone/>
              <a:defRPr sz="1050"/>
            </a:lvl2pPr>
            <a:lvl3pPr marL="685709" indent="0">
              <a:buNone/>
              <a:defRPr sz="900"/>
            </a:lvl3pPr>
            <a:lvl4pPr marL="1028563" indent="0">
              <a:buNone/>
              <a:defRPr sz="750"/>
            </a:lvl4pPr>
            <a:lvl5pPr marL="1371417" indent="0">
              <a:buNone/>
              <a:defRPr sz="750"/>
            </a:lvl5pPr>
            <a:lvl6pPr marL="1714271" indent="0">
              <a:buNone/>
              <a:defRPr sz="750"/>
            </a:lvl6pPr>
            <a:lvl7pPr marL="2057126" indent="0">
              <a:buNone/>
              <a:defRPr sz="750"/>
            </a:lvl7pPr>
            <a:lvl8pPr marL="2399980" indent="0">
              <a:buNone/>
              <a:defRPr sz="750"/>
            </a:lvl8pPr>
            <a:lvl9pPr marL="2742834"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D65D41D-7B65-47FD-9A5E-50DEF822E0FF}" type="datetimeFigureOut">
              <a:rPr lang="en-US" smtClean="0"/>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387636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854" indent="0">
              <a:buNone/>
              <a:defRPr sz="2100"/>
            </a:lvl2pPr>
            <a:lvl3pPr marL="685709" indent="0">
              <a:buNone/>
              <a:defRPr sz="1800"/>
            </a:lvl3pPr>
            <a:lvl4pPr marL="1028563" indent="0">
              <a:buNone/>
              <a:defRPr sz="1500"/>
            </a:lvl4pPr>
            <a:lvl5pPr marL="1371417" indent="0">
              <a:buNone/>
              <a:defRPr sz="1500"/>
            </a:lvl5pPr>
            <a:lvl6pPr marL="1714271" indent="0">
              <a:buNone/>
              <a:defRPr sz="1500"/>
            </a:lvl6pPr>
            <a:lvl7pPr marL="2057126" indent="0">
              <a:buNone/>
              <a:defRPr sz="1500"/>
            </a:lvl7pPr>
            <a:lvl8pPr marL="2399980" indent="0">
              <a:buNone/>
              <a:defRPr sz="1500"/>
            </a:lvl8pPr>
            <a:lvl9pPr marL="2742834"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54" indent="0">
              <a:buNone/>
              <a:defRPr sz="1050"/>
            </a:lvl2pPr>
            <a:lvl3pPr marL="685709" indent="0">
              <a:buNone/>
              <a:defRPr sz="900"/>
            </a:lvl3pPr>
            <a:lvl4pPr marL="1028563" indent="0">
              <a:buNone/>
              <a:defRPr sz="750"/>
            </a:lvl4pPr>
            <a:lvl5pPr marL="1371417" indent="0">
              <a:buNone/>
              <a:defRPr sz="750"/>
            </a:lvl5pPr>
            <a:lvl6pPr marL="1714271" indent="0">
              <a:buNone/>
              <a:defRPr sz="750"/>
            </a:lvl6pPr>
            <a:lvl7pPr marL="2057126" indent="0">
              <a:buNone/>
              <a:defRPr sz="750"/>
            </a:lvl7pPr>
            <a:lvl8pPr marL="2399980" indent="0">
              <a:buNone/>
              <a:defRPr sz="750"/>
            </a:lvl8pPr>
            <a:lvl9pPr marL="2742834"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D65D41D-7B65-47FD-9A5E-50DEF822E0FF}" type="datetimeFigureOut">
              <a:rPr lang="en-US" smtClean="0"/>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2178096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799203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5D41D-7B65-47FD-9A5E-50DEF822E0FF}" type="datetimeFigureOut">
              <a:rPr lang="en-US" smtClean="0"/>
              <a:t>6/8/2025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348368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65D41D-7B65-47FD-9A5E-50DEF822E0FF}" type="datetimeFigureOut">
              <a:rPr lang="en-US" smtClean="0"/>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239420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65D41D-7B65-47FD-9A5E-50DEF822E0FF}" type="datetimeFigureOut">
              <a:rPr lang="en-US" smtClean="0"/>
              <a:t>6/8/2025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235248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65D41D-7B65-47FD-9A5E-50DEF822E0FF}" type="datetimeFigureOut">
              <a:rPr lang="en-US" smtClean="0"/>
              <a:t>6/8/2025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150418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5D41D-7B65-47FD-9A5E-50DEF822E0FF}" type="datetimeFigureOut">
              <a:rPr lang="en-US" smtClean="0"/>
              <a:t>6/8/2025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80968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65D41D-7B65-47FD-9A5E-50DEF822E0FF}" type="datetimeFigureOut">
              <a:rPr lang="en-US" smtClean="0"/>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224464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65D41D-7B65-47FD-9A5E-50DEF822E0FF}" type="datetimeFigureOut">
              <a:rPr lang="en-US" smtClean="0"/>
              <a:t>6/8/2025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EC8F0-6F8C-466F-815E-4C909B520AD4}" type="slidenum">
              <a:rPr lang="en-US" smtClean="0"/>
              <a:t>‹#›</a:t>
            </a:fld>
            <a:endParaRPr lang="en-US"/>
          </a:p>
        </p:txBody>
      </p:sp>
    </p:spTree>
    <p:extLst>
      <p:ext uri="{BB962C8B-B14F-4D97-AF65-F5344CB8AC3E}">
        <p14:creationId xmlns:p14="http://schemas.microsoft.com/office/powerpoint/2010/main" val="37832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5D41D-7B65-47FD-9A5E-50DEF822E0FF}" type="datetimeFigureOut">
              <a:rPr lang="en-US" smtClean="0"/>
              <a:t>6/8/2025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EC8F0-6F8C-466F-815E-4C909B520AD4}" type="slidenum">
              <a:rPr lang="en-US" smtClean="0"/>
              <a:t>‹#›</a:t>
            </a:fld>
            <a:endParaRPr lang="en-US"/>
          </a:p>
        </p:txBody>
      </p:sp>
    </p:spTree>
    <p:extLst>
      <p:ext uri="{BB962C8B-B14F-4D97-AF65-F5344CB8AC3E}">
        <p14:creationId xmlns:p14="http://schemas.microsoft.com/office/powerpoint/2010/main" val="3283191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1"/>
          <p:cNvPicPr/>
          <p:nvPr/>
        </p:nvPicPr>
        <p:blipFill>
          <a:blip r:embed="rId14" cstate="print"/>
          <a:stretch/>
        </p:blipFill>
        <p:spPr>
          <a:xfrm>
            <a:off x="0" y="0"/>
            <a:ext cx="9142629" cy="6857640"/>
          </a:xfrm>
          <a:prstGeom prst="rect">
            <a:avLst/>
          </a:prstGeom>
          <a:ln w="0">
            <a:noFill/>
          </a:ln>
        </p:spPr>
      </p:pic>
      <p:pic>
        <p:nvPicPr>
          <p:cNvPr id="8" name="Picture 2"/>
          <p:cNvPicPr/>
          <p:nvPr/>
        </p:nvPicPr>
        <p:blipFill>
          <a:blip r:embed="rId15" cstate="print"/>
          <a:stretch/>
        </p:blipFill>
        <p:spPr>
          <a:xfrm>
            <a:off x="0" y="0"/>
            <a:ext cx="9142629" cy="6857640"/>
          </a:xfrm>
          <a:prstGeom prst="rect">
            <a:avLst/>
          </a:prstGeom>
          <a:ln w="0">
            <a:noFill/>
          </a:ln>
        </p:spPr>
      </p:pic>
      <p:sp>
        <p:nvSpPr>
          <p:cNvPr id="2" name="Text Box 7"/>
          <p:cNvSpPr/>
          <p:nvPr/>
        </p:nvSpPr>
        <p:spPr>
          <a:xfrm>
            <a:off x="628478" y="6356520"/>
            <a:ext cx="2055782" cy="364680"/>
          </a:xfrm>
          <a:prstGeom prst="rect">
            <a:avLst/>
          </a:prstGeom>
          <a:noFill/>
          <a:ln w="9525">
            <a:noFill/>
          </a:ln>
        </p:spPr>
        <p:style>
          <a:lnRef idx="0">
            <a:scrgbClr r="0" g="0" b="0"/>
          </a:lnRef>
          <a:fillRef idx="0">
            <a:scrgbClr r="0" g="0" b="0"/>
          </a:fillRef>
          <a:effectRef idx="0">
            <a:scrgbClr r="0" g="0" b="0"/>
          </a:effectRef>
          <a:fontRef idx="minor"/>
        </p:style>
        <p:txBody>
          <a:bodyPr wrap="none" lIns="67491" tIns="33746" rIns="67491" bIns="33746" anchor="ctr">
            <a:noAutofit/>
          </a:bodyPr>
          <a:lstStyle/>
          <a:p>
            <a:pPr defTabSz="336915">
              <a:spcBef>
                <a:spcPts val="19"/>
              </a:spcBef>
              <a:spcAft>
                <a:spcPts val="19"/>
              </a:spcAft>
            </a:pPr>
            <a:endParaRPr lang="ru-RU" sz="1350" spc="-1">
              <a:solidFill>
                <a:srgbClr val="FFFFFF"/>
              </a:solidFill>
              <a:ea typeface="WenQuanYi Micro Hei"/>
            </a:endParaRPr>
          </a:p>
        </p:txBody>
      </p:sp>
      <p:sp>
        <p:nvSpPr>
          <p:cNvPr id="3" name="PlaceHolder 1"/>
          <p:cNvSpPr>
            <a:spLocks noGrp="1"/>
          </p:cNvSpPr>
          <p:nvPr>
            <p:ph type="title"/>
          </p:nvPr>
        </p:nvSpPr>
        <p:spPr>
          <a:xfrm>
            <a:off x="1142761" y="1122480"/>
            <a:ext cx="6857917" cy="2387160"/>
          </a:xfrm>
          <a:prstGeom prst="rect">
            <a:avLst/>
          </a:prstGeom>
          <a:noFill/>
          <a:ln w="0">
            <a:noFill/>
          </a:ln>
        </p:spPr>
        <p:txBody>
          <a:bodyPr lIns="0" tIns="0" rIns="0" bIns="0" numCol="1" spcCol="0" anchor="b">
            <a:noAutofit/>
          </a:bodyPr>
          <a:lstStyle/>
          <a:p>
            <a:pPr indent="0" algn="ctr" defTabSz="449280">
              <a:lnSpc>
                <a:spcPct val="90000"/>
              </a:lnSpc>
              <a:spcBef>
                <a:spcPts val="26"/>
              </a:spcBef>
              <a:spcAft>
                <a:spcPts val="26"/>
              </a:spcAft>
              <a:buNone/>
            </a:pPr>
            <a:r>
              <a:rPr lang="ru-RU" sz="4499" b="0" strike="noStrike" spc="-1">
                <a:solidFill>
                  <a:srgbClr val="000000"/>
                </a:solidFill>
                <a:latin typeface="Calibri Light"/>
                <a:ea typeface="WenQuanYi Micro Hei"/>
              </a:rPr>
              <a:t>Образец заголовка</a:t>
            </a:r>
            <a:endParaRPr lang="en-GB" sz="4499" b="0" strike="noStrike" spc="-1">
              <a:solidFill>
                <a:schemeClr val="lt1"/>
              </a:solidFill>
              <a:latin typeface="Calibri"/>
            </a:endParaRPr>
          </a:p>
        </p:txBody>
      </p:sp>
      <p:sp>
        <p:nvSpPr>
          <p:cNvPr id="4" name="PlaceHolder 2"/>
          <p:cNvSpPr>
            <a:spLocks noGrp="1"/>
          </p:cNvSpPr>
          <p:nvPr>
            <p:ph type="ftr" idx="1"/>
          </p:nvPr>
        </p:nvSpPr>
        <p:spPr>
          <a:xfrm>
            <a:off x="3028465" y="6356520"/>
            <a:ext cx="3081919" cy="361440"/>
          </a:xfrm>
          <a:prstGeom prst="rect">
            <a:avLst/>
          </a:prstGeom>
          <a:noFill/>
          <a:ln w="0">
            <a:noFill/>
          </a:ln>
        </p:spPr>
        <p:txBody>
          <a:bodyPr lIns="90000" tIns="45000" rIns="90000" bIns="45000" numCol="1" spcCol="0" anchor="ctr">
            <a:noAutofit/>
          </a:bodyPr>
          <a:lstStyle>
            <a:lvl1pPr indent="0" algn="ctr" defTabSz="336915">
              <a:lnSpc>
                <a:spcPct val="100000"/>
              </a:lnSpc>
              <a:spcBef>
                <a:spcPts val="19"/>
              </a:spcBef>
              <a:spcAft>
                <a:spcPts val="19"/>
              </a:spcAft>
              <a:buNone/>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defRPr lang="ru-RU" sz="1050" b="0" strike="noStrike" spc="-1">
                <a:solidFill>
                  <a:srgbClr val="000000"/>
                </a:solidFill>
                <a:latin typeface="Tempora LGC Uni"/>
              </a:defRPr>
            </a:lvl1pPr>
          </a:lstStyle>
          <a:p>
            <a:r>
              <a:t>&lt;нижний колонтитул&gt;</a:t>
            </a:r>
          </a:p>
        </p:txBody>
      </p:sp>
      <p:sp>
        <p:nvSpPr>
          <p:cNvPr id="5" name="PlaceHolder 3"/>
          <p:cNvSpPr>
            <a:spLocks noGrp="1"/>
          </p:cNvSpPr>
          <p:nvPr>
            <p:ph type="sldNum" idx="2"/>
          </p:nvPr>
        </p:nvSpPr>
        <p:spPr>
          <a:xfrm>
            <a:off x="6457019" y="6356520"/>
            <a:ext cx="2053353" cy="361440"/>
          </a:xfrm>
          <a:prstGeom prst="rect">
            <a:avLst/>
          </a:prstGeom>
          <a:noFill/>
          <a:ln w="0">
            <a:noFill/>
          </a:ln>
        </p:spPr>
        <p:txBody>
          <a:bodyPr lIns="90000" tIns="45000" rIns="90000" bIns="45000" numCol="1" spcCol="0" anchor="ctr">
            <a:noAutofit/>
          </a:bodyPr>
          <a:lstStyle>
            <a:lvl1pPr indent="0" algn="r" defTabSz="336915">
              <a:lnSpc>
                <a:spcPct val="100000"/>
              </a:lnSpc>
              <a:spcBef>
                <a:spcPts val="19"/>
              </a:spcBef>
              <a:spcAft>
                <a:spcPts val="19"/>
              </a:spcAft>
              <a:buNone/>
              <a:defRPr lang="en-US" sz="900" b="0" strike="noStrike" spc="-1">
                <a:solidFill>
                  <a:srgbClr val="898989"/>
                </a:solidFill>
                <a:latin typeface="Tempora LGC Uni"/>
              </a:defRPr>
            </a:lvl1pPr>
          </a:lstStyle>
          <a:p>
            <a:fld id="{2408A72D-2A2A-4FF0-90AE-A40E8AE86F14}" type="slidenum">
              <a:rPr/>
              <a:pPr/>
              <a:t>‹#›</a:t>
            </a:fld>
            <a:endParaRPr lang="ru-RU">
              <a:solidFill>
                <a:srgbClr val="000000"/>
              </a:solidFill>
            </a:endParaRPr>
          </a:p>
        </p:txBody>
      </p:sp>
      <p:sp>
        <p:nvSpPr>
          <p:cNvPr id="6" name="PlaceHolder 4"/>
          <p:cNvSpPr>
            <a:spLocks noGrp="1"/>
          </p:cNvSpPr>
          <p:nvPr>
            <p:ph type="body"/>
          </p:nvPr>
        </p:nvSpPr>
        <p:spPr>
          <a:xfrm>
            <a:off x="457051" y="1604520"/>
            <a:ext cx="8229068"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GB" sz="2100" b="0" strike="noStrike" spc="-1">
                <a:solidFill>
                  <a:srgbClr val="000000"/>
                </a:solidFill>
                <a:latin typeface="Calibri"/>
              </a:rPr>
              <a:t>Для правки структуры щёлкните мышью</a:t>
            </a:r>
          </a:p>
          <a:p>
            <a:pPr marL="647914" lvl="1" indent="-242968">
              <a:lnSpc>
                <a:spcPct val="90000"/>
              </a:lnSpc>
              <a:spcBef>
                <a:spcPts val="850"/>
              </a:spcBef>
              <a:buClr>
                <a:srgbClr val="000000"/>
              </a:buClr>
              <a:buSzPct val="75000"/>
              <a:buFont typeface="Symbol" charset="2"/>
              <a:buChar char=""/>
            </a:pPr>
            <a:r>
              <a:rPr lang="en-GB" sz="1500" b="0" strike="noStrike" spc="-1">
                <a:solidFill>
                  <a:srgbClr val="000000"/>
                </a:solidFill>
                <a:latin typeface="Calibri"/>
              </a:rPr>
              <a:t>Второй уровень структуры</a:t>
            </a:r>
          </a:p>
          <a:p>
            <a:pPr marL="971870" lvl="2" indent="-215971">
              <a:lnSpc>
                <a:spcPct val="90000"/>
              </a:lnSpc>
              <a:spcBef>
                <a:spcPts val="637"/>
              </a:spcBef>
              <a:buClr>
                <a:srgbClr val="000000"/>
              </a:buClr>
              <a:buSzPct val="45000"/>
              <a:buFont typeface="Wingdings" charset="2"/>
              <a:buChar char=""/>
            </a:pPr>
            <a:r>
              <a:rPr lang="en-GB" sz="1350" b="0" strike="noStrike" spc="-1">
                <a:solidFill>
                  <a:srgbClr val="000000"/>
                </a:solidFill>
                <a:latin typeface="Calibri"/>
              </a:rPr>
              <a:t>Третий уровень структуры</a:t>
            </a:r>
          </a:p>
          <a:p>
            <a:pPr marL="1295827" lvl="3" indent="-161978">
              <a:lnSpc>
                <a:spcPct val="90000"/>
              </a:lnSpc>
              <a:spcBef>
                <a:spcPts val="425"/>
              </a:spcBef>
              <a:buClr>
                <a:srgbClr val="000000"/>
              </a:buClr>
              <a:buSzPct val="75000"/>
              <a:buFont typeface="Symbol" charset="2"/>
              <a:buChar char=""/>
            </a:pPr>
            <a:r>
              <a:rPr lang="en-GB" sz="1350" b="0" strike="noStrike" spc="-1">
                <a:solidFill>
                  <a:srgbClr val="000000"/>
                </a:solidFill>
                <a:latin typeface="Calibri"/>
              </a:rPr>
              <a:t>Четвёртый уровень структуры</a:t>
            </a:r>
          </a:p>
          <a:p>
            <a:pPr marL="1619784" lvl="4" indent="-161978">
              <a:lnSpc>
                <a:spcPct val="90000"/>
              </a:lnSpc>
              <a:spcBef>
                <a:spcPts val="212"/>
              </a:spcBef>
              <a:buClr>
                <a:srgbClr val="000000"/>
              </a:buClr>
              <a:buSzPct val="45000"/>
              <a:buFont typeface="Wingdings" charset="2"/>
              <a:buChar char=""/>
            </a:pPr>
            <a:r>
              <a:rPr lang="en-GB" sz="1500" b="0" strike="noStrike" spc="-1">
                <a:solidFill>
                  <a:srgbClr val="000000"/>
                </a:solidFill>
                <a:latin typeface="Calibri"/>
              </a:rPr>
              <a:t>Пятый уровень структуры</a:t>
            </a:r>
          </a:p>
          <a:p>
            <a:pPr marL="1943741" lvl="5" indent="-161978">
              <a:lnSpc>
                <a:spcPct val="90000"/>
              </a:lnSpc>
              <a:spcBef>
                <a:spcPts val="212"/>
              </a:spcBef>
              <a:buClr>
                <a:srgbClr val="000000"/>
              </a:buClr>
              <a:buSzPct val="45000"/>
              <a:buFont typeface="Wingdings" charset="2"/>
              <a:buChar char=""/>
            </a:pPr>
            <a:r>
              <a:rPr lang="en-GB" sz="1500" b="0" strike="noStrike" spc="-1">
                <a:solidFill>
                  <a:srgbClr val="000000"/>
                </a:solidFill>
                <a:latin typeface="Calibri"/>
              </a:rPr>
              <a:t>Шестой уровень структуры</a:t>
            </a:r>
          </a:p>
          <a:p>
            <a:pPr marL="2267698" lvl="6" indent="-161978">
              <a:lnSpc>
                <a:spcPct val="90000"/>
              </a:lnSpc>
              <a:spcBef>
                <a:spcPts val="212"/>
              </a:spcBef>
              <a:buClr>
                <a:srgbClr val="000000"/>
              </a:buClr>
              <a:buSzPct val="45000"/>
              <a:buFont typeface="Wingdings" charset="2"/>
              <a:buChar char=""/>
            </a:pPr>
            <a:r>
              <a:rPr lang="en-GB" sz="1500" b="0" strike="noStrike" spc="-1">
                <a:solidFill>
                  <a:srgbClr val="000000"/>
                </a:solidFill>
                <a:latin typeface="Calibri"/>
              </a:rPr>
              <a:t>Седьмой уровень структуры</a:t>
            </a:r>
          </a:p>
        </p:txBody>
      </p:sp>
    </p:spTree>
    <p:extLst>
      <p:ext uri="{BB962C8B-B14F-4D97-AF65-F5344CB8AC3E}">
        <p14:creationId xmlns:p14="http://schemas.microsoft.com/office/powerpoint/2010/main" val="4815903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indent="0" algn="ctr" defTabSz="336915">
        <a:lnSpc>
          <a:spcPct val="90000"/>
        </a:lnSpc>
        <a:spcBef>
          <a:spcPts val="19"/>
        </a:spcBef>
        <a:spcAft>
          <a:spcPts val="19"/>
        </a:spcAft>
        <a:buNone/>
        <a:defRPr/>
      </a:lvl1pPr>
    </p:titleStyle>
    <p:bodyStyle>
      <a:lvl1pPr marL="323957" indent="-242968">
        <a:lnSpc>
          <a:spcPct val="90000"/>
        </a:lnSpc>
        <a:spcBef>
          <a:spcPts val="1063"/>
        </a:spcBef>
        <a:buClr>
          <a:srgbClr val="000000"/>
        </a:buClr>
        <a:buSzPct val="45000"/>
        <a:buFont typeface="Wingdings" charset="2"/>
        <a:buChar char=""/>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D65D41D-7B65-47FD-9A5E-50DEF822E0FF}" type="datetimeFigureOut">
              <a:rPr lang="en-US" smtClean="0"/>
              <a:t>6/8/2025</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EEC8F0-6F8C-466F-815E-4C909B520AD4}" type="slidenum">
              <a:rPr lang="en-US" smtClean="0"/>
              <a:t>‹#›</a:t>
            </a:fld>
            <a:endParaRPr lang="en-US"/>
          </a:p>
        </p:txBody>
      </p:sp>
    </p:spTree>
    <p:extLst>
      <p:ext uri="{BB962C8B-B14F-4D97-AF65-F5344CB8AC3E}">
        <p14:creationId xmlns:p14="http://schemas.microsoft.com/office/powerpoint/2010/main" val="18919794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7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7" indent="-171427" algn="l" defTabSz="6857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1" indent="-171427" algn="l" defTabSz="68570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36" indent="-171427" algn="l" defTabSz="6857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90"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44"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99"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53"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07"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61"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powerpointbase.com/" TargetMode="External"/><Relationship Id="rId2" Type="http://schemas.openxmlformats.org/officeDocument/2006/relationships/hyperlink" Target="https://scharks.ru/vidy/kovrovye/index.shtm" TargetMode="Externa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2358600" y="1921746"/>
            <a:ext cx="4292441" cy="1251017"/>
          </a:xfrm>
          <a:prstGeom prst="rect">
            <a:avLst/>
          </a:prstGeom>
          <a:noFill/>
          <a:ln w="0">
            <a:noFill/>
          </a:ln>
        </p:spPr>
        <p:txBody>
          <a:bodyPr lIns="0" tIns="0" rIns="0" bIns="0" numCol="1" spcCol="0" anchor="b">
            <a:noAutofit/>
          </a:bodyPr>
          <a:lstStyle/>
          <a:p>
            <a:r>
              <a:rPr lang="ru-RU" sz="4000" spc="-1" dirty="0">
                <a:ln w="19050">
                  <a:solidFill>
                    <a:srgbClr val="642100"/>
                  </a:solidFill>
                </a:ln>
                <a:solidFill>
                  <a:srgbClr val="993300"/>
                </a:solidFill>
                <a:latin typeface="Times New Roman"/>
                <a:ea typeface="WenQuanYi Micro Hei"/>
              </a:rPr>
              <a:t>Формирование смыслового чтения</a:t>
            </a:r>
            <a:endParaRPr lang="en-GB" sz="4000" spc="-1" dirty="0">
              <a:ln w="19050">
                <a:solidFill>
                  <a:srgbClr val="642100"/>
                </a:solidFill>
              </a:ln>
              <a:solidFill>
                <a:srgbClr val="993300"/>
              </a:solidFill>
              <a:latin typeface="Calibri"/>
            </a:endParaRPr>
          </a:p>
        </p:txBody>
      </p:sp>
      <p:sp>
        <p:nvSpPr>
          <p:cNvPr id="128" name="PlaceHolder 2"/>
          <p:cNvSpPr>
            <a:spLocks noGrp="1"/>
          </p:cNvSpPr>
          <p:nvPr>
            <p:ph type="subTitle"/>
          </p:nvPr>
        </p:nvSpPr>
        <p:spPr>
          <a:xfrm>
            <a:off x="2560857" y="3261791"/>
            <a:ext cx="3887926" cy="701987"/>
          </a:xfrm>
          <a:prstGeom prst="rect">
            <a:avLst/>
          </a:prstGeom>
          <a:noFill/>
          <a:ln w="0">
            <a:noFill/>
          </a:ln>
        </p:spPr>
        <p:txBody>
          <a:bodyPr lIns="0" tIns="0" rIns="0" bIns="0" numCol="1" spcCol="0" anchor="t">
            <a:noAutofit/>
          </a:bodyPr>
          <a:lstStyle/>
          <a:p>
            <a:r>
              <a:rPr lang="ru-RU" sz="2000" i="1"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на материале лексической темы «Морские животные»</a:t>
            </a:r>
          </a:p>
        </p:txBody>
      </p:sp>
    </p:spTree>
    <p:extLst>
      <p:ext uri="{BB962C8B-B14F-4D97-AF65-F5344CB8AC3E}">
        <p14:creationId xmlns:p14="http://schemas.microsoft.com/office/powerpoint/2010/main" val="320279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06E3B2D1-F207-4842-AF08-42A15533B3AB}"/>
              </a:ext>
            </a:extLst>
          </p:cNvPr>
          <p:cNvSpPr/>
          <p:nvPr/>
        </p:nvSpPr>
        <p:spPr>
          <a:xfrm>
            <a:off x="698949" y="2085713"/>
            <a:ext cx="7746101" cy="1425092"/>
          </a:xfrm>
          <a:prstGeom prst="rect">
            <a:avLst/>
          </a:prstGeom>
          <a:noFill/>
          <a:ln w="9525">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Упражнение</a:t>
            </a:r>
          </a:p>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 "Половинки" </a:t>
            </a:r>
          </a:p>
        </p:txBody>
      </p:sp>
    </p:spTree>
    <p:extLst>
      <p:ext uri="{BB962C8B-B14F-4D97-AF65-F5344CB8AC3E}">
        <p14:creationId xmlns:p14="http://schemas.microsoft.com/office/powerpoint/2010/main" val="21478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97024630"/>
              </p:ext>
            </p:extLst>
          </p:nvPr>
        </p:nvGraphicFramePr>
        <p:xfrm>
          <a:off x="347295" y="744918"/>
          <a:ext cx="8449410" cy="2880312"/>
        </p:xfrm>
        <a:graphic>
          <a:graphicData uri="http://schemas.openxmlformats.org/drawingml/2006/table">
            <a:tbl>
              <a:tblPr firstRow="1" bandRow="1">
                <a:tableStyleId>{5C22544A-7EE6-4342-B048-85BDC9FD1C3A}</a:tableStyleId>
              </a:tblPr>
              <a:tblGrid>
                <a:gridCol w="4224705">
                  <a:extLst>
                    <a:ext uri="{9D8B030D-6E8A-4147-A177-3AD203B41FA5}">
                      <a16:colId xmlns:a16="http://schemas.microsoft.com/office/drawing/2014/main" val="20000"/>
                    </a:ext>
                  </a:extLst>
                </a:gridCol>
                <a:gridCol w="4224705">
                  <a:extLst>
                    <a:ext uri="{9D8B030D-6E8A-4147-A177-3AD203B41FA5}">
                      <a16:colId xmlns:a16="http://schemas.microsoft.com/office/drawing/2014/main" val="20001"/>
                    </a:ext>
                  </a:extLst>
                </a:gridCol>
              </a:tblGrid>
              <a:tr h="342855">
                <a:tc>
                  <a:txBody>
                    <a:bodyPr/>
                    <a:lstStyle/>
                    <a:p>
                      <a:pPr algn="ctr"/>
                      <a:r>
                        <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rPr>
                        <a:t>НАЧАЛО предложения</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a:r>
                        <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rPr>
                        <a:t>КОНЕЦ предложения</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342855">
                <a:tc>
                  <a:txBody>
                    <a:bodyPr/>
                    <a:lstStyle/>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У кальмаров самые большие </a:t>
                      </a:r>
                      <a:endPar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а потом резко её выстреливая.</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617140">
                <a:tc>
                  <a:txBody>
                    <a:bodyPr/>
                    <a:lstStyle/>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Темно-зеленый цвет кожи у кальмаров становится кирпично-красного цвета, </a:t>
                      </a:r>
                      <a:endPar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в мире глаза, почти полметра в диаметре.</a:t>
                      </a:r>
                    </a:p>
                    <a:p>
                      <a:endPar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342855">
                <a:tc>
                  <a:txBody>
                    <a:bodyPr/>
                    <a:lstStyle/>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Двигаются спруты, втягивая в себя воду, </a:t>
                      </a:r>
                      <a:endPar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если животное рассержено.</a:t>
                      </a:r>
                      <a:endPar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342855">
                <a:tc gridSpan="2">
                  <a:txBody>
                    <a:bodyPr/>
                    <a:lstStyle/>
                    <a:p>
                      <a:pPr algn="ctr"/>
                      <a:r>
                        <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rPr>
                        <a:t>Ищем слова</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hMerge="1">
                  <a:txBody>
                    <a:bodyPr/>
                    <a:lstStyle/>
                    <a:p>
                      <a:endParaRPr lang="ru-RU" dirty="0"/>
                    </a:p>
                  </a:txBody>
                  <a:tcP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891424">
                <a:tc gridSpan="2">
                  <a:txBody>
                    <a:bodyPr/>
                    <a:lstStyle/>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1. У кальмаров глаза ______________________ в диаметре.</a:t>
                      </a:r>
                    </a:p>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2. Если кальмар рассержен, его кожа становится _________________________ цвета.</a:t>
                      </a:r>
                    </a:p>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3. Спруты передвигаются , резко выстреливая из себя ___________.</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hMerge="1">
                  <a:txBody>
                    <a:bodyPr/>
                    <a:lstStyle/>
                    <a:p>
                      <a:endParaRPr lang="ru-RU" dirty="0"/>
                    </a:p>
                  </a:txBody>
                  <a:tcP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Прямоугольник 2"/>
          <p:cNvSpPr/>
          <p:nvPr/>
        </p:nvSpPr>
        <p:spPr>
          <a:xfrm>
            <a:off x="2663027" y="2687279"/>
            <a:ext cx="1450654" cy="369332"/>
          </a:xfrm>
          <a:prstGeom prst="rect">
            <a:avLst/>
          </a:prstGeom>
        </p:spPr>
        <p:txBody>
          <a:bodyPr wrap="none">
            <a:spAutoFit/>
          </a:bodyPr>
          <a:lstStyle/>
          <a:p>
            <a:r>
              <a:rPr lang="ru-RU"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ПОЛМЕТРА </a:t>
            </a:r>
          </a:p>
        </p:txBody>
      </p:sp>
      <p:sp>
        <p:nvSpPr>
          <p:cNvPr id="4" name="Прямоугольник 3"/>
          <p:cNvSpPr/>
          <p:nvPr/>
        </p:nvSpPr>
        <p:spPr>
          <a:xfrm>
            <a:off x="5201712" y="2968380"/>
            <a:ext cx="2741263" cy="369332"/>
          </a:xfrm>
          <a:prstGeom prst="rect">
            <a:avLst/>
          </a:prstGeom>
        </p:spPr>
        <p:txBody>
          <a:bodyPr wrap="none">
            <a:spAutoFit/>
          </a:bodyPr>
          <a:lstStyle/>
          <a:p>
            <a:r>
              <a:rPr lang="ru-RU"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КИРПИЧНО-КРАСНОГО</a:t>
            </a:r>
          </a:p>
        </p:txBody>
      </p:sp>
      <p:sp>
        <p:nvSpPr>
          <p:cNvPr id="5" name="Прямоугольник 4"/>
          <p:cNvSpPr/>
          <p:nvPr/>
        </p:nvSpPr>
        <p:spPr>
          <a:xfrm>
            <a:off x="5851976" y="3239491"/>
            <a:ext cx="778803" cy="369332"/>
          </a:xfrm>
          <a:prstGeom prst="rect">
            <a:avLst/>
          </a:prstGeom>
        </p:spPr>
        <p:txBody>
          <a:bodyPr wrap="none">
            <a:spAutoFit/>
          </a:bodyPr>
          <a:lstStyle/>
          <a:p>
            <a:r>
              <a:rPr lang="ru-RU"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ВОДУ</a:t>
            </a:r>
          </a:p>
        </p:txBody>
      </p:sp>
      <p:pic>
        <p:nvPicPr>
          <p:cNvPr id="53252" name="Picture 4" descr="https://www.qoovee.com/media/files/%D0%9A%D0%90%D0%9B%D0%AC%D0%9C%D0%90%D0%A0_%D0%91.jpg"/>
          <p:cNvPicPr>
            <a:picLocks noChangeAspect="1" noChangeArrowheads="1"/>
          </p:cNvPicPr>
          <p:nvPr/>
        </p:nvPicPr>
        <p:blipFill>
          <a:blip r:embed="rId2" cstate="print"/>
          <a:srcRect/>
          <a:stretch>
            <a:fillRect/>
          </a:stretch>
        </p:blipFill>
        <p:spPr bwMode="auto">
          <a:xfrm>
            <a:off x="1305956" y="672046"/>
            <a:ext cx="6225049" cy="4155220"/>
          </a:xfrm>
          <a:prstGeom prst="rect">
            <a:avLst/>
          </a:prstGeom>
          <a:noFill/>
          <a:ln w="57150">
            <a:solidFill>
              <a:srgbClr val="00B0F0"/>
            </a:solidFill>
          </a:ln>
        </p:spPr>
      </p:pic>
    </p:spTree>
    <p:extLst>
      <p:ext uri="{BB962C8B-B14F-4D97-AF65-F5344CB8AC3E}">
        <p14:creationId xmlns:p14="http://schemas.microsoft.com/office/powerpoint/2010/main" val="4583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par>
                          <p:cTn id="18" fill="hold">
                            <p:stCondLst>
                              <p:cond delay="1000"/>
                            </p:stCondLst>
                            <p:childTnLst>
                              <p:par>
                                <p:cTn id="19" presetID="17" presetClass="entr" presetSubtype="10" fill="hold" nodeType="afterEffect">
                                  <p:stCondLst>
                                    <p:cond delay="1000"/>
                                  </p:stCondLst>
                                  <p:childTnLst>
                                    <p:set>
                                      <p:cBhvr>
                                        <p:cTn id="20" dur="1" fill="hold">
                                          <p:stCondLst>
                                            <p:cond delay="0"/>
                                          </p:stCondLst>
                                        </p:cTn>
                                        <p:tgtEl>
                                          <p:spTgt spid="53252"/>
                                        </p:tgtEl>
                                        <p:attrNameLst>
                                          <p:attrName>style.visibility</p:attrName>
                                        </p:attrNameLst>
                                      </p:cBhvr>
                                      <p:to>
                                        <p:strVal val="visible"/>
                                      </p:to>
                                    </p:set>
                                    <p:anim calcmode="lin" valueType="num">
                                      <p:cBhvr>
                                        <p:cTn id="21" dur="500" fill="hold"/>
                                        <p:tgtEl>
                                          <p:spTgt spid="53252"/>
                                        </p:tgtEl>
                                        <p:attrNameLst>
                                          <p:attrName>ppt_w</p:attrName>
                                        </p:attrNameLst>
                                      </p:cBhvr>
                                      <p:tavLst>
                                        <p:tav tm="0">
                                          <p:val>
                                            <p:fltVal val="0"/>
                                          </p:val>
                                        </p:tav>
                                        <p:tav tm="100000">
                                          <p:val>
                                            <p:strVal val="#ppt_w"/>
                                          </p:val>
                                        </p:tav>
                                      </p:tavLst>
                                    </p:anim>
                                    <p:anim calcmode="lin" valueType="num">
                                      <p:cBhvr>
                                        <p:cTn id="22" dur="500" fill="hold"/>
                                        <p:tgtEl>
                                          <p:spTgt spid="532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45051131"/>
              </p:ext>
            </p:extLst>
          </p:nvPr>
        </p:nvGraphicFramePr>
        <p:xfrm>
          <a:off x="402684" y="795042"/>
          <a:ext cx="8353720" cy="3497524"/>
        </p:xfrm>
        <a:graphic>
          <a:graphicData uri="http://schemas.openxmlformats.org/drawingml/2006/table">
            <a:tbl>
              <a:tblPr firstRow="1" bandRow="1">
                <a:tableStyleId>{5C22544A-7EE6-4342-B048-85BDC9FD1C3A}</a:tableStyleId>
              </a:tblPr>
              <a:tblGrid>
                <a:gridCol w="4176860">
                  <a:extLst>
                    <a:ext uri="{9D8B030D-6E8A-4147-A177-3AD203B41FA5}">
                      <a16:colId xmlns:a16="http://schemas.microsoft.com/office/drawing/2014/main" val="20000"/>
                    </a:ext>
                  </a:extLst>
                </a:gridCol>
                <a:gridCol w="4176860">
                  <a:extLst>
                    <a:ext uri="{9D8B030D-6E8A-4147-A177-3AD203B41FA5}">
                      <a16:colId xmlns:a16="http://schemas.microsoft.com/office/drawing/2014/main" val="20001"/>
                    </a:ext>
                  </a:extLst>
                </a:gridCol>
              </a:tblGrid>
              <a:tr h="342855">
                <a:tc>
                  <a:txBody>
                    <a:bodyPr/>
                    <a:lstStyle/>
                    <a:p>
                      <a:pPr algn="ctr"/>
                      <a:r>
                        <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rPr>
                        <a:t>НАЧАЛО предложения</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a:r>
                        <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rPr>
                        <a:t>КОНЕЦ предложения</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342855">
                <a:tc>
                  <a:txBody>
                    <a:bodyPr/>
                    <a:lstStyle/>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Синие </a:t>
                      </a:r>
                      <a:r>
                        <a:rPr lang="ru-RU" sz="1800" b="0" dirty="0">
                          <a:ln w="19050">
                            <a:solidFill>
                              <a:srgbClr val="642100"/>
                            </a:solidFill>
                          </a:ln>
                          <a:solidFill>
                            <a:srgbClr val="993300"/>
                          </a:solidFill>
                          <a:latin typeface="Times New Roman" pitchFamily="18" charset="0"/>
                          <a:ea typeface="+mn-ea"/>
                          <a:cs typeface="Times New Roman" pitchFamily="18" charset="0"/>
                        </a:rPr>
                        <a:t>киты</a:t>
                      </a:r>
                      <a:r>
                        <a:rPr lang="en-US" sz="1800" b="0" baseline="0" dirty="0">
                          <a:ln w="19050">
                            <a:solidFill>
                              <a:srgbClr val="642100"/>
                            </a:solidFill>
                          </a:ln>
                          <a:solidFill>
                            <a:srgbClr val="993300"/>
                          </a:solidFill>
                          <a:latin typeface="Times New Roman" pitchFamily="18" charset="0"/>
                          <a:ea typeface="+mn-ea"/>
                          <a:cs typeface="Times New Roman" pitchFamily="18" charset="0"/>
                        </a:rPr>
                        <a:t> </a:t>
                      </a:r>
                      <a:r>
                        <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sym typeface="Symbol"/>
                        </a:rPr>
                        <a:t> </a:t>
                      </a:r>
                      <a:r>
                        <a:rPr lang="ru-RU" sz="1800" b="0" baseline="0" dirty="0">
                          <a:ln w="19050">
                            <a:solidFill>
                              <a:srgbClr val="642100"/>
                            </a:solidFill>
                          </a:ln>
                          <a:solidFill>
                            <a:srgbClr val="993300"/>
                          </a:solidFill>
                          <a:latin typeface="Times New Roman" pitchFamily="18" charset="0"/>
                          <a:ea typeface="+mn-ea"/>
                          <a:cs typeface="Times New Roman" pitchFamily="18" charset="0"/>
                        </a:rPr>
                        <a:t>самые большие животные,</a:t>
                      </a:r>
                      <a:endParaRPr lang="ru-RU" sz="1800" b="0" dirty="0">
                        <a:ln w="19050">
                          <a:solidFill>
                            <a:srgbClr val="642100"/>
                          </a:solidFill>
                        </a:ln>
                        <a:solidFill>
                          <a:srgbClr val="993300"/>
                        </a:solidFill>
                        <a:latin typeface="Times New Roman" pitchFamily="18" charset="0"/>
                        <a:cs typeface="Times New Roman"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при помощи нижней челюсти.</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342855">
                <a:tc>
                  <a:txBody>
                    <a:bodyPr/>
                    <a:lstStyle/>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Киты способны задерживать дыхание</a:t>
                      </a:r>
                      <a:endPar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в природе не существует.</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342855">
                <a:tc>
                  <a:txBody>
                    <a:bodyPr/>
                    <a:lstStyle/>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Ушей у китов нет, они слышат</a:t>
                      </a:r>
                      <a:endPar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когда-либо обитавшие на Земле.</a:t>
                      </a:r>
                      <a:endPar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7140">
                <a:tc>
                  <a:txBody>
                    <a:bodyPr/>
                    <a:lstStyle/>
                    <a:p>
                      <a:r>
                        <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rPr>
                        <a:t>Хвосты китов уникальны </a:t>
                      </a:r>
                      <a:r>
                        <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sym typeface="Symbol"/>
                        </a:rPr>
                        <a:t></a:t>
                      </a:r>
                      <a:r>
                        <a:rPr lang="ru-RU" sz="1800" b="0" baseline="0" dirty="0">
                          <a:ln w="19050">
                            <a:solidFill>
                              <a:srgbClr val="642100"/>
                            </a:solidFill>
                          </a:ln>
                          <a:solidFill>
                            <a:srgbClr val="993300"/>
                          </a:solidFill>
                          <a:latin typeface="Times New Roman" pitchFamily="18" charset="0"/>
                          <a:ea typeface="+mn-ea"/>
                          <a:cs typeface="Times New Roman" pitchFamily="18" charset="0"/>
                        </a:rPr>
                        <a:t>двух одинаковых</a:t>
                      </a:r>
                      <a:endPar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r>
                        <a:rPr lang="ru-RU" sz="1800" dirty="0">
                          <a:ln w="19050">
                            <a:solidFill>
                              <a:srgbClr val="642100"/>
                            </a:solidFill>
                          </a:ln>
                          <a:solidFill>
                            <a:srgbClr val="993300"/>
                          </a:solidFill>
                          <a:latin typeface="Times New Roman" panose="02020603050405020304" pitchFamily="18" charset="0"/>
                          <a:cs typeface="Times New Roman" panose="02020603050405020304" pitchFamily="18" charset="0"/>
                        </a:rPr>
                        <a:t>на несколько часов.</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342855">
                <a:tc gridSpan="2">
                  <a:txBody>
                    <a:bodyPr/>
                    <a:lstStyle/>
                    <a:p>
                      <a:pPr algn="ctr"/>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Ищем слова</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hMerge="1">
                  <a:txBody>
                    <a:bodyPr/>
                    <a:lstStyle/>
                    <a:p>
                      <a:endParaRPr lang="ru-RU" dirty="0"/>
                    </a:p>
                  </a:txBody>
                  <a:tcP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r h="1165708">
                <a:tc gridSpan="2">
                  <a:txBody>
                    <a:bodyPr/>
                    <a:lstStyle/>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1. Киты слышат ________________________.</a:t>
                      </a:r>
                    </a:p>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2. У китов уникальные, неповторимые _________________.</a:t>
                      </a:r>
                    </a:p>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3. Кто самые большие животные? _____________________.</a:t>
                      </a:r>
                    </a:p>
                    <a:p>
                      <a:r>
                        <a:rPr lang="ru-RU" sz="18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4. Киты могут надолго задерживать ____________________.</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hMerge="1">
                  <a:txBody>
                    <a:bodyPr/>
                    <a:lstStyle/>
                    <a:p>
                      <a:endParaRPr lang="ru-RU" dirty="0"/>
                    </a:p>
                  </a:txBody>
                  <a:tcP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Прямоугольник 2"/>
          <p:cNvSpPr/>
          <p:nvPr/>
        </p:nvSpPr>
        <p:spPr>
          <a:xfrm>
            <a:off x="2059600" y="3113813"/>
            <a:ext cx="2614818" cy="369332"/>
          </a:xfrm>
          <a:prstGeom prst="rect">
            <a:avLst/>
          </a:prstGeom>
        </p:spPr>
        <p:txBody>
          <a:bodyPr wrap="none">
            <a:spAutoFit/>
          </a:bodyPr>
          <a:lstStyle/>
          <a:p>
            <a:r>
              <a:rPr lang="ru-RU"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НИЖНЕЙ ЧЕЛЮСТЬЮ</a:t>
            </a:r>
          </a:p>
        </p:txBody>
      </p:sp>
      <p:sp>
        <p:nvSpPr>
          <p:cNvPr id="4" name="Прямоугольник 3"/>
          <p:cNvSpPr/>
          <p:nvPr/>
        </p:nvSpPr>
        <p:spPr>
          <a:xfrm>
            <a:off x="4579544" y="3378298"/>
            <a:ext cx="1164486" cy="369332"/>
          </a:xfrm>
          <a:prstGeom prst="rect">
            <a:avLst/>
          </a:prstGeom>
        </p:spPr>
        <p:txBody>
          <a:bodyPr wrap="none">
            <a:spAutoFit/>
          </a:bodyPr>
          <a:lstStyle/>
          <a:p>
            <a:r>
              <a:rPr lang="ru-RU"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ХВОСТЫ </a:t>
            </a:r>
          </a:p>
        </p:txBody>
      </p:sp>
      <p:sp>
        <p:nvSpPr>
          <p:cNvPr id="5" name="Прямоугольник 4"/>
          <p:cNvSpPr/>
          <p:nvPr/>
        </p:nvSpPr>
        <p:spPr>
          <a:xfrm>
            <a:off x="3941235" y="3658988"/>
            <a:ext cx="1688283" cy="369332"/>
          </a:xfrm>
          <a:prstGeom prst="rect">
            <a:avLst/>
          </a:prstGeom>
        </p:spPr>
        <p:txBody>
          <a:bodyPr wrap="none">
            <a:spAutoFit/>
          </a:bodyPr>
          <a:lstStyle/>
          <a:p>
            <a:r>
              <a:rPr lang="ru-RU"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СИНИЕ КИТЫ</a:t>
            </a:r>
          </a:p>
        </p:txBody>
      </p:sp>
      <p:sp>
        <p:nvSpPr>
          <p:cNvPr id="6" name="Прямоугольник 5"/>
          <p:cNvSpPr/>
          <p:nvPr/>
        </p:nvSpPr>
        <p:spPr>
          <a:xfrm>
            <a:off x="4453292" y="3923234"/>
            <a:ext cx="1290738" cy="369332"/>
          </a:xfrm>
          <a:prstGeom prst="rect">
            <a:avLst/>
          </a:prstGeom>
        </p:spPr>
        <p:txBody>
          <a:bodyPr wrap="none">
            <a:spAutoFit/>
          </a:bodyPr>
          <a:lstStyle/>
          <a:p>
            <a:r>
              <a:rPr lang="ru-RU"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ДЫХАНИЕ</a:t>
            </a:r>
          </a:p>
        </p:txBody>
      </p:sp>
      <p:pic>
        <p:nvPicPr>
          <p:cNvPr id="7" name="Picture 2" descr="https://videoru.cgtn.com/editor/2019-05-23/3d3d774e7939476470525752/video/1afede3de9bb4f81ae82460d3f5bd855/1afede3de9bb4f81ae82460d3f5bd855.jpg"/>
          <p:cNvPicPr>
            <a:picLocks noChangeAspect="1" noChangeArrowheads="1"/>
          </p:cNvPicPr>
          <p:nvPr/>
        </p:nvPicPr>
        <p:blipFill>
          <a:blip r:embed="rId2" cstate="print"/>
          <a:srcRect/>
          <a:stretch>
            <a:fillRect/>
          </a:stretch>
        </p:blipFill>
        <p:spPr bwMode="auto">
          <a:xfrm>
            <a:off x="825699" y="650190"/>
            <a:ext cx="7507689" cy="4223075"/>
          </a:xfrm>
          <a:prstGeom prst="rect">
            <a:avLst/>
          </a:prstGeom>
          <a:noFill/>
          <a:ln w="57150">
            <a:solidFill>
              <a:srgbClr val="00B0F0"/>
            </a:solidFill>
          </a:ln>
        </p:spPr>
      </p:pic>
    </p:spTree>
    <p:extLst>
      <p:ext uri="{BB962C8B-B14F-4D97-AF65-F5344CB8AC3E}">
        <p14:creationId xmlns:p14="http://schemas.microsoft.com/office/powerpoint/2010/main" val="11172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par>
                          <p:cTn id="23" fill="hold">
                            <p:stCondLst>
                              <p:cond delay="1000"/>
                            </p:stCondLst>
                            <p:childTnLst>
                              <p:par>
                                <p:cTn id="24" presetID="17" presetClass="entr" presetSubtype="10" fill="hold" nodeType="afterEffect">
                                  <p:stCondLst>
                                    <p:cond delay="100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55016595"/>
              </p:ext>
            </p:extLst>
          </p:nvPr>
        </p:nvGraphicFramePr>
        <p:xfrm>
          <a:off x="322404" y="754553"/>
          <a:ext cx="8499192" cy="4068549"/>
        </p:xfrm>
        <a:graphic>
          <a:graphicData uri="http://schemas.openxmlformats.org/drawingml/2006/table">
            <a:tbl>
              <a:tblPr firstRow="1" bandRow="1">
                <a:tableStyleId>{5C22544A-7EE6-4342-B048-85BDC9FD1C3A}</a:tableStyleId>
              </a:tblPr>
              <a:tblGrid>
                <a:gridCol w="4249596">
                  <a:extLst>
                    <a:ext uri="{9D8B030D-6E8A-4147-A177-3AD203B41FA5}">
                      <a16:colId xmlns:a16="http://schemas.microsoft.com/office/drawing/2014/main" val="20000"/>
                    </a:ext>
                  </a:extLst>
                </a:gridCol>
                <a:gridCol w="4249596">
                  <a:extLst>
                    <a:ext uri="{9D8B030D-6E8A-4147-A177-3AD203B41FA5}">
                      <a16:colId xmlns:a16="http://schemas.microsoft.com/office/drawing/2014/main" val="20001"/>
                    </a:ext>
                  </a:extLst>
                </a:gridCol>
              </a:tblGrid>
              <a:tr h="319998">
                <a:tc>
                  <a:txBody>
                    <a:bodyPr/>
                    <a:lstStyle/>
                    <a:p>
                      <a:pPr algn="ctr"/>
                      <a:r>
                        <a:rPr lang="ru-RU" sz="1600" dirty="0">
                          <a:ln w="19050">
                            <a:solidFill>
                              <a:srgbClr val="642100"/>
                            </a:solidFill>
                          </a:ln>
                          <a:solidFill>
                            <a:srgbClr val="993300"/>
                          </a:solidFill>
                          <a:latin typeface="Times New Roman" panose="02020603050405020304" pitchFamily="18" charset="0"/>
                          <a:cs typeface="Times New Roman" panose="02020603050405020304" pitchFamily="18" charset="0"/>
                        </a:rPr>
                        <a:t>НАЧАЛО предложения</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a:r>
                        <a:rPr lang="ru-RU" sz="1600" dirty="0">
                          <a:ln w="19050">
                            <a:solidFill>
                              <a:srgbClr val="642100"/>
                            </a:solidFill>
                          </a:ln>
                          <a:solidFill>
                            <a:srgbClr val="993300"/>
                          </a:solidFill>
                          <a:latin typeface="Times New Roman" panose="02020603050405020304" pitchFamily="18" charset="0"/>
                          <a:cs typeface="Times New Roman" panose="02020603050405020304" pitchFamily="18" charset="0"/>
                        </a:rPr>
                        <a:t>КОНЕЦ предложения</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571426">
                <a:tc>
                  <a:txBody>
                    <a:bodyPr/>
                    <a:lstStyle/>
                    <a:p>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«Ковровыми», «усатыми», «бородатыми» акул — </a:t>
                      </a:r>
                      <a:r>
                        <a:rPr lang="ru-RU" sz="1600" dirty="0" err="1">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воббегонгов</a:t>
                      </a:r>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 называют </a:t>
                      </a:r>
                      <a:endParaRPr lang="ru-RU" sz="16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в придонном слое морей и океанов.</a:t>
                      </a:r>
                      <a:endParaRPr lang="ru-RU" sz="16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319998">
                <a:tc>
                  <a:txBody>
                    <a:bodyPr/>
                    <a:lstStyle/>
                    <a:p>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Встречаются </a:t>
                      </a:r>
                      <a:r>
                        <a:rPr lang="ru-RU" sz="1600" dirty="0" err="1">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воббегонги</a:t>
                      </a:r>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 </a:t>
                      </a:r>
                      <a:endParaRPr lang="ru-RU" sz="16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часами лежать неподвижно в засаде.</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319998">
                <a:tc>
                  <a:txBody>
                    <a:bodyPr/>
                    <a:lstStyle/>
                    <a:p>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Ковровые акулы проживают и охотятся</a:t>
                      </a:r>
                      <a:endParaRPr lang="ru-RU" sz="16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не очень опасны, сами не нападают.</a:t>
                      </a:r>
                      <a:endParaRPr lang="ru-RU" sz="16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571426">
                <a:tc>
                  <a:txBody>
                    <a:bodyPr/>
                    <a:lstStyle/>
                    <a:p>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В ожидании добычи «усатые» акулы могут </a:t>
                      </a:r>
                      <a:endParaRPr lang="ru-RU" sz="16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как малютки, меньше метра, так и гиганты, более 3 метров.</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319998">
                <a:tc>
                  <a:txBody>
                    <a:bodyPr/>
                    <a:lstStyle/>
                    <a:p>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Для человека эти акулы</a:t>
                      </a:r>
                      <a:endParaRPr lang="ru-RU" sz="16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из — за их внешнего вида.</a:t>
                      </a:r>
                      <a:endParaRPr lang="ru-RU" sz="16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r h="319998">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Ищем слов</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hMerge="1">
                  <a:txBody>
                    <a:bodyPr/>
                    <a:lstStyle/>
                    <a:p>
                      <a:endParaRPr lang="ru-RU" dirty="0"/>
                    </a:p>
                  </a:txBody>
                  <a:tcP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6"/>
                  </a:ext>
                </a:extLst>
              </a:tr>
              <a:tr h="1325707">
                <a:tc gridSpan="2">
                  <a:txBody>
                    <a:bodyPr/>
                    <a:lstStyle/>
                    <a:p>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1. «Ковровые», «усатые», «бородатые» акулы — это ________________________.</a:t>
                      </a:r>
                    </a:p>
                    <a:p>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2. </a:t>
                      </a:r>
                      <a:r>
                        <a:rPr lang="ru-RU" sz="1600" dirty="0" err="1">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Воббегонги</a:t>
                      </a:r>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 встречаются  как _______________, так и __________________.</a:t>
                      </a:r>
                    </a:p>
                    <a:p>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3. В каком месте морей и океанов охотятся ковровые акулы? _________________________.</a:t>
                      </a:r>
                    </a:p>
                    <a:p>
                      <a:pPr marL="0" marR="0" indent="0" defTabSz="914400" eaLnBrk="1" fontAlgn="auto" latinLnBrk="0" hangingPunct="1">
                        <a:lnSpc>
                          <a:spcPct val="100000"/>
                        </a:lnSpc>
                        <a:spcBef>
                          <a:spcPts val="0"/>
                        </a:spcBef>
                        <a:spcAft>
                          <a:spcPts val="0"/>
                        </a:spcAft>
                        <a:buClrTx/>
                        <a:buSzTx/>
                        <a:buFontTx/>
                        <a:buNone/>
                        <a:tabLst/>
                        <a:defRPr/>
                      </a:pPr>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4. Часами лежать неподвижно в засаде — это особенность ___________ акул. </a:t>
                      </a:r>
                    </a:p>
                    <a:p>
                      <a:pPr marL="0" marR="0" indent="0" defTabSz="914400" eaLnBrk="1" fontAlgn="auto" latinLnBrk="0" hangingPunct="1">
                        <a:lnSpc>
                          <a:spcPct val="100000"/>
                        </a:lnSpc>
                        <a:spcBef>
                          <a:spcPts val="0"/>
                        </a:spcBef>
                        <a:spcAft>
                          <a:spcPts val="0"/>
                        </a:spcAft>
                        <a:buClrTx/>
                        <a:buSzTx/>
                        <a:buFontTx/>
                        <a:buNone/>
                        <a:tabLst/>
                        <a:defRPr/>
                      </a:pPr>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5.Эти акулы для человека </a:t>
                      </a:r>
                      <a:r>
                        <a:rPr lang="ru-RU" sz="1600" dirty="0" err="1">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опасны?______________________________</a:t>
                      </a:r>
                      <a:r>
                        <a:rPr lang="ru-RU" sz="1600"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hMerge="1">
                  <a:txBody>
                    <a:bodyPr/>
                    <a:lstStyle/>
                    <a:p>
                      <a:endParaRPr lang="ru-RU" dirty="0"/>
                    </a:p>
                  </a:txBody>
                  <a:tcP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Прямоугольник 2"/>
          <p:cNvSpPr/>
          <p:nvPr/>
        </p:nvSpPr>
        <p:spPr>
          <a:xfrm>
            <a:off x="5121437" y="3444790"/>
            <a:ext cx="1531253" cy="346249"/>
          </a:xfrm>
          <a:prstGeom prst="rect">
            <a:avLst/>
          </a:prstGeom>
        </p:spPr>
        <p:txBody>
          <a:bodyPr wrap="none">
            <a:spAutoFit/>
          </a:bodyPr>
          <a:lstStyle/>
          <a:p>
            <a:r>
              <a:rPr lang="ru-RU" sz="1650"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ВОББЕГОНГИ</a:t>
            </a:r>
          </a:p>
        </p:txBody>
      </p:sp>
      <p:sp>
        <p:nvSpPr>
          <p:cNvPr id="4" name="Прямоугольник 3"/>
          <p:cNvSpPr/>
          <p:nvPr/>
        </p:nvSpPr>
        <p:spPr>
          <a:xfrm>
            <a:off x="3322527" y="3706348"/>
            <a:ext cx="1254831" cy="346249"/>
          </a:xfrm>
          <a:prstGeom prst="rect">
            <a:avLst/>
          </a:prstGeom>
        </p:spPr>
        <p:txBody>
          <a:bodyPr wrap="none">
            <a:spAutoFit/>
          </a:bodyPr>
          <a:lstStyle/>
          <a:p>
            <a:r>
              <a:rPr lang="ru-RU" sz="1650"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МАЛЮТКИ</a:t>
            </a:r>
          </a:p>
        </p:txBody>
      </p:sp>
      <p:sp>
        <p:nvSpPr>
          <p:cNvPr id="5" name="Прямоугольник 4"/>
          <p:cNvSpPr/>
          <p:nvPr/>
        </p:nvSpPr>
        <p:spPr>
          <a:xfrm>
            <a:off x="5428487" y="3706348"/>
            <a:ext cx="1144993" cy="346249"/>
          </a:xfrm>
          <a:prstGeom prst="rect">
            <a:avLst/>
          </a:prstGeom>
        </p:spPr>
        <p:txBody>
          <a:bodyPr wrap="none">
            <a:spAutoFit/>
          </a:bodyPr>
          <a:lstStyle/>
          <a:p>
            <a:r>
              <a:rPr lang="ru-RU" sz="1650"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ГИГАНТЫ</a:t>
            </a:r>
          </a:p>
        </p:txBody>
      </p:sp>
      <p:sp>
        <p:nvSpPr>
          <p:cNvPr id="6" name="Прямоугольник 5"/>
          <p:cNvSpPr/>
          <p:nvPr/>
        </p:nvSpPr>
        <p:spPr>
          <a:xfrm>
            <a:off x="5652907" y="3947489"/>
            <a:ext cx="2396169" cy="346249"/>
          </a:xfrm>
          <a:prstGeom prst="rect">
            <a:avLst/>
          </a:prstGeom>
        </p:spPr>
        <p:txBody>
          <a:bodyPr wrap="none">
            <a:spAutoFit/>
          </a:bodyPr>
          <a:lstStyle/>
          <a:p>
            <a:r>
              <a:rPr lang="ru-RU" sz="1650"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ПРИДОННОМ СЛОЕ </a:t>
            </a:r>
          </a:p>
        </p:txBody>
      </p:sp>
      <p:sp>
        <p:nvSpPr>
          <p:cNvPr id="7" name="Прямоугольник 6"/>
          <p:cNvSpPr/>
          <p:nvPr/>
        </p:nvSpPr>
        <p:spPr>
          <a:xfrm>
            <a:off x="5621424" y="4188630"/>
            <a:ext cx="952056" cy="346249"/>
          </a:xfrm>
          <a:prstGeom prst="rect">
            <a:avLst/>
          </a:prstGeom>
        </p:spPr>
        <p:txBody>
          <a:bodyPr wrap="none">
            <a:spAutoFit/>
          </a:bodyPr>
          <a:lstStyle/>
          <a:p>
            <a:r>
              <a:rPr lang="ru-RU" sz="1650"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ОХОТЫ </a:t>
            </a:r>
          </a:p>
        </p:txBody>
      </p:sp>
      <p:sp>
        <p:nvSpPr>
          <p:cNvPr id="8" name="Прямоугольник 7"/>
          <p:cNvSpPr/>
          <p:nvPr/>
        </p:nvSpPr>
        <p:spPr>
          <a:xfrm>
            <a:off x="3564311" y="4435118"/>
            <a:ext cx="2322752" cy="346249"/>
          </a:xfrm>
          <a:prstGeom prst="rect">
            <a:avLst/>
          </a:prstGeom>
        </p:spPr>
        <p:txBody>
          <a:bodyPr wrap="none">
            <a:spAutoFit/>
          </a:bodyPr>
          <a:lstStyle/>
          <a:p>
            <a:r>
              <a:rPr lang="ru-RU" sz="1650" i="1" dirty="0">
                <a:ln w="12700">
                  <a:solidFill>
                    <a:srgbClr val="FF6600"/>
                  </a:solidFill>
                </a:ln>
                <a:solidFill>
                  <a:srgbClr val="FF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САМИ НЕ НАПАДАЮТ</a:t>
            </a:r>
          </a:p>
        </p:txBody>
      </p:sp>
      <p:pic>
        <p:nvPicPr>
          <p:cNvPr id="11" name="Рисунок 10" descr="248 &amp;Vcy;&amp;ocy;&amp;lcy;&amp;shcy;&amp;iecy;&amp;bcy;&amp;ncy;&amp;ycy;&amp;jcy; &amp;mcy;&amp;icy;&amp;rcy; &amp;acy;&amp;rcy;&amp;khcy;&amp;icy;&amp;pcy;&amp;iecy;&amp;lcy;&amp;acy;&amp;gcy;&amp;acy; &amp;Rcy;&amp;acy;&amp;dcy;&amp;zhcy;&amp;acy; &amp;Acy;&amp;mcy;&amp;pcy;&amp;acy;&amp;tcy;">
            <a:extLst>
              <a:ext uri="{FF2B5EF4-FFF2-40B4-BE49-F238E27FC236}">
                <a16:creationId xmlns:a16="http://schemas.microsoft.com/office/drawing/2014/main" id="{34961740-5F3A-4DD0-88D2-5CFC852EF0FC}"/>
              </a:ext>
            </a:extLst>
          </p:cNvPr>
          <p:cNvPicPr/>
          <p:nvPr/>
        </p:nvPicPr>
        <p:blipFill>
          <a:blip r:embed="rId2" cstate="print"/>
          <a:srcRect/>
          <a:stretch>
            <a:fillRect/>
          </a:stretch>
        </p:blipFill>
        <p:spPr bwMode="auto">
          <a:xfrm>
            <a:off x="1472526" y="682924"/>
            <a:ext cx="6071276" cy="4211805"/>
          </a:xfrm>
          <a:prstGeom prst="rect">
            <a:avLst/>
          </a:prstGeom>
          <a:solidFill>
            <a:srgbClr val="FFFFFF">
              <a:shade val="85000"/>
            </a:srgbClr>
          </a:solidFill>
          <a:ln w="5715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66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par>
                          <p:cTn id="32" fill="hold">
                            <p:stCondLst>
                              <p:cond delay="1000"/>
                            </p:stCondLst>
                            <p:childTnLst>
                              <p:par>
                                <p:cTn id="33" presetID="17" presetClass="entr" presetSubtype="10" fill="hold" nodeType="afterEffect">
                                  <p:stCondLst>
                                    <p:cond delay="10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0049" y="4076988"/>
            <a:ext cx="5561894" cy="300082"/>
          </a:xfrm>
          <a:prstGeom prst="rect">
            <a:avLst/>
          </a:prstGeom>
          <a:noFill/>
        </p:spPr>
        <p:txBody>
          <a:bodyPr wrap="square" rtlCol="0">
            <a:spAutoFit/>
          </a:bodyPr>
          <a:lstStyle/>
          <a:p>
            <a:endParaRPr lang="ru-RU" sz="1350" dirty="0"/>
          </a:p>
        </p:txBody>
      </p:sp>
      <p:sp>
        <p:nvSpPr>
          <p:cNvPr id="4" name="Rectangle 1">
            <a:extLst>
              <a:ext uri="{FF2B5EF4-FFF2-40B4-BE49-F238E27FC236}">
                <a16:creationId xmlns:a16="http://schemas.microsoft.com/office/drawing/2014/main" id="{3C0046DD-661F-4E03-A13A-20945410A955}"/>
              </a:ext>
            </a:extLst>
          </p:cNvPr>
          <p:cNvSpPr/>
          <p:nvPr/>
        </p:nvSpPr>
        <p:spPr>
          <a:xfrm>
            <a:off x="610121" y="2103468"/>
            <a:ext cx="7746101" cy="1425092"/>
          </a:xfrm>
          <a:prstGeom prst="rect">
            <a:avLst/>
          </a:prstGeom>
          <a:noFill/>
          <a:ln w="9525">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Упражнение</a:t>
            </a:r>
          </a:p>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r>
              <a:rPr lang="ru-RU" sz="4400" i="1" spc="-1" dirty="0" err="1">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Нейрозарядка</a:t>
            </a: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p>
        </p:txBody>
      </p:sp>
    </p:spTree>
    <p:extLst>
      <p:ext uri="{BB962C8B-B14F-4D97-AF65-F5344CB8AC3E}">
        <p14:creationId xmlns:p14="http://schemas.microsoft.com/office/powerpoint/2010/main" val="1043031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https://images.zakupka.com/i3/categories/zhivotnye-morskie-rakoobraznye_96675bbce9e2be6_800x600.png"/>
          <p:cNvPicPr>
            <a:picLocks noChangeAspect="1" noChangeArrowheads="1"/>
          </p:cNvPicPr>
          <p:nvPr/>
        </p:nvPicPr>
        <p:blipFill>
          <a:blip r:embed="rId2" cstate="print"/>
          <a:srcRect/>
          <a:stretch>
            <a:fillRect/>
          </a:stretch>
        </p:blipFill>
        <p:spPr bwMode="auto">
          <a:xfrm>
            <a:off x="6183859" y="1883604"/>
            <a:ext cx="1137349" cy="611325"/>
          </a:xfrm>
          <a:prstGeom prst="rect">
            <a:avLst/>
          </a:prstGeom>
          <a:noFill/>
        </p:spPr>
      </p:pic>
      <p:pic>
        <p:nvPicPr>
          <p:cNvPr id="55" name="Picture 4" descr="https://i.pinimg.com/originals/cc/0d/f9/cc0df90d8bc00af47725ec81117e5f83.png"/>
          <p:cNvPicPr>
            <a:picLocks noChangeAspect="1" noChangeArrowheads="1"/>
          </p:cNvPicPr>
          <p:nvPr/>
        </p:nvPicPr>
        <p:blipFill>
          <a:blip r:embed="rId3" cstate="print"/>
          <a:srcRect/>
          <a:stretch>
            <a:fillRect/>
          </a:stretch>
        </p:blipFill>
        <p:spPr bwMode="auto">
          <a:xfrm>
            <a:off x="2803452" y="1618095"/>
            <a:ext cx="1648271" cy="919511"/>
          </a:xfrm>
          <a:prstGeom prst="rect">
            <a:avLst/>
          </a:prstGeom>
          <a:noFill/>
        </p:spPr>
      </p:pic>
      <p:pic>
        <p:nvPicPr>
          <p:cNvPr id="56" name="Picture 4"/>
          <p:cNvPicPr>
            <a:picLocks noChangeAspect="1" noChangeArrowheads="1"/>
          </p:cNvPicPr>
          <p:nvPr/>
        </p:nvPicPr>
        <p:blipFill>
          <a:blip r:embed="rId4" cstate="print"/>
          <a:srcRect/>
          <a:stretch>
            <a:fillRect/>
          </a:stretch>
        </p:blipFill>
        <p:spPr bwMode="auto">
          <a:xfrm>
            <a:off x="217357" y="1668453"/>
            <a:ext cx="1148736" cy="1026260"/>
          </a:xfrm>
          <a:prstGeom prst="rect">
            <a:avLst/>
          </a:prstGeom>
          <a:noFill/>
          <a:ln w="0">
            <a:noFill/>
            <a:miter lim="800000"/>
            <a:headEnd/>
            <a:tailEnd/>
          </a:ln>
        </p:spPr>
      </p:pic>
      <p:pic>
        <p:nvPicPr>
          <p:cNvPr id="57" name="Picture 18" descr="https://greenwildscreen.com/wp-content/uploads/2022/04/morskojlev22.png"/>
          <p:cNvPicPr>
            <a:picLocks noChangeAspect="1" noChangeArrowheads="1"/>
          </p:cNvPicPr>
          <p:nvPr/>
        </p:nvPicPr>
        <p:blipFill>
          <a:blip r:embed="rId5" cstate="print"/>
          <a:srcRect/>
          <a:stretch>
            <a:fillRect/>
          </a:stretch>
        </p:blipFill>
        <p:spPr bwMode="auto">
          <a:xfrm>
            <a:off x="4494242" y="1692590"/>
            <a:ext cx="1436145" cy="1021099"/>
          </a:xfrm>
          <a:prstGeom prst="rect">
            <a:avLst/>
          </a:prstGeom>
          <a:noFill/>
        </p:spPr>
      </p:pic>
      <p:pic>
        <p:nvPicPr>
          <p:cNvPr id="58" name="Picture 2" descr="https://upload.wikimedia.org/wikipedia/commons/3/32/Octopus_vulgaris_Merculiano.jpg"/>
          <p:cNvPicPr>
            <a:picLocks noChangeAspect="1" noChangeArrowheads="1"/>
          </p:cNvPicPr>
          <p:nvPr/>
        </p:nvPicPr>
        <p:blipFill>
          <a:blip r:embed="rId6" cstate="print">
            <a:clrChange>
              <a:clrFrom>
                <a:srgbClr val="FFFFFF"/>
              </a:clrFrom>
              <a:clrTo>
                <a:srgbClr val="FFFFFF">
                  <a:alpha val="0"/>
                </a:srgbClr>
              </a:clrTo>
            </a:clrChange>
          </a:blip>
          <a:srcRect t="3571" b="1786"/>
          <a:stretch>
            <a:fillRect/>
          </a:stretch>
        </p:blipFill>
        <p:spPr bwMode="auto">
          <a:xfrm>
            <a:off x="1384639" y="1505694"/>
            <a:ext cx="1148736" cy="1207995"/>
          </a:xfrm>
          <a:prstGeom prst="rect">
            <a:avLst/>
          </a:prstGeom>
          <a:noFill/>
        </p:spPr>
      </p:pic>
      <p:pic>
        <p:nvPicPr>
          <p:cNvPr id="59" name="Picture 4" descr="https://webstockreview.net/images/dolphin-clipart-small-dolphin-19.png"/>
          <p:cNvPicPr>
            <a:picLocks noChangeAspect="1" noChangeArrowheads="1"/>
          </p:cNvPicPr>
          <p:nvPr/>
        </p:nvPicPr>
        <p:blipFill rotWithShape="1">
          <a:blip r:embed="rId7" cstate="print"/>
          <a:srcRect l="14864" r="13043"/>
          <a:stretch/>
        </p:blipFill>
        <p:spPr bwMode="auto">
          <a:xfrm>
            <a:off x="7506618" y="1447047"/>
            <a:ext cx="1479332" cy="1538986"/>
          </a:xfrm>
          <a:prstGeom prst="rect">
            <a:avLst/>
          </a:prstGeom>
          <a:noFill/>
        </p:spPr>
      </p:pic>
      <p:pic>
        <p:nvPicPr>
          <p:cNvPr id="60" name="Picture 3"/>
          <p:cNvPicPr/>
          <p:nvPr/>
        </p:nvPicPr>
        <p:blipFill>
          <a:blip r:embed="rId8" cstate="print">
            <a:clrChange>
              <a:clrFrom>
                <a:srgbClr val="FFFFFF"/>
              </a:clrFrom>
              <a:clrTo>
                <a:srgbClr val="FFFFFF">
                  <a:alpha val="0"/>
                </a:srgbClr>
              </a:clrTo>
            </a:clrChange>
          </a:blip>
          <a:srcRect l="16433" b="20409"/>
          <a:stretch/>
        </p:blipFill>
        <p:spPr>
          <a:xfrm>
            <a:off x="392905" y="3091290"/>
            <a:ext cx="973188" cy="1404045"/>
          </a:xfrm>
          <a:prstGeom prst="rect">
            <a:avLst/>
          </a:prstGeom>
          <a:ln w="0">
            <a:noFill/>
          </a:ln>
        </p:spPr>
      </p:pic>
      <p:pic>
        <p:nvPicPr>
          <p:cNvPr id="61" name="Picture 4"/>
          <p:cNvPicPr/>
          <p:nvPr/>
        </p:nvPicPr>
        <p:blipFill>
          <a:blip r:embed="rId9" cstate="print">
            <a:clrChange>
              <a:clrFrom>
                <a:srgbClr val="FFFFFF"/>
              </a:clrFrom>
              <a:clrTo>
                <a:srgbClr val="FFFFFF">
                  <a:alpha val="0"/>
                </a:srgbClr>
              </a:clrTo>
            </a:clrChange>
          </a:blip>
          <a:srcRect l="15652" r="6112" b="17498"/>
          <a:stretch/>
        </p:blipFill>
        <p:spPr>
          <a:xfrm>
            <a:off x="6332568" y="3044616"/>
            <a:ext cx="957279" cy="1420643"/>
          </a:xfrm>
          <a:prstGeom prst="rect">
            <a:avLst/>
          </a:prstGeom>
          <a:ln w="0">
            <a:noFill/>
          </a:ln>
        </p:spPr>
      </p:pic>
      <p:pic>
        <p:nvPicPr>
          <p:cNvPr id="62" name="Picture 5"/>
          <p:cNvPicPr/>
          <p:nvPr/>
        </p:nvPicPr>
        <p:blipFill>
          <a:blip r:embed="rId10" cstate="print">
            <a:clrChange>
              <a:clrFrom>
                <a:srgbClr val="FFFFFF"/>
              </a:clrFrom>
              <a:clrTo>
                <a:srgbClr val="FFFFFF">
                  <a:alpha val="0"/>
                </a:srgbClr>
              </a:clrTo>
            </a:clrChange>
          </a:blip>
          <a:srcRect l="22395" t="4211" r="10389" b="17568"/>
          <a:stretch/>
        </p:blipFill>
        <p:spPr>
          <a:xfrm>
            <a:off x="3179343" y="3135463"/>
            <a:ext cx="765824" cy="1340192"/>
          </a:xfrm>
          <a:prstGeom prst="rect">
            <a:avLst/>
          </a:prstGeom>
          <a:ln w="0">
            <a:noFill/>
          </a:ln>
        </p:spPr>
      </p:pic>
      <p:pic>
        <p:nvPicPr>
          <p:cNvPr id="63" name="Picture 6"/>
          <p:cNvPicPr/>
          <p:nvPr/>
        </p:nvPicPr>
        <p:blipFill>
          <a:blip r:embed="rId11" cstate="print">
            <a:clrChange>
              <a:clrFrom>
                <a:srgbClr val="FFFFFF"/>
              </a:clrFrom>
              <a:clrTo>
                <a:srgbClr val="FFFFFF">
                  <a:alpha val="0"/>
                </a:srgbClr>
              </a:clrTo>
            </a:clrChange>
          </a:blip>
          <a:srcRect l="10805" t="3599" r="8170" b="18945"/>
          <a:stretch/>
        </p:blipFill>
        <p:spPr>
          <a:xfrm>
            <a:off x="1637372" y="3143317"/>
            <a:ext cx="957279" cy="1340191"/>
          </a:xfrm>
          <a:prstGeom prst="rect">
            <a:avLst/>
          </a:prstGeom>
          <a:ln w="0">
            <a:noFill/>
          </a:ln>
        </p:spPr>
      </p:pic>
      <p:pic>
        <p:nvPicPr>
          <p:cNvPr id="64" name="Picture 14"/>
          <p:cNvPicPr/>
          <p:nvPr/>
        </p:nvPicPr>
        <p:blipFill>
          <a:blip r:embed="rId12" cstate="print">
            <a:clrChange>
              <a:clrFrom>
                <a:srgbClr val="FFFFFF"/>
              </a:clrFrom>
              <a:clrTo>
                <a:srgbClr val="FFFFFF">
                  <a:alpha val="0"/>
                </a:srgbClr>
              </a:clrTo>
            </a:clrChange>
          </a:blip>
          <a:srcRect l="22236" r="16595" b="21093"/>
          <a:stretch/>
        </p:blipFill>
        <p:spPr>
          <a:xfrm>
            <a:off x="4857646" y="3159887"/>
            <a:ext cx="702005" cy="1305372"/>
          </a:xfrm>
          <a:prstGeom prst="rect">
            <a:avLst/>
          </a:prstGeom>
          <a:ln w="0">
            <a:noFill/>
          </a:ln>
        </p:spPr>
      </p:pic>
      <p:pic>
        <p:nvPicPr>
          <p:cNvPr id="65" name="Picture 15"/>
          <p:cNvPicPr/>
          <p:nvPr/>
        </p:nvPicPr>
        <p:blipFill>
          <a:blip r:embed="rId13" cstate="print">
            <a:clrChange>
              <a:clrFrom>
                <a:srgbClr val="FFFFFF"/>
              </a:clrFrom>
              <a:clrTo>
                <a:srgbClr val="FFFFFF">
                  <a:alpha val="0"/>
                </a:srgbClr>
              </a:clrTo>
            </a:clrChange>
          </a:blip>
          <a:srcRect l="16688" r="11022" b="20366"/>
          <a:stretch/>
        </p:blipFill>
        <p:spPr>
          <a:xfrm>
            <a:off x="7921453" y="3086632"/>
            <a:ext cx="829642" cy="1364405"/>
          </a:xfrm>
          <a:prstGeom prst="rect">
            <a:avLst/>
          </a:prstGeom>
          <a:ln w="0">
            <a:noFill/>
          </a:ln>
        </p:spPr>
      </p:pic>
      <p:sp>
        <p:nvSpPr>
          <p:cNvPr id="66" name="TextBox 65"/>
          <p:cNvSpPr txBox="1"/>
          <p:nvPr/>
        </p:nvSpPr>
        <p:spPr>
          <a:xfrm>
            <a:off x="979464" y="837575"/>
            <a:ext cx="7094325" cy="461665"/>
          </a:xfrm>
          <a:prstGeom prst="rect">
            <a:avLst/>
          </a:prstGeom>
          <a:noFill/>
        </p:spPr>
        <p:txBody>
          <a:bodyPr wrap="square" rtlCol="0">
            <a:spAutoFit/>
          </a:bodyPr>
          <a:lstStyle/>
          <a:p>
            <a:pPr algn="ctr"/>
            <a:r>
              <a:rPr lang="ru-RU" sz="2400" spc="-1" dirty="0">
                <a:ln w="19050">
                  <a:solidFill>
                    <a:srgbClr val="642100"/>
                  </a:solidFill>
                </a:ln>
                <a:solidFill>
                  <a:srgbClr val="993300"/>
                </a:solidFill>
                <a:latin typeface="Times New Roman" pitchFamily="18" charset="0"/>
                <a:cs typeface="Times New Roman" pitchFamily="18" charset="0"/>
              </a:rPr>
              <a:t>Посмотрите внимательно. Запомните и повторите.</a:t>
            </a:r>
            <a:endParaRPr lang="ru-RU" sz="2400" dirty="0">
              <a:ln w="19050">
                <a:solidFill>
                  <a:srgbClr val="642100"/>
                </a:solidFill>
              </a:ln>
              <a:solidFill>
                <a:srgbClr val="993300"/>
              </a:solidFill>
              <a:latin typeface="Times New Roman" pitchFamily="18" charset="0"/>
              <a:cs typeface="Times New Roman" pitchFamily="18" charset="0"/>
            </a:endParaRPr>
          </a:p>
        </p:txBody>
      </p:sp>
      <p:pic>
        <p:nvPicPr>
          <p:cNvPr id="22" name="Picture 2" descr="https://images.zakupka.com/i3/categories/zhivotnye-morskie-rakoobraznye_96675bbce9e2be6_800x600.png">
            <a:extLst>
              <a:ext uri="{FF2B5EF4-FFF2-40B4-BE49-F238E27FC236}">
                <a16:creationId xmlns:a16="http://schemas.microsoft.com/office/drawing/2014/main" id="{317E4827-BD93-4654-84D1-37ACBEC185B9}"/>
              </a:ext>
            </a:extLst>
          </p:cNvPr>
          <p:cNvPicPr>
            <a:picLocks noChangeAspect="1" noChangeArrowheads="1"/>
          </p:cNvPicPr>
          <p:nvPr/>
        </p:nvPicPr>
        <p:blipFill>
          <a:blip r:embed="rId2" cstate="print"/>
          <a:srcRect/>
          <a:stretch>
            <a:fillRect/>
          </a:stretch>
        </p:blipFill>
        <p:spPr bwMode="auto">
          <a:xfrm>
            <a:off x="1942913" y="2865051"/>
            <a:ext cx="1137349" cy="611325"/>
          </a:xfrm>
          <a:prstGeom prst="rect">
            <a:avLst/>
          </a:prstGeom>
          <a:noFill/>
        </p:spPr>
      </p:pic>
      <p:pic>
        <p:nvPicPr>
          <p:cNvPr id="23" name="Picture 4" descr="https://i.pinimg.com/originals/cc/0d/f9/cc0df90d8bc00af47725ec81117e5f83.png">
            <a:extLst>
              <a:ext uri="{FF2B5EF4-FFF2-40B4-BE49-F238E27FC236}">
                <a16:creationId xmlns:a16="http://schemas.microsoft.com/office/drawing/2014/main" id="{40ABDF9D-A8A6-4CB4-B877-5745C20D4217}"/>
              </a:ext>
            </a:extLst>
          </p:cNvPr>
          <p:cNvPicPr>
            <a:picLocks noChangeAspect="1" noChangeArrowheads="1"/>
          </p:cNvPicPr>
          <p:nvPr/>
        </p:nvPicPr>
        <p:blipFill>
          <a:blip r:embed="rId3" cstate="print"/>
          <a:srcRect/>
          <a:stretch>
            <a:fillRect/>
          </a:stretch>
        </p:blipFill>
        <p:spPr bwMode="auto">
          <a:xfrm>
            <a:off x="7090894" y="2594709"/>
            <a:ext cx="1624449" cy="906221"/>
          </a:xfrm>
          <a:prstGeom prst="rect">
            <a:avLst/>
          </a:prstGeom>
          <a:noFill/>
        </p:spPr>
      </p:pic>
      <p:pic>
        <p:nvPicPr>
          <p:cNvPr id="24" name="Picture 4">
            <a:extLst>
              <a:ext uri="{FF2B5EF4-FFF2-40B4-BE49-F238E27FC236}">
                <a16:creationId xmlns:a16="http://schemas.microsoft.com/office/drawing/2014/main" id="{CC916B0F-6207-42C4-A84D-E63458728A6F}"/>
              </a:ext>
            </a:extLst>
          </p:cNvPr>
          <p:cNvPicPr>
            <a:picLocks noChangeAspect="1" noChangeArrowheads="1"/>
          </p:cNvPicPr>
          <p:nvPr/>
        </p:nvPicPr>
        <p:blipFill>
          <a:blip r:embed="rId4" cstate="print"/>
          <a:srcRect/>
          <a:stretch>
            <a:fillRect/>
          </a:stretch>
        </p:blipFill>
        <p:spPr bwMode="auto">
          <a:xfrm>
            <a:off x="3317445" y="2726081"/>
            <a:ext cx="1148736" cy="1026260"/>
          </a:xfrm>
          <a:prstGeom prst="rect">
            <a:avLst/>
          </a:prstGeom>
          <a:noFill/>
          <a:ln w="0">
            <a:noFill/>
            <a:miter lim="800000"/>
            <a:headEnd/>
            <a:tailEnd/>
          </a:ln>
        </p:spPr>
      </p:pic>
      <p:pic>
        <p:nvPicPr>
          <p:cNvPr id="25" name="Picture 18" descr="https://greenwildscreen.com/wp-content/uploads/2022/04/morskojlev22.png">
            <a:extLst>
              <a:ext uri="{FF2B5EF4-FFF2-40B4-BE49-F238E27FC236}">
                <a16:creationId xmlns:a16="http://schemas.microsoft.com/office/drawing/2014/main" id="{AE593AD2-DD87-4394-A375-ADD1594B8F23}"/>
              </a:ext>
            </a:extLst>
          </p:cNvPr>
          <p:cNvPicPr>
            <a:picLocks noChangeAspect="1" noChangeArrowheads="1"/>
          </p:cNvPicPr>
          <p:nvPr/>
        </p:nvPicPr>
        <p:blipFill>
          <a:blip r:embed="rId5" cstate="print"/>
          <a:srcRect/>
          <a:stretch>
            <a:fillRect/>
          </a:stretch>
        </p:blipFill>
        <p:spPr bwMode="auto">
          <a:xfrm>
            <a:off x="266816" y="2666301"/>
            <a:ext cx="1436145" cy="1021099"/>
          </a:xfrm>
          <a:prstGeom prst="rect">
            <a:avLst/>
          </a:prstGeom>
          <a:noFill/>
        </p:spPr>
      </p:pic>
      <p:pic>
        <p:nvPicPr>
          <p:cNvPr id="26" name="Picture 2" descr="https://upload.wikimedia.org/wikipedia/commons/3/32/Octopus_vulgaris_Merculiano.jpg">
            <a:extLst>
              <a:ext uri="{FF2B5EF4-FFF2-40B4-BE49-F238E27FC236}">
                <a16:creationId xmlns:a16="http://schemas.microsoft.com/office/drawing/2014/main" id="{7D676B98-C0C8-4E6C-BDB7-2012B8141D22}"/>
              </a:ext>
            </a:extLst>
          </p:cNvPr>
          <p:cNvPicPr>
            <a:picLocks noChangeAspect="1" noChangeArrowheads="1"/>
          </p:cNvPicPr>
          <p:nvPr/>
        </p:nvPicPr>
        <p:blipFill>
          <a:blip r:embed="rId6" cstate="print">
            <a:clrChange>
              <a:clrFrom>
                <a:srgbClr val="FFFFFF"/>
              </a:clrFrom>
              <a:clrTo>
                <a:srgbClr val="FFFFFF">
                  <a:alpha val="0"/>
                </a:srgbClr>
              </a:clrTo>
            </a:clrChange>
          </a:blip>
          <a:srcRect t="3571" b="1786"/>
          <a:stretch>
            <a:fillRect/>
          </a:stretch>
        </p:blipFill>
        <p:spPr bwMode="auto">
          <a:xfrm>
            <a:off x="5914586" y="2585596"/>
            <a:ext cx="1148736" cy="1207995"/>
          </a:xfrm>
          <a:prstGeom prst="rect">
            <a:avLst/>
          </a:prstGeom>
          <a:noFill/>
        </p:spPr>
      </p:pic>
      <p:pic>
        <p:nvPicPr>
          <p:cNvPr id="27" name="Picture 4" descr="https://webstockreview.net/images/dolphin-clipart-small-dolphin-19.png">
            <a:extLst>
              <a:ext uri="{FF2B5EF4-FFF2-40B4-BE49-F238E27FC236}">
                <a16:creationId xmlns:a16="http://schemas.microsoft.com/office/drawing/2014/main" id="{B309A550-8370-47F7-A27F-02CCD9F1BC7A}"/>
              </a:ext>
            </a:extLst>
          </p:cNvPr>
          <p:cNvPicPr>
            <a:picLocks noChangeAspect="1" noChangeArrowheads="1"/>
          </p:cNvPicPr>
          <p:nvPr/>
        </p:nvPicPr>
        <p:blipFill rotWithShape="1">
          <a:blip r:embed="rId7" cstate="print"/>
          <a:srcRect l="14760" r="17276"/>
          <a:stretch/>
        </p:blipFill>
        <p:spPr bwMode="auto">
          <a:xfrm>
            <a:off x="4526627" y="2411742"/>
            <a:ext cx="1394625" cy="1538985"/>
          </a:xfrm>
          <a:prstGeom prst="rect">
            <a:avLst/>
          </a:prstGeom>
          <a:noFill/>
        </p:spPr>
      </p:pic>
    </p:spTree>
    <p:extLst>
      <p:ext uri="{BB962C8B-B14F-4D97-AF65-F5344CB8AC3E}">
        <p14:creationId xmlns:p14="http://schemas.microsoft.com/office/powerpoint/2010/main" val="152569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6"/>
                                        </p:tgtEl>
                                      </p:cBhvr>
                                    </p:animEffect>
                                    <p:set>
                                      <p:cBhvr>
                                        <p:cTn id="67" dur="1" fill="hold">
                                          <p:stCondLst>
                                            <p:cond delay="499"/>
                                          </p:stCondLst>
                                        </p:cTn>
                                        <p:tgtEl>
                                          <p:spTgt spid="56"/>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58"/>
                                        </p:tgtEl>
                                      </p:cBhvr>
                                    </p:animEffect>
                                    <p:set>
                                      <p:cBhvr>
                                        <p:cTn id="70" dur="1" fill="hold">
                                          <p:stCondLst>
                                            <p:cond delay="499"/>
                                          </p:stCondLst>
                                        </p:cTn>
                                        <p:tgtEl>
                                          <p:spTgt spid="5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5"/>
                                        </p:tgtEl>
                                      </p:cBhvr>
                                    </p:animEffect>
                                    <p:set>
                                      <p:cBhvr>
                                        <p:cTn id="73" dur="1" fill="hold">
                                          <p:stCondLst>
                                            <p:cond delay="499"/>
                                          </p:stCondLst>
                                        </p:cTn>
                                        <p:tgtEl>
                                          <p:spTgt spid="55"/>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57"/>
                                        </p:tgtEl>
                                      </p:cBhvr>
                                    </p:animEffect>
                                    <p:set>
                                      <p:cBhvr>
                                        <p:cTn id="76" dur="1" fill="hold">
                                          <p:stCondLst>
                                            <p:cond delay="499"/>
                                          </p:stCondLst>
                                        </p:cTn>
                                        <p:tgtEl>
                                          <p:spTgt spid="5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54"/>
                                        </p:tgtEl>
                                      </p:cBhvr>
                                    </p:animEffect>
                                    <p:set>
                                      <p:cBhvr>
                                        <p:cTn id="79" dur="1" fill="hold">
                                          <p:stCondLst>
                                            <p:cond delay="499"/>
                                          </p:stCondLst>
                                        </p:cTn>
                                        <p:tgtEl>
                                          <p:spTgt spid="5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59"/>
                                        </p:tgtEl>
                                      </p:cBhvr>
                                    </p:animEffect>
                                    <p:set>
                                      <p:cBhvr>
                                        <p:cTn id="82" dur="1" fill="hold">
                                          <p:stCondLst>
                                            <p:cond delay="499"/>
                                          </p:stCondLst>
                                        </p:cTn>
                                        <p:tgtEl>
                                          <p:spTgt spid="59"/>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60"/>
                                        </p:tgtEl>
                                      </p:cBhvr>
                                    </p:animEffect>
                                    <p:set>
                                      <p:cBhvr>
                                        <p:cTn id="85" dur="1" fill="hold">
                                          <p:stCondLst>
                                            <p:cond delay="499"/>
                                          </p:stCondLst>
                                        </p:cTn>
                                        <p:tgtEl>
                                          <p:spTgt spid="60"/>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3"/>
                                        </p:tgtEl>
                                      </p:cBhvr>
                                    </p:animEffect>
                                    <p:set>
                                      <p:cBhvr>
                                        <p:cTn id="88" dur="1" fill="hold">
                                          <p:stCondLst>
                                            <p:cond delay="499"/>
                                          </p:stCondLst>
                                        </p:cTn>
                                        <p:tgtEl>
                                          <p:spTgt spid="63"/>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62"/>
                                        </p:tgtEl>
                                      </p:cBhvr>
                                    </p:animEffect>
                                    <p:set>
                                      <p:cBhvr>
                                        <p:cTn id="91" dur="1" fill="hold">
                                          <p:stCondLst>
                                            <p:cond delay="499"/>
                                          </p:stCondLst>
                                        </p:cTn>
                                        <p:tgtEl>
                                          <p:spTgt spid="6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64"/>
                                        </p:tgtEl>
                                      </p:cBhvr>
                                    </p:animEffect>
                                    <p:set>
                                      <p:cBhvr>
                                        <p:cTn id="94" dur="1" fill="hold">
                                          <p:stCondLst>
                                            <p:cond delay="499"/>
                                          </p:stCondLst>
                                        </p:cTn>
                                        <p:tgtEl>
                                          <p:spTgt spid="64"/>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61"/>
                                        </p:tgtEl>
                                      </p:cBhvr>
                                    </p:animEffect>
                                    <p:set>
                                      <p:cBhvr>
                                        <p:cTn id="97" dur="1" fill="hold">
                                          <p:stCondLst>
                                            <p:cond delay="499"/>
                                          </p:stCondLst>
                                        </p:cTn>
                                        <p:tgtEl>
                                          <p:spTgt spid="61"/>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65"/>
                                        </p:tgtEl>
                                      </p:cBhvr>
                                    </p:animEffect>
                                    <p:set>
                                      <p:cBhvr>
                                        <p:cTn id="100" dur="1" fill="hold">
                                          <p:stCondLst>
                                            <p:cond delay="499"/>
                                          </p:stCondLst>
                                        </p:cTn>
                                        <p:tgtEl>
                                          <p:spTgt spid="65"/>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66"/>
                                        </p:tgtEl>
                                      </p:cBhvr>
                                    </p:animEffect>
                                    <p:set>
                                      <p:cBhvr>
                                        <p:cTn id="103" dur="1" fill="hold">
                                          <p:stCondLst>
                                            <p:cond delay="499"/>
                                          </p:stCondLst>
                                        </p:cTn>
                                        <p:tgtEl>
                                          <p:spTgt spid="66"/>
                                        </p:tgtEl>
                                        <p:attrNameLst>
                                          <p:attrName>style.visibility</p:attrName>
                                        </p:attrNameLst>
                                      </p:cBhvr>
                                      <p:to>
                                        <p:strVal val="hidden"/>
                                      </p:to>
                                    </p:se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par>
                                <p:cTn id="108" presetID="10" presetClass="entr" presetSubtype="0" fill="hold"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500"/>
                                        <p:tgtEl>
                                          <p:spTgt spid="22"/>
                                        </p:tgtEl>
                                      </p:cBhvr>
                                    </p:animEffect>
                                  </p:childTnLst>
                                </p:cTn>
                              </p:par>
                              <p:par>
                                <p:cTn id="111" presetID="10" presetClass="entr" presetSubtype="0"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500"/>
                                        <p:tgtEl>
                                          <p:spTgt spid="24"/>
                                        </p:tgtEl>
                                      </p:cBhvr>
                                    </p:animEffect>
                                  </p:childTnLst>
                                </p:cTn>
                              </p:par>
                              <p:par>
                                <p:cTn id="114" presetID="10" presetClass="entr" presetSubtype="0" fill="hold"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par>
                                <p:cTn id="117" presetID="10" presetClass="entr" presetSubtype="0" fill="hold"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par>
                                <p:cTn id="120" presetID="10" presetClass="entr" presetSubtype="0" fill="hold"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3"/>
          <p:cNvPicPr/>
          <p:nvPr/>
        </p:nvPicPr>
        <p:blipFill>
          <a:blip r:embed="rId2" cstate="print">
            <a:clrChange>
              <a:clrFrom>
                <a:srgbClr val="FFFFFF"/>
              </a:clrFrom>
              <a:clrTo>
                <a:srgbClr val="FFFFFF">
                  <a:alpha val="0"/>
                </a:srgbClr>
              </a:clrTo>
            </a:clrChange>
          </a:blip>
          <a:srcRect l="16433" b="20409"/>
          <a:stretch/>
        </p:blipFill>
        <p:spPr>
          <a:xfrm>
            <a:off x="7296831" y="2253000"/>
            <a:ext cx="1039667" cy="1244578"/>
          </a:xfrm>
          <a:prstGeom prst="rect">
            <a:avLst/>
          </a:prstGeom>
          <a:ln w="0">
            <a:noFill/>
          </a:ln>
        </p:spPr>
      </p:pic>
      <p:pic>
        <p:nvPicPr>
          <p:cNvPr id="75" name="Picture 4"/>
          <p:cNvPicPr/>
          <p:nvPr/>
        </p:nvPicPr>
        <p:blipFill>
          <a:blip r:embed="rId3" cstate="print">
            <a:clrChange>
              <a:clrFrom>
                <a:srgbClr val="FFFFFF"/>
              </a:clrFrom>
              <a:clrTo>
                <a:srgbClr val="FFFFFF">
                  <a:alpha val="0"/>
                </a:srgbClr>
              </a:clrTo>
            </a:clrChange>
          </a:blip>
          <a:srcRect l="15652" r="6112" b="17498"/>
          <a:stretch/>
        </p:blipFill>
        <p:spPr>
          <a:xfrm>
            <a:off x="4599598" y="2242076"/>
            <a:ext cx="1022672" cy="1259292"/>
          </a:xfrm>
          <a:prstGeom prst="rect">
            <a:avLst/>
          </a:prstGeom>
          <a:ln w="0">
            <a:noFill/>
          </a:ln>
        </p:spPr>
      </p:pic>
      <p:pic>
        <p:nvPicPr>
          <p:cNvPr id="76" name="Picture 5"/>
          <p:cNvPicPr/>
          <p:nvPr/>
        </p:nvPicPr>
        <p:blipFill>
          <a:blip r:embed="rId4" cstate="print">
            <a:clrChange>
              <a:clrFrom>
                <a:srgbClr val="FFFFFF"/>
              </a:clrFrom>
              <a:clrTo>
                <a:srgbClr val="FFFFFF">
                  <a:alpha val="0"/>
                </a:srgbClr>
              </a:clrTo>
            </a:clrChange>
          </a:blip>
          <a:srcRect l="22395" t="4211" r="10389" b="17568"/>
          <a:stretch/>
        </p:blipFill>
        <p:spPr>
          <a:xfrm>
            <a:off x="931740" y="2295022"/>
            <a:ext cx="818138" cy="1187977"/>
          </a:xfrm>
          <a:prstGeom prst="rect">
            <a:avLst/>
          </a:prstGeom>
          <a:ln w="0">
            <a:noFill/>
          </a:ln>
        </p:spPr>
      </p:pic>
      <p:pic>
        <p:nvPicPr>
          <p:cNvPr id="77" name="Picture 6"/>
          <p:cNvPicPr/>
          <p:nvPr/>
        </p:nvPicPr>
        <p:blipFill>
          <a:blip r:embed="rId5" cstate="print">
            <a:clrChange>
              <a:clrFrom>
                <a:srgbClr val="FFFFFF"/>
              </a:clrFrom>
              <a:clrTo>
                <a:srgbClr val="FFFFFF">
                  <a:alpha val="0"/>
                </a:srgbClr>
              </a:clrTo>
            </a:clrChange>
          </a:blip>
          <a:srcRect l="10805" t="3599" r="8170" b="18945"/>
          <a:stretch/>
        </p:blipFill>
        <p:spPr>
          <a:xfrm>
            <a:off x="5948215" y="2295022"/>
            <a:ext cx="1022672" cy="1187977"/>
          </a:xfrm>
          <a:prstGeom prst="rect">
            <a:avLst/>
          </a:prstGeom>
          <a:ln w="0">
            <a:noFill/>
          </a:ln>
        </p:spPr>
      </p:pic>
      <p:pic>
        <p:nvPicPr>
          <p:cNvPr id="78" name="Picture 14"/>
          <p:cNvPicPr/>
          <p:nvPr/>
        </p:nvPicPr>
        <p:blipFill>
          <a:blip r:embed="rId6" cstate="print">
            <a:clrChange>
              <a:clrFrom>
                <a:srgbClr val="FFFFFF"/>
              </a:clrFrom>
              <a:clrTo>
                <a:srgbClr val="FFFFFF">
                  <a:alpha val="0"/>
                </a:srgbClr>
              </a:clrTo>
            </a:clrChange>
          </a:blip>
          <a:srcRect l="22236" r="16595" b="21093"/>
          <a:stretch/>
        </p:blipFill>
        <p:spPr>
          <a:xfrm>
            <a:off x="2154359" y="2317937"/>
            <a:ext cx="749959" cy="1157111"/>
          </a:xfrm>
          <a:prstGeom prst="rect">
            <a:avLst/>
          </a:prstGeom>
          <a:ln w="0">
            <a:noFill/>
          </a:ln>
        </p:spPr>
      </p:pic>
      <p:pic>
        <p:nvPicPr>
          <p:cNvPr id="79" name="Picture 15"/>
          <p:cNvPicPr/>
          <p:nvPr/>
        </p:nvPicPr>
        <p:blipFill>
          <a:blip r:embed="rId7" cstate="print">
            <a:clrChange>
              <a:clrFrom>
                <a:srgbClr val="FFFFFF"/>
              </a:clrFrom>
              <a:clrTo>
                <a:srgbClr val="FFFFFF">
                  <a:alpha val="0"/>
                </a:srgbClr>
              </a:clrTo>
            </a:clrChange>
          </a:blip>
          <a:srcRect l="16688" r="11022" b="20366"/>
          <a:stretch/>
        </p:blipFill>
        <p:spPr>
          <a:xfrm>
            <a:off x="3334980" y="2279087"/>
            <a:ext cx="886316" cy="1209440"/>
          </a:xfrm>
          <a:prstGeom prst="rect">
            <a:avLst/>
          </a:prstGeom>
          <a:ln w="0">
            <a:noFill/>
          </a:ln>
        </p:spPr>
      </p:pic>
      <p:sp>
        <p:nvSpPr>
          <p:cNvPr id="80" name="TextBox 79"/>
          <p:cNvSpPr txBox="1"/>
          <p:nvPr/>
        </p:nvSpPr>
        <p:spPr>
          <a:xfrm>
            <a:off x="1080601" y="964030"/>
            <a:ext cx="6736063" cy="461665"/>
          </a:xfrm>
          <a:prstGeom prst="rect">
            <a:avLst/>
          </a:prstGeom>
          <a:noFill/>
        </p:spPr>
        <p:txBody>
          <a:bodyPr wrap="square" rtlCol="0">
            <a:spAutoFit/>
          </a:bodyPr>
          <a:lstStyle/>
          <a:p>
            <a:pPr algn="ctr"/>
            <a:r>
              <a:rPr lang="ru-RU" sz="2400" spc="-1" dirty="0">
                <a:ln w="19050">
                  <a:solidFill>
                    <a:srgbClr val="642100"/>
                  </a:solidFill>
                </a:ln>
                <a:solidFill>
                  <a:srgbClr val="993300"/>
                </a:solidFill>
                <a:latin typeface="Times New Roman" pitchFamily="18" charset="0"/>
                <a:cs typeface="Times New Roman" pitchFamily="18" charset="0"/>
              </a:rPr>
              <a:t>Посмотрите внимательно. Вспомните и назовите.</a:t>
            </a:r>
            <a:endParaRPr lang="ru-RU" sz="2400" dirty="0">
              <a:ln w="19050">
                <a:solidFill>
                  <a:srgbClr val="642100"/>
                </a:solidFill>
              </a:ln>
              <a:solidFill>
                <a:srgbClr val="99330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EADE5FE-0347-4436-B500-4582AE10D228}"/>
              </a:ext>
            </a:extLst>
          </p:cNvPr>
          <p:cNvSpPr/>
          <p:nvPr/>
        </p:nvSpPr>
        <p:spPr>
          <a:xfrm>
            <a:off x="698949" y="2076835"/>
            <a:ext cx="7746101" cy="1425092"/>
          </a:xfrm>
          <a:prstGeom prst="rect">
            <a:avLst/>
          </a:prstGeom>
          <a:noFill/>
          <a:ln w="9525">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Упражнение</a:t>
            </a:r>
          </a:p>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 "Пара вопросов" </a:t>
            </a:r>
          </a:p>
        </p:txBody>
      </p:sp>
    </p:spTree>
    <p:extLst>
      <p:ext uri="{BB962C8B-B14F-4D97-AF65-F5344CB8AC3E}">
        <p14:creationId xmlns:p14="http://schemas.microsoft.com/office/powerpoint/2010/main" val="1844574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 name="Таблица 2"/>
          <p:cNvGraphicFramePr/>
          <p:nvPr>
            <p:extLst>
              <p:ext uri="{D42A27DB-BD31-4B8C-83A1-F6EECF244321}">
                <p14:modId xmlns:p14="http://schemas.microsoft.com/office/powerpoint/2010/main" val="3983121090"/>
              </p:ext>
            </p:extLst>
          </p:nvPr>
        </p:nvGraphicFramePr>
        <p:xfrm>
          <a:off x="394547" y="780316"/>
          <a:ext cx="8300908" cy="3017488"/>
        </p:xfrm>
        <a:graphic>
          <a:graphicData uri="http://schemas.openxmlformats.org/drawingml/2006/table">
            <a:tbl>
              <a:tblPr/>
              <a:tblGrid>
                <a:gridCol w="4150454">
                  <a:extLst>
                    <a:ext uri="{9D8B030D-6E8A-4147-A177-3AD203B41FA5}">
                      <a16:colId xmlns:a16="http://schemas.microsoft.com/office/drawing/2014/main" val="20000"/>
                    </a:ext>
                  </a:extLst>
                </a:gridCol>
                <a:gridCol w="4150454">
                  <a:extLst>
                    <a:ext uri="{9D8B030D-6E8A-4147-A177-3AD203B41FA5}">
                      <a16:colId xmlns:a16="http://schemas.microsoft.com/office/drawing/2014/main" val="20001"/>
                    </a:ext>
                  </a:extLst>
                </a:gridCol>
              </a:tblGrid>
              <a:tr h="342855">
                <a:tc>
                  <a:txBody>
                    <a:bodyPr/>
                    <a:lstStyle/>
                    <a:p>
                      <a:pPr algn="ctr">
                        <a:lnSpc>
                          <a:spcPct val="100000"/>
                        </a:lnSpc>
                      </a:pPr>
                      <a:r>
                        <a:rPr lang="ru-RU" sz="1800" b="0" strike="noStrike" spc="-1" dirty="0">
                          <a:ln w="19050">
                            <a:solidFill>
                              <a:srgbClr val="642100"/>
                            </a:solidFill>
                          </a:ln>
                          <a:solidFill>
                            <a:srgbClr val="993300"/>
                          </a:solidFill>
                          <a:latin typeface="Times New Roman" panose="02020603050405020304" pitchFamily="18" charset="0"/>
                          <a:cs typeface="Times New Roman" panose="02020603050405020304" pitchFamily="18" charset="0"/>
                        </a:rPr>
                        <a:t>Вопрос 1</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tc>
                  <a:txBody>
                    <a:bodyPr/>
                    <a:lstStyle/>
                    <a:p>
                      <a:pPr algn="ctr" defTabSz="914400">
                        <a:lnSpc>
                          <a:spcPct val="100000"/>
                        </a:lnSpc>
                        <a:tabLst>
                          <a:tab pos="0" algn="l"/>
                        </a:tabLst>
                      </a:pPr>
                      <a:r>
                        <a:rPr lang="ru-RU" sz="1800" b="0" strike="noStrike" spc="-1">
                          <a:ln w="19050">
                            <a:solidFill>
                              <a:srgbClr val="642100"/>
                            </a:solidFill>
                          </a:ln>
                          <a:solidFill>
                            <a:srgbClr val="993300"/>
                          </a:solidFill>
                          <a:latin typeface="Times New Roman" panose="02020603050405020304" pitchFamily="18" charset="0"/>
                          <a:cs typeface="Times New Roman" panose="02020603050405020304" pitchFamily="18" charset="0"/>
                        </a:rPr>
                        <a:t>Вопрос 1</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extLst>
                  <a:ext uri="{0D108BD9-81ED-4DB2-BD59-A6C34878D82A}">
                    <a16:rowId xmlns:a16="http://schemas.microsoft.com/office/drawing/2014/main" val="10000"/>
                  </a:ext>
                </a:extLst>
              </a:tr>
              <a:tr h="342855">
                <a:tc>
                  <a:txBody>
                    <a:bodyPr/>
                    <a:lstStyle/>
                    <a:p>
                      <a:pPr algn="ctr">
                        <a:lnSpc>
                          <a:spcPct val="100000"/>
                        </a:lnSpc>
                      </a:pPr>
                      <a:r>
                        <a:rPr lang="ru-RU" sz="1800" b="0" strike="noStrike" spc="-1">
                          <a:ln w="19050">
                            <a:solidFill>
                              <a:srgbClr val="642100"/>
                            </a:solidFill>
                          </a:ln>
                          <a:solidFill>
                            <a:srgbClr val="993300"/>
                          </a:solidFill>
                          <a:latin typeface="Times New Roman" panose="02020603050405020304" pitchFamily="18" charset="0"/>
                          <a:cs typeface="Times New Roman" panose="02020603050405020304" pitchFamily="18" charset="0"/>
                        </a:rPr>
                        <a:t>На что похожи челюсти осьминога?</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tc>
                  <a:txBody>
                    <a:bodyPr/>
                    <a:lstStyle/>
                    <a:p>
                      <a:pPr algn="ctr">
                        <a:lnSpc>
                          <a:spcPct val="100000"/>
                        </a:lnSpc>
                      </a:pPr>
                      <a:r>
                        <a:rPr lang="ru-RU" sz="1800" b="0" strike="noStrike" spc="-1" dirty="0">
                          <a:ln w="19050">
                            <a:solidFill>
                              <a:srgbClr val="642100"/>
                            </a:solidFill>
                          </a:ln>
                          <a:solidFill>
                            <a:srgbClr val="993300"/>
                          </a:solidFill>
                          <a:latin typeface="Times New Roman" panose="02020603050405020304" pitchFamily="18" charset="0"/>
                          <a:cs typeface="Times New Roman" panose="02020603050405020304" pitchFamily="18" charset="0"/>
                        </a:rPr>
                        <a:t>Как осьминоги используют свои челюсти? </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extLst>
                  <a:ext uri="{0D108BD9-81ED-4DB2-BD59-A6C34878D82A}">
                    <a16:rowId xmlns:a16="http://schemas.microsoft.com/office/drawing/2014/main" val="10001"/>
                  </a:ext>
                </a:extLst>
              </a:tr>
              <a:tr h="617140">
                <a:tc>
                  <a:txBody>
                    <a:bodyPr/>
                    <a:lstStyle/>
                    <a:p>
                      <a:pPr algn="ctr">
                        <a:lnSpc>
                          <a:spcPct val="100000"/>
                        </a:lnSpc>
                      </a:pPr>
                      <a:r>
                        <a:rPr lang="ru-RU" sz="1800" b="0" strike="noStrike" spc="-1">
                          <a:ln w="19050">
                            <a:solidFill>
                              <a:srgbClr val="642100"/>
                            </a:solidFill>
                          </a:ln>
                          <a:solidFill>
                            <a:srgbClr val="993300"/>
                          </a:solidFill>
                          <a:latin typeface="Times New Roman" panose="02020603050405020304" pitchFamily="18" charset="0"/>
                          <a:cs typeface="Times New Roman" panose="02020603050405020304" pitchFamily="18" charset="0"/>
                        </a:rPr>
                        <a:t>Найдено!</a:t>
                      </a:r>
                    </a:p>
                    <a:p>
                      <a:pPr algn="ctr">
                        <a:lnSpc>
                          <a:spcPct val="100000"/>
                        </a:lnSpc>
                      </a:pPr>
                      <a:r>
                        <a:rPr lang="ru-RU" sz="1800" b="0" strike="noStrike" spc="-1">
                          <a:ln w="19050">
                            <a:solidFill>
                              <a:srgbClr val="642100"/>
                            </a:solidFill>
                          </a:ln>
                          <a:solidFill>
                            <a:srgbClr val="993300"/>
                          </a:solidFill>
                          <a:latin typeface="Times New Roman" panose="02020603050405020304" pitchFamily="18" charset="0"/>
                          <a:cs typeface="Times New Roman" panose="02020603050405020304" pitchFamily="18" charset="0"/>
                        </a:rPr>
                        <a:t>Ушло _____ секунд</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tc>
                  <a:txBody>
                    <a:bodyPr/>
                    <a:lstStyle/>
                    <a:p>
                      <a:pPr algn="ctr">
                        <a:lnSpc>
                          <a:spcPct val="100000"/>
                        </a:lnSpc>
                      </a:pPr>
                      <a:r>
                        <a:rPr lang="ru-RU" sz="1800" b="0" strike="noStrike" spc="-1" dirty="0">
                          <a:ln w="19050">
                            <a:solidFill>
                              <a:srgbClr val="642100"/>
                            </a:solidFill>
                          </a:ln>
                          <a:solidFill>
                            <a:srgbClr val="993300"/>
                          </a:solidFill>
                          <a:latin typeface="Times New Roman" panose="02020603050405020304" pitchFamily="18" charset="0"/>
                          <a:cs typeface="Times New Roman" panose="02020603050405020304" pitchFamily="18" charset="0"/>
                        </a:rPr>
                        <a:t>Найдено!</a:t>
                      </a:r>
                    </a:p>
                    <a:p>
                      <a:pPr algn="ctr">
                        <a:lnSpc>
                          <a:spcPct val="100000"/>
                        </a:lnSpc>
                      </a:pPr>
                      <a:r>
                        <a:rPr lang="ru-RU" sz="1800" b="0" strike="noStrike" spc="-1" dirty="0">
                          <a:ln w="19050">
                            <a:solidFill>
                              <a:srgbClr val="642100"/>
                            </a:solidFill>
                          </a:ln>
                          <a:solidFill>
                            <a:srgbClr val="993300"/>
                          </a:solidFill>
                          <a:latin typeface="Times New Roman" panose="02020603050405020304" pitchFamily="18" charset="0"/>
                          <a:cs typeface="Times New Roman" panose="02020603050405020304" pitchFamily="18" charset="0"/>
                        </a:rPr>
                        <a:t>Ушло _____ секунд</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extLst>
                  <a:ext uri="{0D108BD9-81ED-4DB2-BD59-A6C34878D82A}">
                    <a16:rowId xmlns:a16="http://schemas.microsoft.com/office/drawing/2014/main" val="10002"/>
                  </a:ext>
                </a:extLst>
              </a:tr>
              <a:tr h="1439993">
                <a:tc gridSpan="2">
                  <a:txBody>
                    <a:bodyPr/>
                    <a:lstStyle/>
                    <a:p>
                      <a:pPr algn="just" defTabSz="914400">
                        <a:lnSpc>
                          <a:spcPct val="100000"/>
                        </a:lnSpc>
                        <a:tabLst>
                          <a:tab pos="0" algn="l"/>
                        </a:tabLst>
                      </a:pPr>
                      <a:r>
                        <a:rPr lang="ru-RU" sz="1800" b="0" strike="noStrike" spc="-1" dirty="0">
                          <a:ln w="19050">
                            <a:solidFill>
                              <a:srgbClr val="642100"/>
                            </a:solidFill>
                          </a:ln>
                          <a:solidFill>
                            <a:srgbClr val="993300"/>
                          </a:solidFill>
                          <a:latin typeface="Times New Roman" panose="02020603050405020304" pitchFamily="18" charset="0"/>
                          <a:cs typeface="Times New Roman" panose="02020603050405020304" pitchFamily="18" charset="0"/>
                        </a:rPr>
                        <a:t>У осьминогов есть грозное оружие. У них прекрасно развитые острые челюсти. Они напоминают клюв попугая. Укус осьминога очень ядовит. Яд парализует жертву и животное «спокойно» её съедает. Этот яд опасен и для человека. Место укуса сильно распухает, человек может чувствовать головокружение и слабость от 1 недели до месяца. Иногда были случаи, что люди умирали.</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tc hMerge="1">
                  <a:txBody>
                    <a:bodyPr/>
                    <a:lstStyle/>
                    <a:p>
                      <a:endParaRPr lang="ru-RU" sz="1800" b="0" strike="noStrike" spc="-1">
                        <a:solidFill>
                          <a:srgbClr val="000000"/>
                        </a:solidFill>
                        <a:latin typeface="Open Sans"/>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3"/>
                  </a:ext>
                </a:extLst>
              </a:tr>
            </a:tbl>
          </a:graphicData>
        </a:graphic>
      </p:graphicFrame>
      <p:graphicFrame>
        <p:nvGraphicFramePr>
          <p:cNvPr id="324" name="Таблица 4"/>
          <p:cNvGraphicFramePr/>
          <p:nvPr>
            <p:extLst>
              <p:ext uri="{D42A27DB-BD31-4B8C-83A1-F6EECF244321}">
                <p14:modId xmlns:p14="http://schemas.microsoft.com/office/powerpoint/2010/main" val="87897051"/>
              </p:ext>
            </p:extLst>
          </p:nvPr>
        </p:nvGraphicFramePr>
        <p:xfrm>
          <a:off x="394547" y="3907518"/>
          <a:ext cx="8300908" cy="1577316"/>
        </p:xfrm>
        <a:graphic>
          <a:graphicData uri="http://schemas.openxmlformats.org/drawingml/2006/table">
            <a:tbl>
              <a:tblPr/>
              <a:tblGrid>
                <a:gridCol w="4150454">
                  <a:extLst>
                    <a:ext uri="{9D8B030D-6E8A-4147-A177-3AD203B41FA5}">
                      <a16:colId xmlns:a16="http://schemas.microsoft.com/office/drawing/2014/main" val="20000"/>
                    </a:ext>
                  </a:extLst>
                </a:gridCol>
                <a:gridCol w="4150454">
                  <a:extLst>
                    <a:ext uri="{9D8B030D-6E8A-4147-A177-3AD203B41FA5}">
                      <a16:colId xmlns:a16="http://schemas.microsoft.com/office/drawing/2014/main" val="20001"/>
                    </a:ext>
                  </a:extLst>
                </a:gridCol>
              </a:tblGrid>
              <a:tr h="342855">
                <a:tc>
                  <a:txBody>
                    <a:bodyPr/>
                    <a:lstStyle/>
                    <a:p>
                      <a:pPr algn="ctr">
                        <a:lnSpc>
                          <a:spcPct val="100000"/>
                        </a:lnSpc>
                      </a:pPr>
                      <a:r>
                        <a:rPr lang="ru-RU" sz="1800" b="1" strike="noStrike" spc="-1">
                          <a:ln w="19050">
                            <a:solidFill>
                              <a:srgbClr val="642100"/>
                            </a:solidFill>
                          </a:ln>
                          <a:solidFill>
                            <a:srgbClr val="993300"/>
                          </a:solidFill>
                          <a:latin typeface="Times New Roman" panose="02020603050405020304" pitchFamily="18" charset="0"/>
                          <a:cs typeface="Times New Roman" panose="02020603050405020304" pitchFamily="18" charset="0"/>
                        </a:rPr>
                        <a:t>Вопрос 1</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tc>
                  <a:txBody>
                    <a:bodyPr/>
                    <a:lstStyle/>
                    <a:p>
                      <a:pPr algn="ctr" defTabSz="914400">
                        <a:lnSpc>
                          <a:spcPct val="100000"/>
                        </a:lnSpc>
                        <a:tabLst>
                          <a:tab pos="0" algn="l"/>
                        </a:tabLst>
                      </a:pPr>
                      <a:r>
                        <a:rPr lang="ru-RU" sz="1800" b="1" strike="noStrike" spc="-1">
                          <a:ln w="19050">
                            <a:solidFill>
                              <a:srgbClr val="642100"/>
                            </a:solidFill>
                          </a:ln>
                          <a:solidFill>
                            <a:srgbClr val="993300"/>
                          </a:solidFill>
                          <a:latin typeface="Times New Roman" panose="02020603050405020304" pitchFamily="18" charset="0"/>
                          <a:cs typeface="Times New Roman" panose="02020603050405020304" pitchFamily="18" charset="0"/>
                        </a:rPr>
                        <a:t>Вопрос 1</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extLst>
                  <a:ext uri="{0D108BD9-81ED-4DB2-BD59-A6C34878D82A}">
                    <a16:rowId xmlns:a16="http://schemas.microsoft.com/office/drawing/2014/main" val="10000"/>
                  </a:ext>
                </a:extLst>
              </a:tr>
              <a:tr h="617140">
                <a:tc>
                  <a:txBody>
                    <a:bodyPr/>
                    <a:lstStyle/>
                    <a:p>
                      <a:pPr algn="ctr">
                        <a:lnSpc>
                          <a:spcPct val="100000"/>
                        </a:lnSpc>
                      </a:pPr>
                      <a:r>
                        <a:rPr lang="ru-RU" sz="1800" b="1" strike="noStrike" spc="-1">
                          <a:ln w="19050">
                            <a:solidFill>
                              <a:srgbClr val="642100"/>
                            </a:solidFill>
                          </a:ln>
                          <a:solidFill>
                            <a:srgbClr val="993300"/>
                          </a:solidFill>
                          <a:latin typeface="Times New Roman" panose="02020603050405020304" pitchFamily="18" charset="0"/>
                          <a:cs typeface="Times New Roman" panose="02020603050405020304" pitchFamily="18" charset="0"/>
                        </a:rPr>
                        <a:t>Что является грозным оружием осьминога?</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tc>
                  <a:txBody>
                    <a:bodyPr/>
                    <a:lstStyle/>
                    <a:p>
                      <a:pPr algn="ctr" defTabSz="914400">
                        <a:lnSpc>
                          <a:spcPct val="100000"/>
                        </a:lnSpc>
                        <a:tabLst>
                          <a:tab pos="0" algn="l"/>
                        </a:tabLst>
                      </a:pPr>
                      <a:r>
                        <a:rPr lang="ru-RU" sz="1800" b="1" strike="noStrike" spc="-1">
                          <a:ln w="19050">
                            <a:solidFill>
                              <a:srgbClr val="642100"/>
                            </a:solidFill>
                          </a:ln>
                          <a:solidFill>
                            <a:srgbClr val="993300"/>
                          </a:solidFill>
                          <a:latin typeface="Times New Roman" panose="02020603050405020304" pitchFamily="18" charset="0"/>
                          <a:cs typeface="Times New Roman" panose="02020603050405020304" pitchFamily="18" charset="0"/>
                        </a:rPr>
                        <a:t>Какое действие оказывает яд осьминога?</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extLst>
                  <a:ext uri="{0D108BD9-81ED-4DB2-BD59-A6C34878D82A}">
                    <a16:rowId xmlns:a16="http://schemas.microsoft.com/office/drawing/2014/main" val="10001"/>
                  </a:ext>
                </a:extLst>
              </a:tr>
              <a:tr h="617140">
                <a:tc>
                  <a:txBody>
                    <a:bodyPr/>
                    <a:lstStyle/>
                    <a:p>
                      <a:pPr algn="ctr">
                        <a:lnSpc>
                          <a:spcPct val="100000"/>
                        </a:lnSpc>
                      </a:pPr>
                      <a:r>
                        <a:rPr lang="ru-RU" sz="1800" b="1" strike="noStrike" spc="-1">
                          <a:ln w="19050">
                            <a:solidFill>
                              <a:srgbClr val="642100"/>
                            </a:solidFill>
                          </a:ln>
                          <a:solidFill>
                            <a:srgbClr val="993300"/>
                          </a:solidFill>
                          <a:latin typeface="Times New Roman" panose="02020603050405020304" pitchFamily="18" charset="0"/>
                          <a:cs typeface="Times New Roman" panose="02020603050405020304" pitchFamily="18" charset="0"/>
                        </a:rPr>
                        <a:t>Найдено!</a:t>
                      </a:r>
                    </a:p>
                    <a:p>
                      <a:pPr algn="ctr">
                        <a:lnSpc>
                          <a:spcPct val="100000"/>
                        </a:lnSpc>
                      </a:pPr>
                      <a:r>
                        <a:rPr lang="ru-RU" sz="1800" b="1" strike="noStrike" spc="-1">
                          <a:ln w="19050">
                            <a:solidFill>
                              <a:srgbClr val="642100"/>
                            </a:solidFill>
                          </a:ln>
                          <a:solidFill>
                            <a:srgbClr val="993300"/>
                          </a:solidFill>
                          <a:latin typeface="Times New Roman" panose="02020603050405020304" pitchFamily="18" charset="0"/>
                          <a:cs typeface="Times New Roman" panose="02020603050405020304" pitchFamily="18" charset="0"/>
                        </a:rPr>
                        <a:t>Ушло _____ секунд</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tc>
                  <a:txBody>
                    <a:bodyPr/>
                    <a:lstStyle/>
                    <a:p>
                      <a:pPr algn="ctr">
                        <a:lnSpc>
                          <a:spcPct val="100000"/>
                        </a:lnSpc>
                      </a:pPr>
                      <a:r>
                        <a:rPr lang="ru-RU" sz="1800" b="1" strike="noStrike" spc="-1" dirty="0">
                          <a:ln w="19050">
                            <a:solidFill>
                              <a:srgbClr val="642100"/>
                            </a:solidFill>
                          </a:ln>
                          <a:solidFill>
                            <a:srgbClr val="993300"/>
                          </a:solidFill>
                          <a:latin typeface="Times New Roman" panose="02020603050405020304" pitchFamily="18" charset="0"/>
                          <a:cs typeface="Times New Roman" panose="02020603050405020304" pitchFamily="18" charset="0"/>
                        </a:rPr>
                        <a:t>Найдено!</a:t>
                      </a:r>
                    </a:p>
                    <a:p>
                      <a:pPr algn="ctr">
                        <a:lnSpc>
                          <a:spcPct val="100000"/>
                        </a:lnSpc>
                      </a:pPr>
                      <a:r>
                        <a:rPr lang="ru-RU" sz="1800" b="1" strike="noStrike" spc="-1" dirty="0">
                          <a:ln w="19050">
                            <a:solidFill>
                              <a:srgbClr val="642100"/>
                            </a:solidFill>
                          </a:ln>
                          <a:solidFill>
                            <a:srgbClr val="993300"/>
                          </a:solidFill>
                          <a:latin typeface="Times New Roman" panose="02020603050405020304" pitchFamily="18" charset="0"/>
                          <a:cs typeface="Times New Roman" panose="02020603050405020304" pitchFamily="18" charset="0"/>
                        </a:rPr>
                        <a:t>Ушло _____ секунд</a:t>
                      </a:r>
                    </a:p>
                  </a:txBody>
                  <a:tcPr marL="68571" marR="68571" marT="34286" marB="34286">
                    <a:lnL w="38160">
                      <a:solidFill>
                        <a:srgbClr val="595959"/>
                      </a:solidFill>
                      <a:prstDash val="solid"/>
                    </a:lnL>
                    <a:lnR w="38160">
                      <a:solidFill>
                        <a:srgbClr val="595959"/>
                      </a:solidFill>
                      <a:prstDash val="solid"/>
                    </a:lnR>
                    <a:lnT w="38160">
                      <a:solidFill>
                        <a:srgbClr val="595959"/>
                      </a:solidFill>
                      <a:prstDash val="solid"/>
                    </a:lnT>
                    <a:lnB w="38160">
                      <a:solidFill>
                        <a:srgbClr val="595959"/>
                      </a:solidFill>
                      <a:prstDash val="solid"/>
                    </a:lnB>
                    <a:noFill/>
                  </a:tcPr>
                </a:tc>
                <a:extLst>
                  <a:ext uri="{0D108BD9-81ED-4DB2-BD59-A6C34878D82A}">
                    <a16:rowId xmlns:a16="http://schemas.microsoft.com/office/drawing/2014/main" val="10002"/>
                  </a:ext>
                </a:extLst>
              </a:tr>
            </a:tbl>
          </a:graphicData>
        </a:graphic>
      </p:graphicFrame>
      <p:sp>
        <p:nvSpPr>
          <p:cNvPr id="6" name="Прямоугольник 5">
            <a:extLst>
              <a:ext uri="{FF2B5EF4-FFF2-40B4-BE49-F238E27FC236}">
                <a16:creationId xmlns:a16="http://schemas.microsoft.com/office/drawing/2014/main" id="{A06AD87B-E973-411E-AECE-EEB588D0071A}"/>
              </a:ext>
            </a:extLst>
          </p:cNvPr>
          <p:cNvSpPr/>
          <p:nvPr/>
        </p:nvSpPr>
        <p:spPr>
          <a:xfrm>
            <a:off x="394547" y="2323227"/>
            <a:ext cx="8354906" cy="1440410"/>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pic>
        <p:nvPicPr>
          <p:cNvPr id="325" name="Picture 2" descr="https://sun9-9.userapi.com/impf/c627927/v627927028/5a186/icuxw4SsQt0.jpg?size=807x538&amp;quality=96&amp;sign=87585624961517ebadcb85b26258e2a3&amp;c_uniq_tag=6GSZSsxgYXrPN4t-6hHyZT8f9ODQkBLjRcJHYWv8PeQ&amp;type=album"/>
          <p:cNvPicPr/>
          <p:nvPr/>
        </p:nvPicPr>
        <p:blipFill>
          <a:blip r:embed="rId2" cstate="print"/>
          <a:stretch/>
        </p:blipFill>
        <p:spPr>
          <a:xfrm>
            <a:off x="1229489" y="630768"/>
            <a:ext cx="6889469" cy="4593304"/>
          </a:xfrm>
          <a:prstGeom prst="rect">
            <a:avLst/>
          </a:prstGeom>
          <a:ln w="57150">
            <a:solidFill>
              <a:srgbClr val="00B0F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1000"/>
                                        <p:tgtEl>
                                          <p:spTgt spid="325"/>
                                        </p:tgtEl>
                                        <p:attrNameLst>
                                          <p:attrName>ppt_w</p:attrName>
                                        </p:attrNameLst>
                                      </p:cBhvr>
                                      <p:tavLst>
                                        <p:tav tm="0">
                                          <p:val>
                                            <p:strVal val="ppt_w"/>
                                          </p:val>
                                        </p:tav>
                                        <p:tav tm="100000">
                                          <p:val>
                                            <p:fltVal val="0"/>
                                          </p:val>
                                        </p:tav>
                                      </p:tavLst>
                                    </p:anim>
                                    <p:anim calcmode="lin" valueType="num">
                                      <p:cBhvr>
                                        <p:cTn id="7" dur="1000"/>
                                        <p:tgtEl>
                                          <p:spTgt spid="325"/>
                                        </p:tgtEl>
                                        <p:attrNameLst>
                                          <p:attrName>ppt_h</p:attrName>
                                        </p:attrNameLst>
                                      </p:cBhvr>
                                      <p:tavLst>
                                        <p:tav tm="0">
                                          <p:val>
                                            <p:strVal val="ppt_h"/>
                                          </p:val>
                                        </p:tav>
                                        <p:tav tm="100000">
                                          <p:val>
                                            <p:fltVal val="0"/>
                                          </p:val>
                                        </p:tav>
                                      </p:tavLst>
                                    </p:anim>
                                    <p:animEffect transition="out" filter="fade">
                                      <p:cBhvr>
                                        <p:cTn id="8" dur="1000"/>
                                        <p:tgtEl>
                                          <p:spTgt spid="325"/>
                                        </p:tgtEl>
                                      </p:cBhvr>
                                    </p:animEffect>
                                    <p:set>
                                      <p:cBhvr>
                                        <p:cTn id="9" dur="1" fill="hold">
                                          <p:stCondLst>
                                            <p:cond delay="999"/>
                                          </p:stCondLst>
                                        </p:cTn>
                                        <p:tgtEl>
                                          <p:spTgt spid="32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23"/>
                                        </p:tgtEl>
                                        <p:attrNameLst>
                                          <p:attrName>style.visibility</p:attrName>
                                        </p:attrNameLst>
                                      </p:cBhvr>
                                      <p:to>
                                        <p:strVal val="visible"/>
                                      </p:to>
                                    </p:set>
                                    <p:anim calcmode="lin" valueType="num">
                                      <p:cBhvr>
                                        <p:cTn id="13" dur="1000" fill="hold"/>
                                        <p:tgtEl>
                                          <p:spTgt spid="323"/>
                                        </p:tgtEl>
                                        <p:attrNameLst>
                                          <p:attrName>ppt_w</p:attrName>
                                        </p:attrNameLst>
                                      </p:cBhvr>
                                      <p:tavLst>
                                        <p:tav tm="0">
                                          <p:val>
                                            <p:fltVal val="0"/>
                                          </p:val>
                                        </p:tav>
                                        <p:tav tm="100000">
                                          <p:val>
                                            <p:strVal val="#ppt_w"/>
                                          </p:val>
                                        </p:tav>
                                      </p:tavLst>
                                    </p:anim>
                                    <p:anim calcmode="lin" valueType="num">
                                      <p:cBhvr>
                                        <p:cTn id="14" dur="1000" fill="hold"/>
                                        <p:tgtEl>
                                          <p:spTgt spid="323"/>
                                        </p:tgtEl>
                                        <p:attrNameLst>
                                          <p:attrName>ppt_h</p:attrName>
                                        </p:attrNameLst>
                                      </p:cBhvr>
                                      <p:tavLst>
                                        <p:tav tm="0">
                                          <p:val>
                                            <p:fltVal val="0"/>
                                          </p:val>
                                        </p:tav>
                                        <p:tav tm="100000">
                                          <p:val>
                                            <p:strVal val="#ppt_h"/>
                                          </p:val>
                                        </p:tav>
                                      </p:tavLst>
                                    </p:anim>
                                    <p:animEffect transition="in" filter="fade">
                                      <p:cBhvr>
                                        <p:cTn id="15" dur="1000"/>
                                        <p:tgtEl>
                                          <p:spTgt spid="3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324"/>
                                        </p:tgtEl>
                                        <p:attrNameLst>
                                          <p:attrName>style.visibility</p:attrName>
                                        </p:attrNameLst>
                                      </p:cBhvr>
                                      <p:to>
                                        <p:strVal val="visible"/>
                                      </p:to>
                                    </p:set>
                                    <p:anim calcmode="lin" valueType="num">
                                      <p:cBhvr>
                                        <p:cTn id="25" dur="1000" fill="hold"/>
                                        <p:tgtEl>
                                          <p:spTgt spid="324"/>
                                        </p:tgtEl>
                                        <p:attrNameLst>
                                          <p:attrName>ppt_w</p:attrName>
                                        </p:attrNameLst>
                                      </p:cBhvr>
                                      <p:tavLst>
                                        <p:tav tm="0">
                                          <p:val>
                                            <p:fltVal val="0"/>
                                          </p:val>
                                        </p:tav>
                                        <p:tav tm="100000">
                                          <p:val>
                                            <p:strVal val="#ppt_w"/>
                                          </p:val>
                                        </p:tav>
                                      </p:tavLst>
                                    </p:anim>
                                    <p:anim calcmode="lin" valueType="num">
                                      <p:cBhvr>
                                        <p:cTn id="26" dur="1000" fill="hold"/>
                                        <p:tgtEl>
                                          <p:spTgt spid="324"/>
                                        </p:tgtEl>
                                        <p:attrNameLst>
                                          <p:attrName>ppt_h</p:attrName>
                                        </p:attrNameLst>
                                      </p:cBhvr>
                                      <p:tavLst>
                                        <p:tav tm="0">
                                          <p:val>
                                            <p:fltVal val="0"/>
                                          </p:val>
                                        </p:tav>
                                        <p:tav tm="100000">
                                          <p:val>
                                            <p:strVal val="#ppt_h"/>
                                          </p:val>
                                        </p:tav>
                                      </p:tavLst>
                                    </p:anim>
                                    <p:animEffect transition="in" filter="fade">
                                      <p:cBhvr>
                                        <p:cTn id="27" dur="1000"/>
                                        <p:tgtEl>
                                          <p:spTgt spid="32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nodeType="clickEffect">
                                  <p:stCondLst>
                                    <p:cond delay="0"/>
                                  </p:stCondLst>
                                  <p:childTnLst>
                                    <p:anim calcmode="lin" valueType="num">
                                      <p:cBhvr>
                                        <p:cTn id="31" dur="1000"/>
                                        <p:tgtEl>
                                          <p:spTgt spid="323"/>
                                        </p:tgtEl>
                                        <p:attrNameLst>
                                          <p:attrName>ppt_w</p:attrName>
                                        </p:attrNameLst>
                                      </p:cBhvr>
                                      <p:tavLst>
                                        <p:tav tm="0">
                                          <p:val>
                                            <p:strVal val="ppt_w"/>
                                          </p:val>
                                        </p:tav>
                                        <p:tav tm="100000">
                                          <p:val>
                                            <p:fltVal val="0"/>
                                          </p:val>
                                        </p:tav>
                                      </p:tavLst>
                                    </p:anim>
                                    <p:anim calcmode="lin" valueType="num">
                                      <p:cBhvr>
                                        <p:cTn id="32" dur="1000"/>
                                        <p:tgtEl>
                                          <p:spTgt spid="323"/>
                                        </p:tgtEl>
                                        <p:attrNameLst>
                                          <p:attrName>ppt_h</p:attrName>
                                        </p:attrNameLst>
                                      </p:cBhvr>
                                      <p:tavLst>
                                        <p:tav tm="0">
                                          <p:val>
                                            <p:strVal val="ppt_h"/>
                                          </p:val>
                                        </p:tav>
                                        <p:tav tm="100000">
                                          <p:val>
                                            <p:fltVal val="0"/>
                                          </p:val>
                                        </p:tav>
                                      </p:tavLst>
                                    </p:anim>
                                    <p:animEffect transition="out" filter="fade">
                                      <p:cBhvr>
                                        <p:cTn id="33" dur="1000"/>
                                        <p:tgtEl>
                                          <p:spTgt spid="323"/>
                                        </p:tgtEl>
                                      </p:cBhvr>
                                    </p:animEffect>
                                    <p:set>
                                      <p:cBhvr>
                                        <p:cTn id="34" dur="1" fill="hold">
                                          <p:stCondLst>
                                            <p:cond delay="999"/>
                                          </p:stCondLst>
                                        </p:cTn>
                                        <p:tgtEl>
                                          <p:spTgt spid="323"/>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1000"/>
                                        <p:tgtEl>
                                          <p:spTgt spid="324"/>
                                        </p:tgtEl>
                                        <p:attrNameLst>
                                          <p:attrName>ppt_w</p:attrName>
                                        </p:attrNameLst>
                                      </p:cBhvr>
                                      <p:tavLst>
                                        <p:tav tm="0">
                                          <p:val>
                                            <p:strVal val="ppt_w"/>
                                          </p:val>
                                        </p:tav>
                                        <p:tav tm="100000">
                                          <p:val>
                                            <p:fltVal val="0"/>
                                          </p:val>
                                        </p:tav>
                                      </p:tavLst>
                                    </p:anim>
                                    <p:anim calcmode="lin" valueType="num">
                                      <p:cBhvr>
                                        <p:cTn id="37" dur="1000"/>
                                        <p:tgtEl>
                                          <p:spTgt spid="324"/>
                                        </p:tgtEl>
                                        <p:attrNameLst>
                                          <p:attrName>ppt_h</p:attrName>
                                        </p:attrNameLst>
                                      </p:cBhvr>
                                      <p:tavLst>
                                        <p:tav tm="0">
                                          <p:val>
                                            <p:strVal val="ppt_h"/>
                                          </p:val>
                                        </p:tav>
                                        <p:tav tm="100000">
                                          <p:val>
                                            <p:fltVal val="0"/>
                                          </p:val>
                                        </p:tav>
                                      </p:tavLst>
                                    </p:anim>
                                    <p:animEffect transition="out" filter="fade">
                                      <p:cBhvr>
                                        <p:cTn id="38" dur="1000"/>
                                        <p:tgtEl>
                                          <p:spTgt spid="324"/>
                                        </p:tgtEl>
                                      </p:cBhvr>
                                    </p:animEffect>
                                    <p:set>
                                      <p:cBhvr>
                                        <p:cTn id="39" dur="1" fill="hold">
                                          <p:stCondLst>
                                            <p:cond delay="999"/>
                                          </p:stCondLst>
                                        </p:cTn>
                                        <p:tgtEl>
                                          <p:spTgt spid="324"/>
                                        </p:tgtEl>
                                        <p:attrNameLst>
                                          <p:attrName>style.visibility</p:attrName>
                                        </p:attrNameLst>
                                      </p:cBhvr>
                                      <p:to>
                                        <p:strVal val="hidden"/>
                                      </p:to>
                                    </p:set>
                                  </p:childTnLst>
                                </p:cTn>
                              </p:par>
                              <p:par>
                                <p:cTn id="40" presetID="53" presetClass="entr" presetSubtype="0" fill="hold" nodeType="withEffect">
                                  <p:stCondLst>
                                    <p:cond delay="0"/>
                                  </p:stCondLst>
                                  <p:childTnLst>
                                    <p:set>
                                      <p:cBhvr>
                                        <p:cTn id="41" dur="1" fill="hold">
                                          <p:stCondLst>
                                            <p:cond delay="0"/>
                                          </p:stCondLst>
                                        </p:cTn>
                                        <p:tgtEl>
                                          <p:spTgt spid="325"/>
                                        </p:tgtEl>
                                        <p:attrNameLst>
                                          <p:attrName>style.visibility</p:attrName>
                                        </p:attrNameLst>
                                      </p:cBhvr>
                                      <p:to>
                                        <p:strVal val="visible"/>
                                      </p:to>
                                    </p:set>
                                    <p:anim calcmode="lin" valueType="num">
                                      <p:cBhvr>
                                        <p:cTn id="42" dur="1000" fill="hold"/>
                                        <p:tgtEl>
                                          <p:spTgt spid="325"/>
                                        </p:tgtEl>
                                        <p:attrNameLst>
                                          <p:attrName>ppt_w</p:attrName>
                                        </p:attrNameLst>
                                      </p:cBhvr>
                                      <p:tavLst>
                                        <p:tav tm="0">
                                          <p:val>
                                            <p:fltVal val="0"/>
                                          </p:val>
                                        </p:tav>
                                        <p:tav tm="100000">
                                          <p:val>
                                            <p:strVal val="#ppt_w"/>
                                          </p:val>
                                        </p:tav>
                                      </p:tavLst>
                                    </p:anim>
                                    <p:anim calcmode="lin" valueType="num">
                                      <p:cBhvr>
                                        <p:cTn id="43" dur="1000" fill="hold"/>
                                        <p:tgtEl>
                                          <p:spTgt spid="325"/>
                                        </p:tgtEl>
                                        <p:attrNameLst>
                                          <p:attrName>ppt_h</p:attrName>
                                        </p:attrNameLst>
                                      </p:cBhvr>
                                      <p:tavLst>
                                        <p:tav tm="0">
                                          <p:val>
                                            <p:fltVal val="0"/>
                                          </p:val>
                                        </p:tav>
                                        <p:tav tm="100000">
                                          <p:val>
                                            <p:strVal val="#ppt_h"/>
                                          </p:val>
                                        </p:tav>
                                      </p:tavLst>
                                    </p:anim>
                                    <p:animEffect transition="in" filter="fade">
                                      <p:cBhvr>
                                        <p:cTn id="44" dur="1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19433397"/>
              </p:ext>
            </p:extLst>
          </p:nvPr>
        </p:nvGraphicFramePr>
        <p:xfrm>
          <a:off x="296252" y="733247"/>
          <a:ext cx="8458004" cy="4434808"/>
        </p:xfrm>
        <a:graphic>
          <a:graphicData uri="http://schemas.openxmlformats.org/drawingml/2006/table">
            <a:tbl>
              <a:tblPr firstRow="1" bandRow="1">
                <a:tableStyleId>{5C22544A-7EE6-4342-B048-85BDC9FD1C3A}</a:tableStyleId>
              </a:tblPr>
              <a:tblGrid>
                <a:gridCol w="4229002">
                  <a:extLst>
                    <a:ext uri="{9D8B030D-6E8A-4147-A177-3AD203B41FA5}">
                      <a16:colId xmlns:a16="http://schemas.microsoft.com/office/drawing/2014/main" val="20000"/>
                    </a:ext>
                  </a:extLst>
                </a:gridCol>
                <a:gridCol w="4229002">
                  <a:extLst>
                    <a:ext uri="{9D8B030D-6E8A-4147-A177-3AD203B41FA5}">
                      <a16:colId xmlns:a16="http://schemas.microsoft.com/office/drawing/2014/main" val="20001"/>
                    </a:ext>
                  </a:extLst>
                </a:gridCol>
              </a:tblGrid>
              <a:tr h="388569">
                <a:tc>
                  <a:txBody>
                    <a:bodyPr/>
                    <a:lstStyle/>
                    <a:p>
                      <a:pPr algn="ctr"/>
                      <a:r>
                        <a:rPr lang="ru-RU" sz="2100" b="1" dirty="0">
                          <a:ln w="19050">
                            <a:solidFill>
                              <a:srgbClr val="642100"/>
                            </a:solidFill>
                          </a:ln>
                          <a:solidFill>
                            <a:srgbClr val="993300"/>
                          </a:solidFill>
                          <a:latin typeface="Times New Roman" panose="02020603050405020304" pitchFamily="18" charset="0"/>
                          <a:cs typeface="Times New Roman" panose="02020603050405020304" pitchFamily="18" charset="0"/>
                        </a:rPr>
                        <a:t>Вопрос 1</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1" dirty="0">
                          <a:ln w="19050">
                            <a:solidFill>
                              <a:srgbClr val="642100"/>
                            </a:solidFill>
                          </a:ln>
                          <a:solidFill>
                            <a:srgbClr val="993300"/>
                          </a:solidFill>
                          <a:latin typeface="Times New Roman" panose="02020603050405020304" pitchFamily="18" charset="0"/>
                          <a:cs typeface="Times New Roman" panose="02020603050405020304" pitchFamily="18" charset="0"/>
                        </a:rPr>
                        <a:t>Вопрос 1</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708568">
                <a:tc>
                  <a:txBody>
                    <a:bodyPr/>
                    <a:lstStyle/>
                    <a:p>
                      <a:pPr algn="ctr"/>
                      <a:r>
                        <a:rPr lang="ru-RU" sz="2100" b="1"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Для чего нужны осьминогу его «фонари»?</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a:r>
                        <a:rPr lang="ru-RU" sz="2100" b="1"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Какая особенность есть у осьминогов?</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708568">
                <a:tc>
                  <a:txBody>
                    <a:bodyPr/>
                    <a:lstStyle/>
                    <a:p>
                      <a:pPr algn="ctr"/>
                      <a:r>
                        <a:rPr lang="ru-RU" sz="2100" b="1" dirty="0">
                          <a:ln w="19050">
                            <a:solidFill>
                              <a:srgbClr val="642100"/>
                            </a:solidFill>
                          </a:ln>
                          <a:solidFill>
                            <a:srgbClr val="993300"/>
                          </a:solidFill>
                          <a:latin typeface="Times New Roman" panose="02020603050405020304" pitchFamily="18" charset="0"/>
                          <a:cs typeface="Times New Roman" panose="02020603050405020304" pitchFamily="18" charset="0"/>
                        </a:rPr>
                        <a:t>Найдено!</a:t>
                      </a:r>
                    </a:p>
                    <a:p>
                      <a:pPr algn="ctr"/>
                      <a:r>
                        <a:rPr lang="ru-RU" sz="2100" b="1" dirty="0">
                          <a:ln w="19050">
                            <a:solidFill>
                              <a:srgbClr val="642100"/>
                            </a:solidFill>
                          </a:ln>
                          <a:solidFill>
                            <a:srgbClr val="993300"/>
                          </a:solidFill>
                          <a:latin typeface="Times New Roman" panose="02020603050405020304" pitchFamily="18" charset="0"/>
                          <a:cs typeface="Times New Roman" panose="02020603050405020304" pitchFamily="18" charset="0"/>
                        </a:rPr>
                        <a:t>Ушло _____ секунд</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a:r>
                        <a:rPr lang="ru-RU" sz="2100" b="1" dirty="0">
                          <a:ln w="19050">
                            <a:solidFill>
                              <a:srgbClr val="642100"/>
                            </a:solidFill>
                          </a:ln>
                          <a:solidFill>
                            <a:srgbClr val="993300"/>
                          </a:solidFill>
                          <a:latin typeface="Times New Roman" panose="02020603050405020304" pitchFamily="18" charset="0"/>
                          <a:cs typeface="Times New Roman" panose="02020603050405020304" pitchFamily="18" charset="0"/>
                        </a:rPr>
                        <a:t>Найдено!</a:t>
                      </a:r>
                    </a:p>
                    <a:p>
                      <a:pPr algn="ctr"/>
                      <a:r>
                        <a:rPr lang="ru-RU" sz="2100" b="1" dirty="0">
                          <a:ln w="19050">
                            <a:solidFill>
                              <a:srgbClr val="642100"/>
                            </a:solidFill>
                          </a:ln>
                          <a:solidFill>
                            <a:srgbClr val="993300"/>
                          </a:solidFill>
                          <a:latin typeface="Times New Roman" panose="02020603050405020304" pitchFamily="18" charset="0"/>
                          <a:cs typeface="Times New Roman" panose="02020603050405020304" pitchFamily="18" charset="0"/>
                        </a:rPr>
                        <a:t>Ушло _____ секунд</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2628558">
                <a:tc gridSpan="2">
                  <a:txBody>
                    <a:bodyPr/>
                    <a:lstStyle/>
                    <a:p>
                      <a:pPr algn="just"/>
                      <a:r>
                        <a:rPr lang="ru-RU" sz="2100" b="1" dirty="0">
                          <a:ln w="19050">
                            <a:solidFill>
                              <a:srgbClr val="642100"/>
                            </a:solidFill>
                          </a:ln>
                          <a:solidFill>
                            <a:srgbClr val="993300"/>
                          </a:solidFill>
                          <a:latin typeface="Times New Roman" panose="02020603050405020304" pitchFamily="18" charset="0"/>
                          <a:ea typeface="+mn-ea"/>
                          <a:cs typeface="Times New Roman" panose="02020603050405020304" pitchFamily="18" charset="0"/>
                        </a:rPr>
                        <a:t>Осьминоги обладают свойством регенерации. Если отрезать щупальце, то оно вскоре отрастает вновь. Осьминоги стреляют чернильной жидкостью, которая надежно спасает их от врагов. Некоторые особи могут делать из неё свою грубую копию, которая сбивает с толку нападающего. Благодаря способности изменять окраску осьминога трудно различить на фоне дна и скалы. Особые светящиеся участки кожи - «Фонари» помогают осьминогу ночью и на большой глубине, где всегда темно.</a:t>
                      </a:r>
                      <a:endParaRPr lang="ru-RU" sz="2100" b="1"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hMerge="1">
                  <a:txBody>
                    <a:bodyPr/>
                    <a:lstStyle/>
                    <a:p>
                      <a:endParaRPr lang="ru-RU" dirty="0"/>
                    </a:p>
                  </a:txBody>
                  <a:tcP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Прямоугольник 8">
            <a:extLst>
              <a:ext uri="{FF2B5EF4-FFF2-40B4-BE49-F238E27FC236}">
                <a16:creationId xmlns:a16="http://schemas.microsoft.com/office/drawing/2014/main" id="{283F30A4-65B2-47D9-9D31-371E91D4F7FF}"/>
              </a:ext>
            </a:extLst>
          </p:cNvPr>
          <p:cNvSpPr/>
          <p:nvPr/>
        </p:nvSpPr>
        <p:spPr>
          <a:xfrm>
            <a:off x="328210" y="2538042"/>
            <a:ext cx="8458004" cy="2630013"/>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pic>
        <p:nvPicPr>
          <p:cNvPr id="7" name="Picture 2" descr="https://i.pinimg.com/originals/8e/0d/d5/8e0dd506c0a98d78c5a4efe6c3d33c6e.jpg"/>
          <p:cNvPicPr>
            <a:picLocks noChangeAspect="1" noChangeArrowheads="1"/>
          </p:cNvPicPr>
          <p:nvPr/>
        </p:nvPicPr>
        <p:blipFill>
          <a:blip r:embed="rId2" cstate="print"/>
          <a:srcRect/>
          <a:stretch>
            <a:fillRect/>
          </a:stretch>
        </p:blipFill>
        <p:spPr bwMode="auto">
          <a:xfrm>
            <a:off x="1194150" y="733247"/>
            <a:ext cx="6927361" cy="4618242"/>
          </a:xfrm>
          <a:prstGeom prst="rect">
            <a:avLst/>
          </a:prstGeom>
          <a:noFill/>
          <a:ln w="57150">
            <a:solidFill>
              <a:srgbClr val="00B0F0"/>
            </a:solidFill>
          </a:ln>
        </p:spPr>
      </p:pic>
    </p:spTree>
    <p:extLst>
      <p:ext uri="{BB962C8B-B14F-4D97-AF65-F5344CB8AC3E}">
        <p14:creationId xmlns:p14="http://schemas.microsoft.com/office/powerpoint/2010/main" val="249834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nodeType="clickEffect">
                                  <p:stCondLst>
                                    <p:cond delay="0"/>
                                  </p:stCondLst>
                                  <p:childTnLst>
                                    <p:anim calcmode="lin" valueType="num">
                                      <p:cBhvr>
                                        <p:cTn id="24" dur="1000"/>
                                        <p:tgtEl>
                                          <p:spTgt spid="6"/>
                                        </p:tgtEl>
                                        <p:attrNameLst>
                                          <p:attrName>ppt_w</p:attrName>
                                        </p:attrNameLst>
                                      </p:cBhvr>
                                      <p:tavLst>
                                        <p:tav tm="0">
                                          <p:val>
                                            <p:strVal val="ppt_w"/>
                                          </p:val>
                                        </p:tav>
                                        <p:tav tm="100000">
                                          <p:val>
                                            <p:fltVal val="0"/>
                                          </p:val>
                                        </p:tav>
                                      </p:tavLst>
                                    </p:anim>
                                    <p:anim calcmode="lin" valueType="num">
                                      <p:cBhvr>
                                        <p:cTn id="25" dur="1000"/>
                                        <p:tgtEl>
                                          <p:spTgt spid="6"/>
                                        </p:tgtEl>
                                        <p:attrNameLst>
                                          <p:attrName>ppt_h</p:attrName>
                                        </p:attrNameLst>
                                      </p:cBhvr>
                                      <p:tavLst>
                                        <p:tav tm="0">
                                          <p:val>
                                            <p:strVal val="ppt_h"/>
                                          </p:val>
                                        </p:tav>
                                        <p:tav tm="100000">
                                          <p:val>
                                            <p:fltVal val="0"/>
                                          </p:val>
                                        </p:tav>
                                      </p:tavLst>
                                    </p:anim>
                                    <p:animEffect transition="out" filter="fad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E68EF8C-D170-4A9F-9816-0AF55B46A1BF}"/>
              </a:ext>
            </a:extLst>
          </p:cNvPr>
          <p:cNvSpPr/>
          <p:nvPr/>
        </p:nvSpPr>
        <p:spPr>
          <a:xfrm>
            <a:off x="610172" y="2003908"/>
            <a:ext cx="7746101" cy="1425092"/>
          </a:xfrm>
          <a:prstGeom prst="rect">
            <a:avLst/>
          </a:prstGeom>
          <a:noFill/>
          <a:ln w="9525">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Упражнение</a:t>
            </a:r>
          </a:p>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r>
              <a:rPr lang="ru-RU" sz="4400" i="1" spc="-1" dirty="0" err="1">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Анограммы</a:t>
            </a: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p>
        </p:txBody>
      </p:sp>
    </p:spTree>
    <p:extLst>
      <p:ext uri="{BB962C8B-B14F-4D97-AF65-F5344CB8AC3E}">
        <p14:creationId xmlns:p14="http://schemas.microsoft.com/office/powerpoint/2010/main" val="1778288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 Box 1"/>
          <p:cNvSpPr/>
          <p:nvPr/>
        </p:nvSpPr>
        <p:spPr>
          <a:xfrm>
            <a:off x="457050" y="920757"/>
            <a:ext cx="8228259" cy="1142491"/>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ctr">
            <a:noAutofit/>
          </a:bodyPr>
          <a:lstStyle/>
          <a:p>
            <a:pPr defTabSz="336915">
              <a:spcBef>
                <a:spcPts val="19"/>
              </a:spcBef>
              <a:spcAft>
                <a:spcPts val="19"/>
              </a:spcAft>
            </a:pPr>
            <a:endParaRPr lang="ru-RU" sz="1350" spc="-1">
              <a:solidFill>
                <a:schemeClr val="lt1"/>
              </a:solidFill>
              <a:latin typeface="Calibri"/>
            </a:endParaRPr>
          </a:p>
        </p:txBody>
      </p:sp>
      <p:sp>
        <p:nvSpPr>
          <p:cNvPr id="236" name="Text Box 2"/>
          <p:cNvSpPr/>
          <p:nvPr/>
        </p:nvSpPr>
        <p:spPr>
          <a:xfrm>
            <a:off x="457050" y="920757"/>
            <a:ext cx="8228259" cy="1142491"/>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ctr">
            <a:noAutofit/>
          </a:bodyPr>
          <a:lstStyle/>
          <a:p>
            <a:pPr defTabSz="336915">
              <a:spcBef>
                <a:spcPts val="19"/>
              </a:spcBef>
              <a:spcAft>
                <a:spcPts val="19"/>
              </a:spcAft>
            </a:pPr>
            <a:endParaRPr lang="ru-RU" sz="1350" spc="-1">
              <a:solidFill>
                <a:schemeClr val="lt1"/>
              </a:solidFill>
              <a:latin typeface="Calibri"/>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550824924"/>
              </p:ext>
            </p:extLst>
          </p:nvPr>
        </p:nvGraphicFramePr>
        <p:xfrm>
          <a:off x="305260" y="709248"/>
          <a:ext cx="8448996" cy="3794728"/>
        </p:xfrm>
        <a:graphic>
          <a:graphicData uri="http://schemas.openxmlformats.org/drawingml/2006/table">
            <a:tbl>
              <a:tblPr firstRow="1" bandRow="1">
                <a:tableStyleId>{5C22544A-7EE6-4342-B048-85BDC9FD1C3A}</a:tableStyleId>
              </a:tblPr>
              <a:tblGrid>
                <a:gridCol w="4224498">
                  <a:extLst>
                    <a:ext uri="{9D8B030D-6E8A-4147-A177-3AD203B41FA5}">
                      <a16:colId xmlns:a16="http://schemas.microsoft.com/office/drawing/2014/main" val="20000"/>
                    </a:ext>
                  </a:extLst>
                </a:gridCol>
                <a:gridCol w="4224498">
                  <a:extLst>
                    <a:ext uri="{9D8B030D-6E8A-4147-A177-3AD203B41FA5}">
                      <a16:colId xmlns:a16="http://schemas.microsoft.com/office/drawing/2014/main" val="20001"/>
                    </a:ext>
                  </a:extLst>
                </a:gridCol>
              </a:tblGrid>
              <a:tr h="388569">
                <a:tc>
                  <a:txBody>
                    <a:bodyPr/>
                    <a:lstStyle/>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Вопрос 1</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Вопрос 1</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708568">
                <a:tc>
                  <a:txBody>
                    <a:bodyPr/>
                    <a:lstStyle/>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КАК моржи используют свои клыки?</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ЧТО едят моржи?</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708568">
                <a:tc>
                  <a:txBody>
                    <a:bodyPr/>
                    <a:lstStyle/>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Найдено!</a:t>
                      </a:r>
                    </a:p>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Ушло _____ секунд</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Найдено!</a:t>
                      </a:r>
                    </a:p>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Ушло _____ секунд</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1988561">
                <a:tc gridSpan="2">
                  <a:txBody>
                    <a:bodyPr/>
                    <a:lstStyle/>
                    <a:p>
                      <a:pPr algn="just"/>
                      <a:r>
                        <a:rPr lang="ru-RU" sz="2100" dirty="0">
                          <a:ln w="19050">
                            <a:solidFill>
                              <a:srgbClr val="642100"/>
                            </a:solidFill>
                          </a:ln>
                          <a:solidFill>
                            <a:srgbClr val="993300"/>
                          </a:solidFill>
                          <a:latin typeface="Times New Roman" pitchFamily="18" charset="0"/>
                          <a:cs typeface="Times New Roman" pitchFamily="18" charset="0"/>
                        </a:rPr>
                        <a:t>Клыки моржа </a:t>
                      </a:r>
                      <a:r>
                        <a:rPr lang="ru-RU" sz="2100" dirty="0">
                          <a:ln w="19050">
                            <a:solidFill>
                              <a:srgbClr val="642100"/>
                            </a:solidFill>
                          </a:ln>
                          <a:solidFill>
                            <a:srgbClr val="993300"/>
                          </a:solidFill>
                          <a:latin typeface="Times New Roman" pitchFamily="18" charset="0"/>
                          <a:cs typeface="Times New Roman" pitchFamily="18" charset="0"/>
                          <a:sym typeface="Symbol"/>
                        </a:rPr>
                        <a:t> уникальное орудие! Его можно использовать и для передвижения,</a:t>
                      </a:r>
                      <a:r>
                        <a:rPr lang="ru-RU" sz="2100" baseline="0" dirty="0">
                          <a:ln w="19050">
                            <a:solidFill>
                              <a:srgbClr val="642100"/>
                            </a:solidFill>
                          </a:ln>
                          <a:solidFill>
                            <a:srgbClr val="993300"/>
                          </a:solidFill>
                          <a:latin typeface="Times New Roman" pitchFamily="18" charset="0"/>
                          <a:cs typeface="Times New Roman" pitchFamily="18" charset="0"/>
                          <a:sym typeface="Symbol"/>
                        </a:rPr>
                        <a:t> и для поиска пищи. Как же моржи двигаются с помощью своих белоснежных клыков? Они опираются ими о льдину и так выбираются на берег. А вот пищу им удаётся добывать так: они, как палкой, прочёсывают дно клыками, находят моллюсков в раковинах и с аппетитом закусывают.</a:t>
                      </a:r>
                      <a:endParaRPr lang="ru-RU" sz="2100" dirty="0">
                        <a:ln w="19050">
                          <a:solidFill>
                            <a:srgbClr val="642100"/>
                          </a:solidFill>
                        </a:ln>
                        <a:solidFill>
                          <a:srgbClr val="993300"/>
                        </a:solidFill>
                        <a:latin typeface="Times New Roman" pitchFamily="18" charset="0"/>
                        <a:cs typeface="Times New Roman"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hMerge="1">
                  <a:txBody>
                    <a:bodyPr/>
                    <a:lstStyle/>
                    <a:p>
                      <a:endParaRPr lang="ru-RU" dirty="0"/>
                    </a:p>
                  </a:txBody>
                  <a:tcP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Прямоугольник 10">
            <a:extLst>
              <a:ext uri="{FF2B5EF4-FFF2-40B4-BE49-F238E27FC236}">
                <a16:creationId xmlns:a16="http://schemas.microsoft.com/office/drawing/2014/main" id="{BDB5D972-07B7-4F78-84A0-EDB2D6B672F3}"/>
              </a:ext>
            </a:extLst>
          </p:cNvPr>
          <p:cNvSpPr/>
          <p:nvPr/>
        </p:nvSpPr>
        <p:spPr>
          <a:xfrm>
            <a:off x="305260" y="2518676"/>
            <a:ext cx="8448996" cy="1985300"/>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pic>
        <p:nvPicPr>
          <p:cNvPr id="10" name="Picture 4" descr="https://sun9-36.userapi.com/impg/8kEun0wJzwJbcEHyGA2sxaocy3ci5xQnI_AYng/2YzGOVSNtnc.jpg?size=1000x750&amp;quality=95&amp;sign=8f41d9342169415fb66651554734a384&amp;c_uniq_tag=ipldVcEhHIOdDeV5rWr06lhuR8IoYqvDkgMk1cQizjQ&amp;type=album"/>
          <p:cNvPicPr>
            <a:picLocks noChangeAspect="1" noChangeArrowheads="1"/>
          </p:cNvPicPr>
          <p:nvPr/>
        </p:nvPicPr>
        <p:blipFill>
          <a:blip r:embed="rId2" cstate="print"/>
          <a:srcRect/>
          <a:stretch>
            <a:fillRect/>
          </a:stretch>
        </p:blipFill>
        <p:spPr bwMode="auto">
          <a:xfrm>
            <a:off x="1495214" y="655819"/>
            <a:ext cx="5687892" cy="4265919"/>
          </a:xfrm>
          <a:prstGeom prst="rect">
            <a:avLst/>
          </a:prstGeom>
          <a:noFill/>
          <a:ln w="57150">
            <a:solidFill>
              <a:srgbClr val="00B0F0"/>
            </a:solidFill>
          </a:ln>
        </p:spPr>
      </p:pic>
    </p:spTree>
    <p:extLst>
      <p:ext uri="{BB962C8B-B14F-4D97-AF65-F5344CB8AC3E}">
        <p14:creationId xmlns:p14="http://schemas.microsoft.com/office/powerpoint/2010/main" val="102062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fltVal val="0"/>
                                          </p:val>
                                        </p:tav>
                                      </p:tavLst>
                                    </p:anim>
                                    <p:anim calcmode="lin" valueType="num">
                                      <p:cBhvr>
                                        <p:cTn id="7" dur="1000"/>
                                        <p:tgtEl>
                                          <p:spTgt spid="10"/>
                                        </p:tgtEl>
                                        <p:attrNameLst>
                                          <p:attrName>ppt_h</p:attrName>
                                        </p:attrNameLst>
                                      </p:cBhvr>
                                      <p:tavLst>
                                        <p:tav tm="0">
                                          <p:val>
                                            <p:strVal val="ppt_h"/>
                                          </p:val>
                                        </p:tav>
                                        <p:tav tm="100000">
                                          <p:val>
                                            <p:fltVal val="0"/>
                                          </p:val>
                                        </p:tav>
                                      </p:tavLst>
                                    </p:anim>
                                    <p:animEffect transition="out" filter="fade">
                                      <p:cBhvr>
                                        <p:cTn id="8" dur="1000"/>
                                        <p:tgtEl>
                                          <p:spTgt spid="10"/>
                                        </p:tgtEl>
                                      </p:cBhvr>
                                    </p:animEffect>
                                    <p:set>
                                      <p:cBhvr>
                                        <p:cTn id="9" dur="1" fill="hold">
                                          <p:stCondLst>
                                            <p:cond delay="999"/>
                                          </p:stCondLst>
                                        </p:cTn>
                                        <p:tgtEl>
                                          <p:spTgt spid="10"/>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1000"/>
                                        <p:tgtEl>
                                          <p:spTgt spid="9"/>
                                        </p:tgtEl>
                                        <p:attrNameLst>
                                          <p:attrName>ppt_w</p:attrName>
                                        </p:attrNameLst>
                                      </p:cBhvr>
                                      <p:tavLst>
                                        <p:tav tm="0">
                                          <p:val>
                                            <p:strVal val="ppt_w"/>
                                          </p:val>
                                        </p:tav>
                                        <p:tav tm="100000">
                                          <p:val>
                                            <p:fltVal val="0"/>
                                          </p:val>
                                        </p:tav>
                                      </p:tavLst>
                                    </p:anim>
                                    <p:anim calcmode="lin" valueType="num">
                                      <p:cBhvr>
                                        <p:cTn id="24" dur="1000"/>
                                        <p:tgtEl>
                                          <p:spTgt spid="9"/>
                                        </p:tgtEl>
                                        <p:attrNameLst>
                                          <p:attrName>ppt_h</p:attrName>
                                        </p:attrNameLst>
                                      </p:cBhvr>
                                      <p:tavLst>
                                        <p:tav tm="0">
                                          <p:val>
                                            <p:strVal val="ppt_h"/>
                                          </p:val>
                                        </p:tav>
                                        <p:tav tm="100000">
                                          <p:val>
                                            <p:fltVal val="0"/>
                                          </p:val>
                                        </p:tav>
                                      </p:tavLst>
                                    </p:anim>
                                    <p:animEffect transition="out" filter="fade">
                                      <p:cBhvr>
                                        <p:cTn id="25" dur="1000"/>
                                        <p:tgtEl>
                                          <p:spTgt spid="9"/>
                                        </p:tgtEl>
                                      </p:cBhvr>
                                    </p:animEffect>
                                    <p:set>
                                      <p:cBhvr>
                                        <p:cTn id="26" dur="1" fill="hold">
                                          <p:stCondLst>
                                            <p:cond delay="999"/>
                                          </p:stCondLst>
                                        </p:cTn>
                                        <p:tgtEl>
                                          <p:spTgt spid="9"/>
                                        </p:tgtEl>
                                        <p:attrNameLst>
                                          <p:attrName>style.visibility</p:attrName>
                                        </p:attrNameLst>
                                      </p:cBhvr>
                                      <p:to>
                                        <p:strVal val="hidden"/>
                                      </p:to>
                                    </p:se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 Box 1"/>
          <p:cNvSpPr/>
          <p:nvPr/>
        </p:nvSpPr>
        <p:spPr>
          <a:xfrm>
            <a:off x="457050" y="920757"/>
            <a:ext cx="8228259" cy="1142491"/>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ctr">
            <a:noAutofit/>
          </a:bodyPr>
          <a:lstStyle/>
          <a:p>
            <a:pPr defTabSz="336915">
              <a:spcBef>
                <a:spcPts val="19"/>
              </a:spcBef>
              <a:spcAft>
                <a:spcPts val="19"/>
              </a:spcAft>
            </a:pPr>
            <a:endParaRPr lang="ru-RU" sz="1350" spc="-1">
              <a:solidFill>
                <a:schemeClr val="lt1"/>
              </a:solidFill>
              <a:latin typeface="Calibri"/>
            </a:endParaRPr>
          </a:p>
        </p:txBody>
      </p:sp>
      <p:sp>
        <p:nvSpPr>
          <p:cNvPr id="236" name="Text Box 2"/>
          <p:cNvSpPr/>
          <p:nvPr/>
        </p:nvSpPr>
        <p:spPr>
          <a:xfrm>
            <a:off x="457050" y="920757"/>
            <a:ext cx="8228259" cy="1142491"/>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ctr">
            <a:noAutofit/>
          </a:bodyPr>
          <a:lstStyle/>
          <a:p>
            <a:pPr defTabSz="336915">
              <a:spcBef>
                <a:spcPts val="19"/>
              </a:spcBef>
              <a:spcAft>
                <a:spcPts val="19"/>
              </a:spcAft>
            </a:pPr>
            <a:endParaRPr lang="ru-RU" sz="1350" spc="-1">
              <a:solidFill>
                <a:schemeClr val="lt1"/>
              </a:solidFill>
              <a:latin typeface="Calibri"/>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317799505"/>
              </p:ext>
            </p:extLst>
          </p:nvPr>
        </p:nvGraphicFramePr>
        <p:xfrm>
          <a:off x="278261" y="744578"/>
          <a:ext cx="8528460" cy="2834608"/>
        </p:xfrm>
        <a:graphic>
          <a:graphicData uri="http://schemas.openxmlformats.org/drawingml/2006/table">
            <a:tbl>
              <a:tblPr firstRow="1" bandRow="1">
                <a:tableStyleId>{5C22544A-7EE6-4342-B048-85BDC9FD1C3A}</a:tableStyleId>
              </a:tblPr>
              <a:tblGrid>
                <a:gridCol w="4264230">
                  <a:extLst>
                    <a:ext uri="{9D8B030D-6E8A-4147-A177-3AD203B41FA5}">
                      <a16:colId xmlns:a16="http://schemas.microsoft.com/office/drawing/2014/main" val="20000"/>
                    </a:ext>
                  </a:extLst>
                </a:gridCol>
                <a:gridCol w="4264230">
                  <a:extLst>
                    <a:ext uri="{9D8B030D-6E8A-4147-A177-3AD203B41FA5}">
                      <a16:colId xmlns:a16="http://schemas.microsoft.com/office/drawing/2014/main" val="20001"/>
                    </a:ext>
                  </a:extLst>
                </a:gridCol>
              </a:tblGrid>
              <a:tr h="388569">
                <a:tc>
                  <a:txBody>
                    <a:bodyPr/>
                    <a:lstStyle/>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Вопрос 1</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Вопрос 1</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388569">
                <a:tc>
                  <a:txBody>
                    <a:bodyPr/>
                    <a:lstStyle/>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НА КОГО похожи ламантины?</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КТО такие русалки и сирены?</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708568">
                <a:tc>
                  <a:txBody>
                    <a:bodyPr/>
                    <a:lstStyle/>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Найдено!</a:t>
                      </a:r>
                    </a:p>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Ушло _____ секунд</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Найдено!</a:t>
                      </a:r>
                    </a:p>
                    <a:p>
                      <a:pPr algn="ct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Ушло _____ секунд</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1348564">
                <a:tc gridSpan="2">
                  <a:txBody>
                    <a:bodyPr/>
                    <a:lstStyle/>
                    <a:p>
                      <a:pPr algn="just"/>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В древности существовали легенды о русалках и сиренах </a:t>
                      </a:r>
                      <a:r>
                        <a:rPr lang="ru-RU" sz="2100" dirty="0">
                          <a:ln w="19050">
                            <a:solidFill>
                              <a:srgbClr val="642100"/>
                            </a:solidFill>
                          </a:ln>
                          <a:solidFill>
                            <a:srgbClr val="993300"/>
                          </a:solidFill>
                          <a:latin typeface="Times New Roman" pitchFamily="18" charset="0"/>
                          <a:cs typeface="Times New Roman" pitchFamily="18" charset="0"/>
                          <a:sym typeface="Symbol"/>
                        </a:rPr>
                        <a:t> женщинах </a:t>
                      </a: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с рыбьими хвостами. Такие сирены и правда существуют. Но это не женщины, а ламантины  </a:t>
                      </a: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sym typeface="Symbol"/>
                        </a:rPr>
                        <a:t> </a:t>
                      </a:r>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крупные морские животные, похожие на тюленей.</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hMerge="1">
                  <a:txBody>
                    <a:bodyPr/>
                    <a:lstStyle/>
                    <a:p>
                      <a:endParaRPr lang="ru-RU" dirty="0"/>
                    </a:p>
                  </a:txBody>
                  <a:tcPr>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1" name="Прямоугольник 10">
            <a:extLst>
              <a:ext uri="{FF2B5EF4-FFF2-40B4-BE49-F238E27FC236}">
                <a16:creationId xmlns:a16="http://schemas.microsoft.com/office/drawing/2014/main" id="{1EC2AB73-D57C-4346-9CC2-B651BEFF29DA}"/>
              </a:ext>
            </a:extLst>
          </p:cNvPr>
          <p:cNvSpPr/>
          <p:nvPr/>
        </p:nvSpPr>
        <p:spPr>
          <a:xfrm>
            <a:off x="279904" y="2239427"/>
            <a:ext cx="8585835" cy="1470154"/>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pic>
        <p:nvPicPr>
          <p:cNvPr id="7" name="Рисунок 16"/>
          <p:cNvPicPr/>
          <p:nvPr/>
        </p:nvPicPr>
        <p:blipFill>
          <a:blip r:embed="rId2" cstate="print"/>
          <a:stretch/>
        </p:blipFill>
        <p:spPr>
          <a:xfrm>
            <a:off x="1349503" y="661579"/>
            <a:ext cx="6593253" cy="4252630"/>
          </a:xfrm>
          <a:prstGeom prst="rect">
            <a:avLst/>
          </a:prstGeom>
          <a:ln w="57150">
            <a:solidFill>
              <a:srgbClr val="00B0F0"/>
            </a:solidFill>
          </a:ln>
        </p:spPr>
      </p:pic>
    </p:spTree>
    <p:extLst>
      <p:ext uri="{BB962C8B-B14F-4D97-AF65-F5344CB8AC3E}">
        <p14:creationId xmlns:p14="http://schemas.microsoft.com/office/powerpoint/2010/main" val="50553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1000"/>
                                        <p:tgtEl>
                                          <p:spTgt spid="9"/>
                                        </p:tgtEl>
                                        <p:attrNameLst>
                                          <p:attrName>ppt_w</p:attrName>
                                        </p:attrNameLst>
                                      </p:cBhvr>
                                      <p:tavLst>
                                        <p:tav tm="0">
                                          <p:val>
                                            <p:strVal val="ppt_w"/>
                                          </p:val>
                                        </p:tav>
                                        <p:tav tm="100000">
                                          <p:val>
                                            <p:fltVal val="0"/>
                                          </p:val>
                                        </p:tav>
                                      </p:tavLst>
                                    </p:anim>
                                    <p:anim calcmode="lin" valueType="num">
                                      <p:cBhvr>
                                        <p:cTn id="24" dur="1000"/>
                                        <p:tgtEl>
                                          <p:spTgt spid="9"/>
                                        </p:tgtEl>
                                        <p:attrNameLst>
                                          <p:attrName>ppt_h</p:attrName>
                                        </p:attrNameLst>
                                      </p:cBhvr>
                                      <p:tavLst>
                                        <p:tav tm="0">
                                          <p:val>
                                            <p:strVal val="ppt_h"/>
                                          </p:val>
                                        </p:tav>
                                        <p:tav tm="100000">
                                          <p:val>
                                            <p:fltVal val="0"/>
                                          </p:val>
                                        </p:tav>
                                      </p:tavLst>
                                    </p:anim>
                                    <p:animEffect transition="out" filter="fade">
                                      <p:cBhvr>
                                        <p:cTn id="25" dur="1000"/>
                                        <p:tgtEl>
                                          <p:spTgt spid="9"/>
                                        </p:tgtEl>
                                      </p:cBhvr>
                                    </p:animEffect>
                                    <p:set>
                                      <p:cBhvr>
                                        <p:cTn id="26" dur="1" fill="hold">
                                          <p:stCondLst>
                                            <p:cond delay="999"/>
                                          </p:stCondLst>
                                        </p:cTn>
                                        <p:tgtEl>
                                          <p:spTgt spid="9"/>
                                        </p:tgtEl>
                                        <p:attrNameLst>
                                          <p:attrName>style.visibility</p:attrName>
                                        </p:attrNameLst>
                                      </p:cBhvr>
                                      <p:to>
                                        <p:strVal val="hidden"/>
                                      </p:to>
                                    </p:se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3022DA89-4FC0-4822-95F0-FBF99A4EEFD3}"/>
              </a:ext>
            </a:extLst>
          </p:cNvPr>
          <p:cNvSpPr/>
          <p:nvPr/>
        </p:nvSpPr>
        <p:spPr>
          <a:xfrm>
            <a:off x="574611" y="2174490"/>
            <a:ext cx="7746101" cy="1425092"/>
          </a:xfrm>
          <a:prstGeom prst="rect">
            <a:avLst/>
          </a:prstGeom>
          <a:noFill/>
          <a:ln w="9525">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Упражнение</a:t>
            </a:r>
          </a:p>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 "Причина/Цель" </a:t>
            </a:r>
          </a:p>
        </p:txBody>
      </p:sp>
    </p:spTree>
    <p:extLst>
      <p:ext uri="{BB962C8B-B14F-4D97-AF65-F5344CB8AC3E}">
        <p14:creationId xmlns:p14="http://schemas.microsoft.com/office/powerpoint/2010/main" val="4245561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D3DD0747-C860-482B-92FE-3C6258658943}"/>
              </a:ext>
            </a:extLst>
          </p:cNvPr>
          <p:cNvGraphicFramePr>
            <a:graphicFrameLocks noGrp="1"/>
          </p:cNvGraphicFramePr>
          <p:nvPr>
            <p:extLst>
              <p:ext uri="{D42A27DB-BD31-4B8C-83A1-F6EECF244321}">
                <p14:modId xmlns:p14="http://schemas.microsoft.com/office/powerpoint/2010/main" val="235562176"/>
              </p:ext>
            </p:extLst>
          </p:nvPr>
        </p:nvGraphicFramePr>
        <p:xfrm>
          <a:off x="306081" y="698575"/>
          <a:ext cx="8531837" cy="4137620"/>
        </p:xfrm>
        <a:graphic>
          <a:graphicData uri="http://schemas.openxmlformats.org/drawingml/2006/table">
            <a:tbl>
              <a:tblPr firstRow="1" bandRow="1">
                <a:tableStyleId>{5C22544A-7EE6-4342-B048-85BDC9FD1C3A}</a:tableStyleId>
              </a:tblPr>
              <a:tblGrid>
                <a:gridCol w="8531837">
                  <a:extLst>
                    <a:ext uri="{9D8B030D-6E8A-4147-A177-3AD203B41FA5}">
                      <a16:colId xmlns:a16="http://schemas.microsoft.com/office/drawing/2014/main" val="835497776"/>
                    </a:ext>
                  </a:extLst>
                </a:gridCol>
              </a:tblGrid>
              <a:tr h="1988561">
                <a:tc>
                  <a:txBody>
                    <a:bodyPr/>
                    <a:lstStyle/>
                    <a:p>
                      <a:r>
                        <a:rPr lang="ru-RU" sz="2100" b="0" dirty="0">
                          <a:ln w="19050">
                            <a:solidFill>
                              <a:srgbClr val="642100"/>
                            </a:solidFill>
                          </a:ln>
                          <a:solidFill>
                            <a:srgbClr val="993300"/>
                          </a:solidFill>
                          <a:effectLst/>
                          <a:latin typeface="Times New Roman" panose="02020603050405020304" pitchFamily="18" charset="0"/>
                          <a:ea typeface="+mn-ea"/>
                          <a:cs typeface="Times New Roman" panose="02020603050405020304" pitchFamily="18" charset="0"/>
                        </a:rPr>
                        <a:t>Морж известен мощными длинными клыками, а также добродушием и любознательностью. Но, к сожалению, он высоко ценится как промысловый зверь. Очень ценны шкуры, клыки и жир моржей. Этих животных истребляли в огромных количествах. Даже сейчас, когда охота на моржей запрещена, учёные опасаются, что этот вид животных не выживет.</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323342474"/>
                  </a:ext>
                </a:extLst>
              </a:tr>
              <a:tr h="525712">
                <a:tc>
                  <a:txBody>
                    <a:bodyPr/>
                    <a:lstStyle/>
                    <a:p>
                      <a:pPr algn="ct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Причина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_____________, ПОТОМУ ЧТО ___________________</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55879586"/>
                  </a:ext>
                </a:extLst>
              </a:tr>
              <a:tr h="708568">
                <a:tc>
                  <a:txBody>
                    <a:bodyPr/>
                    <a:lstStyle/>
                    <a:p>
                      <a:pPr marL="0" marR="0" indent="0" algn="l" defTabSz="914400" eaLnBrk="1" fontAlgn="auto" latinLnBrk="0" hangingPunct="1">
                        <a:lnSpc>
                          <a:spcPct val="100000"/>
                        </a:lnSpc>
                        <a:spcBef>
                          <a:spcPts val="0"/>
                        </a:spcBef>
                        <a:spcAft>
                          <a:spcPts val="0"/>
                        </a:spcAft>
                        <a:buClrTx/>
                        <a:buSzTx/>
                        <a:buFontTx/>
                        <a:buNone/>
                        <a:tabLst/>
                        <a:defRPr/>
                      </a:pPr>
                      <a:endParaRPr lang="ru-RU" sz="2100" dirty="0">
                        <a:ln w="19050">
                          <a:solidFill>
                            <a:srgbClr val="642100"/>
                          </a:solidFill>
                        </a:ln>
                        <a:solidFill>
                          <a:srgbClr val="993300"/>
                        </a:solidFill>
                        <a:effectLst/>
                        <a:latin typeface="Times New Roman" panose="02020603050405020304" pitchFamily="18" charset="0"/>
                        <a:ea typeface="+mn-ea"/>
                        <a:cs typeface="Times New Roman" panose="02020603050405020304" pitchFamily="18" charset="0"/>
                      </a:endParaRPr>
                    </a:p>
                    <a:p>
                      <a:pPr marL="0" marR="0" indent="0" algn="l" defTabSz="914400" eaLnBrk="1" fontAlgn="auto" latinLnBrk="0" hangingPunct="1">
                        <a:lnSpc>
                          <a:spcPct val="100000"/>
                        </a:lnSpc>
                        <a:spcBef>
                          <a:spcPts val="0"/>
                        </a:spcBef>
                        <a:spcAft>
                          <a:spcPts val="0"/>
                        </a:spcAft>
                        <a:buClrTx/>
                        <a:buSzTx/>
                        <a:buFontTx/>
                        <a:buNone/>
                        <a:tabLst/>
                        <a:defRPr/>
                      </a:pPr>
                      <a:endParaRPr lang="ru-RU" sz="2100" dirty="0">
                        <a:ln w="19050">
                          <a:solidFill>
                            <a:srgbClr val="642100"/>
                          </a:solidFill>
                        </a:ln>
                        <a:solidFill>
                          <a:srgbClr val="993300"/>
                        </a:solidFill>
                        <a:effectLst/>
                        <a:latin typeface="Times New Roman" panose="02020603050405020304" pitchFamily="18" charset="0"/>
                        <a:ea typeface="+mn-ea"/>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525712">
                <a:tc>
                  <a:txBody>
                    <a:bodyPr/>
                    <a:lstStyle/>
                    <a:p>
                      <a:pPr algn="ct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Цель</a:t>
                      </a:r>
                    </a:p>
                    <a:p>
                      <a:pPr algn="ct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__________________, ЧТОБЫ ___________________________</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97380618"/>
                  </a:ext>
                </a:extLst>
              </a:tr>
              <a:tr h="388569">
                <a:tc>
                  <a:txBody>
                    <a:bodyPr/>
                    <a:lstStyle/>
                    <a:p>
                      <a:pPr algn="l"/>
                      <a:endParaRPr kumimoji="0" lang="ru-RU" sz="21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Прямоугольник 3"/>
          <p:cNvSpPr/>
          <p:nvPr/>
        </p:nvSpPr>
        <p:spPr>
          <a:xfrm>
            <a:off x="373538" y="3216415"/>
            <a:ext cx="8531837" cy="738664"/>
          </a:xfrm>
          <a:prstGeom prst="rect">
            <a:avLst/>
          </a:prstGeom>
        </p:spPr>
        <p:txBody>
          <a:bodyPr wrap="square">
            <a:spAutoFit/>
          </a:bodyPr>
          <a:lstStyle/>
          <a:p>
            <a:pPr lvl="0" algn="just">
              <a:defRPr/>
            </a:pPr>
            <a:r>
              <a:rPr lang="ru-RU" sz="2100" kern="0" dirty="0">
                <a:ln w="19050">
                  <a:solidFill>
                    <a:srgbClr val="642100"/>
                  </a:solidFill>
                </a:ln>
                <a:solidFill>
                  <a:srgbClr val="993300"/>
                </a:solidFill>
                <a:latin typeface="Times New Roman" panose="02020603050405020304" pitchFamily="18" charset="0"/>
                <a:cs typeface="Times New Roman" panose="02020603050405020304" pitchFamily="18" charset="0"/>
              </a:rPr>
              <a:t>Моржей истребляли в огромных количествах, ПОТОМУ ЧТО шкуры, клыки и жир моржей высоко ценятся.</a:t>
            </a:r>
          </a:p>
        </p:txBody>
      </p:sp>
      <p:sp>
        <p:nvSpPr>
          <p:cNvPr id="5" name="Прямоугольник 4"/>
          <p:cNvSpPr/>
          <p:nvPr/>
        </p:nvSpPr>
        <p:spPr>
          <a:xfrm>
            <a:off x="522034" y="4420697"/>
            <a:ext cx="8234843" cy="415498"/>
          </a:xfrm>
          <a:prstGeom prst="rect">
            <a:avLst/>
          </a:prstGeom>
        </p:spPr>
        <p:txBody>
          <a:bodyPr wrap="square">
            <a:spAutoFit/>
          </a:bodyPr>
          <a:lstStyle/>
          <a:p>
            <a:pPr lvl="0" algn="just"/>
            <a:r>
              <a:rPr lang="ru-RU" sz="2100" kern="0" dirty="0">
                <a:ln w="19050">
                  <a:solidFill>
                    <a:srgbClr val="642100"/>
                  </a:solidFill>
                </a:ln>
                <a:solidFill>
                  <a:srgbClr val="993300"/>
                </a:solidFill>
                <a:latin typeface="Times New Roman" panose="02020603050405020304" pitchFamily="18" charset="0"/>
                <a:cs typeface="Times New Roman" panose="02020603050405020304" pitchFamily="18" charset="0"/>
              </a:rPr>
              <a:t>Охота на моржей запрещена, ЧТОБЫ этот вид животных уцелел.</a:t>
            </a:r>
            <a:endPar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endParaRPr>
          </a:p>
        </p:txBody>
      </p:sp>
      <p:pic>
        <p:nvPicPr>
          <p:cNvPr id="7" name="Picture 6" descr="https://avatars.dzeninfra.ru/get-zen_doc/3502163/pub_63df9239d48a7d30cc33ec42_63df9279be953d7901ccf618/scale_1200"/>
          <p:cNvPicPr>
            <a:picLocks noChangeAspect="1" noChangeArrowheads="1"/>
          </p:cNvPicPr>
          <p:nvPr/>
        </p:nvPicPr>
        <p:blipFill>
          <a:blip r:embed="rId2" cstate="print"/>
          <a:srcRect/>
          <a:stretch>
            <a:fillRect/>
          </a:stretch>
        </p:blipFill>
        <p:spPr bwMode="auto">
          <a:xfrm>
            <a:off x="1159264" y="698575"/>
            <a:ext cx="6825470" cy="4265919"/>
          </a:xfrm>
          <a:prstGeom prst="rect">
            <a:avLst/>
          </a:prstGeom>
          <a:noFill/>
          <a:ln w="57150">
            <a:solidFill>
              <a:srgbClr val="00B0F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D3DD0747-C860-482B-92FE-3C6258658943}"/>
              </a:ext>
            </a:extLst>
          </p:cNvPr>
          <p:cNvGraphicFramePr>
            <a:graphicFrameLocks noGrp="1"/>
          </p:cNvGraphicFramePr>
          <p:nvPr>
            <p:extLst>
              <p:ext uri="{D42A27DB-BD31-4B8C-83A1-F6EECF244321}">
                <p14:modId xmlns:p14="http://schemas.microsoft.com/office/powerpoint/2010/main" val="3138805171"/>
              </p:ext>
            </p:extLst>
          </p:nvPr>
        </p:nvGraphicFramePr>
        <p:xfrm>
          <a:off x="346581" y="738424"/>
          <a:ext cx="8450838" cy="4320500"/>
        </p:xfrm>
        <a:graphic>
          <a:graphicData uri="http://schemas.openxmlformats.org/drawingml/2006/table">
            <a:tbl>
              <a:tblPr firstRow="1" bandRow="1">
                <a:tableStyleId>{5C22544A-7EE6-4342-B048-85BDC9FD1C3A}</a:tableStyleId>
              </a:tblPr>
              <a:tblGrid>
                <a:gridCol w="8450838">
                  <a:extLst>
                    <a:ext uri="{9D8B030D-6E8A-4147-A177-3AD203B41FA5}">
                      <a16:colId xmlns:a16="http://schemas.microsoft.com/office/drawing/2014/main" val="835497776"/>
                    </a:ext>
                  </a:extLst>
                </a:gridCol>
              </a:tblGrid>
              <a:tr h="1988561">
                <a:tc>
                  <a:txBody>
                    <a:bodyPr/>
                    <a:lstStyle/>
                    <a:p>
                      <a:pPr algn="just"/>
                      <a:r>
                        <a:rPr lang="ru-RU" sz="2100" b="0" dirty="0">
                          <a:ln w="19050">
                            <a:solidFill>
                              <a:srgbClr val="642100"/>
                            </a:solidFill>
                          </a:ln>
                          <a:solidFill>
                            <a:srgbClr val="993300"/>
                          </a:solidFill>
                          <a:effectLst/>
                          <a:latin typeface="Times New Roman" panose="02020603050405020304" pitchFamily="18" charset="0"/>
                          <a:ea typeface="+mn-ea"/>
                          <a:cs typeface="Times New Roman" panose="02020603050405020304" pitchFamily="18" charset="0"/>
                        </a:rPr>
                        <a:t>Калан не защищён слоем жира от холода, его спасает роскошный мех. Морская выдра подолгу ухаживает за своей шерстью. Если шерсть загрязнится, то перестанет удерживать тепло, тогда калан погибнет от переохлаждения. Ещё животное вынуждено постоянно есть, чтобы не замёрзнуть. Каждый день калан съедает такое количество корма, которое соответствует четверти его веса.  </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323342474"/>
                  </a:ext>
                </a:extLst>
              </a:tr>
              <a:tr h="525712">
                <a:tc>
                  <a:txBody>
                    <a:bodyPr/>
                    <a:lstStyle/>
                    <a:p>
                      <a:pPr algn="ct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Причина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_____________, ПОТОМУ ЧТО ___________________</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55879586"/>
                  </a:ext>
                </a:extLst>
              </a:tr>
              <a:tr h="754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525712">
                <a:tc>
                  <a:txBody>
                    <a:bodyPr/>
                    <a:lstStyle/>
                    <a:p>
                      <a:pPr algn="ct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Цель</a:t>
                      </a:r>
                    </a:p>
                    <a:p>
                      <a:pPr algn="ct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___________________, ЧТОБЫ ___________________________</a:t>
                      </a:r>
                      <a:endParaRPr lang="ru-RU" sz="1500" dirty="0">
                        <a:ln w="57150">
                          <a:solidFill>
                            <a:schemeClr val="tx1">
                              <a:lumMod val="65000"/>
                              <a:lumOff val="35000"/>
                            </a:schemeClr>
                          </a:solidFill>
                        </a:ln>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97380618"/>
                  </a:ext>
                </a:extLst>
              </a:tr>
              <a:tr h="525712">
                <a:tc>
                  <a:txBody>
                    <a:bodyPr/>
                    <a:lstStyle/>
                    <a:p>
                      <a:pPr algn="l"/>
                      <a:endParaRPr lang="ru-RU" sz="1500" dirty="0">
                        <a:ln w="57150">
                          <a:solidFill>
                            <a:schemeClr val="tx1">
                              <a:lumMod val="65000"/>
                              <a:lumOff val="35000"/>
                            </a:schemeClr>
                          </a:solidFill>
                        </a:ln>
                      </a:endParaRPr>
                    </a:p>
                    <a:p>
                      <a:pPr algn="l"/>
                      <a:endParaRPr lang="ru-RU" sz="1500" dirty="0">
                        <a:ln w="57150">
                          <a:solidFill>
                            <a:schemeClr val="tx1">
                              <a:lumMod val="65000"/>
                              <a:lumOff val="35000"/>
                            </a:schemeClr>
                          </a:solidFill>
                        </a:ln>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Прямоугольник 3"/>
          <p:cNvSpPr/>
          <p:nvPr/>
        </p:nvSpPr>
        <p:spPr>
          <a:xfrm>
            <a:off x="306082" y="3214882"/>
            <a:ext cx="8491338" cy="738664"/>
          </a:xfrm>
          <a:prstGeom prst="rect">
            <a:avLst/>
          </a:prstGeom>
        </p:spPr>
        <p:txBody>
          <a:bodyPr wrap="square">
            <a:spAutoFit/>
          </a:bodyPr>
          <a:lstStyle/>
          <a:p>
            <a:pPr algn="just"/>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Калан подолгу ухаживает за своей шерстью, ПОТОМУ ЧТО грязный мех перестанет удерживать тепло и животное погибнет от холода.</a:t>
            </a:r>
          </a:p>
        </p:txBody>
      </p:sp>
      <p:sp>
        <p:nvSpPr>
          <p:cNvPr id="5" name="Прямоугольник 4"/>
          <p:cNvSpPr/>
          <p:nvPr/>
        </p:nvSpPr>
        <p:spPr>
          <a:xfrm>
            <a:off x="549076" y="4568051"/>
            <a:ext cx="8153844" cy="415498"/>
          </a:xfrm>
          <a:prstGeom prst="rect">
            <a:avLst/>
          </a:prstGeom>
        </p:spPr>
        <p:txBody>
          <a:bodyPr wrap="square">
            <a:spAutoFit/>
          </a:bodyPr>
          <a:lstStyle/>
          <a:p>
            <a:pPr algn="just"/>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Морская выдра вынуждена постоянно есть, ЧТОБЫ не замёрзнуть.</a:t>
            </a:r>
          </a:p>
        </p:txBody>
      </p:sp>
      <p:pic>
        <p:nvPicPr>
          <p:cNvPr id="6" name="Picture 2" descr="https://redbook.su/wp-content/uploads/2020/11/003-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813" y="657773"/>
            <a:ext cx="7071875" cy="4481802"/>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3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D3DD0747-C860-482B-92FE-3C6258658943}"/>
              </a:ext>
            </a:extLst>
          </p:cNvPr>
          <p:cNvGraphicFramePr>
            <a:graphicFrameLocks noGrp="1"/>
          </p:cNvGraphicFramePr>
          <p:nvPr>
            <p:extLst>
              <p:ext uri="{D42A27DB-BD31-4B8C-83A1-F6EECF244321}">
                <p14:modId xmlns:p14="http://schemas.microsoft.com/office/powerpoint/2010/main" val="3810845004"/>
              </p:ext>
            </p:extLst>
          </p:nvPr>
        </p:nvGraphicFramePr>
        <p:xfrm>
          <a:off x="252082" y="805895"/>
          <a:ext cx="8472193" cy="4411707"/>
        </p:xfrm>
        <a:graphic>
          <a:graphicData uri="http://schemas.openxmlformats.org/drawingml/2006/table">
            <a:tbl>
              <a:tblPr firstRow="1" bandRow="1">
                <a:tableStyleId>{5C22544A-7EE6-4342-B048-85BDC9FD1C3A}</a:tableStyleId>
              </a:tblPr>
              <a:tblGrid>
                <a:gridCol w="8472193">
                  <a:extLst>
                    <a:ext uri="{9D8B030D-6E8A-4147-A177-3AD203B41FA5}">
                      <a16:colId xmlns:a16="http://schemas.microsoft.com/office/drawing/2014/main" val="835497776"/>
                    </a:ext>
                  </a:extLst>
                </a:gridCol>
              </a:tblGrid>
              <a:tr h="1851419">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ru-RU" sz="1900" b="0" dirty="0">
                          <a:ln w="19050">
                            <a:solidFill>
                              <a:srgbClr val="642100"/>
                            </a:solidFill>
                          </a:ln>
                          <a:solidFill>
                            <a:srgbClr val="993300"/>
                          </a:solidFill>
                          <a:effectLst/>
                          <a:latin typeface="Times New Roman" panose="02020603050405020304" pitchFamily="18" charset="0"/>
                          <a:ea typeface="+mn-ea"/>
                          <a:cs typeface="Times New Roman" panose="02020603050405020304" pitchFamily="18" charset="0"/>
                        </a:rPr>
                        <a:t>Актинии похожи на цветок, но мирный вид их обманчив. «Цветы» эти хищны и ядовиты. Яд находится на щупальцах, во рту и в порах тела актинии. Все обитатели океана избегают актиний, только рак-отшельник использует хищный «цветок» как средство защиты. Раки пересаживают актиний на свою раковину и делятся со своими охранниками добычей. Так вместе и живут. Такую дружбу учёные называют </a:t>
                      </a:r>
                      <a:r>
                        <a:rPr lang="ru-RU" sz="1900" b="1" dirty="0">
                          <a:ln w="19050">
                            <a:solidFill>
                              <a:srgbClr val="642100"/>
                            </a:solidFill>
                          </a:ln>
                          <a:solidFill>
                            <a:srgbClr val="993300"/>
                          </a:solidFill>
                          <a:effectLst/>
                          <a:latin typeface="Times New Roman" panose="02020603050405020304" pitchFamily="18" charset="0"/>
                          <a:ea typeface="+mn-ea"/>
                          <a:cs typeface="Times New Roman" panose="02020603050405020304" pitchFamily="18" charset="0"/>
                        </a:rPr>
                        <a:t>симбиозом</a:t>
                      </a:r>
                      <a:r>
                        <a:rPr lang="ru-RU" sz="1900" b="0" dirty="0">
                          <a:ln w="19050">
                            <a:solidFill>
                              <a:srgbClr val="642100"/>
                            </a:solidFill>
                          </a:ln>
                          <a:solidFill>
                            <a:srgbClr val="993300"/>
                          </a:solidFill>
                          <a:effectLst/>
                          <a:latin typeface="Times New Roman" panose="02020603050405020304" pitchFamily="18" charset="0"/>
                          <a:ea typeface="+mn-ea"/>
                          <a:cs typeface="Times New Roman" panose="02020603050405020304" pitchFamily="18" charset="0"/>
                        </a:rPr>
                        <a:t>.</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323342474"/>
                  </a:ext>
                </a:extLst>
              </a:tr>
              <a:tr h="525712">
                <a:tc>
                  <a:txBody>
                    <a:bodyPr/>
                    <a:lstStyle/>
                    <a:p>
                      <a:pPr algn="ct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Причина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_____________, ПОТОМУ ЧТО ___________________</a:t>
                      </a: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255879586"/>
                  </a:ext>
                </a:extLst>
              </a:tr>
              <a:tr h="754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525712">
                <a:tc>
                  <a:txBody>
                    <a:bodyPr/>
                    <a:lstStyle/>
                    <a:p>
                      <a:pPr algn="ct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Цель</a:t>
                      </a:r>
                    </a:p>
                    <a:p>
                      <a:pPr algn="ctr"/>
                      <a:r>
                        <a:rPr kumimoji="0" lang="ru-RU" sz="1500" b="0" i="0" u="none" strike="noStrike" kern="1200" cap="none" spc="0" normalizeH="0" baseline="0" noProof="0" dirty="0">
                          <a:ln w="1905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__________________, ЧТОБЫ ___________________________</a:t>
                      </a:r>
                      <a:endParaRPr lang="ru-RU" sz="1500" dirty="0">
                        <a:ln w="57150">
                          <a:solidFill>
                            <a:schemeClr val="tx1">
                              <a:lumMod val="65000"/>
                              <a:lumOff val="35000"/>
                            </a:schemeClr>
                          </a:solidFill>
                        </a:ln>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897380618"/>
                  </a:ext>
                </a:extLst>
              </a:tr>
              <a:tr h="754282">
                <a:tc>
                  <a:txBody>
                    <a:bodyPr/>
                    <a:lstStyle/>
                    <a:p>
                      <a:pPr algn="l"/>
                      <a:endParaRPr lang="ru-RU" sz="1500" dirty="0">
                        <a:ln w="57150">
                          <a:solidFill>
                            <a:schemeClr val="tx1">
                              <a:lumMod val="65000"/>
                              <a:lumOff val="35000"/>
                            </a:schemeClr>
                          </a:solidFill>
                        </a:ln>
                      </a:endParaRPr>
                    </a:p>
                    <a:p>
                      <a:pPr algn="l"/>
                      <a:endParaRPr lang="ru-RU" sz="1500" dirty="0">
                        <a:ln w="57150">
                          <a:solidFill>
                            <a:schemeClr val="tx1">
                              <a:lumMod val="65000"/>
                              <a:lumOff val="35000"/>
                            </a:schemeClr>
                          </a:solidFill>
                        </a:ln>
                      </a:endParaRPr>
                    </a:p>
                    <a:p>
                      <a:pPr algn="l"/>
                      <a:endParaRPr lang="ru-RU" sz="1500" dirty="0">
                        <a:ln w="57150">
                          <a:solidFill>
                            <a:schemeClr val="tx1">
                              <a:lumMod val="65000"/>
                              <a:lumOff val="35000"/>
                            </a:schemeClr>
                          </a:solidFill>
                        </a:ln>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 name="Прямоугольник 3"/>
          <p:cNvSpPr/>
          <p:nvPr/>
        </p:nvSpPr>
        <p:spPr>
          <a:xfrm>
            <a:off x="359092" y="3157816"/>
            <a:ext cx="8365183" cy="738664"/>
          </a:xfrm>
          <a:prstGeom prst="rect">
            <a:avLst/>
          </a:prstGeom>
        </p:spPr>
        <p:txBody>
          <a:bodyPr wrap="square">
            <a:spAutoFit/>
          </a:bodyPr>
          <a:lstStyle/>
          <a:p>
            <a:pPr algn="just"/>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Обитатели океана избегают актиний, ПОТОМУ ЧТО они ядовиты и опасны.</a:t>
            </a:r>
          </a:p>
        </p:txBody>
      </p:sp>
      <p:sp>
        <p:nvSpPr>
          <p:cNvPr id="5" name="Прямоугольник 4"/>
          <p:cNvSpPr/>
          <p:nvPr/>
        </p:nvSpPr>
        <p:spPr>
          <a:xfrm>
            <a:off x="359092" y="4453791"/>
            <a:ext cx="8365183" cy="738664"/>
          </a:xfrm>
          <a:prstGeom prst="rect">
            <a:avLst/>
          </a:prstGeom>
        </p:spPr>
        <p:txBody>
          <a:bodyPr wrap="square">
            <a:spAutoFit/>
          </a:bodyPr>
          <a:lstStyle/>
          <a:p>
            <a:pPr algn="just"/>
            <a:r>
              <a:rPr lang="ru-RU" sz="2100" dirty="0">
                <a:ln w="19050">
                  <a:solidFill>
                    <a:srgbClr val="642100"/>
                  </a:solidFill>
                </a:ln>
                <a:solidFill>
                  <a:srgbClr val="993300"/>
                </a:solidFill>
                <a:latin typeface="Times New Roman" panose="02020603050405020304" pitchFamily="18" charset="0"/>
                <a:cs typeface="Times New Roman" panose="02020603050405020304" pitchFamily="18" charset="0"/>
              </a:rPr>
              <a:t>Раки специально пересаживают актинии на свою раковину, чтобы защитить себя.</a:t>
            </a:r>
          </a:p>
        </p:txBody>
      </p:sp>
      <p:pic>
        <p:nvPicPr>
          <p:cNvPr id="6" name="Picture 4" descr="Василий Климов: на ком живет актиния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238" y="691185"/>
            <a:ext cx="4882347" cy="4607838"/>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4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0ED1AA18-9900-426B-AD94-55E6D2257AD1}"/>
              </a:ext>
            </a:extLst>
          </p:cNvPr>
          <p:cNvSpPr/>
          <p:nvPr/>
        </p:nvSpPr>
        <p:spPr>
          <a:xfrm>
            <a:off x="574611" y="2174490"/>
            <a:ext cx="7746101" cy="1425092"/>
          </a:xfrm>
          <a:prstGeom prst="rect">
            <a:avLst/>
          </a:prstGeom>
          <a:noFill/>
          <a:ln w="9525">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Упражнение</a:t>
            </a:r>
          </a:p>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"Работа с текстом"</a:t>
            </a:r>
          </a:p>
        </p:txBody>
      </p:sp>
    </p:spTree>
    <p:extLst>
      <p:ext uri="{BB962C8B-B14F-4D97-AF65-F5344CB8AC3E}">
        <p14:creationId xmlns:p14="http://schemas.microsoft.com/office/powerpoint/2010/main" val="3202903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Box 2"/>
          <p:cNvSpPr/>
          <p:nvPr/>
        </p:nvSpPr>
        <p:spPr>
          <a:xfrm>
            <a:off x="328445" y="693773"/>
            <a:ext cx="8487109" cy="4330280"/>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algn="just">
              <a:lnSpc>
                <a:spcPct val="115000"/>
              </a:lnSpc>
            </a:pP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Пред/</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ки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ла</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ман</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ти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нов</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жи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/ли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на</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су</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ше</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а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по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том</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пе</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ре</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бра</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лись</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в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во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ду</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Ла/</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ман</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ти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ны</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во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дят</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ся</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в</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мо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рях</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о/</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зё</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рах</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и ре/</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ках</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/ни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со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хра</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ли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не/</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ко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/то/</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ры</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/е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при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зна</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ки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на/</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зем</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ных</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жи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вот</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ных</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У</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них есть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лег</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ки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/е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ко/</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неч</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сти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в</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ви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/де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ласт</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Плав/</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ник</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у</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ла</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ман</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ти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нов</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цель</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ный</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и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за</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круг</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/лен/</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ный</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p>
          <a:p>
            <a:pPr algn="just">
              <a:lnSpc>
                <a:spcPct val="115000"/>
              </a:lnSpc>
            </a:pP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Э</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ти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ги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ган</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ты</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ве</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сом</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в</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семь</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сот</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ки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ло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грам</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мов</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на</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су</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ше</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бес</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по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мощ</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ны</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/ни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не</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мо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гут</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пе</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ре</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дви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/гать/</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ся</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да</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же</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полз/</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ком</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как </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э</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то</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де/ла/</a:t>
            </a:r>
            <a:r>
              <a:rPr lang="ru-RU" sz="2700" i="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ют</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r>
              <a:rPr lang="ru-RU" sz="2700" b="1"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тю</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dirty="0" err="1">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ле</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a:t>
            </a:r>
            <a:r>
              <a:rPr lang="ru-RU" sz="2700" b="1"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ни</a:t>
            </a:r>
            <a:r>
              <a:rPr lang="ru-RU" sz="2700" dirty="0">
                <a:ln w="12700">
                  <a:solidFill>
                    <a:srgbClr val="642100"/>
                  </a:solidFill>
                </a:ln>
                <a:solidFill>
                  <a:srgbClr val="642100"/>
                </a:solidFill>
                <a:latin typeface="Times New Roman" panose="02020603050405020304" pitchFamily="18" charset="0"/>
                <a:ea typeface="Calibri"/>
                <a:cs typeface="Times New Roman" panose="02020603050405020304" pitchFamily="18" charset="0"/>
              </a:rPr>
              <a:t>. </a:t>
            </a:r>
          </a:p>
        </p:txBody>
      </p:sp>
    </p:spTree>
    <p:extLst>
      <p:ext uri="{BB962C8B-B14F-4D97-AF65-F5344CB8AC3E}">
        <p14:creationId xmlns:p14="http://schemas.microsoft.com/office/powerpoint/2010/main" val="3207047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ull view">
            <a:extLst>
              <a:ext uri="{FF2B5EF4-FFF2-40B4-BE49-F238E27FC236}">
                <a16:creationId xmlns:a16="http://schemas.microsoft.com/office/drawing/2014/main" id="{490CD4E2-8B9A-4061-A461-C996DFE2D6E2}"/>
              </a:ext>
            </a:extLst>
          </p:cNvPr>
          <p:cNvPicPr/>
          <p:nvPr/>
        </p:nvPicPr>
        <p:blipFill>
          <a:blip r:embed="rId3" cstate="print"/>
          <a:stretch/>
        </p:blipFill>
        <p:spPr>
          <a:xfrm>
            <a:off x="1818053" y="1377039"/>
            <a:ext cx="4913906" cy="4049923"/>
          </a:xfrm>
          <a:prstGeom prst="rect">
            <a:avLst/>
          </a:prstGeom>
          <a:ln w="57150">
            <a:solidFill>
              <a:srgbClr val="00B0F0"/>
            </a:solidFill>
          </a:ln>
        </p:spPr>
      </p:pic>
      <p:sp>
        <p:nvSpPr>
          <p:cNvPr id="33" name="Прямоугольник 32"/>
          <p:cNvSpPr/>
          <p:nvPr/>
        </p:nvSpPr>
        <p:spPr>
          <a:xfrm>
            <a:off x="1710423" y="1294051"/>
            <a:ext cx="1694601" cy="2068720"/>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4" name="Прямоугольник 33"/>
          <p:cNvSpPr/>
          <p:nvPr/>
        </p:nvSpPr>
        <p:spPr>
          <a:xfrm>
            <a:off x="3405024" y="1294051"/>
            <a:ext cx="1694601" cy="2068720"/>
          </a:xfrm>
          <a:prstGeom prst="rect">
            <a:avLst/>
          </a:prstGeom>
          <a:solidFill>
            <a:srgbClr val="43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5" name="Прямоугольник 34"/>
          <p:cNvSpPr/>
          <p:nvPr/>
        </p:nvSpPr>
        <p:spPr>
          <a:xfrm>
            <a:off x="5099625" y="1294051"/>
            <a:ext cx="1694602" cy="2068720"/>
          </a:xfrm>
          <a:prstGeom prst="rect">
            <a:avLst/>
          </a:prstGeom>
          <a:solidFill>
            <a:srgbClr val="49A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6" name="Прямоугольник 35"/>
          <p:cNvSpPr/>
          <p:nvPr/>
        </p:nvSpPr>
        <p:spPr>
          <a:xfrm>
            <a:off x="1716530" y="3353356"/>
            <a:ext cx="1688494" cy="2146724"/>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7" name="Прямоугольник 36"/>
          <p:cNvSpPr/>
          <p:nvPr/>
        </p:nvSpPr>
        <p:spPr>
          <a:xfrm>
            <a:off x="3405024" y="3353356"/>
            <a:ext cx="1700708" cy="2146724"/>
          </a:xfrm>
          <a:prstGeom prst="rect">
            <a:avLst/>
          </a:prstGeom>
          <a:solidFill>
            <a:srgbClr val="43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8" name="Прямоугольник 37"/>
          <p:cNvSpPr/>
          <p:nvPr/>
        </p:nvSpPr>
        <p:spPr>
          <a:xfrm>
            <a:off x="5105732" y="3353356"/>
            <a:ext cx="1688494" cy="2146724"/>
          </a:xfrm>
          <a:prstGeom prst="rect">
            <a:avLst/>
          </a:prstGeom>
          <a:solidFill>
            <a:srgbClr val="49A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9" name="TextBox 2"/>
          <p:cNvSpPr/>
          <p:nvPr/>
        </p:nvSpPr>
        <p:spPr>
          <a:xfrm>
            <a:off x="414080" y="1431038"/>
            <a:ext cx="1403973" cy="458835"/>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Вопросы.</a:t>
            </a:r>
            <a:endParaRPr lang="ru-RU" sz="2400" spc="-1" dirty="0">
              <a:ln w="19050">
                <a:solidFill>
                  <a:srgbClr val="642100"/>
                </a:solidFill>
              </a:ln>
              <a:solidFill>
                <a:srgbClr val="993300"/>
              </a:solidFill>
              <a:latin typeface="Times New Roman" pitchFamily="18" charset="0"/>
              <a:cs typeface="Times New Roman" pitchFamily="18" charset="0"/>
            </a:endParaRPr>
          </a:p>
        </p:txBody>
      </p:sp>
      <p:sp>
        <p:nvSpPr>
          <p:cNvPr id="40" name="TextBox 2"/>
          <p:cNvSpPr/>
          <p:nvPr/>
        </p:nvSpPr>
        <p:spPr>
          <a:xfrm>
            <a:off x="414080" y="1923301"/>
            <a:ext cx="7181863" cy="458835"/>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Ламантины признают только соленую морскую воду?</a:t>
            </a:r>
            <a:endParaRPr lang="ru-RU" sz="2400" spc="-1" dirty="0">
              <a:ln w="19050">
                <a:solidFill>
                  <a:srgbClr val="642100"/>
                </a:solidFill>
              </a:ln>
              <a:solidFill>
                <a:srgbClr val="993300"/>
              </a:solidFill>
              <a:latin typeface="Times New Roman" pitchFamily="18" charset="0"/>
              <a:cs typeface="Times New Roman" pitchFamily="18" charset="0"/>
            </a:endParaRPr>
          </a:p>
        </p:txBody>
      </p:sp>
      <p:sp>
        <p:nvSpPr>
          <p:cNvPr id="41" name="TextBox 2"/>
          <p:cNvSpPr/>
          <p:nvPr/>
        </p:nvSpPr>
        <p:spPr>
          <a:xfrm>
            <a:off x="414080" y="2415563"/>
            <a:ext cx="6695872" cy="458835"/>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У ламантинов хвост разделен на две лопасти?</a:t>
            </a:r>
            <a:endParaRPr lang="ru-RU" sz="2400" spc="-1" dirty="0">
              <a:ln w="19050">
                <a:solidFill>
                  <a:srgbClr val="642100"/>
                </a:solidFill>
              </a:ln>
              <a:solidFill>
                <a:srgbClr val="993300"/>
              </a:solidFill>
              <a:latin typeface="Times New Roman" pitchFamily="18" charset="0"/>
              <a:cs typeface="Times New Roman" pitchFamily="18" charset="0"/>
            </a:endParaRPr>
          </a:p>
        </p:txBody>
      </p:sp>
      <p:sp>
        <p:nvSpPr>
          <p:cNvPr id="42" name="TextBox 2"/>
          <p:cNvSpPr/>
          <p:nvPr/>
        </p:nvSpPr>
        <p:spPr>
          <a:xfrm>
            <a:off x="414079" y="2907825"/>
            <a:ext cx="7667854" cy="883567"/>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По суше они передвигаются ползком или на плавниках, используя их как лапы? </a:t>
            </a:r>
            <a:endParaRPr lang="ru-RU" sz="2400" spc="-1" dirty="0">
              <a:ln w="19050">
                <a:solidFill>
                  <a:srgbClr val="642100"/>
                </a:solidFill>
              </a:ln>
              <a:solidFill>
                <a:srgbClr val="993300"/>
              </a:solidFill>
              <a:latin typeface="Times New Roman" pitchFamily="18" charset="0"/>
              <a:cs typeface="Times New Roman" pitchFamily="18" charset="0"/>
            </a:endParaRPr>
          </a:p>
        </p:txBody>
      </p:sp>
    </p:spTree>
    <p:extLst>
      <p:ext uri="{BB962C8B-B14F-4D97-AF65-F5344CB8AC3E}">
        <p14:creationId xmlns:p14="http://schemas.microsoft.com/office/powerpoint/2010/main" val="372377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3"/>
                                        </p:tgtEl>
                                      </p:cBhvr>
                                    </p:animEffect>
                                    <p:set>
                                      <p:cBhvr>
                                        <p:cTn id="11" dur="1" fill="hold">
                                          <p:stCondLst>
                                            <p:cond delay="499"/>
                                          </p:stCondLst>
                                        </p:cTn>
                                        <p:tgtEl>
                                          <p:spTgt spid="3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2" fill="hold" grpId="0" nodeType="clickEffect">
                                  <p:stCondLst>
                                    <p:cond delay="0"/>
                                  </p:stCondLst>
                                  <p:childTnLst>
                                    <p:animEffect transition="out" filter="wipe(right)">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0" nodeType="afterEffect">
                                  <p:stCondLst>
                                    <p:cond delay="0"/>
                                  </p:stCondLst>
                                  <p:childTnLst>
                                    <p:animEffect transition="out" filter="fade">
                                      <p:cBhvr>
                                        <p:cTn id="19" dur="500"/>
                                        <p:tgtEl>
                                          <p:spTgt spid="36"/>
                                        </p:tgtEl>
                                      </p:cBhvr>
                                    </p:animEffect>
                                    <p:set>
                                      <p:cBhvr>
                                        <p:cTn id="20" dur="1" fill="hold">
                                          <p:stCondLst>
                                            <p:cond delay="499"/>
                                          </p:stCondLst>
                                        </p:cTn>
                                        <p:tgtEl>
                                          <p:spTgt spid="3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0" nodeType="clickEffect">
                                  <p:stCondLst>
                                    <p:cond delay="0"/>
                                  </p:stCondLst>
                                  <p:childTnLst>
                                    <p:animEffect transition="out" filter="wipe(right)">
                                      <p:cBhvr>
                                        <p:cTn id="24" dur="500"/>
                                        <p:tgtEl>
                                          <p:spTgt spid="42"/>
                                        </p:tgtEl>
                                      </p:cBhvr>
                                    </p:animEffect>
                                    <p:set>
                                      <p:cBhvr>
                                        <p:cTn id="25" dur="1" fill="hold">
                                          <p:stCondLst>
                                            <p:cond delay="499"/>
                                          </p:stCondLst>
                                        </p:cTn>
                                        <p:tgtEl>
                                          <p:spTgt spid="42"/>
                                        </p:tgtEl>
                                        <p:attrNameLst>
                                          <p:attrName>style.visibility</p:attrName>
                                        </p:attrNameLst>
                                      </p:cBhvr>
                                      <p:to>
                                        <p:strVal val="hidden"/>
                                      </p:to>
                                    </p:se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7" grpId="0" animBg="1"/>
      <p:bldP spid="40" grpId="0"/>
      <p:bldP spid="41" grpId="0"/>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l="15751" t="23648" r="15467" b="9051"/>
          <a:stretch>
            <a:fillRect/>
          </a:stretch>
        </p:blipFill>
        <p:spPr bwMode="auto">
          <a:xfrm>
            <a:off x="609124" y="1120673"/>
            <a:ext cx="7652643" cy="421192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Прямоугольник 9"/>
          <p:cNvSpPr/>
          <p:nvPr/>
        </p:nvSpPr>
        <p:spPr>
          <a:xfrm>
            <a:off x="2952031" y="1485038"/>
            <a:ext cx="917611"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err="1">
                <a:ln>
                  <a:solidFill>
                    <a:srgbClr val="642100"/>
                  </a:solidFill>
                </a:ln>
                <a:solidFill>
                  <a:srgbClr val="993300"/>
                </a:solidFill>
                <a:latin typeface="Calibri"/>
              </a:rPr>
              <a:t>бКар</a:t>
            </a:r>
            <a:endParaRPr lang="ru-RU" sz="2700" spc="-1" dirty="0">
              <a:ln>
                <a:solidFill>
                  <a:srgbClr val="642100"/>
                </a:solidFill>
              </a:ln>
              <a:solidFill>
                <a:srgbClr val="993300"/>
              </a:solidFill>
              <a:latin typeface="Open Sans"/>
            </a:endParaRPr>
          </a:p>
        </p:txBody>
      </p:sp>
      <p:sp>
        <p:nvSpPr>
          <p:cNvPr id="133" name="Прямоугольник 10"/>
          <p:cNvSpPr/>
          <p:nvPr/>
        </p:nvSpPr>
        <p:spPr>
          <a:xfrm>
            <a:off x="682741" y="1485038"/>
            <a:ext cx="1025596"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err="1">
                <a:ln>
                  <a:solidFill>
                    <a:srgbClr val="642100"/>
                  </a:solidFill>
                </a:ln>
                <a:solidFill>
                  <a:srgbClr val="993300"/>
                </a:solidFill>
                <a:latin typeface="Calibri"/>
              </a:rPr>
              <a:t>рамО</a:t>
            </a:r>
            <a:endParaRPr lang="ru-RU" sz="2700" spc="-1" dirty="0">
              <a:ln>
                <a:solidFill>
                  <a:srgbClr val="642100"/>
                </a:solidFill>
              </a:ln>
              <a:solidFill>
                <a:srgbClr val="993300"/>
              </a:solidFill>
              <a:latin typeface="Open Sans"/>
            </a:endParaRPr>
          </a:p>
        </p:txBody>
      </p:sp>
      <p:sp>
        <p:nvSpPr>
          <p:cNvPr id="134" name="Прямоугольник 13"/>
          <p:cNvSpPr/>
          <p:nvPr/>
        </p:nvSpPr>
        <p:spPr>
          <a:xfrm>
            <a:off x="682741" y="1917029"/>
            <a:ext cx="1025596"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a:ln>
                  <a:solidFill>
                    <a:srgbClr val="642100"/>
                  </a:solidFill>
                </a:ln>
                <a:solidFill>
                  <a:srgbClr val="993300"/>
                </a:solidFill>
                <a:latin typeface="Calibri"/>
              </a:rPr>
              <a:t>омар</a:t>
            </a:r>
            <a:endParaRPr lang="ru-RU" sz="2700" spc="-1" dirty="0">
              <a:ln>
                <a:solidFill>
                  <a:srgbClr val="642100"/>
                </a:solidFill>
              </a:ln>
              <a:solidFill>
                <a:srgbClr val="993300"/>
              </a:solidFill>
              <a:latin typeface="Open Sans"/>
            </a:endParaRPr>
          </a:p>
        </p:txBody>
      </p:sp>
      <p:sp>
        <p:nvSpPr>
          <p:cNvPr id="135" name="Прямоугольник 14"/>
          <p:cNvSpPr/>
          <p:nvPr/>
        </p:nvSpPr>
        <p:spPr>
          <a:xfrm>
            <a:off x="2952031" y="1917029"/>
            <a:ext cx="826682"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a:ln>
                  <a:solidFill>
                    <a:srgbClr val="642100"/>
                  </a:solidFill>
                </a:ln>
                <a:solidFill>
                  <a:srgbClr val="993300"/>
                </a:solidFill>
                <a:latin typeface="Calibri"/>
              </a:rPr>
              <a:t>краб</a:t>
            </a:r>
            <a:endParaRPr lang="ru-RU" sz="2700" spc="-1">
              <a:ln>
                <a:solidFill>
                  <a:srgbClr val="642100"/>
                </a:solidFill>
              </a:ln>
              <a:solidFill>
                <a:srgbClr val="993300"/>
              </a:solidFill>
              <a:latin typeface="Open Sans"/>
            </a:endParaRPr>
          </a:p>
        </p:txBody>
      </p:sp>
      <p:sp>
        <p:nvSpPr>
          <p:cNvPr id="136" name="Прямоугольник 17"/>
          <p:cNvSpPr/>
          <p:nvPr/>
        </p:nvSpPr>
        <p:spPr>
          <a:xfrm>
            <a:off x="7217950" y="1917029"/>
            <a:ext cx="948446"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dirty="0">
                <a:ln>
                  <a:solidFill>
                    <a:srgbClr val="642100"/>
                  </a:solidFill>
                </a:ln>
                <a:solidFill>
                  <a:srgbClr val="993300"/>
                </a:solidFill>
                <a:latin typeface="Calibri"/>
              </a:rPr>
              <a:t>акула</a:t>
            </a:r>
            <a:endParaRPr lang="ru-RU" sz="2700" spc="-1" dirty="0">
              <a:ln>
                <a:solidFill>
                  <a:srgbClr val="642100"/>
                </a:solidFill>
              </a:ln>
              <a:solidFill>
                <a:srgbClr val="993300"/>
              </a:solidFill>
              <a:latin typeface="Open Sans"/>
            </a:endParaRPr>
          </a:p>
        </p:txBody>
      </p:sp>
      <p:sp>
        <p:nvSpPr>
          <p:cNvPr id="137" name="Прямоугольник 18"/>
          <p:cNvSpPr/>
          <p:nvPr/>
        </p:nvSpPr>
        <p:spPr>
          <a:xfrm>
            <a:off x="684074" y="2781013"/>
            <a:ext cx="1156529"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err="1">
                <a:ln>
                  <a:solidFill>
                    <a:srgbClr val="642100"/>
                  </a:solidFill>
                </a:ln>
                <a:solidFill>
                  <a:srgbClr val="993300"/>
                </a:solidFill>
                <a:latin typeface="Calibri"/>
              </a:rPr>
              <a:t>иМяид</a:t>
            </a:r>
            <a:endParaRPr lang="ru-RU" sz="2700" spc="-1" dirty="0">
              <a:ln>
                <a:solidFill>
                  <a:srgbClr val="642100"/>
                </a:solidFill>
              </a:ln>
              <a:solidFill>
                <a:srgbClr val="993300"/>
              </a:solidFill>
              <a:latin typeface="Open Sans"/>
            </a:endParaRPr>
          </a:p>
        </p:txBody>
      </p:sp>
      <p:sp>
        <p:nvSpPr>
          <p:cNvPr id="138" name="Прямоугольник 19"/>
          <p:cNvSpPr/>
          <p:nvPr/>
        </p:nvSpPr>
        <p:spPr>
          <a:xfrm>
            <a:off x="7217950" y="1485038"/>
            <a:ext cx="1058262"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err="1">
                <a:ln>
                  <a:solidFill>
                    <a:srgbClr val="642100"/>
                  </a:solidFill>
                </a:ln>
                <a:solidFill>
                  <a:srgbClr val="993300"/>
                </a:solidFill>
                <a:latin typeface="Calibri"/>
              </a:rPr>
              <a:t>лауАк</a:t>
            </a:r>
            <a:endParaRPr lang="ru-RU" sz="2700" spc="-1" dirty="0">
              <a:ln>
                <a:solidFill>
                  <a:srgbClr val="642100"/>
                </a:solidFill>
              </a:ln>
              <a:solidFill>
                <a:srgbClr val="993300"/>
              </a:solidFill>
              <a:latin typeface="Open Sans"/>
            </a:endParaRPr>
          </a:p>
        </p:txBody>
      </p:sp>
      <p:sp>
        <p:nvSpPr>
          <p:cNvPr id="139" name="Прямоугольник 20"/>
          <p:cNvSpPr/>
          <p:nvPr/>
        </p:nvSpPr>
        <p:spPr>
          <a:xfrm>
            <a:off x="684074" y="3213005"/>
            <a:ext cx="1156529"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a:ln>
                  <a:solidFill>
                    <a:srgbClr val="642100"/>
                  </a:solidFill>
                </a:ln>
                <a:solidFill>
                  <a:srgbClr val="993300"/>
                </a:solidFill>
                <a:latin typeface="Calibri"/>
              </a:rPr>
              <a:t>мидия</a:t>
            </a:r>
            <a:endParaRPr lang="ru-RU" sz="2700" spc="-1" dirty="0">
              <a:ln>
                <a:solidFill>
                  <a:srgbClr val="642100"/>
                </a:solidFill>
              </a:ln>
              <a:solidFill>
                <a:srgbClr val="993300"/>
              </a:solidFill>
              <a:latin typeface="Open Sans"/>
            </a:endParaRPr>
          </a:p>
        </p:txBody>
      </p:sp>
      <p:sp>
        <p:nvSpPr>
          <p:cNvPr id="140" name="Прямоугольник 22"/>
          <p:cNvSpPr/>
          <p:nvPr/>
        </p:nvSpPr>
        <p:spPr>
          <a:xfrm>
            <a:off x="4895994" y="3213005"/>
            <a:ext cx="1286359"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dirty="0">
                <a:ln>
                  <a:solidFill>
                    <a:srgbClr val="642100"/>
                  </a:solidFill>
                </a:ln>
                <a:solidFill>
                  <a:srgbClr val="993300"/>
                </a:solidFill>
                <a:latin typeface="Calibri"/>
              </a:rPr>
              <a:t> тюлень</a:t>
            </a:r>
            <a:endParaRPr lang="ru-RU" sz="2700" spc="-1" dirty="0">
              <a:ln>
                <a:solidFill>
                  <a:srgbClr val="642100"/>
                </a:solidFill>
              </a:ln>
              <a:solidFill>
                <a:srgbClr val="993300"/>
              </a:solidFill>
              <a:latin typeface="Open Sans"/>
            </a:endParaRPr>
          </a:p>
        </p:txBody>
      </p:sp>
      <p:sp>
        <p:nvSpPr>
          <p:cNvPr id="141" name="Прямоугольник 23"/>
          <p:cNvSpPr/>
          <p:nvPr/>
        </p:nvSpPr>
        <p:spPr>
          <a:xfrm>
            <a:off x="2736035" y="3213005"/>
            <a:ext cx="1269645"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a:ln>
                  <a:solidFill>
                    <a:srgbClr val="642100"/>
                  </a:solidFill>
                </a:ln>
                <a:solidFill>
                  <a:srgbClr val="993300"/>
                </a:solidFill>
                <a:latin typeface="Calibri"/>
              </a:rPr>
              <a:t>медуза</a:t>
            </a:r>
            <a:endParaRPr lang="ru-RU" sz="2700" spc="-1" dirty="0">
              <a:ln>
                <a:solidFill>
                  <a:srgbClr val="642100"/>
                </a:solidFill>
              </a:ln>
              <a:solidFill>
                <a:srgbClr val="993300"/>
              </a:solidFill>
              <a:latin typeface="Open Sans"/>
            </a:endParaRPr>
          </a:p>
        </p:txBody>
      </p:sp>
      <p:sp>
        <p:nvSpPr>
          <p:cNvPr id="142" name="Прямоугольник 24"/>
          <p:cNvSpPr/>
          <p:nvPr/>
        </p:nvSpPr>
        <p:spPr>
          <a:xfrm>
            <a:off x="4895994" y="2781013"/>
            <a:ext cx="1301556"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dirty="0">
                <a:ln>
                  <a:solidFill>
                    <a:srgbClr val="642100"/>
                  </a:solidFill>
                </a:ln>
                <a:solidFill>
                  <a:srgbClr val="993300"/>
                </a:solidFill>
                <a:latin typeface="Calibri"/>
              </a:rPr>
              <a:t> </a:t>
            </a:r>
            <a:r>
              <a:rPr lang="ru-RU" sz="2700" spc="-1" dirty="0" err="1">
                <a:ln>
                  <a:solidFill>
                    <a:srgbClr val="642100"/>
                  </a:solidFill>
                </a:ln>
                <a:solidFill>
                  <a:srgbClr val="993300"/>
                </a:solidFill>
                <a:latin typeface="Calibri"/>
              </a:rPr>
              <a:t>леТюнь</a:t>
            </a:r>
            <a:endParaRPr lang="ru-RU" sz="2700" spc="-1" dirty="0">
              <a:ln>
                <a:solidFill>
                  <a:srgbClr val="642100"/>
                </a:solidFill>
              </a:ln>
              <a:solidFill>
                <a:srgbClr val="993300"/>
              </a:solidFill>
              <a:latin typeface="Open Sans"/>
            </a:endParaRPr>
          </a:p>
        </p:txBody>
      </p:sp>
      <p:sp>
        <p:nvSpPr>
          <p:cNvPr id="143" name="Прямоугольник 25"/>
          <p:cNvSpPr/>
          <p:nvPr/>
        </p:nvSpPr>
        <p:spPr>
          <a:xfrm>
            <a:off x="2736035" y="2781013"/>
            <a:ext cx="1269645"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err="1">
                <a:ln>
                  <a:solidFill>
                    <a:srgbClr val="642100"/>
                  </a:solidFill>
                </a:ln>
                <a:solidFill>
                  <a:srgbClr val="993300"/>
                </a:solidFill>
                <a:latin typeface="Calibri"/>
              </a:rPr>
              <a:t>Мадезу</a:t>
            </a:r>
            <a:endParaRPr lang="ru-RU" sz="2700" spc="-1" dirty="0">
              <a:ln>
                <a:solidFill>
                  <a:srgbClr val="642100"/>
                </a:solidFill>
              </a:ln>
              <a:solidFill>
                <a:srgbClr val="993300"/>
              </a:solidFill>
              <a:latin typeface="Open Sans"/>
            </a:endParaRPr>
          </a:p>
        </p:txBody>
      </p:sp>
      <p:sp>
        <p:nvSpPr>
          <p:cNvPr id="144" name="Прямоугольник 27"/>
          <p:cNvSpPr/>
          <p:nvPr/>
        </p:nvSpPr>
        <p:spPr>
          <a:xfrm>
            <a:off x="2724789" y="4454981"/>
            <a:ext cx="1398312"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dirty="0" err="1">
                <a:ln>
                  <a:solidFill>
                    <a:srgbClr val="642100"/>
                  </a:solidFill>
                </a:ln>
                <a:solidFill>
                  <a:srgbClr val="993300"/>
                </a:solidFill>
                <a:latin typeface="Calibri"/>
              </a:rPr>
              <a:t>маКарль</a:t>
            </a:r>
            <a:endParaRPr lang="ru-RU" sz="2700" spc="-1" dirty="0">
              <a:ln>
                <a:solidFill>
                  <a:srgbClr val="642100"/>
                </a:solidFill>
              </a:ln>
              <a:solidFill>
                <a:srgbClr val="993300"/>
              </a:solidFill>
              <a:latin typeface="Open Sans"/>
            </a:endParaRPr>
          </a:p>
        </p:txBody>
      </p:sp>
      <p:sp>
        <p:nvSpPr>
          <p:cNvPr id="145" name="Прямоугольник 28"/>
          <p:cNvSpPr/>
          <p:nvPr/>
        </p:nvSpPr>
        <p:spPr>
          <a:xfrm>
            <a:off x="630076" y="4454981"/>
            <a:ext cx="1447813"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dirty="0" err="1">
                <a:ln>
                  <a:solidFill>
                    <a:srgbClr val="642100"/>
                  </a:solidFill>
                </a:ln>
                <a:solidFill>
                  <a:srgbClr val="993300"/>
                </a:solidFill>
                <a:latin typeface="Calibri"/>
              </a:rPr>
              <a:t>финДель</a:t>
            </a:r>
            <a:endParaRPr lang="ru-RU" sz="2700" spc="-1" dirty="0">
              <a:ln>
                <a:solidFill>
                  <a:srgbClr val="642100"/>
                </a:solidFill>
              </a:ln>
              <a:solidFill>
                <a:srgbClr val="993300"/>
              </a:solidFill>
              <a:latin typeface="Open Sans"/>
            </a:endParaRPr>
          </a:p>
        </p:txBody>
      </p:sp>
      <p:sp>
        <p:nvSpPr>
          <p:cNvPr id="146" name="Прямоугольник 29"/>
          <p:cNvSpPr/>
          <p:nvPr/>
        </p:nvSpPr>
        <p:spPr>
          <a:xfrm>
            <a:off x="2724789" y="4886973"/>
            <a:ext cx="1374268"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a:ln>
                  <a:solidFill>
                    <a:srgbClr val="642100"/>
                  </a:solidFill>
                </a:ln>
                <a:solidFill>
                  <a:srgbClr val="993300"/>
                </a:solidFill>
                <a:latin typeface="Calibri"/>
              </a:rPr>
              <a:t>кальмар</a:t>
            </a:r>
            <a:endParaRPr lang="ru-RU" sz="2700" spc="-1">
              <a:ln>
                <a:solidFill>
                  <a:srgbClr val="642100"/>
                </a:solidFill>
              </a:ln>
              <a:solidFill>
                <a:srgbClr val="993300"/>
              </a:solidFill>
              <a:latin typeface="Open Sans"/>
            </a:endParaRPr>
          </a:p>
        </p:txBody>
      </p:sp>
      <p:sp>
        <p:nvSpPr>
          <p:cNvPr id="147" name="Прямоугольник 30"/>
          <p:cNvSpPr/>
          <p:nvPr/>
        </p:nvSpPr>
        <p:spPr>
          <a:xfrm>
            <a:off x="630075" y="4886973"/>
            <a:ext cx="1418446"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dirty="0">
                <a:ln>
                  <a:solidFill>
                    <a:srgbClr val="642100"/>
                  </a:solidFill>
                </a:ln>
                <a:solidFill>
                  <a:srgbClr val="993300"/>
                </a:solidFill>
                <a:latin typeface="Calibri"/>
              </a:rPr>
              <a:t>дельфин</a:t>
            </a:r>
            <a:endParaRPr lang="ru-RU" sz="2700" spc="-1" dirty="0">
              <a:ln>
                <a:solidFill>
                  <a:srgbClr val="642100"/>
                </a:solidFill>
              </a:ln>
              <a:solidFill>
                <a:srgbClr val="993300"/>
              </a:solidFill>
              <a:latin typeface="Open Sans"/>
            </a:endParaRPr>
          </a:p>
        </p:txBody>
      </p:sp>
      <p:sp>
        <p:nvSpPr>
          <p:cNvPr id="148" name="Прямоугольник 31"/>
          <p:cNvSpPr/>
          <p:nvPr/>
        </p:nvSpPr>
        <p:spPr>
          <a:xfrm>
            <a:off x="4774688" y="4454981"/>
            <a:ext cx="1581183"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dirty="0" err="1">
                <a:ln>
                  <a:solidFill>
                    <a:srgbClr val="642100"/>
                  </a:solidFill>
                </a:ln>
                <a:solidFill>
                  <a:srgbClr val="993300"/>
                </a:solidFill>
                <a:latin typeface="Calibri"/>
              </a:rPr>
              <a:t>мигОнось</a:t>
            </a:r>
            <a:endParaRPr lang="ru-RU" sz="2700" spc="-1" dirty="0">
              <a:ln>
                <a:solidFill>
                  <a:srgbClr val="642100"/>
                </a:solidFill>
              </a:ln>
              <a:solidFill>
                <a:srgbClr val="993300"/>
              </a:solidFill>
              <a:latin typeface="Open Sans"/>
            </a:endParaRPr>
          </a:p>
        </p:txBody>
      </p:sp>
      <p:sp>
        <p:nvSpPr>
          <p:cNvPr id="149" name="Прямоугольник 32"/>
          <p:cNvSpPr/>
          <p:nvPr/>
        </p:nvSpPr>
        <p:spPr>
          <a:xfrm>
            <a:off x="7001954" y="4454981"/>
            <a:ext cx="1468140"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dirty="0" err="1">
                <a:ln>
                  <a:solidFill>
                    <a:srgbClr val="642100"/>
                  </a:solidFill>
                </a:ln>
                <a:solidFill>
                  <a:srgbClr val="993300"/>
                </a:solidFill>
                <a:latin typeface="Calibri"/>
              </a:rPr>
              <a:t>кратевеК</a:t>
            </a:r>
            <a:endParaRPr lang="ru-RU" sz="2700" spc="-1" dirty="0">
              <a:ln>
                <a:solidFill>
                  <a:srgbClr val="642100"/>
                </a:solidFill>
              </a:ln>
              <a:solidFill>
                <a:srgbClr val="993300"/>
              </a:solidFill>
              <a:latin typeface="Open Sans"/>
            </a:endParaRPr>
          </a:p>
        </p:txBody>
      </p:sp>
      <p:sp>
        <p:nvSpPr>
          <p:cNvPr id="150" name="Прямоугольник 33"/>
          <p:cNvSpPr/>
          <p:nvPr/>
        </p:nvSpPr>
        <p:spPr>
          <a:xfrm>
            <a:off x="4774688" y="4886973"/>
            <a:ext cx="1534696"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dirty="0">
                <a:ln>
                  <a:solidFill>
                    <a:srgbClr val="642100"/>
                  </a:solidFill>
                </a:ln>
                <a:solidFill>
                  <a:srgbClr val="993300"/>
                </a:solidFill>
                <a:latin typeface="Calibri"/>
              </a:rPr>
              <a:t>осьминог</a:t>
            </a:r>
            <a:endParaRPr lang="ru-RU" sz="2700" spc="-1" dirty="0">
              <a:ln>
                <a:solidFill>
                  <a:srgbClr val="642100"/>
                </a:solidFill>
              </a:ln>
              <a:solidFill>
                <a:srgbClr val="993300"/>
              </a:solidFill>
              <a:latin typeface="Open Sans"/>
            </a:endParaRPr>
          </a:p>
        </p:txBody>
      </p:sp>
      <p:sp>
        <p:nvSpPr>
          <p:cNvPr id="151" name="Прямоугольник 34"/>
          <p:cNvSpPr/>
          <p:nvPr/>
        </p:nvSpPr>
        <p:spPr>
          <a:xfrm>
            <a:off x="7001953" y="4886973"/>
            <a:ext cx="1438516" cy="483649"/>
          </a:xfrm>
          <a:prstGeom prst="rect">
            <a:avLst/>
          </a:prstGeom>
          <a:noFill/>
          <a:ln w="0">
            <a:noFill/>
          </a:ln>
        </p:spPr>
        <p:style>
          <a:lnRef idx="0">
            <a:scrgbClr r="0" g="0" b="0"/>
          </a:lnRef>
          <a:fillRef idx="0">
            <a:scrgbClr r="0" g="0" b="0"/>
          </a:fillRef>
          <a:effectRef idx="0">
            <a:scrgbClr r="0" g="0" b="0"/>
          </a:effectRef>
          <a:fontRef idx="minor"/>
        </p:style>
        <p:txBody>
          <a:bodyPr wrap="none" lIns="67491" tIns="33746" rIns="67491" bIns="33746" anchor="t">
            <a:spAutoFit/>
          </a:bodyPr>
          <a:lstStyle/>
          <a:p>
            <a:pPr defTabSz="336915"/>
            <a:r>
              <a:rPr lang="ru-RU" sz="2700" spc="-1" dirty="0">
                <a:ln>
                  <a:solidFill>
                    <a:srgbClr val="642100"/>
                  </a:solidFill>
                </a:ln>
                <a:solidFill>
                  <a:srgbClr val="993300"/>
                </a:solidFill>
                <a:latin typeface="Calibri"/>
              </a:rPr>
              <a:t>креветка</a:t>
            </a:r>
            <a:endParaRPr lang="ru-RU" sz="2700" spc="-1" dirty="0">
              <a:ln>
                <a:solidFill>
                  <a:srgbClr val="642100"/>
                </a:solidFill>
              </a:ln>
              <a:solidFill>
                <a:srgbClr val="993300"/>
              </a:solidFill>
              <a:latin typeface="Open Sans"/>
            </a:endParaRPr>
          </a:p>
        </p:txBody>
      </p:sp>
      <p:sp>
        <p:nvSpPr>
          <p:cNvPr id="152" name="Прямоугольник 35"/>
          <p:cNvSpPr/>
          <p:nvPr/>
        </p:nvSpPr>
        <p:spPr>
          <a:xfrm>
            <a:off x="7217950" y="2781013"/>
            <a:ext cx="1388969"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err="1">
                <a:ln>
                  <a:solidFill>
                    <a:srgbClr val="642100"/>
                  </a:solidFill>
                </a:ln>
                <a:solidFill>
                  <a:srgbClr val="993300"/>
                </a:solidFill>
                <a:latin typeface="Calibri"/>
              </a:rPr>
              <a:t>трицУса</a:t>
            </a:r>
            <a:endParaRPr lang="ru-RU" sz="2700" spc="-1" dirty="0">
              <a:ln>
                <a:solidFill>
                  <a:srgbClr val="642100"/>
                </a:solidFill>
              </a:ln>
              <a:solidFill>
                <a:srgbClr val="993300"/>
              </a:solidFill>
              <a:latin typeface="Open Sans"/>
            </a:endParaRPr>
          </a:p>
        </p:txBody>
      </p:sp>
      <p:sp>
        <p:nvSpPr>
          <p:cNvPr id="153" name="Прямоугольник 36"/>
          <p:cNvSpPr/>
          <p:nvPr/>
        </p:nvSpPr>
        <p:spPr>
          <a:xfrm>
            <a:off x="7217950" y="3213005"/>
            <a:ext cx="1388969"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a:ln>
                  <a:solidFill>
                    <a:srgbClr val="642100"/>
                  </a:solidFill>
                </a:ln>
                <a:solidFill>
                  <a:srgbClr val="993300"/>
                </a:solidFill>
                <a:latin typeface="Calibri"/>
              </a:rPr>
              <a:t>устрица</a:t>
            </a:r>
            <a:endParaRPr lang="ru-RU" sz="2700" spc="-1" dirty="0">
              <a:ln>
                <a:solidFill>
                  <a:srgbClr val="642100"/>
                </a:solidFill>
              </a:ln>
              <a:solidFill>
                <a:srgbClr val="993300"/>
              </a:solidFill>
              <a:latin typeface="Open Sans"/>
            </a:endParaRPr>
          </a:p>
        </p:txBody>
      </p:sp>
      <p:pic>
        <p:nvPicPr>
          <p:cNvPr id="154" name="Picture 4"/>
          <p:cNvPicPr/>
          <p:nvPr/>
        </p:nvPicPr>
        <p:blipFill>
          <a:blip r:embed="rId2" cstate="print"/>
          <a:srcRect b="15850"/>
          <a:stretch/>
        </p:blipFill>
        <p:spPr>
          <a:xfrm>
            <a:off x="576076" y="1431038"/>
            <a:ext cx="1411376" cy="1187575"/>
          </a:xfrm>
          <a:prstGeom prst="rect">
            <a:avLst/>
          </a:prstGeom>
          <a:ln w="38100">
            <a:solidFill>
              <a:srgbClr val="41929D"/>
            </a:solidFill>
          </a:ln>
        </p:spPr>
      </p:pic>
      <p:pic>
        <p:nvPicPr>
          <p:cNvPr id="155" name="Picture 3"/>
          <p:cNvPicPr/>
          <p:nvPr/>
        </p:nvPicPr>
        <p:blipFill>
          <a:blip r:embed="rId3" cstate="print"/>
          <a:srcRect b="15493"/>
          <a:stretch/>
        </p:blipFill>
        <p:spPr>
          <a:xfrm>
            <a:off x="2659639" y="1431038"/>
            <a:ext cx="1417315" cy="1187575"/>
          </a:xfrm>
          <a:prstGeom prst="rect">
            <a:avLst/>
          </a:prstGeom>
          <a:ln w="38100">
            <a:solidFill>
              <a:srgbClr val="41929D"/>
            </a:solidFill>
          </a:ln>
        </p:spPr>
      </p:pic>
      <p:pic>
        <p:nvPicPr>
          <p:cNvPr id="156" name="Picture 5"/>
          <p:cNvPicPr/>
          <p:nvPr/>
        </p:nvPicPr>
        <p:blipFill>
          <a:blip r:embed="rId4" cstate="print"/>
          <a:srcRect b="16869"/>
          <a:stretch/>
        </p:blipFill>
        <p:spPr>
          <a:xfrm>
            <a:off x="7163951" y="1431038"/>
            <a:ext cx="1411376" cy="1187575"/>
          </a:xfrm>
          <a:prstGeom prst="rect">
            <a:avLst/>
          </a:prstGeom>
          <a:ln w="38100">
            <a:solidFill>
              <a:srgbClr val="41929D"/>
            </a:solidFill>
          </a:ln>
        </p:spPr>
      </p:pic>
      <p:pic>
        <p:nvPicPr>
          <p:cNvPr id="158" name="Picture 2"/>
          <p:cNvPicPr/>
          <p:nvPr/>
        </p:nvPicPr>
        <p:blipFill>
          <a:blip r:embed="rId5" cstate="print"/>
          <a:srcRect b="17172"/>
          <a:stretch/>
        </p:blipFill>
        <p:spPr>
          <a:xfrm>
            <a:off x="2628037" y="2821568"/>
            <a:ext cx="1417315" cy="1168948"/>
          </a:xfrm>
          <a:prstGeom prst="rect">
            <a:avLst/>
          </a:prstGeom>
          <a:ln w="38100">
            <a:solidFill>
              <a:srgbClr val="41929D"/>
            </a:solidFill>
          </a:ln>
        </p:spPr>
      </p:pic>
      <p:pic>
        <p:nvPicPr>
          <p:cNvPr id="159" name="Picture 6"/>
          <p:cNvPicPr/>
          <p:nvPr/>
        </p:nvPicPr>
        <p:blipFill>
          <a:blip r:embed="rId6" cstate="print"/>
          <a:srcRect b="16869"/>
          <a:stretch/>
        </p:blipFill>
        <p:spPr>
          <a:xfrm>
            <a:off x="553629" y="4184986"/>
            <a:ext cx="1417315" cy="1187575"/>
          </a:xfrm>
          <a:prstGeom prst="rect">
            <a:avLst/>
          </a:prstGeom>
          <a:ln w="38100">
            <a:solidFill>
              <a:srgbClr val="41929D"/>
            </a:solidFill>
          </a:ln>
        </p:spPr>
      </p:pic>
      <p:pic>
        <p:nvPicPr>
          <p:cNvPr id="160" name="Picture 7"/>
          <p:cNvPicPr/>
          <p:nvPr/>
        </p:nvPicPr>
        <p:blipFill>
          <a:blip r:embed="rId7" cstate="print"/>
          <a:srcRect r="3333" b="13931"/>
          <a:stretch/>
        </p:blipFill>
        <p:spPr>
          <a:xfrm>
            <a:off x="2596485" y="4184986"/>
            <a:ext cx="1565970" cy="1292214"/>
          </a:xfrm>
          <a:prstGeom prst="rect">
            <a:avLst/>
          </a:prstGeom>
          <a:ln w="38100">
            <a:solidFill>
              <a:srgbClr val="41929D"/>
            </a:solidFill>
          </a:ln>
        </p:spPr>
      </p:pic>
      <p:pic>
        <p:nvPicPr>
          <p:cNvPr id="161" name="Picture 4"/>
          <p:cNvPicPr/>
          <p:nvPr/>
        </p:nvPicPr>
        <p:blipFill>
          <a:blip r:embed="rId8" cstate="print"/>
          <a:srcRect b="12748"/>
          <a:stretch/>
        </p:blipFill>
        <p:spPr>
          <a:xfrm>
            <a:off x="4787996" y="4184986"/>
            <a:ext cx="1565970" cy="1344437"/>
          </a:xfrm>
          <a:prstGeom prst="rect">
            <a:avLst/>
          </a:prstGeom>
          <a:ln w="38100">
            <a:solidFill>
              <a:srgbClr val="41929D"/>
            </a:solidFill>
          </a:ln>
        </p:spPr>
      </p:pic>
      <p:pic>
        <p:nvPicPr>
          <p:cNvPr id="162" name="Picture 5"/>
          <p:cNvPicPr/>
          <p:nvPr/>
        </p:nvPicPr>
        <p:blipFill>
          <a:blip r:embed="rId9" cstate="print"/>
          <a:srcRect b="14394"/>
          <a:stretch/>
        </p:blipFill>
        <p:spPr>
          <a:xfrm>
            <a:off x="6979506" y="4184986"/>
            <a:ext cx="1417315" cy="1218081"/>
          </a:xfrm>
          <a:prstGeom prst="rect">
            <a:avLst/>
          </a:prstGeom>
          <a:ln w="38100">
            <a:solidFill>
              <a:srgbClr val="41929D"/>
            </a:solidFill>
          </a:ln>
        </p:spPr>
      </p:pic>
      <p:pic>
        <p:nvPicPr>
          <p:cNvPr id="163" name="Picture 4" descr="Picture background"/>
          <p:cNvPicPr/>
          <p:nvPr/>
        </p:nvPicPr>
        <p:blipFill>
          <a:blip r:embed="rId10" cstate="print"/>
          <a:srcRect l="9111" t="6979" r="8960" b="4776"/>
          <a:stretch/>
        </p:blipFill>
        <p:spPr>
          <a:xfrm>
            <a:off x="522077" y="2839053"/>
            <a:ext cx="1511971" cy="1133978"/>
          </a:xfrm>
          <a:prstGeom prst="rect">
            <a:avLst/>
          </a:prstGeom>
          <a:ln w="38100">
            <a:solidFill>
              <a:srgbClr val="41929D"/>
            </a:solidFill>
          </a:ln>
        </p:spPr>
      </p:pic>
      <p:pic>
        <p:nvPicPr>
          <p:cNvPr id="164" name="Picture 2" descr="Picture background"/>
          <p:cNvPicPr/>
          <p:nvPr/>
        </p:nvPicPr>
        <p:blipFill>
          <a:blip r:embed="rId11" cstate="print"/>
          <a:srcRect l="9061" t="17447" r="7989" b="20598"/>
          <a:stretch/>
        </p:blipFill>
        <p:spPr>
          <a:xfrm>
            <a:off x="7001954" y="2781012"/>
            <a:ext cx="1673968" cy="1250060"/>
          </a:xfrm>
          <a:prstGeom prst="rect">
            <a:avLst/>
          </a:prstGeom>
          <a:ln w="38100">
            <a:solidFill>
              <a:srgbClr val="41929D"/>
            </a:solidFill>
          </a:ln>
        </p:spPr>
      </p:pic>
      <p:sp>
        <p:nvSpPr>
          <p:cNvPr id="36" name="Прямоугольник 3"/>
          <p:cNvSpPr/>
          <p:nvPr/>
        </p:nvSpPr>
        <p:spPr>
          <a:xfrm>
            <a:off x="4895994" y="1485037"/>
            <a:ext cx="1068251"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err="1">
                <a:ln>
                  <a:solidFill>
                    <a:srgbClr val="642100"/>
                  </a:solidFill>
                </a:ln>
                <a:solidFill>
                  <a:srgbClr val="993300"/>
                </a:solidFill>
                <a:latin typeface="Calibri"/>
              </a:rPr>
              <a:t>жорМ</a:t>
            </a:r>
            <a:endParaRPr lang="ru-RU" sz="2700" spc="-1" dirty="0">
              <a:ln>
                <a:solidFill>
                  <a:srgbClr val="642100"/>
                </a:solidFill>
              </a:ln>
              <a:solidFill>
                <a:srgbClr val="993300"/>
              </a:solidFill>
              <a:latin typeface="Open Sans"/>
            </a:endParaRPr>
          </a:p>
        </p:txBody>
      </p:sp>
      <p:sp>
        <p:nvSpPr>
          <p:cNvPr id="37" name="Прямоугольник 4"/>
          <p:cNvSpPr/>
          <p:nvPr/>
        </p:nvSpPr>
        <p:spPr>
          <a:xfrm>
            <a:off x="4895994" y="1968827"/>
            <a:ext cx="1068251" cy="483649"/>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defTabSz="336915"/>
            <a:r>
              <a:rPr lang="ru-RU" sz="2700" spc="-1" dirty="0">
                <a:ln>
                  <a:solidFill>
                    <a:srgbClr val="642100"/>
                  </a:solidFill>
                </a:ln>
                <a:solidFill>
                  <a:srgbClr val="993300"/>
                </a:solidFill>
                <a:latin typeface="Calibri"/>
              </a:rPr>
              <a:t>морж</a:t>
            </a:r>
            <a:endParaRPr lang="ru-RU" sz="2700" spc="-1" dirty="0">
              <a:ln>
                <a:solidFill>
                  <a:srgbClr val="642100"/>
                </a:solidFill>
              </a:ln>
              <a:solidFill>
                <a:srgbClr val="993300"/>
              </a:solidFill>
              <a:latin typeface="Open Sans"/>
            </a:endParaRPr>
          </a:p>
        </p:txBody>
      </p:sp>
      <p:pic>
        <p:nvPicPr>
          <p:cNvPr id="38" name="Picture 8"/>
          <p:cNvPicPr/>
          <p:nvPr/>
        </p:nvPicPr>
        <p:blipFill>
          <a:blip r:embed="rId12" cstate="print"/>
          <a:srcRect t="6122" b="20407"/>
          <a:stretch/>
        </p:blipFill>
        <p:spPr>
          <a:xfrm>
            <a:off x="4671964" y="1427995"/>
            <a:ext cx="1742623" cy="1295975"/>
          </a:xfrm>
          <a:prstGeom prst="rect">
            <a:avLst/>
          </a:prstGeom>
          <a:ln w="38100">
            <a:solidFill>
              <a:srgbClr val="41929D"/>
            </a:solidFill>
          </a:ln>
        </p:spPr>
      </p:pic>
      <p:pic>
        <p:nvPicPr>
          <p:cNvPr id="157" name="Picture 4"/>
          <p:cNvPicPr/>
          <p:nvPr/>
        </p:nvPicPr>
        <p:blipFill>
          <a:blip r:embed="rId13" cstate="print"/>
          <a:srcRect b="16186"/>
          <a:stretch/>
        </p:blipFill>
        <p:spPr>
          <a:xfrm>
            <a:off x="4895994" y="2866455"/>
            <a:ext cx="1417315" cy="1187575"/>
          </a:xfrm>
          <a:prstGeom prst="rect">
            <a:avLst/>
          </a:prstGeom>
          <a:ln w="38100">
            <a:solidFill>
              <a:srgbClr val="41929D"/>
            </a:solidFill>
          </a:ln>
        </p:spPr>
      </p:pic>
    </p:spTree>
    <p:extLst>
      <p:ext uri="{BB962C8B-B14F-4D97-AF65-F5344CB8AC3E}">
        <p14:creationId xmlns:p14="http://schemas.microsoft.com/office/powerpoint/2010/main" val="7530741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3"/>
                                        </p:tgtEl>
                                        <p:attrNameLst>
                                          <p:attrName>style.visibility</p:attrName>
                                        </p:attrNameLst>
                                      </p:cBhvr>
                                      <p:to>
                                        <p:strVal val="hidden"/>
                                      </p:to>
                                    </p:set>
                                  </p:childTnLst>
                                </p:cTn>
                              </p:par>
                            </p:childTnLst>
                          </p:cTn>
                        </p:par>
                        <p:par>
                          <p:cTn id="7" fill="hold">
                            <p:stCondLst>
                              <p:cond delay="0"/>
                            </p:stCondLst>
                            <p:childTnLst>
                              <p:par>
                                <p:cTn id="8" presetID="10" presetClass="entr" fill="hold" nodeType="after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additive="repl">
                                        <p:cTn id="10" dur="500"/>
                                        <p:tgtEl>
                                          <p:spTgt spid="134"/>
                                        </p:tgtEl>
                                      </p:cBhvr>
                                    </p:animEffect>
                                  </p:childTnLst>
                                </p:cTn>
                              </p:par>
                            </p:childTnLst>
                          </p:cTn>
                        </p:par>
                        <p:par>
                          <p:cTn id="11" fill="hold">
                            <p:stCondLst>
                              <p:cond delay="500"/>
                            </p:stCondLst>
                            <p:childTnLst>
                              <p:par>
                                <p:cTn id="12" presetID="1" presetClass="exit" fill="hold" nodeType="afterEffect">
                                  <p:stCondLst>
                                    <p:cond delay="2000"/>
                                  </p:stCondLst>
                                  <p:childTnLst>
                                    <p:set>
                                      <p:cBhvr>
                                        <p:cTn id="13" dur="1" fill="hold">
                                          <p:stCondLst>
                                            <p:cond delay="0"/>
                                          </p:stCondLst>
                                        </p:cTn>
                                        <p:tgtEl>
                                          <p:spTgt spid="134"/>
                                        </p:tgtEl>
                                        <p:attrNameLst>
                                          <p:attrName>style.visibility</p:attrName>
                                        </p:attrNameLst>
                                      </p:cBhvr>
                                      <p:to>
                                        <p:strVal val="hidden"/>
                                      </p:to>
                                    </p:set>
                                  </p:childTnLst>
                                </p:cTn>
                              </p:par>
                              <p:par>
                                <p:cTn id="14" presetID="10" presetClass="entr" fill="hold" nodeType="withEffect">
                                  <p:stCondLst>
                                    <p:cond delay="1000"/>
                                  </p:stCondLst>
                                  <p:childTnLst>
                                    <p:set>
                                      <p:cBhvr>
                                        <p:cTn id="15" dur="1" fill="hold">
                                          <p:stCondLst>
                                            <p:cond delay="0"/>
                                          </p:stCondLst>
                                        </p:cTn>
                                        <p:tgtEl>
                                          <p:spTgt spid="154"/>
                                        </p:tgtEl>
                                        <p:attrNameLst>
                                          <p:attrName>style.visibility</p:attrName>
                                        </p:attrNameLst>
                                      </p:cBhvr>
                                      <p:to>
                                        <p:strVal val="visible"/>
                                      </p:to>
                                    </p:set>
                                    <p:animEffect transition="in" filter="fade">
                                      <p:cBhvr additive="repl">
                                        <p:cTn id="16" dur="500"/>
                                        <p:tgtEl>
                                          <p:spTgt spid="15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32"/>
                                        </p:tgtEl>
                                        <p:attrNameLst>
                                          <p:attrName>style.visibility</p:attrName>
                                        </p:attrNameLst>
                                      </p:cBhvr>
                                      <p:to>
                                        <p:strVal val="hidden"/>
                                      </p:to>
                                    </p:set>
                                  </p:childTnLst>
                                </p:cTn>
                              </p:par>
                            </p:childTnLst>
                          </p:cTn>
                        </p:par>
                        <p:par>
                          <p:cTn id="21" fill="hold">
                            <p:stCondLst>
                              <p:cond delay="0"/>
                            </p:stCondLst>
                            <p:childTnLst>
                              <p:par>
                                <p:cTn id="22" presetID="10" presetClass="entr" fill="hold" nodeType="afterEffect">
                                  <p:stCondLst>
                                    <p:cond delay="0"/>
                                  </p:stCondLst>
                                  <p:childTnLst>
                                    <p:set>
                                      <p:cBhvr>
                                        <p:cTn id="23" dur="1" fill="hold">
                                          <p:stCondLst>
                                            <p:cond delay="0"/>
                                          </p:stCondLst>
                                        </p:cTn>
                                        <p:tgtEl>
                                          <p:spTgt spid="135"/>
                                        </p:tgtEl>
                                        <p:attrNameLst>
                                          <p:attrName>style.visibility</p:attrName>
                                        </p:attrNameLst>
                                      </p:cBhvr>
                                      <p:to>
                                        <p:strVal val="visible"/>
                                      </p:to>
                                    </p:set>
                                    <p:animEffect transition="in" filter="fade">
                                      <p:cBhvr additive="repl">
                                        <p:cTn id="24" dur="500"/>
                                        <p:tgtEl>
                                          <p:spTgt spid="135"/>
                                        </p:tgtEl>
                                      </p:cBhvr>
                                    </p:animEffect>
                                  </p:childTnLst>
                                </p:cTn>
                              </p:par>
                            </p:childTnLst>
                          </p:cTn>
                        </p:par>
                        <p:par>
                          <p:cTn id="25" fill="hold">
                            <p:stCondLst>
                              <p:cond delay="500"/>
                            </p:stCondLst>
                            <p:childTnLst>
                              <p:par>
                                <p:cTn id="26" presetID="1" presetClass="exit" fill="hold" nodeType="afterEffect">
                                  <p:stCondLst>
                                    <p:cond delay="2000"/>
                                  </p:stCondLst>
                                  <p:childTnLst>
                                    <p:set>
                                      <p:cBhvr>
                                        <p:cTn id="27" dur="1" fill="hold">
                                          <p:stCondLst>
                                            <p:cond delay="0"/>
                                          </p:stCondLst>
                                        </p:cTn>
                                        <p:tgtEl>
                                          <p:spTgt spid="135"/>
                                        </p:tgtEl>
                                        <p:attrNameLst>
                                          <p:attrName>style.visibility</p:attrName>
                                        </p:attrNameLst>
                                      </p:cBhvr>
                                      <p:to>
                                        <p:strVal val="hidden"/>
                                      </p:to>
                                    </p:set>
                                  </p:childTnLst>
                                </p:cTn>
                              </p:par>
                              <p:par>
                                <p:cTn id="28" presetID="10" presetClass="entr" fill="hold" nodeType="withEffect">
                                  <p:stCondLst>
                                    <p:cond delay="1000"/>
                                  </p:stCondLst>
                                  <p:childTnLst>
                                    <p:set>
                                      <p:cBhvr>
                                        <p:cTn id="29" dur="1" fill="hold">
                                          <p:stCondLst>
                                            <p:cond delay="0"/>
                                          </p:stCondLst>
                                        </p:cTn>
                                        <p:tgtEl>
                                          <p:spTgt spid="155"/>
                                        </p:tgtEl>
                                        <p:attrNameLst>
                                          <p:attrName>style.visibility</p:attrName>
                                        </p:attrNameLst>
                                      </p:cBhvr>
                                      <p:to>
                                        <p:strVal val="visible"/>
                                      </p:to>
                                    </p:set>
                                    <p:animEffect transition="in" filter="fade">
                                      <p:cBhvr additive="repl">
                                        <p:cTn id="30" dur="500"/>
                                        <p:tgtEl>
                                          <p:spTgt spid="15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hidden"/>
                                      </p:to>
                                    </p:set>
                                  </p:childTnLst>
                                </p:cTn>
                              </p:par>
                            </p:childTnLst>
                          </p:cTn>
                        </p:par>
                        <p:par>
                          <p:cTn id="35" fill="hold">
                            <p:stCondLst>
                              <p:cond delay="0"/>
                            </p:stCondLst>
                            <p:childTnLst>
                              <p:par>
                                <p:cTn id="36" presetID="10" presetClass="entr" presetSubtype="0" fill="hold" grpId="1"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500"/>
                            </p:stCondLst>
                            <p:childTnLst>
                              <p:par>
                                <p:cTn id="40" presetID="1" presetClass="exit" presetSubtype="0" fill="hold" grpId="0" nodeType="afterEffect">
                                  <p:stCondLst>
                                    <p:cond delay="2000"/>
                                  </p:stCondLst>
                                  <p:childTnLst>
                                    <p:set>
                                      <p:cBhvr>
                                        <p:cTn id="41" dur="1" fill="hold">
                                          <p:stCondLst>
                                            <p:cond delay="0"/>
                                          </p:stCondLst>
                                        </p:cTn>
                                        <p:tgtEl>
                                          <p:spTgt spid="37"/>
                                        </p:tgtEl>
                                        <p:attrNameLst>
                                          <p:attrName>style.visibility</p:attrName>
                                        </p:attrNameLst>
                                      </p:cBhvr>
                                      <p:to>
                                        <p:strVal val="hidden"/>
                                      </p:to>
                                    </p:set>
                                  </p:childTnLst>
                                </p:cTn>
                              </p:par>
                              <p:par>
                                <p:cTn id="42" presetID="10" presetClass="entr" presetSubtype="0" fill="hold" nodeType="withEffect">
                                  <p:stCondLst>
                                    <p:cond delay="100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38"/>
                                        </p:tgtEl>
                                        <p:attrNameLst>
                                          <p:attrName>style.visibility</p:attrName>
                                        </p:attrNameLst>
                                      </p:cBhvr>
                                      <p:to>
                                        <p:strVal val="hidden"/>
                                      </p:to>
                                    </p:set>
                                  </p:childTnLst>
                                </p:cTn>
                              </p:par>
                            </p:childTnLst>
                          </p:cTn>
                        </p:par>
                        <p:par>
                          <p:cTn id="49" fill="hold">
                            <p:stCondLst>
                              <p:cond delay="0"/>
                            </p:stCondLst>
                            <p:childTnLst>
                              <p:par>
                                <p:cTn id="50" presetID="10" presetClass="entr" fill="hold" nodeType="after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fade">
                                      <p:cBhvr additive="repl">
                                        <p:cTn id="52" dur="500"/>
                                        <p:tgtEl>
                                          <p:spTgt spid="136"/>
                                        </p:tgtEl>
                                      </p:cBhvr>
                                    </p:animEffect>
                                  </p:childTnLst>
                                </p:cTn>
                              </p:par>
                            </p:childTnLst>
                          </p:cTn>
                        </p:par>
                        <p:par>
                          <p:cTn id="53" fill="hold">
                            <p:stCondLst>
                              <p:cond delay="500"/>
                            </p:stCondLst>
                            <p:childTnLst>
                              <p:par>
                                <p:cTn id="54" presetID="1" presetClass="exit" fill="hold" nodeType="afterEffect">
                                  <p:stCondLst>
                                    <p:cond delay="2000"/>
                                  </p:stCondLst>
                                  <p:childTnLst>
                                    <p:set>
                                      <p:cBhvr>
                                        <p:cTn id="55" dur="1" fill="hold">
                                          <p:stCondLst>
                                            <p:cond delay="0"/>
                                          </p:stCondLst>
                                        </p:cTn>
                                        <p:tgtEl>
                                          <p:spTgt spid="136"/>
                                        </p:tgtEl>
                                        <p:attrNameLst>
                                          <p:attrName>style.visibility</p:attrName>
                                        </p:attrNameLst>
                                      </p:cBhvr>
                                      <p:to>
                                        <p:strVal val="hidden"/>
                                      </p:to>
                                    </p:set>
                                  </p:childTnLst>
                                </p:cTn>
                              </p:par>
                              <p:par>
                                <p:cTn id="56" presetID="10" presetClass="entr" fill="hold" nodeType="withEffect">
                                  <p:stCondLst>
                                    <p:cond delay="1000"/>
                                  </p:stCondLst>
                                  <p:childTnLst>
                                    <p:set>
                                      <p:cBhvr>
                                        <p:cTn id="57" dur="1" fill="hold">
                                          <p:stCondLst>
                                            <p:cond delay="0"/>
                                          </p:stCondLst>
                                        </p:cTn>
                                        <p:tgtEl>
                                          <p:spTgt spid="156"/>
                                        </p:tgtEl>
                                        <p:attrNameLst>
                                          <p:attrName>style.visibility</p:attrName>
                                        </p:attrNameLst>
                                      </p:cBhvr>
                                      <p:to>
                                        <p:strVal val="visible"/>
                                      </p:to>
                                    </p:set>
                                    <p:animEffect transition="in" filter="fade">
                                      <p:cBhvr additive="repl">
                                        <p:cTn id="58" dur="500"/>
                                        <p:tgtEl>
                                          <p:spTgt spid="15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37"/>
                                        </p:tgtEl>
                                        <p:attrNameLst>
                                          <p:attrName>style.visibility</p:attrName>
                                        </p:attrNameLst>
                                      </p:cBhvr>
                                      <p:to>
                                        <p:strVal val="hidden"/>
                                      </p:to>
                                    </p:set>
                                  </p:childTnLst>
                                </p:cTn>
                              </p:par>
                            </p:childTnLst>
                          </p:cTn>
                        </p:par>
                        <p:par>
                          <p:cTn id="63" fill="hold">
                            <p:stCondLst>
                              <p:cond delay="0"/>
                            </p:stCondLst>
                            <p:childTnLst>
                              <p:par>
                                <p:cTn id="64" presetID="10" presetClass="entr" fill="hold" nodeType="afterEffect">
                                  <p:stCondLst>
                                    <p:cond delay="0"/>
                                  </p:stCondLst>
                                  <p:childTnLst>
                                    <p:set>
                                      <p:cBhvr>
                                        <p:cTn id="65" dur="1" fill="hold">
                                          <p:stCondLst>
                                            <p:cond delay="0"/>
                                          </p:stCondLst>
                                        </p:cTn>
                                        <p:tgtEl>
                                          <p:spTgt spid="139"/>
                                        </p:tgtEl>
                                        <p:attrNameLst>
                                          <p:attrName>style.visibility</p:attrName>
                                        </p:attrNameLst>
                                      </p:cBhvr>
                                      <p:to>
                                        <p:strVal val="visible"/>
                                      </p:to>
                                    </p:set>
                                    <p:animEffect transition="in" filter="fade">
                                      <p:cBhvr additive="repl">
                                        <p:cTn id="66" dur="500"/>
                                        <p:tgtEl>
                                          <p:spTgt spid="139"/>
                                        </p:tgtEl>
                                      </p:cBhvr>
                                    </p:animEffect>
                                  </p:childTnLst>
                                </p:cTn>
                              </p:par>
                            </p:childTnLst>
                          </p:cTn>
                        </p:par>
                        <p:par>
                          <p:cTn id="67" fill="hold">
                            <p:stCondLst>
                              <p:cond delay="500"/>
                            </p:stCondLst>
                            <p:childTnLst>
                              <p:par>
                                <p:cTn id="68" presetID="1" presetClass="exit" fill="hold" nodeType="afterEffect">
                                  <p:stCondLst>
                                    <p:cond delay="2000"/>
                                  </p:stCondLst>
                                  <p:childTnLst>
                                    <p:set>
                                      <p:cBhvr>
                                        <p:cTn id="69" dur="1" fill="hold">
                                          <p:stCondLst>
                                            <p:cond delay="0"/>
                                          </p:stCondLst>
                                        </p:cTn>
                                        <p:tgtEl>
                                          <p:spTgt spid="139"/>
                                        </p:tgtEl>
                                        <p:attrNameLst>
                                          <p:attrName>style.visibility</p:attrName>
                                        </p:attrNameLst>
                                      </p:cBhvr>
                                      <p:to>
                                        <p:strVal val="hidden"/>
                                      </p:to>
                                    </p:set>
                                  </p:childTnLst>
                                </p:cTn>
                              </p:par>
                              <p:par>
                                <p:cTn id="70" presetID="10" presetClass="entr" fill="hold" nodeType="withEffect">
                                  <p:stCondLst>
                                    <p:cond delay="1000"/>
                                  </p:stCondLst>
                                  <p:childTnLst>
                                    <p:set>
                                      <p:cBhvr>
                                        <p:cTn id="71" dur="1" fill="hold">
                                          <p:stCondLst>
                                            <p:cond delay="0"/>
                                          </p:stCondLst>
                                        </p:cTn>
                                        <p:tgtEl>
                                          <p:spTgt spid="163"/>
                                        </p:tgtEl>
                                        <p:attrNameLst>
                                          <p:attrName>style.visibility</p:attrName>
                                        </p:attrNameLst>
                                      </p:cBhvr>
                                      <p:to>
                                        <p:strVal val="visible"/>
                                      </p:to>
                                    </p:set>
                                    <p:animEffect transition="in" filter="fade">
                                      <p:cBhvr additive="repl">
                                        <p:cTn id="72" dur="500"/>
                                        <p:tgtEl>
                                          <p:spTgt spid="163"/>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43"/>
                                        </p:tgtEl>
                                        <p:attrNameLst>
                                          <p:attrName>style.visibility</p:attrName>
                                        </p:attrNameLst>
                                      </p:cBhvr>
                                      <p:to>
                                        <p:strVal val="hidden"/>
                                      </p:to>
                                    </p:set>
                                  </p:childTnLst>
                                </p:cTn>
                              </p:par>
                            </p:childTnLst>
                          </p:cTn>
                        </p:par>
                        <p:par>
                          <p:cTn id="77" fill="hold">
                            <p:stCondLst>
                              <p:cond delay="0"/>
                            </p:stCondLst>
                            <p:childTnLst>
                              <p:par>
                                <p:cTn id="78" presetID="10" presetClass="entr" fill="hold" nodeType="afterEffect">
                                  <p:stCondLst>
                                    <p:cond delay="0"/>
                                  </p:stCondLst>
                                  <p:childTnLst>
                                    <p:set>
                                      <p:cBhvr>
                                        <p:cTn id="79" dur="1" fill="hold">
                                          <p:stCondLst>
                                            <p:cond delay="0"/>
                                          </p:stCondLst>
                                        </p:cTn>
                                        <p:tgtEl>
                                          <p:spTgt spid="141"/>
                                        </p:tgtEl>
                                        <p:attrNameLst>
                                          <p:attrName>style.visibility</p:attrName>
                                        </p:attrNameLst>
                                      </p:cBhvr>
                                      <p:to>
                                        <p:strVal val="visible"/>
                                      </p:to>
                                    </p:set>
                                    <p:animEffect transition="in" filter="fade">
                                      <p:cBhvr additive="repl">
                                        <p:cTn id="80" dur="500"/>
                                        <p:tgtEl>
                                          <p:spTgt spid="141"/>
                                        </p:tgtEl>
                                      </p:cBhvr>
                                    </p:animEffect>
                                  </p:childTnLst>
                                </p:cTn>
                              </p:par>
                            </p:childTnLst>
                          </p:cTn>
                        </p:par>
                        <p:par>
                          <p:cTn id="81" fill="hold">
                            <p:stCondLst>
                              <p:cond delay="500"/>
                            </p:stCondLst>
                            <p:childTnLst>
                              <p:par>
                                <p:cTn id="82" presetID="1" presetClass="exit" fill="hold" nodeType="afterEffect">
                                  <p:stCondLst>
                                    <p:cond delay="2000"/>
                                  </p:stCondLst>
                                  <p:childTnLst>
                                    <p:set>
                                      <p:cBhvr>
                                        <p:cTn id="83" dur="1" fill="hold">
                                          <p:stCondLst>
                                            <p:cond delay="0"/>
                                          </p:stCondLst>
                                        </p:cTn>
                                        <p:tgtEl>
                                          <p:spTgt spid="141"/>
                                        </p:tgtEl>
                                        <p:attrNameLst>
                                          <p:attrName>style.visibility</p:attrName>
                                        </p:attrNameLst>
                                      </p:cBhvr>
                                      <p:to>
                                        <p:strVal val="hidden"/>
                                      </p:to>
                                    </p:set>
                                  </p:childTnLst>
                                </p:cTn>
                              </p:par>
                              <p:par>
                                <p:cTn id="84" presetID="10" presetClass="entr" fill="hold" nodeType="withEffect">
                                  <p:stCondLst>
                                    <p:cond delay="1000"/>
                                  </p:stCondLst>
                                  <p:childTnLst>
                                    <p:set>
                                      <p:cBhvr>
                                        <p:cTn id="85" dur="1" fill="hold">
                                          <p:stCondLst>
                                            <p:cond delay="0"/>
                                          </p:stCondLst>
                                        </p:cTn>
                                        <p:tgtEl>
                                          <p:spTgt spid="158"/>
                                        </p:tgtEl>
                                        <p:attrNameLst>
                                          <p:attrName>style.visibility</p:attrName>
                                        </p:attrNameLst>
                                      </p:cBhvr>
                                      <p:to>
                                        <p:strVal val="visible"/>
                                      </p:to>
                                    </p:set>
                                    <p:animEffect transition="in" filter="fade">
                                      <p:cBhvr additive="repl">
                                        <p:cTn id="86" dur="500"/>
                                        <p:tgtEl>
                                          <p:spTgt spid="158"/>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142"/>
                                        </p:tgtEl>
                                        <p:attrNameLst>
                                          <p:attrName>style.visibility</p:attrName>
                                        </p:attrNameLst>
                                      </p:cBhvr>
                                      <p:to>
                                        <p:strVal val="hidden"/>
                                      </p:to>
                                    </p:set>
                                  </p:childTnLst>
                                </p:cTn>
                              </p:par>
                            </p:childTnLst>
                          </p:cTn>
                        </p:par>
                        <p:par>
                          <p:cTn id="91" fill="hold">
                            <p:stCondLst>
                              <p:cond delay="0"/>
                            </p:stCondLst>
                            <p:childTnLst>
                              <p:par>
                                <p:cTn id="92" presetID="10" presetClass="entr" fill="hold" nodeType="afterEffect">
                                  <p:stCondLst>
                                    <p:cond delay="0"/>
                                  </p:stCondLst>
                                  <p:childTnLst>
                                    <p:set>
                                      <p:cBhvr>
                                        <p:cTn id="93" dur="1" fill="hold">
                                          <p:stCondLst>
                                            <p:cond delay="0"/>
                                          </p:stCondLst>
                                        </p:cTn>
                                        <p:tgtEl>
                                          <p:spTgt spid="140"/>
                                        </p:tgtEl>
                                        <p:attrNameLst>
                                          <p:attrName>style.visibility</p:attrName>
                                        </p:attrNameLst>
                                      </p:cBhvr>
                                      <p:to>
                                        <p:strVal val="visible"/>
                                      </p:to>
                                    </p:set>
                                    <p:animEffect transition="in" filter="fade">
                                      <p:cBhvr additive="repl">
                                        <p:cTn id="94" dur="500"/>
                                        <p:tgtEl>
                                          <p:spTgt spid="140"/>
                                        </p:tgtEl>
                                      </p:cBhvr>
                                    </p:animEffect>
                                  </p:childTnLst>
                                </p:cTn>
                              </p:par>
                            </p:childTnLst>
                          </p:cTn>
                        </p:par>
                        <p:par>
                          <p:cTn id="95" fill="hold">
                            <p:stCondLst>
                              <p:cond delay="500"/>
                            </p:stCondLst>
                            <p:childTnLst>
                              <p:par>
                                <p:cTn id="96" presetID="1" presetClass="exit" fill="hold" nodeType="afterEffect">
                                  <p:stCondLst>
                                    <p:cond delay="2000"/>
                                  </p:stCondLst>
                                  <p:childTnLst>
                                    <p:set>
                                      <p:cBhvr>
                                        <p:cTn id="97" dur="1" fill="hold">
                                          <p:stCondLst>
                                            <p:cond delay="0"/>
                                          </p:stCondLst>
                                        </p:cTn>
                                        <p:tgtEl>
                                          <p:spTgt spid="140"/>
                                        </p:tgtEl>
                                        <p:attrNameLst>
                                          <p:attrName>style.visibility</p:attrName>
                                        </p:attrNameLst>
                                      </p:cBhvr>
                                      <p:to>
                                        <p:strVal val="hidden"/>
                                      </p:to>
                                    </p:set>
                                  </p:childTnLst>
                                </p:cTn>
                              </p:par>
                              <p:par>
                                <p:cTn id="98" presetID="10" presetClass="entr" fill="hold" nodeType="withEffect">
                                  <p:stCondLst>
                                    <p:cond delay="1000"/>
                                  </p:stCondLst>
                                  <p:childTnLst>
                                    <p:set>
                                      <p:cBhvr>
                                        <p:cTn id="99" dur="1" fill="hold">
                                          <p:stCondLst>
                                            <p:cond delay="0"/>
                                          </p:stCondLst>
                                        </p:cTn>
                                        <p:tgtEl>
                                          <p:spTgt spid="157"/>
                                        </p:tgtEl>
                                        <p:attrNameLst>
                                          <p:attrName>style.visibility</p:attrName>
                                        </p:attrNameLst>
                                      </p:cBhvr>
                                      <p:to>
                                        <p:strVal val="visible"/>
                                      </p:to>
                                    </p:set>
                                    <p:animEffect transition="in" filter="fade">
                                      <p:cBhvr additive="repl">
                                        <p:cTn id="100" dur="500"/>
                                        <p:tgtEl>
                                          <p:spTgt spid="157"/>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152"/>
                                        </p:tgtEl>
                                        <p:attrNameLst>
                                          <p:attrName>style.visibility</p:attrName>
                                        </p:attrNameLst>
                                      </p:cBhvr>
                                      <p:to>
                                        <p:strVal val="hidden"/>
                                      </p:to>
                                    </p:set>
                                  </p:childTnLst>
                                </p:cTn>
                              </p:par>
                            </p:childTnLst>
                          </p:cTn>
                        </p:par>
                        <p:par>
                          <p:cTn id="105" fill="hold">
                            <p:stCondLst>
                              <p:cond delay="0"/>
                            </p:stCondLst>
                            <p:childTnLst>
                              <p:par>
                                <p:cTn id="106" presetID="10" presetClass="entr" fill="hold" nodeType="afterEffect">
                                  <p:stCondLst>
                                    <p:cond delay="0"/>
                                  </p:stCondLst>
                                  <p:childTnLst>
                                    <p:set>
                                      <p:cBhvr>
                                        <p:cTn id="107" dur="1" fill="hold">
                                          <p:stCondLst>
                                            <p:cond delay="0"/>
                                          </p:stCondLst>
                                        </p:cTn>
                                        <p:tgtEl>
                                          <p:spTgt spid="153"/>
                                        </p:tgtEl>
                                        <p:attrNameLst>
                                          <p:attrName>style.visibility</p:attrName>
                                        </p:attrNameLst>
                                      </p:cBhvr>
                                      <p:to>
                                        <p:strVal val="visible"/>
                                      </p:to>
                                    </p:set>
                                    <p:animEffect transition="in" filter="fade">
                                      <p:cBhvr additive="repl">
                                        <p:cTn id="108" dur="500"/>
                                        <p:tgtEl>
                                          <p:spTgt spid="153"/>
                                        </p:tgtEl>
                                      </p:cBhvr>
                                    </p:animEffect>
                                  </p:childTnLst>
                                </p:cTn>
                              </p:par>
                            </p:childTnLst>
                          </p:cTn>
                        </p:par>
                        <p:par>
                          <p:cTn id="109" fill="hold">
                            <p:stCondLst>
                              <p:cond delay="500"/>
                            </p:stCondLst>
                            <p:childTnLst>
                              <p:par>
                                <p:cTn id="110" presetID="1" presetClass="exit" fill="hold" nodeType="afterEffect">
                                  <p:stCondLst>
                                    <p:cond delay="2000"/>
                                  </p:stCondLst>
                                  <p:childTnLst>
                                    <p:set>
                                      <p:cBhvr>
                                        <p:cTn id="111" dur="1" fill="hold">
                                          <p:stCondLst>
                                            <p:cond delay="0"/>
                                          </p:stCondLst>
                                        </p:cTn>
                                        <p:tgtEl>
                                          <p:spTgt spid="153"/>
                                        </p:tgtEl>
                                        <p:attrNameLst>
                                          <p:attrName>style.visibility</p:attrName>
                                        </p:attrNameLst>
                                      </p:cBhvr>
                                      <p:to>
                                        <p:strVal val="hidden"/>
                                      </p:to>
                                    </p:set>
                                  </p:childTnLst>
                                </p:cTn>
                              </p:par>
                              <p:par>
                                <p:cTn id="112" presetID="10" presetClass="entr" fill="hold" nodeType="withEffect">
                                  <p:stCondLst>
                                    <p:cond delay="1000"/>
                                  </p:stCondLst>
                                  <p:childTnLst>
                                    <p:set>
                                      <p:cBhvr>
                                        <p:cTn id="113" dur="1" fill="hold">
                                          <p:stCondLst>
                                            <p:cond delay="0"/>
                                          </p:stCondLst>
                                        </p:cTn>
                                        <p:tgtEl>
                                          <p:spTgt spid="164"/>
                                        </p:tgtEl>
                                        <p:attrNameLst>
                                          <p:attrName>style.visibility</p:attrName>
                                        </p:attrNameLst>
                                      </p:cBhvr>
                                      <p:to>
                                        <p:strVal val="visible"/>
                                      </p:to>
                                    </p:set>
                                    <p:animEffect transition="in" filter="fade">
                                      <p:cBhvr additive="repl">
                                        <p:cTn id="114" dur="500"/>
                                        <p:tgtEl>
                                          <p:spTgt spid="164"/>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145"/>
                                        </p:tgtEl>
                                        <p:attrNameLst>
                                          <p:attrName>style.visibility</p:attrName>
                                        </p:attrNameLst>
                                      </p:cBhvr>
                                      <p:to>
                                        <p:strVal val="hidden"/>
                                      </p:to>
                                    </p:set>
                                  </p:childTnLst>
                                </p:cTn>
                              </p:par>
                            </p:childTnLst>
                          </p:cTn>
                        </p:par>
                        <p:par>
                          <p:cTn id="119" fill="hold">
                            <p:stCondLst>
                              <p:cond delay="0"/>
                            </p:stCondLst>
                            <p:childTnLst>
                              <p:par>
                                <p:cTn id="120" presetID="10" presetClass="entr" fill="hold" nodeType="afterEffect">
                                  <p:stCondLst>
                                    <p:cond delay="0"/>
                                  </p:stCondLst>
                                  <p:childTnLst>
                                    <p:set>
                                      <p:cBhvr>
                                        <p:cTn id="121" dur="1" fill="hold">
                                          <p:stCondLst>
                                            <p:cond delay="0"/>
                                          </p:stCondLst>
                                        </p:cTn>
                                        <p:tgtEl>
                                          <p:spTgt spid="147"/>
                                        </p:tgtEl>
                                        <p:attrNameLst>
                                          <p:attrName>style.visibility</p:attrName>
                                        </p:attrNameLst>
                                      </p:cBhvr>
                                      <p:to>
                                        <p:strVal val="visible"/>
                                      </p:to>
                                    </p:set>
                                    <p:animEffect transition="in" filter="fade">
                                      <p:cBhvr additive="repl">
                                        <p:cTn id="122" dur="500"/>
                                        <p:tgtEl>
                                          <p:spTgt spid="147"/>
                                        </p:tgtEl>
                                      </p:cBhvr>
                                    </p:animEffect>
                                  </p:childTnLst>
                                </p:cTn>
                              </p:par>
                            </p:childTnLst>
                          </p:cTn>
                        </p:par>
                        <p:par>
                          <p:cTn id="123" fill="hold">
                            <p:stCondLst>
                              <p:cond delay="500"/>
                            </p:stCondLst>
                            <p:childTnLst>
                              <p:par>
                                <p:cTn id="124" presetID="1" presetClass="exit" fill="hold" nodeType="afterEffect">
                                  <p:stCondLst>
                                    <p:cond delay="2000"/>
                                  </p:stCondLst>
                                  <p:childTnLst>
                                    <p:set>
                                      <p:cBhvr>
                                        <p:cTn id="125" dur="1" fill="hold">
                                          <p:stCondLst>
                                            <p:cond delay="0"/>
                                          </p:stCondLst>
                                        </p:cTn>
                                        <p:tgtEl>
                                          <p:spTgt spid="147"/>
                                        </p:tgtEl>
                                        <p:attrNameLst>
                                          <p:attrName>style.visibility</p:attrName>
                                        </p:attrNameLst>
                                      </p:cBhvr>
                                      <p:to>
                                        <p:strVal val="hidden"/>
                                      </p:to>
                                    </p:set>
                                  </p:childTnLst>
                                </p:cTn>
                              </p:par>
                              <p:par>
                                <p:cTn id="126" presetID="10" presetClass="entr" fill="hold" nodeType="withEffect">
                                  <p:stCondLst>
                                    <p:cond delay="1000"/>
                                  </p:stCondLst>
                                  <p:childTnLst>
                                    <p:set>
                                      <p:cBhvr>
                                        <p:cTn id="127" dur="1" fill="hold">
                                          <p:stCondLst>
                                            <p:cond delay="0"/>
                                          </p:stCondLst>
                                        </p:cTn>
                                        <p:tgtEl>
                                          <p:spTgt spid="159"/>
                                        </p:tgtEl>
                                        <p:attrNameLst>
                                          <p:attrName>style.visibility</p:attrName>
                                        </p:attrNameLst>
                                      </p:cBhvr>
                                      <p:to>
                                        <p:strVal val="visible"/>
                                      </p:to>
                                    </p:set>
                                    <p:animEffect transition="in" filter="fade">
                                      <p:cBhvr additive="repl">
                                        <p:cTn id="128" dur="500"/>
                                        <p:tgtEl>
                                          <p:spTgt spid="159"/>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144"/>
                                        </p:tgtEl>
                                        <p:attrNameLst>
                                          <p:attrName>style.visibility</p:attrName>
                                        </p:attrNameLst>
                                      </p:cBhvr>
                                      <p:to>
                                        <p:strVal val="hidden"/>
                                      </p:to>
                                    </p:set>
                                  </p:childTnLst>
                                </p:cTn>
                              </p:par>
                            </p:childTnLst>
                          </p:cTn>
                        </p:par>
                        <p:par>
                          <p:cTn id="133" fill="hold">
                            <p:stCondLst>
                              <p:cond delay="0"/>
                            </p:stCondLst>
                            <p:childTnLst>
                              <p:par>
                                <p:cTn id="134" presetID="10" presetClass="entr" fill="hold" nodeType="afterEffect">
                                  <p:stCondLst>
                                    <p:cond delay="0"/>
                                  </p:stCondLst>
                                  <p:childTnLst>
                                    <p:set>
                                      <p:cBhvr>
                                        <p:cTn id="135" dur="1" fill="hold">
                                          <p:stCondLst>
                                            <p:cond delay="0"/>
                                          </p:stCondLst>
                                        </p:cTn>
                                        <p:tgtEl>
                                          <p:spTgt spid="146"/>
                                        </p:tgtEl>
                                        <p:attrNameLst>
                                          <p:attrName>style.visibility</p:attrName>
                                        </p:attrNameLst>
                                      </p:cBhvr>
                                      <p:to>
                                        <p:strVal val="visible"/>
                                      </p:to>
                                    </p:set>
                                    <p:animEffect transition="in" filter="fade">
                                      <p:cBhvr additive="repl">
                                        <p:cTn id="136" dur="500"/>
                                        <p:tgtEl>
                                          <p:spTgt spid="146"/>
                                        </p:tgtEl>
                                      </p:cBhvr>
                                    </p:animEffect>
                                  </p:childTnLst>
                                </p:cTn>
                              </p:par>
                            </p:childTnLst>
                          </p:cTn>
                        </p:par>
                        <p:par>
                          <p:cTn id="137" fill="hold">
                            <p:stCondLst>
                              <p:cond delay="500"/>
                            </p:stCondLst>
                            <p:childTnLst>
                              <p:par>
                                <p:cTn id="138" presetID="1" presetClass="exit" fill="hold" nodeType="afterEffect">
                                  <p:stCondLst>
                                    <p:cond delay="2000"/>
                                  </p:stCondLst>
                                  <p:childTnLst>
                                    <p:set>
                                      <p:cBhvr>
                                        <p:cTn id="139" dur="1" fill="hold">
                                          <p:stCondLst>
                                            <p:cond delay="0"/>
                                          </p:stCondLst>
                                        </p:cTn>
                                        <p:tgtEl>
                                          <p:spTgt spid="146"/>
                                        </p:tgtEl>
                                        <p:attrNameLst>
                                          <p:attrName>style.visibility</p:attrName>
                                        </p:attrNameLst>
                                      </p:cBhvr>
                                      <p:to>
                                        <p:strVal val="hidden"/>
                                      </p:to>
                                    </p:set>
                                  </p:childTnLst>
                                </p:cTn>
                              </p:par>
                              <p:par>
                                <p:cTn id="140" presetID="10" presetClass="entr" fill="hold" nodeType="withEffect">
                                  <p:stCondLst>
                                    <p:cond delay="1000"/>
                                  </p:stCondLst>
                                  <p:childTnLst>
                                    <p:set>
                                      <p:cBhvr>
                                        <p:cTn id="141" dur="1" fill="hold">
                                          <p:stCondLst>
                                            <p:cond delay="0"/>
                                          </p:stCondLst>
                                        </p:cTn>
                                        <p:tgtEl>
                                          <p:spTgt spid="160"/>
                                        </p:tgtEl>
                                        <p:attrNameLst>
                                          <p:attrName>style.visibility</p:attrName>
                                        </p:attrNameLst>
                                      </p:cBhvr>
                                      <p:to>
                                        <p:strVal val="visible"/>
                                      </p:to>
                                    </p:set>
                                    <p:animEffect transition="in" filter="fade">
                                      <p:cBhvr additive="repl">
                                        <p:cTn id="142" dur="500"/>
                                        <p:tgtEl>
                                          <p:spTgt spid="160"/>
                                        </p:tgtEl>
                                      </p:cBhvr>
                                    </p:animEffec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148"/>
                                        </p:tgtEl>
                                        <p:attrNameLst>
                                          <p:attrName>style.visibility</p:attrName>
                                        </p:attrNameLst>
                                      </p:cBhvr>
                                      <p:to>
                                        <p:strVal val="hidden"/>
                                      </p:to>
                                    </p:set>
                                  </p:childTnLst>
                                </p:cTn>
                              </p:par>
                            </p:childTnLst>
                          </p:cTn>
                        </p:par>
                        <p:par>
                          <p:cTn id="147" fill="hold">
                            <p:stCondLst>
                              <p:cond delay="0"/>
                            </p:stCondLst>
                            <p:childTnLst>
                              <p:par>
                                <p:cTn id="148" presetID="10" presetClass="entr" fill="hold" nodeType="afterEffect">
                                  <p:stCondLst>
                                    <p:cond delay="0"/>
                                  </p:stCondLst>
                                  <p:childTnLst>
                                    <p:set>
                                      <p:cBhvr>
                                        <p:cTn id="149" dur="1" fill="hold">
                                          <p:stCondLst>
                                            <p:cond delay="0"/>
                                          </p:stCondLst>
                                        </p:cTn>
                                        <p:tgtEl>
                                          <p:spTgt spid="150"/>
                                        </p:tgtEl>
                                        <p:attrNameLst>
                                          <p:attrName>style.visibility</p:attrName>
                                        </p:attrNameLst>
                                      </p:cBhvr>
                                      <p:to>
                                        <p:strVal val="visible"/>
                                      </p:to>
                                    </p:set>
                                    <p:animEffect transition="in" filter="fade">
                                      <p:cBhvr additive="repl">
                                        <p:cTn id="150" dur="500"/>
                                        <p:tgtEl>
                                          <p:spTgt spid="150"/>
                                        </p:tgtEl>
                                      </p:cBhvr>
                                    </p:animEffect>
                                  </p:childTnLst>
                                </p:cTn>
                              </p:par>
                            </p:childTnLst>
                          </p:cTn>
                        </p:par>
                        <p:par>
                          <p:cTn id="151" fill="hold">
                            <p:stCondLst>
                              <p:cond delay="500"/>
                            </p:stCondLst>
                            <p:childTnLst>
                              <p:par>
                                <p:cTn id="152" presetID="1" presetClass="exit" fill="hold" nodeType="afterEffect">
                                  <p:stCondLst>
                                    <p:cond delay="2000"/>
                                  </p:stCondLst>
                                  <p:childTnLst>
                                    <p:set>
                                      <p:cBhvr>
                                        <p:cTn id="153" dur="1" fill="hold">
                                          <p:stCondLst>
                                            <p:cond delay="0"/>
                                          </p:stCondLst>
                                        </p:cTn>
                                        <p:tgtEl>
                                          <p:spTgt spid="150"/>
                                        </p:tgtEl>
                                        <p:attrNameLst>
                                          <p:attrName>style.visibility</p:attrName>
                                        </p:attrNameLst>
                                      </p:cBhvr>
                                      <p:to>
                                        <p:strVal val="hidden"/>
                                      </p:to>
                                    </p:set>
                                  </p:childTnLst>
                                </p:cTn>
                              </p:par>
                              <p:par>
                                <p:cTn id="154" presetID="10" presetClass="entr" fill="hold" nodeType="withEffect">
                                  <p:stCondLst>
                                    <p:cond delay="1000"/>
                                  </p:stCondLst>
                                  <p:childTnLst>
                                    <p:set>
                                      <p:cBhvr>
                                        <p:cTn id="155" dur="1" fill="hold">
                                          <p:stCondLst>
                                            <p:cond delay="0"/>
                                          </p:stCondLst>
                                        </p:cTn>
                                        <p:tgtEl>
                                          <p:spTgt spid="161"/>
                                        </p:tgtEl>
                                        <p:attrNameLst>
                                          <p:attrName>style.visibility</p:attrName>
                                        </p:attrNameLst>
                                      </p:cBhvr>
                                      <p:to>
                                        <p:strVal val="visible"/>
                                      </p:to>
                                    </p:set>
                                    <p:animEffect transition="in" filter="fade">
                                      <p:cBhvr additive="repl">
                                        <p:cTn id="156" dur="500"/>
                                        <p:tgtEl>
                                          <p:spTgt spid="161"/>
                                        </p:tgtEl>
                                      </p:cBhvr>
                                    </p:animEffec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149"/>
                                        </p:tgtEl>
                                        <p:attrNameLst>
                                          <p:attrName>style.visibility</p:attrName>
                                        </p:attrNameLst>
                                      </p:cBhvr>
                                      <p:to>
                                        <p:strVal val="hidden"/>
                                      </p:to>
                                    </p:set>
                                  </p:childTnLst>
                                </p:cTn>
                              </p:par>
                            </p:childTnLst>
                          </p:cTn>
                        </p:par>
                        <p:par>
                          <p:cTn id="161" fill="hold">
                            <p:stCondLst>
                              <p:cond delay="0"/>
                            </p:stCondLst>
                            <p:childTnLst>
                              <p:par>
                                <p:cTn id="162" presetID="10" presetClass="entr" fill="hold" nodeType="afterEffect">
                                  <p:stCondLst>
                                    <p:cond delay="0"/>
                                  </p:stCondLst>
                                  <p:childTnLst>
                                    <p:set>
                                      <p:cBhvr>
                                        <p:cTn id="163" dur="1" fill="hold">
                                          <p:stCondLst>
                                            <p:cond delay="0"/>
                                          </p:stCondLst>
                                        </p:cTn>
                                        <p:tgtEl>
                                          <p:spTgt spid="151"/>
                                        </p:tgtEl>
                                        <p:attrNameLst>
                                          <p:attrName>style.visibility</p:attrName>
                                        </p:attrNameLst>
                                      </p:cBhvr>
                                      <p:to>
                                        <p:strVal val="visible"/>
                                      </p:to>
                                    </p:set>
                                    <p:animEffect transition="in" filter="fade">
                                      <p:cBhvr additive="repl">
                                        <p:cTn id="164" dur="500"/>
                                        <p:tgtEl>
                                          <p:spTgt spid="151"/>
                                        </p:tgtEl>
                                      </p:cBhvr>
                                    </p:animEffect>
                                  </p:childTnLst>
                                </p:cTn>
                              </p:par>
                            </p:childTnLst>
                          </p:cTn>
                        </p:par>
                        <p:par>
                          <p:cTn id="165" fill="hold">
                            <p:stCondLst>
                              <p:cond delay="500"/>
                            </p:stCondLst>
                            <p:childTnLst>
                              <p:par>
                                <p:cTn id="166" presetID="1" presetClass="exit" fill="hold" nodeType="afterEffect">
                                  <p:stCondLst>
                                    <p:cond delay="2000"/>
                                  </p:stCondLst>
                                  <p:childTnLst>
                                    <p:set>
                                      <p:cBhvr>
                                        <p:cTn id="167" dur="1" fill="hold">
                                          <p:stCondLst>
                                            <p:cond delay="0"/>
                                          </p:stCondLst>
                                        </p:cTn>
                                        <p:tgtEl>
                                          <p:spTgt spid="151"/>
                                        </p:tgtEl>
                                        <p:attrNameLst>
                                          <p:attrName>style.visibility</p:attrName>
                                        </p:attrNameLst>
                                      </p:cBhvr>
                                      <p:to>
                                        <p:strVal val="hidden"/>
                                      </p:to>
                                    </p:set>
                                  </p:childTnLst>
                                </p:cTn>
                              </p:par>
                              <p:par>
                                <p:cTn id="168" presetID="10" presetClass="entr" fill="hold" nodeType="withEffect">
                                  <p:stCondLst>
                                    <p:cond delay="1000"/>
                                  </p:stCondLst>
                                  <p:childTnLst>
                                    <p:set>
                                      <p:cBhvr>
                                        <p:cTn id="169" dur="1" fill="hold">
                                          <p:stCondLst>
                                            <p:cond delay="0"/>
                                          </p:stCondLst>
                                        </p:cTn>
                                        <p:tgtEl>
                                          <p:spTgt spid="162"/>
                                        </p:tgtEl>
                                        <p:attrNameLst>
                                          <p:attrName>style.visibility</p:attrName>
                                        </p:attrNameLst>
                                      </p:cBhvr>
                                      <p:to>
                                        <p:strVal val="visible"/>
                                      </p:to>
                                    </p:set>
                                    <p:animEffect transition="in" filter="fade">
                                      <p:cBhvr additive="repl">
                                        <p:cTn id="170"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ull view">
            <a:extLst>
              <a:ext uri="{FF2B5EF4-FFF2-40B4-BE49-F238E27FC236}">
                <a16:creationId xmlns:a16="http://schemas.microsoft.com/office/drawing/2014/main" id="{490CD4E2-8B9A-4061-A461-C996DFE2D6E2}"/>
              </a:ext>
            </a:extLst>
          </p:cNvPr>
          <p:cNvPicPr/>
          <p:nvPr/>
        </p:nvPicPr>
        <p:blipFill>
          <a:blip r:embed="rId3" cstate="print"/>
          <a:stretch/>
        </p:blipFill>
        <p:spPr>
          <a:xfrm>
            <a:off x="1818053" y="1377039"/>
            <a:ext cx="4913906" cy="4049923"/>
          </a:xfrm>
          <a:prstGeom prst="rect">
            <a:avLst/>
          </a:prstGeom>
          <a:ln w="57150">
            <a:solidFill>
              <a:srgbClr val="00B0F0"/>
            </a:solidFill>
          </a:ln>
        </p:spPr>
      </p:pic>
      <p:sp>
        <p:nvSpPr>
          <p:cNvPr id="34" name="Прямоугольник 33"/>
          <p:cNvSpPr/>
          <p:nvPr/>
        </p:nvSpPr>
        <p:spPr>
          <a:xfrm>
            <a:off x="3431055" y="1274932"/>
            <a:ext cx="1694601" cy="2068720"/>
          </a:xfrm>
          <a:prstGeom prst="rect">
            <a:avLst/>
          </a:prstGeom>
          <a:solidFill>
            <a:srgbClr val="43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5" name="Прямоугольник 34"/>
          <p:cNvSpPr/>
          <p:nvPr/>
        </p:nvSpPr>
        <p:spPr>
          <a:xfrm>
            <a:off x="5125656" y="1274932"/>
            <a:ext cx="1694602" cy="2068720"/>
          </a:xfrm>
          <a:prstGeom prst="rect">
            <a:avLst/>
          </a:prstGeom>
          <a:solidFill>
            <a:srgbClr val="49A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8" name="Прямоугольник 37"/>
          <p:cNvSpPr/>
          <p:nvPr/>
        </p:nvSpPr>
        <p:spPr>
          <a:xfrm>
            <a:off x="5131763" y="3334237"/>
            <a:ext cx="1688494" cy="2146724"/>
          </a:xfrm>
          <a:prstGeom prst="rect">
            <a:avLst/>
          </a:prstGeom>
          <a:solidFill>
            <a:srgbClr val="49A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9" name="TextBox 2"/>
          <p:cNvSpPr/>
          <p:nvPr/>
        </p:nvSpPr>
        <p:spPr>
          <a:xfrm>
            <a:off x="306450" y="1471530"/>
            <a:ext cx="1403973" cy="458835"/>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Вопросы.</a:t>
            </a:r>
            <a:endParaRPr lang="ru-RU" sz="2400" spc="-1" dirty="0">
              <a:ln w="19050">
                <a:solidFill>
                  <a:srgbClr val="642100"/>
                </a:solidFill>
              </a:ln>
              <a:solidFill>
                <a:srgbClr val="993300"/>
              </a:solidFill>
              <a:latin typeface="Times New Roman" pitchFamily="18" charset="0"/>
              <a:cs typeface="Times New Roman" pitchFamily="18" charset="0"/>
            </a:endParaRPr>
          </a:p>
        </p:txBody>
      </p:sp>
      <p:sp>
        <p:nvSpPr>
          <p:cNvPr id="43" name="TextBox 2"/>
          <p:cNvSpPr/>
          <p:nvPr/>
        </p:nvSpPr>
        <p:spPr>
          <a:xfrm>
            <a:off x="421306" y="3857489"/>
            <a:ext cx="7181863" cy="458835"/>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На суше самка ламантина рождает двух детенышей?</a:t>
            </a:r>
            <a:endParaRPr lang="ru-RU" sz="2400" spc="-1" dirty="0">
              <a:ln w="19050">
                <a:solidFill>
                  <a:srgbClr val="642100"/>
                </a:solidFill>
              </a:ln>
              <a:solidFill>
                <a:srgbClr val="993300"/>
              </a:solidFill>
              <a:latin typeface="Times New Roman" pitchFamily="18" charset="0"/>
              <a:cs typeface="Times New Roman" pitchFamily="18" charset="0"/>
            </a:endParaRPr>
          </a:p>
        </p:txBody>
      </p:sp>
      <p:sp>
        <p:nvSpPr>
          <p:cNvPr id="44" name="TextBox 2"/>
          <p:cNvSpPr/>
          <p:nvPr/>
        </p:nvSpPr>
        <p:spPr>
          <a:xfrm>
            <a:off x="421306" y="4349752"/>
            <a:ext cx="8357633" cy="458835"/>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Ламантины выкармливают детенышей мелкими рыбешками?</a:t>
            </a:r>
            <a:endParaRPr lang="ru-RU" sz="2400" spc="-1" dirty="0">
              <a:ln w="19050">
                <a:solidFill>
                  <a:srgbClr val="642100"/>
                </a:solidFill>
              </a:ln>
              <a:solidFill>
                <a:srgbClr val="993300"/>
              </a:solidFill>
              <a:latin typeface="Times New Roman" pitchFamily="18" charset="0"/>
              <a:cs typeface="Times New Roman" pitchFamily="18" charset="0"/>
            </a:endParaRPr>
          </a:p>
        </p:txBody>
      </p:sp>
      <p:sp>
        <p:nvSpPr>
          <p:cNvPr id="45" name="TextBox 2"/>
          <p:cNvSpPr/>
          <p:nvPr/>
        </p:nvSpPr>
        <p:spPr>
          <a:xfrm>
            <a:off x="421305" y="4842015"/>
            <a:ext cx="5002206" cy="458835"/>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Ламантины опасны для человека?</a:t>
            </a:r>
            <a:endParaRPr lang="ru-RU" sz="2400" spc="-1" dirty="0">
              <a:ln w="19050">
                <a:solidFill>
                  <a:srgbClr val="642100"/>
                </a:solidFill>
              </a:ln>
              <a:solidFill>
                <a:srgbClr val="993300"/>
              </a:solidFill>
              <a:latin typeface="Times New Roman" pitchFamily="18" charset="0"/>
              <a:cs typeface="Times New Roman" pitchFamily="18" charset="0"/>
            </a:endParaRPr>
          </a:p>
        </p:txBody>
      </p:sp>
    </p:spTree>
    <p:extLst>
      <p:ext uri="{BB962C8B-B14F-4D97-AF65-F5344CB8AC3E}">
        <p14:creationId xmlns:p14="http://schemas.microsoft.com/office/powerpoint/2010/main" val="1219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8"/>
                                        </p:tgtEl>
                                      </p:cBhvr>
                                    </p:animEffect>
                                    <p:set>
                                      <p:cBhvr>
                                        <p:cTn id="11" dur="1" fill="hold">
                                          <p:stCondLst>
                                            <p:cond delay="499"/>
                                          </p:stCondLst>
                                        </p:cTn>
                                        <p:tgtEl>
                                          <p:spTgt spid="3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2" fill="hold" grpId="0" nodeType="clickEffect">
                                  <p:stCondLst>
                                    <p:cond delay="0"/>
                                  </p:stCondLst>
                                  <p:childTnLst>
                                    <p:animEffect transition="out" filter="wipe(right)">
                                      <p:cBhvr>
                                        <p:cTn id="15" dur="500"/>
                                        <p:tgtEl>
                                          <p:spTgt spid="44"/>
                                        </p:tgtEl>
                                      </p:cBhvr>
                                    </p:animEffect>
                                    <p:set>
                                      <p:cBhvr>
                                        <p:cTn id="16" dur="1" fill="hold">
                                          <p:stCondLst>
                                            <p:cond delay="499"/>
                                          </p:stCondLst>
                                        </p:cTn>
                                        <p:tgtEl>
                                          <p:spTgt spid="44"/>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0" nodeType="afterEffect">
                                  <p:stCondLst>
                                    <p:cond delay="0"/>
                                  </p:stCondLst>
                                  <p:childTnLst>
                                    <p:animEffect transition="out" filter="fade">
                                      <p:cBhvr>
                                        <p:cTn id="19" dur="500"/>
                                        <p:tgtEl>
                                          <p:spTgt spid="34"/>
                                        </p:tgtEl>
                                      </p:cBhvr>
                                    </p:animEffect>
                                    <p:set>
                                      <p:cBhvr>
                                        <p:cTn id="20" dur="1" fill="hold">
                                          <p:stCondLst>
                                            <p:cond delay="499"/>
                                          </p:stCondLst>
                                        </p:cTn>
                                        <p:tgtEl>
                                          <p:spTgt spid="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0" nodeType="clickEffect">
                                  <p:stCondLst>
                                    <p:cond delay="0"/>
                                  </p:stCondLst>
                                  <p:childTnLst>
                                    <p:animEffect transition="out" filter="wipe(right)">
                                      <p:cBhvr>
                                        <p:cTn id="24" dur="500"/>
                                        <p:tgtEl>
                                          <p:spTgt spid="45"/>
                                        </p:tgtEl>
                                      </p:cBhvr>
                                    </p:animEffect>
                                    <p:set>
                                      <p:cBhvr>
                                        <p:cTn id="25" dur="1" fill="hold">
                                          <p:stCondLst>
                                            <p:cond delay="499"/>
                                          </p:stCondLst>
                                        </p:cTn>
                                        <p:tgtEl>
                                          <p:spTgt spid="45"/>
                                        </p:tgtEl>
                                        <p:attrNameLst>
                                          <p:attrName>style.visibility</p:attrName>
                                        </p:attrNameLst>
                                      </p:cBhvr>
                                      <p:to>
                                        <p:strVal val="hidden"/>
                                      </p:to>
                                    </p:set>
                                  </p:childTnLst>
                                </p:cTn>
                              </p:par>
                              <p:par>
                                <p:cTn id="26" presetID="22" presetClass="exit" presetSubtype="2" fill="hold" grpId="0" nodeType="withEffect">
                                  <p:stCondLst>
                                    <p:cond delay="0"/>
                                  </p:stCondLst>
                                  <p:childTnLst>
                                    <p:animEffect transition="out" filter="wipe(right)">
                                      <p:cBhvr>
                                        <p:cTn id="27" dur="500"/>
                                        <p:tgtEl>
                                          <p:spTgt spid="39"/>
                                        </p:tgtEl>
                                      </p:cBhvr>
                                    </p:animEffect>
                                    <p:set>
                                      <p:cBhvr>
                                        <p:cTn id="28" dur="1" fill="hold">
                                          <p:stCondLst>
                                            <p:cond delay="499"/>
                                          </p:stCondLst>
                                        </p:cTn>
                                        <p:tgtEl>
                                          <p:spTgt spid="39"/>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35"/>
                                        </p:tgtEl>
                                      </p:cBhvr>
                                    </p:animEffect>
                                    <p:set>
                                      <p:cBhvr>
                                        <p:cTn id="32"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8" grpId="0" animBg="1"/>
      <p:bldP spid="39"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D3EFF335-3BC1-45AD-86AA-415C7002D3CC}"/>
              </a:ext>
            </a:extLst>
          </p:cNvPr>
          <p:cNvPicPr/>
          <p:nvPr/>
        </p:nvPicPr>
        <p:blipFill>
          <a:blip r:embed="rId2" cstate="print">
            <a:clrChange>
              <a:clrFrom>
                <a:srgbClr val="FFFFFF"/>
              </a:clrFrom>
              <a:clrTo>
                <a:srgbClr val="FFFFFF">
                  <a:alpha val="0"/>
                </a:srgbClr>
              </a:clrTo>
            </a:clrChange>
          </a:blip>
          <a:srcRect l="22395" t="4211" r="10389" b="17568"/>
          <a:stretch/>
        </p:blipFill>
        <p:spPr>
          <a:xfrm>
            <a:off x="1508916" y="2320108"/>
            <a:ext cx="818138" cy="1187977"/>
          </a:xfrm>
          <a:prstGeom prst="rect">
            <a:avLst/>
          </a:prstGeom>
          <a:ln w="0">
            <a:noFill/>
          </a:ln>
        </p:spPr>
      </p:pic>
      <p:pic>
        <p:nvPicPr>
          <p:cNvPr id="3" name="Picture 5">
            <a:extLst>
              <a:ext uri="{FF2B5EF4-FFF2-40B4-BE49-F238E27FC236}">
                <a16:creationId xmlns:a16="http://schemas.microsoft.com/office/drawing/2014/main" id="{15C23A72-90F4-4CC7-BB7B-3558B00EA355}"/>
              </a:ext>
            </a:extLst>
          </p:cNvPr>
          <p:cNvPicPr/>
          <p:nvPr/>
        </p:nvPicPr>
        <p:blipFill>
          <a:blip r:embed="rId2" cstate="print">
            <a:clrChange>
              <a:clrFrom>
                <a:srgbClr val="FFFFFF"/>
              </a:clrFrom>
              <a:clrTo>
                <a:srgbClr val="FFFFFF">
                  <a:alpha val="0"/>
                </a:srgbClr>
              </a:clrTo>
            </a:clrChange>
          </a:blip>
          <a:srcRect l="22395" t="4211" r="10389" b="17568"/>
          <a:stretch/>
        </p:blipFill>
        <p:spPr>
          <a:xfrm rot="5400000">
            <a:off x="4091911" y="2320108"/>
            <a:ext cx="818138" cy="1187977"/>
          </a:xfrm>
          <a:prstGeom prst="rect">
            <a:avLst/>
          </a:prstGeom>
          <a:ln w="0">
            <a:noFill/>
          </a:ln>
        </p:spPr>
      </p:pic>
      <p:pic>
        <p:nvPicPr>
          <p:cNvPr id="4" name="Picture 5">
            <a:extLst>
              <a:ext uri="{FF2B5EF4-FFF2-40B4-BE49-F238E27FC236}">
                <a16:creationId xmlns:a16="http://schemas.microsoft.com/office/drawing/2014/main" id="{E0E1AF66-0549-4DB0-9072-C68DE910DB4A}"/>
              </a:ext>
            </a:extLst>
          </p:cNvPr>
          <p:cNvPicPr/>
          <p:nvPr/>
        </p:nvPicPr>
        <p:blipFill>
          <a:blip r:embed="rId2" cstate="print">
            <a:clrChange>
              <a:clrFrom>
                <a:srgbClr val="FFFFFF"/>
              </a:clrFrom>
              <a:clrTo>
                <a:srgbClr val="FFFFFF">
                  <a:alpha val="0"/>
                </a:srgbClr>
              </a:clrTo>
            </a:clrChange>
          </a:blip>
          <a:srcRect l="22395" t="4211" r="10389" b="17568"/>
          <a:stretch/>
        </p:blipFill>
        <p:spPr>
          <a:xfrm flipV="1">
            <a:off x="6674905" y="2320108"/>
            <a:ext cx="818138" cy="1187977"/>
          </a:xfrm>
          <a:prstGeom prst="rect">
            <a:avLst/>
          </a:prstGeom>
          <a:ln w="0">
            <a:noFill/>
          </a:ln>
        </p:spPr>
      </p:pic>
      <p:sp>
        <p:nvSpPr>
          <p:cNvPr id="6" name="TextBox 2">
            <a:extLst>
              <a:ext uri="{FF2B5EF4-FFF2-40B4-BE49-F238E27FC236}">
                <a16:creationId xmlns:a16="http://schemas.microsoft.com/office/drawing/2014/main" id="{FD85E6B8-C4AF-4FAE-9048-79719EF8999A}"/>
              </a:ext>
            </a:extLst>
          </p:cNvPr>
          <p:cNvSpPr/>
          <p:nvPr/>
        </p:nvSpPr>
        <p:spPr>
          <a:xfrm>
            <a:off x="6108194" y="3570956"/>
            <a:ext cx="2606783" cy="986159"/>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Было трудно, </a:t>
            </a:r>
          </a:p>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не все получалось</a:t>
            </a:r>
            <a:endParaRPr lang="ru-RU" sz="2400" spc="-1" dirty="0">
              <a:ln w="19050">
                <a:solidFill>
                  <a:srgbClr val="642100"/>
                </a:solidFill>
              </a:ln>
              <a:solidFill>
                <a:srgbClr val="993300"/>
              </a:solidFill>
              <a:latin typeface="Times New Roman" pitchFamily="18" charset="0"/>
              <a:cs typeface="Times New Roman" pitchFamily="18" charset="0"/>
            </a:endParaRPr>
          </a:p>
        </p:txBody>
      </p:sp>
      <p:sp>
        <p:nvSpPr>
          <p:cNvPr id="7" name="TextBox 2">
            <a:extLst>
              <a:ext uri="{FF2B5EF4-FFF2-40B4-BE49-F238E27FC236}">
                <a16:creationId xmlns:a16="http://schemas.microsoft.com/office/drawing/2014/main" id="{A6F4D1A7-F2D8-46FA-935D-78F7D378259E}"/>
              </a:ext>
            </a:extLst>
          </p:cNvPr>
          <p:cNvSpPr/>
          <p:nvPr/>
        </p:nvSpPr>
        <p:spPr>
          <a:xfrm>
            <a:off x="3431708" y="3508085"/>
            <a:ext cx="2606782" cy="1513483"/>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Были затруднения, </a:t>
            </a:r>
          </a:p>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ошибался, </a:t>
            </a:r>
          </a:p>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но справился</a:t>
            </a:r>
            <a:endParaRPr lang="ru-RU" sz="2400" spc="-1" dirty="0">
              <a:ln w="19050">
                <a:solidFill>
                  <a:srgbClr val="642100"/>
                </a:solidFill>
              </a:ln>
              <a:solidFill>
                <a:srgbClr val="993300"/>
              </a:solidFill>
              <a:latin typeface="Times New Roman" pitchFamily="18" charset="0"/>
              <a:cs typeface="Times New Roman" pitchFamily="18" charset="0"/>
            </a:endParaRPr>
          </a:p>
        </p:txBody>
      </p:sp>
      <p:sp>
        <p:nvSpPr>
          <p:cNvPr id="8" name="TextBox 2">
            <a:extLst>
              <a:ext uri="{FF2B5EF4-FFF2-40B4-BE49-F238E27FC236}">
                <a16:creationId xmlns:a16="http://schemas.microsoft.com/office/drawing/2014/main" id="{1A58332D-9B07-4A5B-9273-41315130C0A2}"/>
              </a:ext>
            </a:extLst>
          </p:cNvPr>
          <p:cNvSpPr/>
          <p:nvPr/>
        </p:nvSpPr>
        <p:spPr>
          <a:xfrm>
            <a:off x="502686" y="3494985"/>
            <a:ext cx="2859318" cy="986159"/>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Было не сложно, </a:t>
            </a:r>
          </a:p>
          <a:p>
            <a:pPr defTabSz="336915">
              <a:lnSpc>
                <a:spcPct val="115000"/>
              </a:lnSpc>
              <a:spcAft>
                <a:spcPts val="751"/>
              </a:spcAft>
              <a:tabLst>
                <a:tab pos="0" algn="l"/>
              </a:tabLst>
            </a:pPr>
            <a:r>
              <a:rPr lang="ru-RU" sz="2400" spc="-1" dirty="0">
                <a:ln w="19050">
                  <a:solidFill>
                    <a:srgbClr val="642100"/>
                  </a:solidFill>
                </a:ln>
                <a:solidFill>
                  <a:srgbClr val="993300"/>
                </a:solidFill>
                <a:latin typeface="Times New Roman" pitchFamily="18" charset="0"/>
                <a:ea typeface="Calibri"/>
                <a:cs typeface="Times New Roman" pitchFamily="18" charset="0"/>
              </a:rPr>
              <a:t>(почти) не ошибался</a:t>
            </a:r>
            <a:endParaRPr lang="ru-RU" sz="2400" spc="-1" dirty="0">
              <a:ln w="19050">
                <a:solidFill>
                  <a:srgbClr val="642100"/>
                </a:solidFill>
              </a:ln>
              <a:solidFill>
                <a:srgbClr val="993300"/>
              </a:solidFill>
              <a:latin typeface="Times New Roman" pitchFamily="18" charset="0"/>
              <a:cs typeface="Times New Roman" pitchFamily="18" charset="0"/>
            </a:endParaRPr>
          </a:p>
        </p:txBody>
      </p:sp>
      <p:sp>
        <p:nvSpPr>
          <p:cNvPr id="9" name="Rectangle 1">
            <a:extLst>
              <a:ext uri="{FF2B5EF4-FFF2-40B4-BE49-F238E27FC236}">
                <a16:creationId xmlns:a16="http://schemas.microsoft.com/office/drawing/2014/main" id="{763CB078-9784-4FEB-BD62-039E6A5670D3}"/>
              </a:ext>
            </a:extLst>
          </p:cNvPr>
          <p:cNvSpPr/>
          <p:nvPr/>
        </p:nvSpPr>
        <p:spPr>
          <a:xfrm>
            <a:off x="62144" y="663934"/>
            <a:ext cx="9019712" cy="1055760"/>
          </a:xfrm>
          <a:prstGeom prst="rect">
            <a:avLst/>
          </a:prstGeom>
          <a:noFill/>
          <a:ln w="9525">
            <a:noFill/>
          </a:ln>
        </p:spPr>
        <p:style>
          <a:lnRef idx="0">
            <a:scrgbClr r="0" g="0" b="0"/>
          </a:lnRef>
          <a:fillRef idx="0">
            <a:scrgbClr r="0" g="0" b="0"/>
          </a:fillRef>
          <a:effectRef idx="0">
            <a:scrgbClr r="0" g="0" b="0"/>
          </a:effectRef>
          <a:fontRef idx="minor"/>
        </p:style>
        <p:txBody>
          <a:bodyPr wrap="square"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3200" i="1" spc="-1" dirty="0">
                <a:ln>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r>
              <a:rPr lang="ru-RU" sz="32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Итог.</a:t>
            </a:r>
          </a:p>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32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Оцени свою работу на уроке жестом левой рукой:</a:t>
            </a:r>
          </a:p>
        </p:txBody>
      </p:sp>
    </p:spTree>
    <p:extLst>
      <p:ext uri="{BB962C8B-B14F-4D97-AF65-F5344CB8AC3E}">
        <p14:creationId xmlns:p14="http://schemas.microsoft.com/office/powerpoint/2010/main" val="2428662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8EB7660-5818-4CE8-A9C0-54AC286872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1999" y="2894972"/>
            <a:ext cx="2553986" cy="2553986"/>
          </a:xfrm>
          <a:prstGeom prst="rect">
            <a:avLst/>
          </a:prstGeom>
        </p:spPr>
      </p:pic>
      <p:sp>
        <p:nvSpPr>
          <p:cNvPr id="5" name="Rectangle 1">
            <a:extLst>
              <a:ext uri="{FF2B5EF4-FFF2-40B4-BE49-F238E27FC236}">
                <a16:creationId xmlns:a16="http://schemas.microsoft.com/office/drawing/2014/main" id="{FAE698B9-0C76-459F-A73E-B5E352634296}"/>
              </a:ext>
            </a:extLst>
          </p:cNvPr>
          <p:cNvSpPr/>
          <p:nvPr/>
        </p:nvSpPr>
        <p:spPr>
          <a:xfrm>
            <a:off x="441446" y="922738"/>
            <a:ext cx="7746101" cy="1732612"/>
          </a:xfrm>
          <a:prstGeom prst="rect">
            <a:avLst/>
          </a:prstGeom>
          <a:noFill/>
          <a:ln w="9525">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5399" i="1" spc="-1" dirty="0">
                <a:ln>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r>
              <a:rPr lang="ru-RU" sz="5399"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Отлично!</a:t>
            </a:r>
          </a:p>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5399"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Справились!</a:t>
            </a:r>
          </a:p>
        </p:txBody>
      </p:sp>
    </p:spTree>
    <p:extLst>
      <p:ext uri="{BB962C8B-B14F-4D97-AF65-F5344CB8AC3E}">
        <p14:creationId xmlns:p14="http://schemas.microsoft.com/office/powerpoint/2010/main" val="744185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Прямоугольник 2"/>
          <p:cNvSpPr/>
          <p:nvPr/>
        </p:nvSpPr>
        <p:spPr>
          <a:xfrm>
            <a:off x="951153" y="1131398"/>
            <a:ext cx="7632312" cy="3392138"/>
          </a:xfrm>
          <a:prstGeom prst="rect">
            <a:avLst/>
          </a:prstGeom>
          <a:noFill/>
          <a:ln w="0">
            <a:noFill/>
          </a:ln>
        </p:spPr>
        <p:style>
          <a:lnRef idx="0">
            <a:scrgbClr r="0" g="0" b="0"/>
          </a:lnRef>
          <a:fillRef idx="0">
            <a:scrgbClr r="0" g="0" b="0"/>
          </a:fillRef>
          <a:effectRef idx="0">
            <a:scrgbClr r="0" g="0" b="0"/>
          </a:effectRef>
          <a:fontRef idx="minor"/>
        </p:style>
        <p:txBody>
          <a:bodyPr wrap="square" lIns="67491" tIns="33746" rIns="67491" bIns="33746" anchor="t">
            <a:spAutoFit/>
          </a:bodyPr>
          <a:lstStyle/>
          <a:p>
            <a:pPr algn="ctr" defTabSz="336915">
              <a:lnSpc>
                <a:spcPct val="90000"/>
              </a:lnSpc>
              <a:spcBef>
                <a:spcPts val="19"/>
              </a:spcBef>
              <a:spcAft>
                <a:spcPts val="19"/>
              </a:spcAft>
              <a:tabLst>
                <a:tab pos="0" algn="l"/>
              </a:tabLst>
            </a:pPr>
            <a:r>
              <a:rPr lang="ru-RU" sz="2400" i="1" spc="-1" dirty="0">
                <a:ln w="19050">
                  <a:solidFill>
                    <a:srgbClr val="642100"/>
                  </a:solidFill>
                </a:ln>
                <a:solidFill>
                  <a:srgbClr val="993300"/>
                </a:solidFill>
                <a:latin typeface="Times New Roman" panose="02020603050405020304" pitchFamily="18" charset="0"/>
                <a:cs typeface="Times New Roman" panose="02020603050405020304" pitchFamily="18" charset="0"/>
              </a:rPr>
              <a:t>Учителя-логопеды:</a:t>
            </a:r>
          </a:p>
          <a:p>
            <a:pPr algn="ctr" defTabSz="336915">
              <a:lnSpc>
                <a:spcPct val="90000"/>
              </a:lnSpc>
              <a:spcBef>
                <a:spcPts val="19"/>
              </a:spcBef>
              <a:spcAft>
                <a:spcPts val="19"/>
              </a:spcAft>
              <a:tabLst>
                <a:tab pos="0" algn="l"/>
              </a:tabLst>
            </a:pPr>
            <a:endParaRPr lang="ru-RU" sz="2400" i="1" spc="-1"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p>
            <a:pPr defTabSz="336915">
              <a:lnSpc>
                <a:spcPct val="90000"/>
              </a:lnSpc>
              <a:spcBef>
                <a:spcPts val="19"/>
              </a:spcBef>
              <a:spcAft>
                <a:spcPts val="19"/>
              </a:spcAft>
              <a:tabLst>
                <a:tab pos="0" algn="l"/>
              </a:tabLst>
            </a:pPr>
            <a:r>
              <a:rPr lang="ru-RU" sz="2400" i="1" spc="-1" dirty="0">
                <a:ln w="1905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ГАОУ СО “ Гимназия </a:t>
            </a:r>
            <a:r>
              <a:rPr lang="ru-RU" sz="2400" i="1" spc="-1" dirty="0">
                <a:ln w="19050">
                  <a:solidFill>
                    <a:srgbClr val="642100"/>
                  </a:solidFill>
                </a:ln>
                <a:solidFill>
                  <a:srgbClr val="993300"/>
                </a:solidFill>
                <a:latin typeface="Times New Roman" panose="02020603050405020304" pitchFamily="18" charset="0"/>
                <a:cs typeface="Times New Roman" panose="02020603050405020304" pitchFamily="18" charset="0"/>
              </a:rPr>
              <a:t>№ 1”  </a:t>
            </a:r>
          </a:p>
          <a:p>
            <a:pPr algn="ctr" defTabSz="336915">
              <a:lnSpc>
                <a:spcPct val="90000"/>
              </a:lnSpc>
              <a:spcBef>
                <a:spcPts val="19"/>
              </a:spcBef>
              <a:spcAft>
                <a:spcPts val="19"/>
              </a:spcAft>
              <a:tabLst>
                <a:tab pos="0" algn="l"/>
              </a:tabLst>
            </a:pPr>
            <a:r>
              <a:rPr lang="ru-RU" sz="2400" i="1" spc="-1" dirty="0">
                <a:ln w="19050">
                  <a:solidFill>
                    <a:srgbClr val="642100"/>
                  </a:solidFill>
                </a:ln>
                <a:solidFill>
                  <a:srgbClr val="993300"/>
                </a:solidFill>
                <a:latin typeface="Times New Roman" panose="02020603050405020304" pitchFamily="18" charset="0"/>
                <a:cs typeface="Times New Roman" panose="02020603050405020304" pitchFamily="18" charset="0"/>
              </a:rPr>
              <a:t>Жуковская Л.К.</a:t>
            </a:r>
          </a:p>
          <a:p>
            <a:pPr algn="ctr" defTabSz="336915">
              <a:lnSpc>
                <a:spcPct val="90000"/>
              </a:lnSpc>
              <a:spcBef>
                <a:spcPts val="19"/>
              </a:spcBef>
              <a:spcAft>
                <a:spcPts val="19"/>
              </a:spcAft>
              <a:tabLst>
                <a:tab pos="0" algn="l"/>
              </a:tabLst>
            </a:pPr>
            <a:endParaRPr lang="ru-RU" sz="2400" i="1" spc="-1"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p>
            <a:pPr defTabSz="336915">
              <a:lnSpc>
                <a:spcPct val="90000"/>
              </a:lnSpc>
              <a:spcBef>
                <a:spcPts val="19"/>
              </a:spcBef>
              <a:spcAft>
                <a:spcPts val="19"/>
              </a:spcAft>
              <a:tabLst>
                <a:tab pos="0" algn="l"/>
              </a:tabLst>
            </a:pPr>
            <a:r>
              <a:rPr lang="ru-RU" sz="2400" i="1" spc="-1" dirty="0">
                <a:ln w="19050">
                  <a:solidFill>
                    <a:srgbClr val="642100"/>
                  </a:solidFill>
                </a:ln>
                <a:solidFill>
                  <a:srgbClr val="993300"/>
                </a:solidFill>
                <a:latin typeface="Times New Roman" panose="02020603050405020304" pitchFamily="18" charset="0"/>
                <a:cs typeface="Times New Roman" panose="02020603050405020304" pitchFamily="18" charset="0"/>
              </a:rPr>
              <a:t>МОУ “СОШ № 6”  Октябрьского района г. Саратова </a:t>
            </a:r>
          </a:p>
          <a:p>
            <a:pPr algn="ctr" defTabSz="336915">
              <a:lnSpc>
                <a:spcPct val="90000"/>
              </a:lnSpc>
              <a:spcBef>
                <a:spcPts val="19"/>
              </a:spcBef>
              <a:spcAft>
                <a:spcPts val="19"/>
              </a:spcAft>
              <a:tabLst>
                <a:tab pos="0" algn="l"/>
              </a:tabLst>
            </a:pPr>
            <a:r>
              <a:rPr lang="ru-RU" sz="2400" i="1" spc="-1" dirty="0">
                <a:ln w="19050">
                  <a:solidFill>
                    <a:srgbClr val="642100"/>
                  </a:solidFill>
                </a:ln>
                <a:solidFill>
                  <a:srgbClr val="993300"/>
                </a:solidFill>
                <a:latin typeface="Times New Roman" panose="02020603050405020304" pitchFamily="18" charset="0"/>
                <a:cs typeface="Times New Roman" panose="02020603050405020304" pitchFamily="18" charset="0"/>
              </a:rPr>
              <a:t>Мещерякова Н.П.</a:t>
            </a:r>
          </a:p>
          <a:p>
            <a:pPr algn="ctr" defTabSz="336915">
              <a:lnSpc>
                <a:spcPct val="90000"/>
              </a:lnSpc>
              <a:spcBef>
                <a:spcPts val="19"/>
              </a:spcBef>
              <a:spcAft>
                <a:spcPts val="19"/>
              </a:spcAft>
              <a:tabLst>
                <a:tab pos="0" algn="l"/>
              </a:tabLst>
            </a:pPr>
            <a:endParaRPr lang="ru-RU" sz="2400" i="1" spc="-1" dirty="0">
              <a:ln w="19050">
                <a:solidFill>
                  <a:srgbClr val="642100"/>
                </a:solidFill>
              </a:ln>
              <a:solidFill>
                <a:srgbClr val="993300"/>
              </a:solidFill>
              <a:latin typeface="Times New Roman" panose="02020603050405020304" pitchFamily="18" charset="0"/>
              <a:cs typeface="Times New Roman" panose="02020603050405020304" pitchFamily="18" charset="0"/>
            </a:endParaRPr>
          </a:p>
          <a:p>
            <a:pPr defTabSz="336915">
              <a:lnSpc>
                <a:spcPct val="90000"/>
              </a:lnSpc>
              <a:spcBef>
                <a:spcPts val="19"/>
              </a:spcBef>
              <a:spcAft>
                <a:spcPts val="19"/>
              </a:spcAft>
              <a:tabLst>
                <a:tab pos="0" algn="l"/>
              </a:tabLst>
            </a:pPr>
            <a:r>
              <a:rPr lang="ru-RU" sz="2400" i="1" spc="-1" dirty="0">
                <a:ln w="19050">
                  <a:solidFill>
                    <a:srgbClr val="642100"/>
                  </a:solidFill>
                </a:ln>
                <a:solidFill>
                  <a:srgbClr val="993300"/>
                </a:solidFill>
                <a:latin typeface="Times New Roman" panose="02020603050405020304" pitchFamily="18" charset="0"/>
                <a:cs typeface="Times New Roman" panose="02020603050405020304" pitchFamily="18" charset="0"/>
              </a:rPr>
              <a:t>МОУ “СОШ №45” Октябрьского района г. Саратова </a:t>
            </a:r>
          </a:p>
          <a:p>
            <a:pPr algn="ctr" defTabSz="336915">
              <a:lnSpc>
                <a:spcPct val="90000"/>
              </a:lnSpc>
              <a:spcBef>
                <a:spcPts val="19"/>
              </a:spcBef>
              <a:spcAft>
                <a:spcPts val="19"/>
              </a:spcAft>
              <a:tabLst>
                <a:tab pos="0" algn="l"/>
              </a:tabLst>
            </a:pPr>
            <a:r>
              <a:rPr lang="ru-RU" sz="2400" i="1" spc="-1">
                <a:ln w="19050">
                  <a:solidFill>
                    <a:srgbClr val="642100"/>
                  </a:solidFill>
                </a:ln>
                <a:solidFill>
                  <a:srgbClr val="993300"/>
                </a:solidFill>
                <a:latin typeface="Times New Roman" panose="02020603050405020304" pitchFamily="18" charset="0"/>
                <a:cs typeface="Times New Roman" panose="02020603050405020304" pitchFamily="18" charset="0"/>
              </a:rPr>
              <a:t>Подъячева</a:t>
            </a:r>
            <a:r>
              <a:rPr lang="ru-RU" sz="2400" i="1" spc="-1" dirty="0">
                <a:ln w="19050">
                  <a:solidFill>
                    <a:srgbClr val="642100"/>
                  </a:solidFill>
                </a:ln>
                <a:solidFill>
                  <a:srgbClr val="993300"/>
                </a:solidFill>
                <a:latin typeface="Times New Roman" panose="02020603050405020304" pitchFamily="18" charset="0"/>
                <a:cs typeface="Times New Roman" panose="02020603050405020304" pitchFamily="18" charset="0"/>
              </a:rPr>
              <a:t> Ю.С.</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a:extLst>
              <a:ext uri="{FF2B5EF4-FFF2-40B4-BE49-F238E27FC236}">
                <a16:creationId xmlns:a16="http://schemas.microsoft.com/office/drawing/2014/main" id="{B9E1B25F-5645-4AF5-8F10-728EEB47D3B0}"/>
              </a:ext>
            </a:extLst>
          </p:cNvPr>
          <p:cNvSpPr txBox="1">
            <a:spLocks/>
          </p:cNvSpPr>
          <p:nvPr/>
        </p:nvSpPr>
        <p:spPr>
          <a:xfrm>
            <a:off x="272195" y="739822"/>
            <a:ext cx="8599610" cy="3105156"/>
          </a:xfrm>
          <a:prstGeom prst="rect">
            <a:avLst/>
          </a:prstGeom>
          <a:noFill/>
          <a:ln w="0">
            <a:noFill/>
          </a:ln>
        </p:spPr>
        <p:txBody>
          <a:bodyPr lIns="0" tIns="0" rIns="0" bIns="0" numCol="1" spcCol="0" anchor="t">
            <a:noAutofit/>
          </a:bodyPr>
          <a:lstStyle/>
          <a:p>
            <a:pPr algn="ctr" defTabSz="685709">
              <a:defRPr/>
            </a:pP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В презентации использованы виды заданий и речевой материал:</a:t>
            </a:r>
          </a:p>
          <a:p>
            <a:pPr marL="342854" indent="-342854" defTabSz="685709">
              <a:defRPr/>
            </a:pP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1. Сухомлинова Т.А. </a:t>
            </a:r>
            <a:r>
              <a:rPr lang="ru-RU" kern="0" spc="-1" dirty="0" err="1">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НейроЧтение</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 Тренажер для развития навыка смыслового чтения / Т.А. Сухомлинова ─ Изд. 2-е. ─ </a:t>
            </a:r>
            <a:r>
              <a:rPr lang="ru-RU" kern="0" spc="-1" dirty="0" err="1">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Ростов</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 н/Д: Феникс, 2022. ─ 76, </a:t>
            </a:r>
            <a:r>
              <a:rPr lang="en-US"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2</a:t>
            </a:r>
            <a:r>
              <a:rPr lang="en-US"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 с.: ил. ─ (</a:t>
            </a:r>
            <a:r>
              <a:rPr lang="ru-RU" kern="0" spc="-1" dirty="0" err="1">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Нейрочтение</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a:t>
            </a:r>
          </a:p>
          <a:p>
            <a:pPr marL="342854" indent="-342854" defTabSz="685709"/>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2. </a:t>
            </a:r>
            <a:r>
              <a:rPr lang="ru-RU" kern="0" spc="-1" dirty="0" err="1">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Зегебарт</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 Г.М. Чтение: от слова к тексту. Тетрадь для младших школьников. ─ М.: Генезис, 2018. ─ 72 с. ─ (Учение без мучения).</a:t>
            </a:r>
          </a:p>
          <a:p>
            <a:pPr defTabSz="685709"/>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3. </a:t>
            </a:r>
            <a:r>
              <a:rPr lang="ru-RU" kern="0" spc="-1" dirty="0" err="1">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Зегебарт</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 Г.М. Чтение: от текста к смыслу. Тетрадь для младших школьников. ─ М.:     </a:t>
            </a:r>
          </a:p>
          <a:p>
            <a:pPr defTabSz="685709"/>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      Генезис, 2019. ─ 88 с. ─ (Учение без мучения).</a:t>
            </a:r>
          </a:p>
          <a:p>
            <a:pPr defTabSz="685709"/>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4. Я познаю мир: Животные: Дет. </a:t>
            </a:r>
            <a:r>
              <a:rPr lang="ru-RU" kern="0" spc="-1" dirty="0" err="1">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энцикл</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./Авт.-сост. П. Р. Ляхов; </a:t>
            </a:r>
            <a:r>
              <a:rPr lang="ru-RU" kern="0" spc="-1" dirty="0" err="1">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Худож</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 А. В.  </a:t>
            </a:r>
          </a:p>
          <a:p>
            <a:pPr defTabSz="685709"/>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      </a:t>
            </a:r>
            <a:r>
              <a:rPr lang="ru-RU" kern="0" spc="-1" dirty="0" err="1">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Кардашук</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 Е. В. Дедова. ─ М.: ООО «Издательство АСТ», 2003. ─ 542, </a:t>
            </a:r>
            <a:r>
              <a:rPr lang="en-US"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2</a:t>
            </a:r>
            <a:r>
              <a:rPr lang="en-US"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 с.: ил.</a:t>
            </a:r>
          </a:p>
          <a:p>
            <a:pPr marL="0" marR="0" lvl="0" indent="0" algn="l" defTabSz="685709" rtl="0" eaLnBrk="1" fontAlgn="auto" latinLnBrk="0" hangingPunct="1">
              <a:lnSpc>
                <a:spcPct val="100000"/>
              </a:lnSpc>
              <a:spcBef>
                <a:spcPts val="0"/>
              </a:spcBef>
              <a:spcAft>
                <a:spcPts val="0"/>
              </a:spcAft>
              <a:buClrTx/>
              <a:buSzTx/>
              <a:buFontTx/>
              <a:buNone/>
              <a:tabLst/>
              <a:defRPr/>
            </a:pP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5. </a:t>
            </a:r>
            <a:r>
              <a:rPr kumimoji="0" lang="ru-RU" sz="1800" b="0" i="0" u="none" strike="noStrike" kern="1200" cap="none" spc="0" normalizeH="0" baseline="0" noProof="0" dirty="0">
                <a:ln w="1270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Ковровые или усатые акулы. </a:t>
            </a:r>
            <a:r>
              <a:rPr kumimoji="0" lang="ru-RU" sz="1800" b="0" i="0" u="none" strike="noStrike" kern="1200" cap="none" spc="0" normalizeH="0" baseline="0" noProof="0" dirty="0" err="1">
                <a:ln w="1270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Воббегонги</a:t>
            </a:r>
            <a:r>
              <a:rPr kumimoji="0" lang="ru-RU" sz="1800" b="0" i="0" u="none" strike="noStrike" kern="1200" cap="none" spc="0" normalizeH="0" baseline="0" noProof="0" dirty="0">
                <a:ln w="1270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https://scharks.ru/vidy/kovrovye/index.shtm</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defTabSz="685709"/>
            <a:endPar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endParaRPr>
          </a:p>
          <a:p>
            <a:pPr defTabSz="685709"/>
            <a:endPar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endParaRPr>
          </a:p>
        </p:txBody>
      </p:sp>
      <p:sp>
        <p:nvSpPr>
          <p:cNvPr id="5" name="TextBox 4">
            <a:extLst>
              <a:ext uri="{FF2B5EF4-FFF2-40B4-BE49-F238E27FC236}">
                <a16:creationId xmlns:a16="http://schemas.microsoft.com/office/drawing/2014/main" id="{A0CAD088-493C-4967-97F4-E9B31486E8F2}"/>
              </a:ext>
            </a:extLst>
          </p:cNvPr>
          <p:cNvSpPr txBox="1"/>
          <p:nvPr/>
        </p:nvSpPr>
        <p:spPr>
          <a:xfrm>
            <a:off x="547977" y="4155697"/>
            <a:ext cx="8207843" cy="646331"/>
          </a:xfrm>
          <a:prstGeom prst="rect">
            <a:avLst/>
          </a:prstGeom>
          <a:noFill/>
        </p:spPr>
        <p:txBody>
          <a:bodyPr wrap="square">
            <a:spAutoFit/>
          </a:bodyPr>
          <a:lstStyle/>
          <a:p>
            <a:pPr defTabSz="685709"/>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Иллюстрации в</a:t>
            </a:r>
            <a:r>
              <a:rPr lang="ru-RU" dirty="0">
                <a:ln w="12700">
                  <a:solidFill>
                    <a:srgbClr val="642100"/>
                  </a:solidFill>
                </a:ln>
                <a:solidFill>
                  <a:srgbClr val="993300"/>
                </a:solidFill>
                <a:latin typeface="Times New Roman" panose="02020603050405020304" pitchFamily="18" charset="0"/>
                <a:cs typeface="Times New Roman" panose="02020603050405020304" pitchFamily="18" charset="0"/>
              </a:rPr>
              <a:t>зяты из свободного доступа поиска Яндекса – картинки.</a:t>
            </a:r>
            <a:endParaRPr kumimoji="0" lang="ru-RU" sz="1800" b="0" i="0" u="none" strike="noStrike" kern="1200" cap="none" spc="0" normalizeH="0" baseline="0" noProof="0" dirty="0">
              <a:ln w="1270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w="1270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Шаблон презентации </a:t>
            </a:r>
            <a:r>
              <a:rPr kumimoji="0" lang="en-US" sz="1800" b="0" i="0" u="none" strike="noStrike" kern="1200" cap="none" spc="0" normalizeH="0" baseline="0" noProof="0" dirty="0">
                <a:ln w="1270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PowerPoint</a:t>
            </a:r>
            <a:r>
              <a:rPr kumimoji="0" lang="ru-RU" sz="1800" b="0" i="0" u="none" strike="noStrike" kern="1200" cap="none" spc="0" normalizeH="0" baseline="0" noProof="0" dirty="0">
                <a:ln w="12700">
                  <a:solidFill>
                    <a:srgbClr val="642100"/>
                  </a:solidFill>
                </a:ln>
                <a:solidFill>
                  <a:srgbClr val="9933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http://powerpointbase.com</a:t>
            </a:r>
            <a:r>
              <a:rPr lang="ru-RU" kern="0" spc="-1" dirty="0">
                <a:ln w="12700">
                  <a:solidFill>
                    <a:srgbClr val="642100"/>
                  </a:solidFill>
                </a:ln>
                <a:solidFill>
                  <a:srgbClr val="993300"/>
                </a:solidFill>
                <a:latin typeface="Times New Roman" panose="02020603050405020304" pitchFamily="18" charset="0"/>
                <a:ea typeface="WenQuanYi Micro Hei"/>
                <a:cs typeface="Times New Roman" panose="02020603050405020304" pitchFamily="18" charset="0"/>
              </a:rPr>
              <a:t> </a:t>
            </a:r>
            <a:endParaRPr lang="ru-RU" dirty="0">
              <a:solidFill>
                <a:prstClr val="black"/>
              </a:solidFill>
              <a:latin typeface="Calibri" panose="020F0502020204030204"/>
            </a:endParaRPr>
          </a:p>
        </p:txBody>
      </p:sp>
    </p:spTree>
    <p:extLst>
      <p:ext uri="{BB962C8B-B14F-4D97-AF65-F5344CB8AC3E}">
        <p14:creationId xmlns:p14="http://schemas.microsoft.com/office/powerpoint/2010/main" val="686206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9103358C-7F8A-4F02-9F87-7330A25E0D02}"/>
              </a:ext>
            </a:extLst>
          </p:cNvPr>
          <p:cNvSpPr/>
          <p:nvPr/>
        </p:nvSpPr>
        <p:spPr>
          <a:xfrm>
            <a:off x="547978" y="2094590"/>
            <a:ext cx="7746101" cy="1425092"/>
          </a:xfrm>
          <a:prstGeom prst="rect">
            <a:avLst/>
          </a:prstGeom>
          <a:noFill/>
          <a:ln w="9525">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a:solidFill>
                    <a:srgbClr val="642100"/>
                  </a:solidFill>
                </a:ln>
                <a:solidFill>
                  <a:srgbClr val="993300"/>
                </a:solidFill>
                <a:latin typeface="Times New Roman" panose="02020603050405020304" pitchFamily="18" charset="0"/>
                <a:ea typeface="SimHei"/>
                <a:cs typeface="Times New Roman" panose="02020603050405020304" pitchFamily="18" charset="0"/>
              </a:rPr>
              <a:t>   </a:t>
            </a: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Упражнение</a:t>
            </a:r>
          </a:p>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00" i="1" spc="-1" dirty="0">
                <a:ln w="19050">
                  <a:solidFill>
                    <a:srgbClr val="642100"/>
                  </a:solidFill>
                </a:ln>
                <a:solidFill>
                  <a:srgbClr val="993300"/>
                </a:solidFill>
                <a:latin typeface="Times New Roman" panose="02020603050405020304" pitchFamily="18" charset="0"/>
                <a:ea typeface="SimHei"/>
                <a:cs typeface="Times New Roman" panose="02020603050405020304" pitchFamily="18" charset="0"/>
              </a:rPr>
              <a:t> "Окончания" </a:t>
            </a:r>
          </a:p>
        </p:txBody>
      </p:sp>
    </p:spTree>
    <p:extLst>
      <p:ext uri="{BB962C8B-B14F-4D97-AF65-F5344CB8AC3E}">
        <p14:creationId xmlns:p14="http://schemas.microsoft.com/office/powerpoint/2010/main" val="239541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1789233574"/>
              </p:ext>
            </p:extLst>
          </p:nvPr>
        </p:nvGraphicFramePr>
        <p:xfrm>
          <a:off x="4970720" y="2260614"/>
          <a:ext cx="3671930" cy="1943060"/>
        </p:xfrm>
        <a:graphic>
          <a:graphicData uri="http://schemas.openxmlformats.org/drawingml/2006/table">
            <a:tbl>
              <a:tblPr firstRow="1" bandRow="1">
                <a:tableStyleId>{5C22544A-7EE6-4342-B048-85BDC9FD1C3A}</a:tableStyleId>
              </a:tblPr>
              <a:tblGrid>
                <a:gridCol w="3671930">
                  <a:extLst>
                    <a:ext uri="{9D8B030D-6E8A-4147-A177-3AD203B41FA5}">
                      <a16:colId xmlns:a16="http://schemas.microsoft.com/office/drawing/2014/main" val="20000"/>
                    </a:ext>
                  </a:extLst>
                </a:gridCol>
              </a:tblGrid>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strike="noStrike" spc="-1" dirty="0">
                          <a:ln w="19050">
                            <a:solidFill>
                              <a:srgbClr val="642100"/>
                            </a:solidFill>
                          </a:ln>
                          <a:solidFill>
                            <a:srgbClr val="993300"/>
                          </a:solidFill>
                          <a:latin typeface="Times New Roman"/>
                        </a:rPr>
                        <a:t>Это предложение о (об)</a:t>
                      </a:r>
                      <a:endParaRPr lang="ru-RU" sz="2100" b="0" strike="noStrike" spc="-1" dirty="0">
                        <a:ln w="19050">
                          <a:solidFill>
                            <a:srgbClr val="642100"/>
                          </a:solidFill>
                        </a:ln>
                        <a:solidFill>
                          <a:srgbClr val="993300"/>
                        </a:solidFill>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388569">
                <a:tc>
                  <a:txBody>
                    <a:bodyPr/>
                    <a:lstStyle/>
                    <a:p>
                      <a:pPr algn="ctr"/>
                      <a:r>
                        <a:rPr lang="ru-RU" sz="2100" b="0" i="1"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rPr>
                        <a:t>РАССТОЯНИИ </a:t>
                      </a:r>
                      <a:endParaRPr lang="ru-RU" sz="2100" dirty="0">
                        <a:ln w="12700">
                          <a:solidFill>
                            <a:srgbClr val="FF6600"/>
                          </a:solidFill>
                        </a:ln>
                        <a:solidFill>
                          <a:srgbClr val="FF9933"/>
                        </a:solidFill>
                        <a:effectLst>
                          <a:outerShdw blurRad="38100" dist="38100" dir="2700000" algn="tl">
                            <a:srgbClr val="000000">
                              <a:alpha val="43137"/>
                            </a:srgbClr>
                          </a:outerShdw>
                        </a:effectLst>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388569">
                <a:tc>
                  <a:txBody>
                    <a:bodyPr/>
                    <a:lstStyle/>
                    <a:p>
                      <a:pPr algn="ctr"/>
                      <a:r>
                        <a:rPr lang="ru-RU" sz="2100" b="0" i="1"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rPr>
                        <a:t>ЗВУКАХ</a:t>
                      </a:r>
                      <a:endParaRPr lang="ru-RU" sz="2100" dirty="0">
                        <a:ln w="12700">
                          <a:solidFill>
                            <a:srgbClr val="FF6600"/>
                          </a:solidFill>
                        </a:ln>
                        <a:solidFill>
                          <a:srgbClr val="FF9933"/>
                        </a:solidFill>
                        <a:effectLst>
                          <a:outerShdw blurRad="38100" dist="38100" dir="2700000" algn="tl">
                            <a:srgbClr val="000000">
                              <a:alpha val="43137"/>
                            </a:srgbClr>
                          </a:outerShdw>
                        </a:effectLst>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8569">
                <a:tc>
                  <a:txBody>
                    <a:bodyPr/>
                    <a:lstStyle/>
                    <a:p>
                      <a:pPr algn="ctr" defTabSz="914400">
                        <a:lnSpc>
                          <a:spcPct val="100000"/>
                        </a:lnSpc>
                      </a:pPr>
                      <a:r>
                        <a:rPr lang="ru-RU" sz="2100" b="0" i="1"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rPr>
                        <a:t>СИЛЕ ГОЛОСА КИТОВ</a:t>
                      </a:r>
                      <a:endParaRPr lang="ru-RU" sz="2100" b="0"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388569">
                <a:tc>
                  <a:txBody>
                    <a:bodyPr/>
                    <a:lstStyle/>
                    <a:p>
                      <a:pPr algn="ctr"/>
                      <a:r>
                        <a:rPr lang="ru-RU" sz="2100" b="0" i="1"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rPr>
                        <a:t>МУЗЫКЕ</a:t>
                      </a:r>
                      <a:endParaRPr lang="ru-RU" sz="2100" dirty="0">
                        <a:ln w="12700">
                          <a:solidFill>
                            <a:srgbClr val="FF6600"/>
                          </a:solidFill>
                        </a:ln>
                        <a:solidFill>
                          <a:srgbClr val="FF9933"/>
                        </a:solidFill>
                        <a:effectLst>
                          <a:outerShdw blurRad="38100" dist="38100" dir="2700000" algn="tl">
                            <a:srgbClr val="000000">
                              <a:alpha val="43137"/>
                            </a:srgbClr>
                          </a:outerShdw>
                        </a:effectLst>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2" name="Таблица 4"/>
          <p:cNvGraphicFramePr/>
          <p:nvPr>
            <p:extLst>
              <p:ext uri="{D42A27DB-BD31-4B8C-83A1-F6EECF244321}">
                <p14:modId xmlns:p14="http://schemas.microsoft.com/office/powerpoint/2010/main" val="676490004"/>
              </p:ext>
            </p:extLst>
          </p:nvPr>
        </p:nvGraphicFramePr>
        <p:xfrm>
          <a:off x="380808" y="2206614"/>
          <a:ext cx="4012860" cy="2115678"/>
        </p:xfrm>
        <a:graphic>
          <a:graphicData uri="http://schemas.openxmlformats.org/drawingml/2006/table">
            <a:tbl>
              <a:tblPr/>
              <a:tblGrid>
                <a:gridCol w="1003215">
                  <a:extLst>
                    <a:ext uri="{9D8B030D-6E8A-4147-A177-3AD203B41FA5}">
                      <a16:colId xmlns:a16="http://schemas.microsoft.com/office/drawing/2014/main" val="20000"/>
                    </a:ext>
                  </a:extLst>
                </a:gridCol>
                <a:gridCol w="1003215">
                  <a:extLst>
                    <a:ext uri="{9D8B030D-6E8A-4147-A177-3AD203B41FA5}">
                      <a16:colId xmlns:a16="http://schemas.microsoft.com/office/drawing/2014/main" val="20001"/>
                    </a:ext>
                  </a:extLst>
                </a:gridCol>
                <a:gridCol w="1003215">
                  <a:extLst>
                    <a:ext uri="{9D8B030D-6E8A-4147-A177-3AD203B41FA5}">
                      <a16:colId xmlns:a16="http://schemas.microsoft.com/office/drawing/2014/main" val="20002"/>
                    </a:ext>
                  </a:extLst>
                </a:gridCol>
                <a:gridCol w="1003215">
                  <a:extLst>
                    <a:ext uri="{9D8B030D-6E8A-4147-A177-3AD203B41FA5}">
                      <a16:colId xmlns:a16="http://schemas.microsoft.com/office/drawing/2014/main" val="20003"/>
                    </a:ext>
                  </a:extLst>
                </a:gridCol>
              </a:tblGrid>
              <a:tr h="1057709">
                <a:tc>
                  <a:txBody>
                    <a:bodyPr/>
                    <a:lstStyle/>
                    <a:p>
                      <a:pPr algn="ctr" defTabSz="449280">
                        <a:lnSpc>
                          <a:spcPct val="128000"/>
                        </a:lnSpc>
                        <a:spcBef>
                          <a:spcPts val="26"/>
                        </a:spcBef>
                        <a:spcAft>
                          <a:spcPts val="26"/>
                        </a:spcAft>
                        <a:tabLst>
                          <a:tab pos="0" algn="l"/>
                        </a:tabLst>
                      </a:pPr>
                      <a:r>
                        <a:rPr lang="ru-RU" sz="5400" b="1"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ая</a:t>
                      </a:r>
                      <a:endParaRPr lang="ru-RU" sz="5400" b="1"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defTabSz="914400">
                        <a:lnSpc>
                          <a:spcPct val="128000"/>
                        </a:lnSpc>
                        <a:spcBef>
                          <a:spcPts val="26"/>
                        </a:spcBef>
                        <a:spcAft>
                          <a:spcPts val="26"/>
                        </a:spcAft>
                        <a:tabLst>
                          <a:tab pos="0" algn="l"/>
                        </a:tabLst>
                      </a:pPr>
                      <a:r>
                        <a:rPr lang="ru-RU" sz="5400" b="1"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ую</a:t>
                      </a:r>
                      <a:endParaRPr lang="ru-RU" sz="5400" b="1"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defTabSz="914400">
                        <a:lnSpc>
                          <a:spcPct val="128000"/>
                        </a:lnSpc>
                        <a:spcBef>
                          <a:spcPts val="26"/>
                        </a:spcBef>
                        <a:spcAft>
                          <a:spcPts val="26"/>
                        </a:spcAft>
                        <a:tabLst>
                          <a:tab pos="0" algn="l"/>
                        </a:tabLst>
                      </a:pPr>
                      <a:r>
                        <a:rPr lang="ru-RU" sz="5400" b="1"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rPr>
                        <a:t>ой</a:t>
                      </a:r>
                      <a:endParaRPr lang="ru-RU" sz="5400" b="1"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defTabSz="914400">
                        <a:lnSpc>
                          <a:spcPct val="128000"/>
                        </a:lnSpc>
                        <a:spcBef>
                          <a:spcPts val="26"/>
                        </a:spcBef>
                        <a:spcAft>
                          <a:spcPts val="26"/>
                        </a:spcAft>
                        <a:tabLst>
                          <a:tab pos="0" algn="l"/>
                        </a:tabLst>
                      </a:pPr>
                      <a:r>
                        <a:rPr lang="ru-RU" sz="5400" b="1"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ые</a:t>
                      </a:r>
                      <a:endParaRPr lang="ru-RU" sz="5400" b="1"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1057709">
                <a:tc>
                  <a:txBody>
                    <a:bodyPr/>
                    <a:lstStyle/>
                    <a:p>
                      <a:pPr algn="ctr" defTabSz="914400">
                        <a:lnSpc>
                          <a:spcPct val="128000"/>
                        </a:lnSpc>
                        <a:spcBef>
                          <a:spcPts val="26"/>
                        </a:spcBef>
                        <a:spcAft>
                          <a:spcPts val="26"/>
                        </a:spcAft>
                        <a:tabLst>
                          <a:tab pos="0" algn="l"/>
                        </a:tabLst>
                      </a:pPr>
                      <a:r>
                        <a:rPr lang="ru-RU" sz="5400" b="1"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ое</a:t>
                      </a:r>
                      <a:endParaRPr lang="ru-RU" sz="5400" b="1"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defTabSz="914400">
                        <a:lnSpc>
                          <a:spcPct val="128000"/>
                        </a:lnSpc>
                        <a:spcBef>
                          <a:spcPts val="26"/>
                        </a:spcBef>
                        <a:spcAft>
                          <a:spcPts val="26"/>
                        </a:spcAft>
                        <a:tabLst>
                          <a:tab pos="0" algn="l"/>
                        </a:tabLst>
                      </a:pPr>
                      <a:r>
                        <a:rPr lang="ru-RU" sz="5400" b="1" strike="noStrike" spc="-1">
                          <a:ln w="12700">
                            <a:solidFill>
                              <a:srgbClr val="FF6600"/>
                            </a:solidFill>
                          </a:ln>
                          <a:solidFill>
                            <a:srgbClr val="FF9933"/>
                          </a:solidFill>
                          <a:effectLst>
                            <a:outerShdw blurRad="38100" dist="38100" dir="2700000" algn="tl">
                              <a:srgbClr val="000000">
                                <a:alpha val="43137"/>
                              </a:srgbClr>
                            </a:outerShdw>
                          </a:effectLst>
                          <a:latin typeface="Propisi"/>
                          <a:ea typeface="SimHei"/>
                        </a:rPr>
                        <a:t>ая</a:t>
                      </a:r>
                      <a:endParaRPr lang="ru-RU" sz="5400" b="1" strike="noStrike" spc="-1">
                        <a:ln w="12700">
                          <a:solidFill>
                            <a:srgbClr val="FF6600"/>
                          </a:solidFill>
                        </a:ln>
                        <a:solidFill>
                          <a:srgbClr val="FF9933"/>
                        </a:solidFill>
                        <a:effectLst>
                          <a:outerShdw blurRad="38100" dist="38100" dir="2700000" algn="tl">
                            <a:srgbClr val="000000">
                              <a:alpha val="43137"/>
                            </a:srgbClr>
                          </a:outerShdw>
                        </a:effectLst>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defTabSz="914400">
                        <a:lnSpc>
                          <a:spcPct val="128000"/>
                        </a:lnSpc>
                        <a:spcBef>
                          <a:spcPts val="26"/>
                        </a:spcBef>
                        <a:spcAft>
                          <a:spcPts val="26"/>
                        </a:spcAft>
                        <a:tabLst>
                          <a:tab pos="0" algn="l"/>
                        </a:tabLst>
                      </a:pPr>
                      <a:r>
                        <a:rPr lang="ru-RU" sz="5400" b="1"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ий</a:t>
                      </a:r>
                      <a:endParaRPr lang="ru-RU" sz="5400" b="1"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defTabSz="914400">
                        <a:lnSpc>
                          <a:spcPct val="128000"/>
                        </a:lnSpc>
                        <a:spcBef>
                          <a:spcPts val="26"/>
                        </a:spcBef>
                        <a:spcAft>
                          <a:spcPts val="26"/>
                        </a:spcAft>
                        <a:tabLst>
                          <a:tab pos="0" algn="l"/>
                        </a:tabLst>
                      </a:pPr>
                      <a:r>
                        <a:rPr lang="ru-RU" sz="5400" b="1"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rPr>
                        <a:t>ой</a:t>
                      </a:r>
                      <a:endParaRPr lang="ru-RU" sz="5400" b="1"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 name="Прямоугольник 23"/>
          <p:cNvSpPr/>
          <p:nvPr/>
        </p:nvSpPr>
        <p:spPr>
          <a:xfrm>
            <a:off x="5240715" y="3394592"/>
            <a:ext cx="3185939" cy="431992"/>
          </a:xfrm>
          <a:prstGeom prst="rect">
            <a:avLst/>
          </a:prstGeom>
          <a:noFill/>
          <a:ln w="38100">
            <a:solidFill>
              <a:srgbClr val="C00000"/>
            </a:solidFill>
            <a:round/>
          </a:ln>
        </p:spPr>
        <p:style>
          <a:lnRef idx="0">
            <a:scrgbClr r="0" g="0" b="0"/>
          </a:lnRef>
          <a:fillRef idx="0">
            <a:scrgbClr r="0" g="0" b="0"/>
          </a:fillRef>
          <a:effectRef idx="0">
            <a:scrgbClr r="0" g="0" b="0"/>
          </a:effectRef>
          <a:fontRef idx="minor"/>
        </p:style>
        <p:txBody>
          <a:bodyPr numCol="1" spcCol="0" anchor="t">
            <a:noAutofit/>
          </a:bodyPr>
          <a:lstStyle/>
          <a:p>
            <a:pPr defTabSz="336915">
              <a:spcBef>
                <a:spcPts val="19"/>
              </a:spcBef>
              <a:spcAft>
                <a:spcPts val="19"/>
              </a:spcAft>
              <a:tabLst>
                <a:tab pos="0" algn="l"/>
              </a:tabLst>
            </a:pPr>
            <a:endParaRPr lang="ru-RU" sz="1350" spc="-1">
              <a:solidFill>
                <a:schemeClr val="lt1"/>
              </a:solidFill>
              <a:latin typeface="Calibri"/>
            </a:endParaRPr>
          </a:p>
        </p:txBody>
      </p:sp>
      <p:sp>
        <p:nvSpPr>
          <p:cNvPr id="24" name="Прямоугольник 19"/>
          <p:cNvSpPr/>
          <p:nvPr/>
        </p:nvSpPr>
        <p:spPr>
          <a:xfrm>
            <a:off x="164284" y="702419"/>
            <a:ext cx="8815432" cy="806815"/>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algn="ctr" defTabSz="336915"/>
            <a:r>
              <a:rPr lang="ru-RU" sz="2400" spc="-1" dirty="0" err="1">
                <a:ln w="19050">
                  <a:solidFill>
                    <a:srgbClr val="642100"/>
                  </a:solidFill>
                </a:ln>
                <a:solidFill>
                  <a:srgbClr val="993300"/>
                </a:solidFill>
                <a:latin typeface="Times New Roman"/>
              </a:rPr>
              <a:t>Горбат___</a:t>
            </a:r>
            <a:r>
              <a:rPr lang="ru-RU" sz="2400" spc="-1" dirty="0">
                <a:ln w="19050">
                  <a:solidFill>
                    <a:srgbClr val="642100"/>
                  </a:solidFill>
                </a:ln>
                <a:solidFill>
                  <a:srgbClr val="993300"/>
                </a:solidFill>
                <a:latin typeface="Times New Roman"/>
              </a:rPr>
              <a:t>  киты издают такой </a:t>
            </a:r>
            <a:r>
              <a:rPr lang="ru-RU" sz="2400" spc="-1" dirty="0" err="1">
                <a:ln w="19050">
                  <a:solidFill>
                    <a:srgbClr val="642100"/>
                  </a:solidFill>
                </a:ln>
                <a:solidFill>
                  <a:srgbClr val="993300"/>
                </a:solidFill>
                <a:latin typeface="Times New Roman"/>
              </a:rPr>
              <a:t>громк___</a:t>
            </a:r>
            <a:r>
              <a:rPr lang="ru-RU" sz="2400" spc="-1" dirty="0">
                <a:ln w="19050">
                  <a:solidFill>
                    <a:srgbClr val="642100"/>
                  </a:solidFill>
                </a:ln>
                <a:solidFill>
                  <a:srgbClr val="993300"/>
                </a:solidFill>
                <a:latin typeface="Times New Roman"/>
              </a:rPr>
              <a:t>  звук, </a:t>
            </a:r>
          </a:p>
          <a:p>
            <a:pPr algn="ctr" defTabSz="336915"/>
            <a:r>
              <a:rPr lang="ru-RU" sz="2400" spc="-1" dirty="0">
                <a:ln w="19050">
                  <a:solidFill>
                    <a:srgbClr val="642100"/>
                  </a:solidFill>
                </a:ln>
                <a:solidFill>
                  <a:srgbClr val="993300"/>
                </a:solidFill>
                <a:latin typeface="Times New Roman"/>
              </a:rPr>
              <a:t>что его можно услышать за двадцать километров!</a:t>
            </a:r>
            <a:endParaRPr lang="ru-RU" sz="2400" spc="-1" dirty="0">
              <a:ln w="19050">
                <a:solidFill>
                  <a:srgbClr val="642100"/>
                </a:solidFill>
              </a:ln>
              <a:solidFill>
                <a:srgbClr val="993300"/>
              </a:solidFill>
              <a:latin typeface="Open Sans"/>
            </a:endParaRPr>
          </a:p>
        </p:txBody>
      </p:sp>
      <p:cxnSp>
        <p:nvCxnSpPr>
          <p:cNvPr id="25" name="Прямая соединительная линия 13"/>
          <p:cNvCxnSpPr/>
          <p:nvPr/>
        </p:nvCxnSpPr>
        <p:spPr>
          <a:xfrm>
            <a:off x="3038853" y="1069913"/>
            <a:ext cx="718106" cy="270"/>
          </a:xfrm>
          <a:prstGeom prst="straightConnector1">
            <a:avLst/>
          </a:prstGeom>
          <a:ln w="38100">
            <a:solidFill>
              <a:srgbClr val="C00000"/>
            </a:solidFill>
            <a:round/>
          </a:ln>
        </p:spPr>
      </p:cxnSp>
      <p:cxnSp>
        <p:nvCxnSpPr>
          <p:cNvPr id="26" name="Прямая соединительная линия 14"/>
          <p:cNvCxnSpPr/>
          <p:nvPr/>
        </p:nvCxnSpPr>
        <p:spPr>
          <a:xfrm>
            <a:off x="6980778" y="1069913"/>
            <a:ext cx="580964" cy="270"/>
          </a:xfrm>
          <a:prstGeom prst="straightConnector1">
            <a:avLst/>
          </a:prstGeom>
          <a:ln w="38100">
            <a:solidFill>
              <a:srgbClr val="C00000"/>
            </a:solidFill>
            <a:round/>
          </a:ln>
        </p:spPr>
      </p:cxnSp>
      <p:sp>
        <p:nvSpPr>
          <p:cNvPr id="27" name="Text Box 37"/>
          <p:cNvSpPr/>
          <p:nvPr/>
        </p:nvSpPr>
        <p:spPr>
          <a:xfrm>
            <a:off x="2336866" y="475925"/>
            <a:ext cx="675992" cy="763244"/>
          </a:xfrm>
          <a:prstGeom prst="rect">
            <a:avLst/>
          </a:prstGeom>
          <a:noFill/>
          <a:ln w="0">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99" b="1"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ые</a:t>
            </a:r>
            <a:endParaRPr lang="ru-RU" sz="4499" spc="-1" dirty="0">
              <a:ln w="12700">
                <a:solidFill>
                  <a:srgbClr val="FF6600"/>
                </a:solidFill>
              </a:ln>
              <a:solidFill>
                <a:srgbClr val="FF9933"/>
              </a:solidFill>
              <a:effectLst>
                <a:outerShdw blurRad="38100" dist="38100" dir="2700000" algn="tl">
                  <a:srgbClr val="000000">
                    <a:alpha val="43137"/>
                  </a:srgbClr>
                </a:outerShdw>
              </a:effectLst>
              <a:latin typeface="Open Sans"/>
            </a:endParaRPr>
          </a:p>
        </p:txBody>
      </p:sp>
      <p:sp>
        <p:nvSpPr>
          <p:cNvPr id="28" name="Text Box 36"/>
          <p:cNvSpPr/>
          <p:nvPr/>
        </p:nvSpPr>
        <p:spPr>
          <a:xfrm>
            <a:off x="6224792" y="475925"/>
            <a:ext cx="724046" cy="763244"/>
          </a:xfrm>
          <a:prstGeom prst="rect">
            <a:avLst/>
          </a:prstGeom>
          <a:noFill/>
          <a:ln w="0">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99" b="1"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ий</a:t>
            </a:r>
            <a:endParaRPr lang="ru-RU" sz="4499" spc="-1" dirty="0">
              <a:ln w="12700">
                <a:solidFill>
                  <a:srgbClr val="FF6600"/>
                </a:solidFill>
              </a:ln>
              <a:solidFill>
                <a:srgbClr val="FF9933"/>
              </a:solidFill>
              <a:effectLst>
                <a:outerShdw blurRad="38100" dist="38100" dir="2700000" algn="tl">
                  <a:srgbClr val="000000">
                    <a:alpha val="43137"/>
                  </a:srgbClr>
                </a:outerShdw>
              </a:effectLst>
              <a:latin typeface="Open Sans"/>
            </a:endParaRPr>
          </a:p>
        </p:txBody>
      </p:sp>
      <p:sp>
        <p:nvSpPr>
          <p:cNvPr id="29" name="Прямоугольник 28"/>
          <p:cNvSpPr/>
          <p:nvPr/>
        </p:nvSpPr>
        <p:spPr>
          <a:xfrm>
            <a:off x="3458748" y="2692605"/>
            <a:ext cx="809985" cy="4319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0" name="Прямоугольник 29"/>
          <p:cNvSpPr/>
          <p:nvPr/>
        </p:nvSpPr>
        <p:spPr>
          <a:xfrm>
            <a:off x="2532299" y="3738025"/>
            <a:ext cx="809985" cy="4319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Прямоугольник 14"/>
          <p:cNvSpPr/>
          <p:nvPr/>
        </p:nvSpPr>
        <p:spPr>
          <a:xfrm>
            <a:off x="326808" y="2152616"/>
            <a:ext cx="4103922" cy="1187977"/>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sp>
        <p:nvSpPr>
          <p:cNvPr id="16" name="Прямоугольник 15"/>
          <p:cNvSpPr/>
          <p:nvPr/>
        </p:nvSpPr>
        <p:spPr>
          <a:xfrm>
            <a:off x="326808" y="3319882"/>
            <a:ext cx="4103922" cy="1187977"/>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pic>
        <p:nvPicPr>
          <p:cNvPr id="17" name="Picture 2" descr="Фотограф делает потрясающие кадры горбатых китов в южной части Тихого океана "/>
          <p:cNvPicPr>
            <a:picLocks noChangeAspect="1" noChangeArrowheads="1"/>
          </p:cNvPicPr>
          <p:nvPr/>
        </p:nvPicPr>
        <p:blipFill>
          <a:blip r:embed="rId3" cstate="print"/>
          <a:srcRect/>
          <a:stretch>
            <a:fillRect/>
          </a:stretch>
        </p:blipFill>
        <p:spPr bwMode="auto">
          <a:xfrm>
            <a:off x="732484" y="2052026"/>
            <a:ext cx="4076239" cy="2753947"/>
          </a:xfrm>
          <a:prstGeom prst="rect">
            <a:avLst/>
          </a:prstGeom>
          <a:noFill/>
          <a:ln w="57150">
            <a:solidFill>
              <a:srgbClr val="00B0F0"/>
            </a:solidFill>
          </a:ln>
        </p:spPr>
      </p:pic>
      <p:sp>
        <p:nvSpPr>
          <p:cNvPr id="18" name="Прямоугольник 17"/>
          <p:cNvSpPr/>
          <p:nvPr/>
        </p:nvSpPr>
        <p:spPr>
          <a:xfrm>
            <a:off x="4862722" y="2692605"/>
            <a:ext cx="3833927" cy="1619969"/>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spTree>
    <p:extLst>
      <p:ext uri="{BB962C8B-B14F-4D97-AF65-F5344CB8AC3E}">
        <p14:creationId xmlns:p14="http://schemas.microsoft.com/office/powerpoint/2010/main" val="41371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additive="repl">
                                        <p:cTn id="7" dur="500"/>
                                        <p:tgtEl>
                                          <p:spTgt spid="25"/>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ox(in)">
                                      <p:cBhvr>
                                        <p:cTn id="16" dur="500"/>
                                        <p:tgtEl>
                                          <p:spTgt spid="2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additive="repl">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additive="repl">
                                        <p:cTn id="25" dur="500"/>
                                        <p:tgtEl>
                                          <p:spTgt spid="26"/>
                                        </p:tgtEl>
                                      </p:cBhvr>
                                    </p:animEffec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ox(in)">
                                      <p:cBhvr>
                                        <p:cTn id="34" dur="500"/>
                                        <p:tgtEl>
                                          <p:spTgt spid="3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additive="repl">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additive="repl">
                                        <p:cTn id="48" dur="2000"/>
                                        <p:tgtEl>
                                          <p:spTgt spid="23"/>
                                        </p:tgtEl>
                                      </p:cBhvr>
                                    </p:animEffect>
                                  </p:childTnLst>
                                </p:cTn>
                              </p:par>
                              <p:par>
                                <p:cTn id="49" presetID="53"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Effect transition="in" filter="fade">
                                      <p:cBhvr>
                                        <p:cTn id="5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15" grpId="0" animBg="1"/>
      <p:bldP spid="1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6190AF8-0C76-4A26-A248-0AB1CE9BC820}"/>
              </a:ext>
            </a:extLst>
          </p:cNvPr>
          <p:cNvSpPr/>
          <p:nvPr/>
        </p:nvSpPr>
        <p:spPr>
          <a:xfrm>
            <a:off x="560812" y="3824947"/>
            <a:ext cx="8480676" cy="96269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336915">
              <a:lnSpc>
                <a:spcPct val="90000"/>
              </a:lnSpc>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 pos="8422607" algn="l"/>
              </a:tabLst>
            </a:pPr>
            <a:r>
              <a:rPr lang="ru-RU" sz="3300" spc="-1">
                <a:solidFill>
                  <a:srgbClr val="000000"/>
                </a:solidFill>
                <a:latin typeface="Calibri Light"/>
              </a:rPr>
              <a:t>                        </a:t>
            </a:r>
            <a:endParaRPr lang="ru-RU" sz="3300" spc="-1">
              <a:solidFill>
                <a:srgbClr val="000000"/>
              </a:solidFill>
              <a:latin typeface="Open Sans"/>
            </a:endParaRPr>
          </a:p>
        </p:txBody>
      </p:sp>
      <p:graphicFrame>
        <p:nvGraphicFramePr>
          <p:cNvPr id="3" name="Таблица 2">
            <a:extLst>
              <a:ext uri="{FF2B5EF4-FFF2-40B4-BE49-F238E27FC236}">
                <a16:creationId xmlns:a16="http://schemas.microsoft.com/office/drawing/2014/main" id="{F1DCE7EF-68CB-43AE-949D-434D72EC4E18}"/>
              </a:ext>
            </a:extLst>
          </p:cNvPr>
          <p:cNvGraphicFramePr>
            <a:graphicFrameLocks noGrp="1"/>
          </p:cNvGraphicFramePr>
          <p:nvPr>
            <p:extLst>
              <p:ext uri="{D42A27DB-BD31-4B8C-83A1-F6EECF244321}">
                <p14:modId xmlns:p14="http://schemas.microsoft.com/office/powerpoint/2010/main" val="583785760"/>
              </p:ext>
            </p:extLst>
          </p:nvPr>
        </p:nvGraphicFramePr>
        <p:xfrm>
          <a:off x="4999756" y="2439133"/>
          <a:ext cx="3671930" cy="1943060"/>
        </p:xfrm>
        <a:graphic>
          <a:graphicData uri="http://schemas.openxmlformats.org/drawingml/2006/table">
            <a:tbl>
              <a:tblPr firstRow="1" bandRow="1">
                <a:tableStyleId>{5C22544A-7EE6-4342-B048-85BDC9FD1C3A}</a:tableStyleId>
              </a:tblPr>
              <a:tblGrid>
                <a:gridCol w="3671930">
                  <a:extLst>
                    <a:ext uri="{9D8B030D-6E8A-4147-A177-3AD203B41FA5}">
                      <a16:colId xmlns:a16="http://schemas.microsoft.com/office/drawing/2014/main" val="20000"/>
                    </a:ext>
                  </a:extLst>
                </a:gridCol>
              </a:tblGrid>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strike="noStrike" spc="-1" dirty="0">
                          <a:ln w="19050">
                            <a:solidFill>
                              <a:srgbClr val="642100"/>
                            </a:solidFill>
                          </a:ln>
                          <a:solidFill>
                            <a:srgbClr val="993300"/>
                          </a:solidFill>
                          <a:latin typeface="Times New Roman"/>
                        </a:rPr>
                        <a:t>Это предложение о (об)</a:t>
                      </a:r>
                      <a:endParaRPr lang="ru-RU" sz="2100" b="0" strike="noStrike" spc="-1" dirty="0">
                        <a:ln w="19050">
                          <a:solidFill>
                            <a:srgbClr val="642100"/>
                          </a:solidFill>
                        </a:ln>
                        <a:solidFill>
                          <a:srgbClr val="993300"/>
                        </a:solidFill>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ПИЩЕ АКУЛ</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МОРДЕ АКУЛ</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ЗУБАХ АКУЛ</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ОБИТАНИИ АКУЛ</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4" name="Таблица 4">
            <a:extLst>
              <a:ext uri="{FF2B5EF4-FFF2-40B4-BE49-F238E27FC236}">
                <a16:creationId xmlns:a16="http://schemas.microsoft.com/office/drawing/2014/main" id="{70D8E831-A931-40C8-95FF-326C5AE530ED}"/>
              </a:ext>
            </a:extLst>
          </p:cNvPr>
          <p:cNvGraphicFramePr/>
          <p:nvPr>
            <p:extLst>
              <p:ext uri="{D42A27DB-BD31-4B8C-83A1-F6EECF244321}">
                <p14:modId xmlns:p14="http://schemas.microsoft.com/office/powerpoint/2010/main" val="1770406932"/>
              </p:ext>
            </p:extLst>
          </p:nvPr>
        </p:nvGraphicFramePr>
        <p:xfrm>
          <a:off x="409844" y="2385135"/>
          <a:ext cx="4012860" cy="1717040"/>
        </p:xfrm>
        <a:graphic>
          <a:graphicData uri="http://schemas.openxmlformats.org/drawingml/2006/table">
            <a:tbl>
              <a:tblPr/>
              <a:tblGrid>
                <a:gridCol w="1003215">
                  <a:extLst>
                    <a:ext uri="{9D8B030D-6E8A-4147-A177-3AD203B41FA5}">
                      <a16:colId xmlns:a16="http://schemas.microsoft.com/office/drawing/2014/main" val="20000"/>
                    </a:ext>
                  </a:extLst>
                </a:gridCol>
                <a:gridCol w="1003215">
                  <a:extLst>
                    <a:ext uri="{9D8B030D-6E8A-4147-A177-3AD203B41FA5}">
                      <a16:colId xmlns:a16="http://schemas.microsoft.com/office/drawing/2014/main" val="20001"/>
                    </a:ext>
                  </a:extLst>
                </a:gridCol>
                <a:gridCol w="1003215">
                  <a:extLst>
                    <a:ext uri="{9D8B030D-6E8A-4147-A177-3AD203B41FA5}">
                      <a16:colId xmlns:a16="http://schemas.microsoft.com/office/drawing/2014/main" val="20002"/>
                    </a:ext>
                  </a:extLst>
                </a:gridCol>
                <a:gridCol w="1003215">
                  <a:extLst>
                    <a:ext uri="{9D8B030D-6E8A-4147-A177-3AD203B41FA5}">
                      <a16:colId xmlns:a16="http://schemas.microsoft.com/office/drawing/2014/main" val="20003"/>
                    </a:ext>
                  </a:extLst>
                </a:gridCol>
              </a:tblGrid>
              <a:tr h="858520">
                <a:tc>
                  <a:txBody>
                    <a:bodyPr/>
                    <a:lstStyle/>
                    <a:p>
                      <a:pPr algn="ctr" fontAlgn="t">
                        <a:lnSpc>
                          <a:spcPct val="128000"/>
                        </a:lnSpc>
                        <a:spcBef>
                          <a:spcPts val="26"/>
                        </a:spcBef>
                        <a:spcAft>
                          <a:spcPts val="26"/>
                        </a:spcAft>
                        <a:tabLst>
                          <a:tab pos="0" algn="l"/>
                        </a:tabLst>
                      </a:pPr>
                      <a:r>
                        <a:rPr lang="ru-RU" sz="40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ая</a:t>
                      </a:r>
                      <a:endParaRPr lang="ru-RU" sz="40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40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ой</a:t>
                      </a:r>
                      <a:endParaRPr lang="ru-RU" sz="40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40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ыми</a:t>
                      </a:r>
                      <a:endParaRPr lang="ru-RU" sz="40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40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ых</a:t>
                      </a:r>
                      <a:endParaRPr lang="ru-RU" sz="40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858520">
                <a:tc>
                  <a:txBody>
                    <a:bodyPr/>
                    <a:lstStyle/>
                    <a:p>
                      <a:pPr algn="ctr" fontAlgn="t">
                        <a:lnSpc>
                          <a:spcPct val="128000"/>
                        </a:lnSpc>
                        <a:spcBef>
                          <a:spcPts val="26"/>
                        </a:spcBef>
                        <a:spcAft>
                          <a:spcPts val="26"/>
                        </a:spcAft>
                        <a:tabLst>
                          <a:tab pos="0" algn="l"/>
                        </a:tabLst>
                      </a:pPr>
                      <a:r>
                        <a:rPr lang="ru-RU" sz="4000" b="1" i="0" u="none" strike="noStrike" spc="-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ет</a:t>
                      </a:r>
                      <a:endParaRPr lang="ru-RU" sz="4000" b="1" i="0" u="none" strike="noStrike" spc="-1">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4000" b="1" i="0" u="none" strike="noStrike" spc="-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ют</a:t>
                      </a:r>
                      <a:endParaRPr lang="ru-RU" sz="4000" b="1" i="0" u="none" strike="noStrike" spc="-1">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40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ла</a:t>
                      </a:r>
                      <a:endParaRPr lang="ru-RU" sz="40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40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л</a:t>
                      </a:r>
                      <a:endParaRPr lang="ru-RU" sz="40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Прямоугольник 23">
            <a:extLst>
              <a:ext uri="{FF2B5EF4-FFF2-40B4-BE49-F238E27FC236}">
                <a16:creationId xmlns:a16="http://schemas.microsoft.com/office/drawing/2014/main" id="{D7224160-96EA-4988-A267-F2D914476898}"/>
              </a:ext>
            </a:extLst>
          </p:cNvPr>
          <p:cNvSpPr/>
          <p:nvPr/>
        </p:nvSpPr>
        <p:spPr>
          <a:xfrm>
            <a:off x="5269751" y="3573112"/>
            <a:ext cx="3185939" cy="431992"/>
          </a:xfrm>
          <a:prstGeom prst="rect">
            <a:avLst/>
          </a:prstGeom>
          <a:noFill/>
          <a:ln w="38100">
            <a:solidFill>
              <a:srgbClr val="C00000"/>
            </a:solidFill>
            <a:round/>
          </a:ln>
        </p:spPr>
        <p:style>
          <a:lnRef idx="0">
            <a:scrgbClr r="0" g="0" b="0"/>
          </a:lnRef>
          <a:fillRef idx="0">
            <a:scrgbClr r="0" g="0" b="0"/>
          </a:fillRef>
          <a:effectRef idx="0">
            <a:scrgbClr r="0" g="0" b="0"/>
          </a:effectRef>
          <a:fontRef idx="minor"/>
        </p:style>
        <p:txBody>
          <a:bodyPr numCol="1" spcCol="0" anchor="t">
            <a:noAutofit/>
          </a:bodyPr>
          <a:lstStyle/>
          <a:p>
            <a:pPr defTabSz="336915">
              <a:spcBef>
                <a:spcPts val="19"/>
              </a:spcBef>
              <a:spcAft>
                <a:spcPts val="19"/>
              </a:spcAft>
              <a:tabLst>
                <a:tab pos="0" algn="l"/>
              </a:tabLst>
            </a:pPr>
            <a:endParaRPr lang="ru-RU" sz="1350" spc="-1">
              <a:solidFill>
                <a:schemeClr val="lt1"/>
              </a:solidFill>
              <a:latin typeface="Calibri"/>
            </a:endParaRPr>
          </a:p>
        </p:txBody>
      </p:sp>
      <p:sp>
        <p:nvSpPr>
          <p:cNvPr id="6" name="Прямоугольник 5">
            <a:extLst>
              <a:ext uri="{FF2B5EF4-FFF2-40B4-BE49-F238E27FC236}">
                <a16:creationId xmlns:a16="http://schemas.microsoft.com/office/drawing/2014/main" id="{16796DEB-4D73-4F45-8AB9-914B2BA36123}"/>
              </a:ext>
            </a:extLst>
          </p:cNvPr>
          <p:cNvSpPr/>
          <p:nvPr/>
        </p:nvSpPr>
        <p:spPr>
          <a:xfrm>
            <a:off x="3541783" y="2709128"/>
            <a:ext cx="809985" cy="4319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 name="Прямоугольник 6">
            <a:extLst>
              <a:ext uri="{FF2B5EF4-FFF2-40B4-BE49-F238E27FC236}">
                <a16:creationId xmlns:a16="http://schemas.microsoft.com/office/drawing/2014/main" id="{4BCFCB1F-74EA-4764-AC4B-BA6DF9D51948}"/>
              </a:ext>
            </a:extLst>
          </p:cNvPr>
          <p:cNvSpPr/>
          <p:nvPr/>
        </p:nvSpPr>
        <p:spPr>
          <a:xfrm>
            <a:off x="1489823" y="3573112"/>
            <a:ext cx="809985" cy="4319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 name="Прямоугольник 19">
            <a:extLst>
              <a:ext uri="{FF2B5EF4-FFF2-40B4-BE49-F238E27FC236}">
                <a16:creationId xmlns:a16="http://schemas.microsoft.com/office/drawing/2014/main" id="{8C14E1B3-CA8B-470B-ACBB-A32B82B83FAB}"/>
              </a:ext>
            </a:extLst>
          </p:cNvPr>
          <p:cNvSpPr/>
          <p:nvPr/>
        </p:nvSpPr>
        <p:spPr>
          <a:xfrm>
            <a:off x="0" y="627468"/>
            <a:ext cx="8815432" cy="806815"/>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algn="ctr" defTabSz="336915"/>
            <a:r>
              <a:rPr lang="ru-RU" sz="2400" spc="-1" dirty="0">
                <a:ln w="19050">
                  <a:solidFill>
                    <a:srgbClr val="642100"/>
                  </a:solidFill>
                </a:ln>
                <a:solidFill>
                  <a:srgbClr val="993300"/>
                </a:solidFill>
                <a:latin typeface="Times New Roman"/>
              </a:rPr>
              <a:t>У </a:t>
            </a:r>
            <a:r>
              <a:rPr lang="ru-RU" sz="2400" spc="-1" dirty="0" err="1">
                <a:ln w="19050">
                  <a:solidFill>
                    <a:srgbClr val="642100"/>
                  </a:solidFill>
                </a:ln>
                <a:solidFill>
                  <a:srgbClr val="993300"/>
                </a:solidFill>
                <a:latin typeface="Times New Roman"/>
              </a:rPr>
              <a:t>китов____</a:t>
            </a:r>
            <a:r>
              <a:rPr lang="ru-RU" sz="2400" spc="-1" dirty="0">
                <a:ln w="19050">
                  <a:solidFill>
                    <a:srgbClr val="642100"/>
                  </a:solidFill>
                </a:ln>
                <a:solidFill>
                  <a:srgbClr val="993300"/>
                </a:solidFill>
                <a:latin typeface="Times New Roman"/>
              </a:rPr>
              <a:t>   акул больше всего зубов:</a:t>
            </a:r>
          </a:p>
          <a:p>
            <a:pPr algn="ctr" defTabSz="336915"/>
            <a:r>
              <a:rPr lang="ru-RU" sz="2400" spc="-1" dirty="0">
                <a:ln w="19050">
                  <a:solidFill>
                    <a:srgbClr val="642100"/>
                  </a:solidFill>
                </a:ln>
                <a:solidFill>
                  <a:srgbClr val="993300"/>
                </a:solidFill>
                <a:latin typeface="Times New Roman"/>
              </a:rPr>
              <a:t>они </a:t>
            </a:r>
            <a:r>
              <a:rPr lang="ru-RU" sz="2400" spc="-1" dirty="0" err="1">
                <a:ln w="19050">
                  <a:solidFill>
                    <a:srgbClr val="642100"/>
                  </a:solidFill>
                </a:ln>
                <a:solidFill>
                  <a:srgbClr val="993300"/>
                </a:solidFill>
                <a:latin typeface="Times New Roman"/>
              </a:rPr>
              <a:t>облада____</a:t>
            </a:r>
            <a:r>
              <a:rPr lang="ru-RU" sz="2400" spc="-1" dirty="0">
                <a:ln w="19050">
                  <a:solidFill>
                    <a:srgbClr val="642100"/>
                  </a:solidFill>
                </a:ln>
                <a:solidFill>
                  <a:srgbClr val="993300"/>
                </a:solidFill>
                <a:latin typeface="Times New Roman"/>
              </a:rPr>
              <a:t>  более чем четырьмя тысячами зубов.</a:t>
            </a:r>
            <a:endParaRPr lang="ru-RU" sz="2400" spc="-1" dirty="0">
              <a:ln w="19050">
                <a:solidFill>
                  <a:srgbClr val="642100"/>
                </a:solidFill>
              </a:ln>
              <a:solidFill>
                <a:srgbClr val="993300"/>
              </a:solidFill>
              <a:latin typeface="Open Sans"/>
            </a:endParaRPr>
          </a:p>
        </p:txBody>
      </p:sp>
      <p:cxnSp>
        <p:nvCxnSpPr>
          <p:cNvPr id="9" name="Прямая соединительная линия 13">
            <a:extLst>
              <a:ext uri="{FF2B5EF4-FFF2-40B4-BE49-F238E27FC236}">
                <a16:creationId xmlns:a16="http://schemas.microsoft.com/office/drawing/2014/main" id="{A926AF99-DBD5-4783-A0BB-FD1B0AB7B354}"/>
              </a:ext>
            </a:extLst>
          </p:cNvPr>
          <p:cNvCxnSpPr/>
          <p:nvPr/>
        </p:nvCxnSpPr>
        <p:spPr>
          <a:xfrm>
            <a:off x="3657754" y="1006370"/>
            <a:ext cx="610109" cy="0"/>
          </a:xfrm>
          <a:prstGeom prst="straightConnector1">
            <a:avLst/>
          </a:prstGeom>
          <a:ln w="38100">
            <a:solidFill>
              <a:srgbClr val="C00000"/>
            </a:solidFill>
            <a:round/>
          </a:ln>
        </p:spPr>
      </p:cxnSp>
      <p:cxnSp>
        <p:nvCxnSpPr>
          <p:cNvPr id="10" name="Прямая соединительная линия 14">
            <a:extLst>
              <a:ext uri="{FF2B5EF4-FFF2-40B4-BE49-F238E27FC236}">
                <a16:creationId xmlns:a16="http://schemas.microsoft.com/office/drawing/2014/main" id="{079FC9D6-AE33-4A71-9579-FB4E9FFEC89B}"/>
              </a:ext>
            </a:extLst>
          </p:cNvPr>
          <p:cNvCxnSpPr/>
          <p:nvPr/>
        </p:nvCxnSpPr>
        <p:spPr>
          <a:xfrm>
            <a:off x="849808" y="1384363"/>
            <a:ext cx="580964" cy="270"/>
          </a:xfrm>
          <a:prstGeom prst="straightConnector1">
            <a:avLst/>
          </a:prstGeom>
          <a:ln w="38100">
            <a:solidFill>
              <a:srgbClr val="C00000"/>
            </a:solidFill>
            <a:round/>
          </a:ln>
        </p:spPr>
      </p:cxnSp>
      <p:sp>
        <p:nvSpPr>
          <p:cNvPr id="11" name="Text Box 37">
            <a:extLst>
              <a:ext uri="{FF2B5EF4-FFF2-40B4-BE49-F238E27FC236}">
                <a16:creationId xmlns:a16="http://schemas.microsoft.com/office/drawing/2014/main" id="{6457B7E2-9745-4DF3-A452-5E3950DD26C3}"/>
              </a:ext>
            </a:extLst>
          </p:cNvPr>
          <p:cNvSpPr/>
          <p:nvPr/>
        </p:nvSpPr>
        <p:spPr>
          <a:xfrm>
            <a:off x="2820570" y="400974"/>
            <a:ext cx="809985" cy="763244"/>
          </a:xfrm>
          <a:prstGeom prst="rect">
            <a:avLst/>
          </a:prstGeom>
          <a:noFill/>
          <a:ln w="0">
            <a:noFill/>
          </a:ln>
        </p:spPr>
        <p:style>
          <a:lnRef idx="0">
            <a:scrgbClr r="0" g="0" b="0"/>
          </a:lnRef>
          <a:fillRef idx="0">
            <a:scrgbClr r="0" g="0" b="0"/>
          </a:fillRef>
          <a:effectRef idx="0">
            <a:scrgbClr r="0" g="0" b="0"/>
          </a:effectRef>
          <a:fontRef idx="minor"/>
        </p:style>
        <p:txBody>
          <a:bodyPr wrap="square"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99" b="1"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ых</a:t>
            </a:r>
            <a:endParaRPr lang="ru-RU" sz="4499" spc="-1" dirty="0">
              <a:ln w="12700">
                <a:solidFill>
                  <a:srgbClr val="FF6600"/>
                </a:solidFill>
              </a:ln>
              <a:solidFill>
                <a:srgbClr val="FF9933"/>
              </a:solidFill>
              <a:effectLst>
                <a:outerShdw blurRad="38100" dist="38100" dir="2700000" algn="tl">
                  <a:srgbClr val="000000">
                    <a:alpha val="43137"/>
                  </a:srgbClr>
                </a:outerShdw>
              </a:effectLst>
              <a:latin typeface="Open Sans"/>
            </a:endParaRPr>
          </a:p>
        </p:txBody>
      </p:sp>
      <p:sp>
        <p:nvSpPr>
          <p:cNvPr id="12" name="Text Box 36">
            <a:extLst>
              <a:ext uri="{FF2B5EF4-FFF2-40B4-BE49-F238E27FC236}">
                <a16:creationId xmlns:a16="http://schemas.microsoft.com/office/drawing/2014/main" id="{5E2847D5-C578-42C6-AA66-88E230537FFD}"/>
              </a:ext>
            </a:extLst>
          </p:cNvPr>
          <p:cNvSpPr/>
          <p:nvPr/>
        </p:nvSpPr>
        <p:spPr>
          <a:xfrm>
            <a:off x="2280580" y="778967"/>
            <a:ext cx="944982" cy="763244"/>
          </a:xfrm>
          <a:prstGeom prst="rect">
            <a:avLst/>
          </a:prstGeom>
          <a:noFill/>
          <a:ln w="0">
            <a:noFill/>
          </a:ln>
        </p:spPr>
        <p:style>
          <a:lnRef idx="0">
            <a:scrgbClr r="0" g="0" b="0"/>
          </a:lnRef>
          <a:fillRef idx="0">
            <a:scrgbClr r="0" g="0" b="0"/>
          </a:fillRef>
          <a:effectRef idx="0">
            <a:scrgbClr r="0" g="0" b="0"/>
          </a:effectRef>
          <a:fontRef idx="minor"/>
        </p:style>
        <p:txBody>
          <a:bodyPr wrap="square"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99" b="1"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rPr>
              <a:t>ют</a:t>
            </a:r>
            <a:endParaRPr lang="ru-RU" sz="4499" spc="-1" dirty="0">
              <a:ln w="12700">
                <a:solidFill>
                  <a:srgbClr val="FF6600"/>
                </a:solidFill>
              </a:ln>
              <a:solidFill>
                <a:srgbClr val="FF9933"/>
              </a:solidFill>
              <a:effectLst>
                <a:outerShdw blurRad="38100" dist="38100" dir="2700000" algn="tl">
                  <a:srgbClr val="000000">
                    <a:alpha val="43137"/>
                  </a:srgbClr>
                </a:outerShdw>
              </a:effectLst>
              <a:latin typeface="Open Sans"/>
            </a:endParaRPr>
          </a:p>
        </p:txBody>
      </p:sp>
      <p:sp>
        <p:nvSpPr>
          <p:cNvPr id="13" name="Прямоугольник 12">
            <a:extLst>
              <a:ext uri="{FF2B5EF4-FFF2-40B4-BE49-F238E27FC236}">
                <a16:creationId xmlns:a16="http://schemas.microsoft.com/office/drawing/2014/main" id="{DF597DB3-9B59-40E9-9739-E593C50E3404}"/>
              </a:ext>
            </a:extLst>
          </p:cNvPr>
          <p:cNvSpPr/>
          <p:nvPr/>
        </p:nvSpPr>
        <p:spPr>
          <a:xfrm>
            <a:off x="355844" y="2061141"/>
            <a:ext cx="4103922" cy="1187977"/>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sp>
        <p:nvSpPr>
          <p:cNvPr id="14" name="Прямоугольник 13">
            <a:extLst>
              <a:ext uri="{FF2B5EF4-FFF2-40B4-BE49-F238E27FC236}">
                <a16:creationId xmlns:a16="http://schemas.microsoft.com/office/drawing/2014/main" id="{87B25022-0B09-48CD-B4D4-430A59036C42}"/>
              </a:ext>
            </a:extLst>
          </p:cNvPr>
          <p:cNvSpPr/>
          <p:nvPr/>
        </p:nvSpPr>
        <p:spPr>
          <a:xfrm>
            <a:off x="355844" y="3249118"/>
            <a:ext cx="4103922" cy="1187977"/>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Прямоугольник 14">
            <a:extLst>
              <a:ext uri="{FF2B5EF4-FFF2-40B4-BE49-F238E27FC236}">
                <a16:creationId xmlns:a16="http://schemas.microsoft.com/office/drawing/2014/main" id="{28B6387B-AC46-4324-96A2-E0F7D4456C1D}"/>
              </a:ext>
            </a:extLst>
          </p:cNvPr>
          <p:cNvSpPr/>
          <p:nvPr/>
        </p:nvSpPr>
        <p:spPr>
          <a:xfrm>
            <a:off x="4945757" y="2871125"/>
            <a:ext cx="3833927" cy="1619969"/>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pic>
        <p:nvPicPr>
          <p:cNvPr id="16" name="Picture 2" descr="https://tetis.ru/images/cms/news/2021/2021-09-16/dv_16-09-21_03.jpg">
            <a:extLst>
              <a:ext uri="{FF2B5EF4-FFF2-40B4-BE49-F238E27FC236}">
                <a16:creationId xmlns:a16="http://schemas.microsoft.com/office/drawing/2014/main" id="{E2BFEAB4-FFB5-4809-B0B1-231E0E0ED0C9}"/>
              </a:ext>
            </a:extLst>
          </p:cNvPr>
          <p:cNvPicPr>
            <a:picLocks noChangeAspect="1" noChangeArrowheads="1"/>
          </p:cNvPicPr>
          <p:nvPr/>
        </p:nvPicPr>
        <p:blipFill>
          <a:blip r:embed="rId2" cstate="print"/>
          <a:srcRect/>
          <a:stretch>
            <a:fillRect/>
          </a:stretch>
        </p:blipFill>
        <p:spPr bwMode="auto">
          <a:xfrm>
            <a:off x="441652" y="2037283"/>
            <a:ext cx="4310283" cy="2947156"/>
          </a:xfrm>
          <a:prstGeom prst="rect">
            <a:avLst/>
          </a:prstGeom>
          <a:noFill/>
          <a:ln w="57150">
            <a:solidFill>
              <a:srgbClr val="00B0F0"/>
            </a:solidFill>
          </a:ln>
        </p:spPr>
      </p:pic>
    </p:spTree>
    <p:extLst>
      <p:ext uri="{BB962C8B-B14F-4D97-AF65-F5344CB8AC3E}">
        <p14:creationId xmlns:p14="http://schemas.microsoft.com/office/powerpoint/2010/main" val="27177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additive="repl">
                                        <p:cTn id="7" dur="500"/>
                                        <p:tgtEl>
                                          <p:spTgt spid="9"/>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additive="repl">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additive="repl">
                                        <p:cTn id="25" dur="500"/>
                                        <p:tgtEl>
                                          <p:spTgt spid="10"/>
                                        </p:tgtEl>
                                      </p:cBhvr>
                                    </p:animEffec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ox(in)">
                                      <p:cBhvr>
                                        <p:cTn id="34" dur="500"/>
                                        <p:tgtEl>
                                          <p:spTgt spid="7"/>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additive="repl">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ox(in)">
                                      <p:cBhvr additive="repl">
                                        <p:cTn id="48" dur="2000"/>
                                        <p:tgtEl>
                                          <p:spTgt spid="5"/>
                                        </p:tgtEl>
                                      </p:cBhvr>
                                    </p:animEffect>
                                  </p:childTnLst>
                                </p:cTn>
                              </p:par>
                              <p:par>
                                <p:cTn id="49" presetID="53"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Effect transition="in" filter="fade">
                                      <p:cBhvr>
                                        <p:cTn id="5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Box 2"/>
          <p:cNvSpPr/>
          <p:nvPr/>
        </p:nvSpPr>
        <p:spPr>
          <a:xfrm>
            <a:off x="509516" y="3871451"/>
            <a:ext cx="8480676" cy="96269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336915">
              <a:lnSpc>
                <a:spcPct val="90000"/>
              </a:lnSpc>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 pos="8422607" algn="l"/>
              </a:tabLst>
            </a:pPr>
            <a:r>
              <a:rPr lang="ru-RU" sz="3300" spc="-1">
                <a:solidFill>
                  <a:srgbClr val="000000"/>
                </a:solidFill>
                <a:latin typeface="Calibri Light"/>
              </a:rPr>
              <a:t>                        </a:t>
            </a:r>
            <a:endParaRPr lang="ru-RU" sz="3300" spc="-1">
              <a:solidFill>
                <a:srgbClr val="000000"/>
              </a:solidFill>
              <a:latin typeface="Open Sans"/>
            </a:endParaRPr>
          </a:p>
        </p:txBody>
      </p:sp>
      <p:graphicFrame>
        <p:nvGraphicFramePr>
          <p:cNvPr id="9" name="Таблица 8"/>
          <p:cNvGraphicFramePr>
            <a:graphicFrameLocks noGrp="1"/>
          </p:cNvGraphicFramePr>
          <p:nvPr>
            <p:extLst>
              <p:ext uri="{D42A27DB-BD31-4B8C-83A1-F6EECF244321}">
                <p14:modId xmlns:p14="http://schemas.microsoft.com/office/powerpoint/2010/main" val="805143863"/>
              </p:ext>
            </p:extLst>
          </p:nvPr>
        </p:nvGraphicFramePr>
        <p:xfrm>
          <a:off x="4948460" y="2215643"/>
          <a:ext cx="3671930" cy="2263100"/>
        </p:xfrm>
        <a:graphic>
          <a:graphicData uri="http://schemas.openxmlformats.org/drawingml/2006/table">
            <a:tbl>
              <a:tblPr firstRow="1" bandRow="1">
                <a:tableStyleId>{5C22544A-7EE6-4342-B048-85BDC9FD1C3A}</a:tableStyleId>
              </a:tblPr>
              <a:tblGrid>
                <a:gridCol w="3671930">
                  <a:extLst>
                    <a:ext uri="{9D8B030D-6E8A-4147-A177-3AD203B41FA5}">
                      <a16:colId xmlns:a16="http://schemas.microsoft.com/office/drawing/2014/main" val="20000"/>
                    </a:ext>
                  </a:extLst>
                </a:gridCol>
              </a:tblGrid>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strike="noStrike" spc="-1" dirty="0">
                          <a:ln w="19050">
                            <a:solidFill>
                              <a:srgbClr val="642100"/>
                            </a:solidFill>
                          </a:ln>
                          <a:solidFill>
                            <a:srgbClr val="993300"/>
                          </a:solidFill>
                          <a:latin typeface="Times New Roman"/>
                        </a:rPr>
                        <a:t>Это предложение о (об)</a:t>
                      </a:r>
                      <a:endParaRPr lang="ru-RU" sz="2100" b="0" strike="noStrike" spc="-1" dirty="0">
                        <a:ln w="19050">
                          <a:solidFill>
                            <a:srgbClr val="642100"/>
                          </a:solidFill>
                        </a:ln>
                        <a:solidFill>
                          <a:srgbClr val="993300"/>
                        </a:solidFill>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МОРСКИХ</a:t>
                      </a:r>
                      <a:r>
                        <a:rPr lang="ru-RU" sz="2100" b="0" i="1" u="none" strike="noStrike" spc="-1" baseline="0"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 ЖИВОТНЫХ</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388569">
                <a:tc>
                  <a:txBody>
                    <a:bodyPr/>
                    <a:lstStyle/>
                    <a:p>
                      <a:pPr algn="ct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ВРЕМЕНИ</a:t>
                      </a:r>
                      <a:endParaRPr lang="ru-RU" sz="2100" b="0" dirty="0">
                        <a:ln w="12700">
                          <a:solidFill>
                            <a:srgbClr val="FF6600"/>
                          </a:solidFill>
                        </a:ln>
                        <a:solidFill>
                          <a:srgbClr val="FF9933"/>
                        </a:solidFill>
                        <a:effectLst>
                          <a:outerShdw blurRad="38100" dist="38100" dir="2700000" algn="tl">
                            <a:srgbClr val="000000">
                              <a:alpha val="43137"/>
                            </a:srgbClr>
                          </a:outerShdw>
                        </a:effectLst>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8569">
                <a:tc>
                  <a:txBody>
                    <a:bodyPr/>
                    <a:lstStyle/>
                    <a:p>
                      <a:pPr algn="ctr" defTabSz="914400">
                        <a:lnSpc>
                          <a:spcPct val="100000"/>
                        </a:lnSpc>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ВОЗДУХЕ</a:t>
                      </a:r>
                      <a:endParaRPr lang="ru-RU" sz="2100" b="0"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708568">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ОСОБЕННОСТЯХ МОРСКИХ КОТИКОВ</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2" name="Таблица 4"/>
          <p:cNvGraphicFramePr/>
          <p:nvPr>
            <p:extLst>
              <p:ext uri="{D42A27DB-BD31-4B8C-83A1-F6EECF244321}">
                <p14:modId xmlns:p14="http://schemas.microsoft.com/office/powerpoint/2010/main" val="1022931432"/>
              </p:ext>
            </p:extLst>
          </p:nvPr>
        </p:nvGraphicFramePr>
        <p:xfrm>
          <a:off x="358548" y="2161644"/>
          <a:ext cx="4012860" cy="2243948"/>
        </p:xfrm>
        <a:graphic>
          <a:graphicData uri="http://schemas.openxmlformats.org/drawingml/2006/table">
            <a:tbl>
              <a:tblPr/>
              <a:tblGrid>
                <a:gridCol w="1003215">
                  <a:extLst>
                    <a:ext uri="{9D8B030D-6E8A-4147-A177-3AD203B41FA5}">
                      <a16:colId xmlns:a16="http://schemas.microsoft.com/office/drawing/2014/main" val="20000"/>
                    </a:ext>
                  </a:extLst>
                </a:gridCol>
                <a:gridCol w="1003215">
                  <a:extLst>
                    <a:ext uri="{9D8B030D-6E8A-4147-A177-3AD203B41FA5}">
                      <a16:colId xmlns:a16="http://schemas.microsoft.com/office/drawing/2014/main" val="20001"/>
                    </a:ext>
                  </a:extLst>
                </a:gridCol>
                <a:gridCol w="1003215">
                  <a:extLst>
                    <a:ext uri="{9D8B030D-6E8A-4147-A177-3AD203B41FA5}">
                      <a16:colId xmlns:a16="http://schemas.microsoft.com/office/drawing/2014/main" val="20002"/>
                    </a:ext>
                  </a:extLst>
                </a:gridCol>
                <a:gridCol w="1003215">
                  <a:extLst>
                    <a:ext uri="{9D8B030D-6E8A-4147-A177-3AD203B41FA5}">
                      <a16:colId xmlns:a16="http://schemas.microsoft.com/office/drawing/2014/main" val="20003"/>
                    </a:ext>
                  </a:extLst>
                </a:gridCol>
              </a:tblGrid>
              <a:tr h="1121804">
                <a:tc>
                  <a:txBody>
                    <a:bodyPr/>
                    <a:lstStyle/>
                    <a:p>
                      <a:pPr algn="ctr" fontAlgn="t">
                        <a:lnSpc>
                          <a:spcPct val="128000"/>
                        </a:lnSpc>
                        <a:spcBef>
                          <a:spcPts val="26"/>
                        </a:spcBef>
                        <a:spcAft>
                          <a:spcPts val="26"/>
                        </a:spcAft>
                        <a:tabLst>
                          <a:tab pos="0" algn="l"/>
                        </a:tabLst>
                      </a:pPr>
                      <a:r>
                        <a:rPr lang="ru-RU" sz="54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ые</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ие</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ее</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ое</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1121804">
                <a:tc>
                  <a:txBody>
                    <a:bodyPr/>
                    <a:lstStyle/>
                    <a:p>
                      <a:pPr algn="ctr" fontAlgn="t">
                        <a:lnSpc>
                          <a:spcPct val="128000"/>
                        </a:lnSpc>
                        <a:spcBef>
                          <a:spcPts val="26"/>
                        </a:spcBef>
                        <a:spcAft>
                          <a:spcPts val="26"/>
                        </a:spcAft>
                        <a:tabLst>
                          <a:tab pos="0" algn="l"/>
                        </a:tabLst>
                      </a:pPr>
                      <a:r>
                        <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ло</a:t>
                      </a:r>
                      <a:endPar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ла</a:t>
                      </a:r>
                      <a:endPar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ут</a:t>
                      </a:r>
                      <a:endPar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от</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 name="Прямоугольник 23"/>
          <p:cNvSpPr/>
          <p:nvPr/>
        </p:nvSpPr>
        <p:spPr>
          <a:xfrm>
            <a:off x="4948460" y="3781613"/>
            <a:ext cx="3671930" cy="674786"/>
          </a:xfrm>
          <a:prstGeom prst="rect">
            <a:avLst/>
          </a:prstGeom>
          <a:noFill/>
          <a:ln w="38100">
            <a:solidFill>
              <a:srgbClr val="C00000"/>
            </a:solidFill>
            <a:round/>
          </a:ln>
        </p:spPr>
        <p:style>
          <a:lnRef idx="0">
            <a:scrgbClr r="0" g="0" b="0"/>
          </a:lnRef>
          <a:fillRef idx="0">
            <a:scrgbClr r="0" g="0" b="0"/>
          </a:fillRef>
          <a:effectRef idx="0">
            <a:scrgbClr r="0" g="0" b="0"/>
          </a:effectRef>
          <a:fontRef idx="minor"/>
        </p:style>
        <p:txBody>
          <a:bodyPr numCol="1" spcCol="0" anchor="t">
            <a:noAutofit/>
          </a:bodyPr>
          <a:lstStyle/>
          <a:p>
            <a:pPr defTabSz="336915">
              <a:spcBef>
                <a:spcPts val="19"/>
              </a:spcBef>
              <a:spcAft>
                <a:spcPts val="19"/>
              </a:spcAft>
              <a:tabLst>
                <a:tab pos="0" algn="l"/>
              </a:tabLst>
            </a:pPr>
            <a:endParaRPr lang="ru-RU" sz="1350" spc="-1">
              <a:solidFill>
                <a:schemeClr val="lt1"/>
              </a:solidFill>
              <a:latin typeface="Calibri"/>
            </a:endParaRPr>
          </a:p>
        </p:txBody>
      </p:sp>
      <p:sp>
        <p:nvSpPr>
          <p:cNvPr id="29" name="Прямоугольник 28"/>
          <p:cNvSpPr/>
          <p:nvPr/>
        </p:nvSpPr>
        <p:spPr>
          <a:xfrm>
            <a:off x="1492526" y="2701633"/>
            <a:ext cx="809985" cy="4319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0" name="Прямоугольник 29"/>
          <p:cNvSpPr/>
          <p:nvPr/>
        </p:nvSpPr>
        <p:spPr>
          <a:xfrm>
            <a:off x="2472769" y="3781015"/>
            <a:ext cx="809985" cy="4319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4" name="Прямоугольник 19"/>
          <p:cNvSpPr/>
          <p:nvPr/>
        </p:nvSpPr>
        <p:spPr>
          <a:xfrm>
            <a:off x="246954" y="807350"/>
            <a:ext cx="8815432" cy="437483"/>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algn="ctr" defTabSz="336915"/>
            <a:r>
              <a:rPr lang="ru-RU" sz="2400" spc="-1" dirty="0" err="1">
                <a:ln w="19050">
                  <a:solidFill>
                    <a:srgbClr val="642100"/>
                  </a:solidFill>
                </a:ln>
                <a:solidFill>
                  <a:srgbClr val="993300"/>
                </a:solidFill>
                <a:latin typeface="Times New Roman"/>
              </a:rPr>
              <a:t>Морск____</a:t>
            </a:r>
            <a:r>
              <a:rPr lang="ru-RU" sz="2400" spc="-1" dirty="0">
                <a:ln w="19050">
                  <a:solidFill>
                    <a:srgbClr val="642100"/>
                  </a:solidFill>
                </a:ln>
                <a:solidFill>
                  <a:srgbClr val="993300"/>
                </a:solidFill>
                <a:latin typeface="Times New Roman"/>
              </a:rPr>
              <a:t> котики </a:t>
            </a:r>
            <a:r>
              <a:rPr lang="ru-RU" sz="2400" spc="-1" dirty="0" err="1">
                <a:ln w="19050">
                  <a:solidFill>
                    <a:srgbClr val="642100"/>
                  </a:solidFill>
                </a:ln>
                <a:solidFill>
                  <a:srgbClr val="993300"/>
                </a:solidFill>
                <a:latin typeface="Times New Roman"/>
              </a:rPr>
              <a:t>мог_____</a:t>
            </a:r>
            <a:r>
              <a:rPr lang="ru-RU" sz="2400" spc="-1" dirty="0">
                <a:ln w="19050">
                  <a:solidFill>
                    <a:srgbClr val="642100"/>
                  </a:solidFill>
                </a:ln>
                <a:solidFill>
                  <a:srgbClr val="993300"/>
                </a:solidFill>
                <a:latin typeface="Times New Roman"/>
              </a:rPr>
              <a:t>  задерживать дыхание на два часа.</a:t>
            </a:r>
            <a:endParaRPr lang="ru-RU" sz="2400" spc="-1" dirty="0">
              <a:ln w="19050">
                <a:solidFill>
                  <a:srgbClr val="642100"/>
                </a:solidFill>
              </a:ln>
              <a:solidFill>
                <a:srgbClr val="993300"/>
              </a:solidFill>
              <a:latin typeface="Open Sans"/>
            </a:endParaRPr>
          </a:p>
        </p:txBody>
      </p:sp>
      <p:cxnSp>
        <p:nvCxnSpPr>
          <p:cNvPr id="15" name="Прямая соединительная линия 13"/>
          <p:cNvCxnSpPr/>
          <p:nvPr/>
        </p:nvCxnSpPr>
        <p:spPr>
          <a:xfrm>
            <a:off x="2041544" y="1228843"/>
            <a:ext cx="971981" cy="0"/>
          </a:xfrm>
          <a:prstGeom prst="straightConnector1">
            <a:avLst/>
          </a:prstGeom>
          <a:ln w="38100">
            <a:solidFill>
              <a:srgbClr val="C00000"/>
            </a:solidFill>
            <a:round/>
          </a:ln>
        </p:spPr>
      </p:cxnSp>
      <p:sp>
        <p:nvSpPr>
          <p:cNvPr id="16" name="Text Box 37"/>
          <p:cNvSpPr/>
          <p:nvPr/>
        </p:nvSpPr>
        <p:spPr>
          <a:xfrm>
            <a:off x="1285558" y="580856"/>
            <a:ext cx="675992" cy="763244"/>
          </a:xfrm>
          <a:prstGeom prst="rect">
            <a:avLst/>
          </a:prstGeom>
          <a:noFill/>
          <a:ln w="0">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99" b="1"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ие</a:t>
            </a:r>
            <a:endParaRPr lang="ru-RU" sz="4499" spc="-1" dirty="0">
              <a:ln w="12700">
                <a:solidFill>
                  <a:srgbClr val="FF6600"/>
                </a:solidFill>
              </a:ln>
              <a:solidFill>
                <a:srgbClr val="FF9933"/>
              </a:solidFill>
              <a:effectLst>
                <a:outerShdw blurRad="38100" dist="38100" dir="2700000" algn="tl">
                  <a:srgbClr val="000000">
                    <a:alpha val="43137"/>
                  </a:srgbClr>
                </a:outerShdw>
              </a:effectLst>
              <a:latin typeface="Open Sans"/>
            </a:endParaRPr>
          </a:p>
        </p:txBody>
      </p:sp>
      <p:sp>
        <p:nvSpPr>
          <p:cNvPr id="17" name="Text Box 36"/>
          <p:cNvSpPr/>
          <p:nvPr/>
        </p:nvSpPr>
        <p:spPr>
          <a:xfrm>
            <a:off x="3445517" y="580856"/>
            <a:ext cx="724046" cy="763244"/>
          </a:xfrm>
          <a:prstGeom prst="rect">
            <a:avLst/>
          </a:prstGeom>
          <a:noFill/>
          <a:ln w="0">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99" b="1"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ут</a:t>
            </a:r>
            <a:endParaRPr lang="ru-RU" sz="4499" spc="-1" dirty="0">
              <a:ln w="12700">
                <a:solidFill>
                  <a:srgbClr val="FF6600"/>
                </a:solidFill>
              </a:ln>
              <a:solidFill>
                <a:srgbClr val="FF9933"/>
              </a:solidFill>
              <a:effectLst>
                <a:outerShdw blurRad="38100" dist="38100" dir="2700000" algn="tl">
                  <a:srgbClr val="000000">
                    <a:alpha val="43137"/>
                  </a:srgbClr>
                </a:outerShdw>
              </a:effectLst>
              <a:latin typeface="Open Sans"/>
            </a:endParaRPr>
          </a:p>
        </p:txBody>
      </p:sp>
      <p:sp>
        <p:nvSpPr>
          <p:cNvPr id="18" name="Прямоугольник 17"/>
          <p:cNvSpPr/>
          <p:nvPr/>
        </p:nvSpPr>
        <p:spPr>
          <a:xfrm>
            <a:off x="304548" y="2107645"/>
            <a:ext cx="4103922" cy="1187977"/>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sp>
        <p:nvSpPr>
          <p:cNvPr id="19" name="Прямоугольник 18"/>
          <p:cNvSpPr/>
          <p:nvPr/>
        </p:nvSpPr>
        <p:spPr>
          <a:xfrm>
            <a:off x="304548" y="3295622"/>
            <a:ext cx="4103922" cy="1187977"/>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0" name="Прямоугольник 19"/>
          <p:cNvSpPr/>
          <p:nvPr/>
        </p:nvSpPr>
        <p:spPr>
          <a:xfrm>
            <a:off x="4840462" y="2647634"/>
            <a:ext cx="3833927" cy="1889964"/>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pic>
        <p:nvPicPr>
          <p:cNvPr id="21" name="Picture 2" descr="https://static.life.ru/posts/2018/05/1120944/95227fe320526a3640edeb1fe7e58135.png"/>
          <p:cNvPicPr>
            <a:picLocks noChangeAspect="1" noChangeArrowheads="1"/>
          </p:cNvPicPr>
          <p:nvPr/>
        </p:nvPicPr>
        <p:blipFill>
          <a:blip r:embed="rId2" cstate="print"/>
          <a:srcRect/>
          <a:stretch>
            <a:fillRect/>
          </a:stretch>
        </p:blipFill>
        <p:spPr bwMode="auto">
          <a:xfrm>
            <a:off x="370749" y="2039811"/>
            <a:ext cx="4253717" cy="2929779"/>
          </a:xfrm>
          <a:prstGeom prst="rect">
            <a:avLst/>
          </a:prstGeom>
          <a:noFill/>
          <a:ln w="57150">
            <a:solidFill>
              <a:srgbClr val="00B0F0"/>
            </a:solidFill>
          </a:ln>
        </p:spPr>
      </p:pic>
    </p:spTree>
    <p:extLst>
      <p:ext uri="{BB962C8B-B14F-4D97-AF65-F5344CB8AC3E}">
        <p14:creationId xmlns:p14="http://schemas.microsoft.com/office/powerpoint/2010/main" val="19603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additive="repl">
                                        <p:cTn id="7" dur="500"/>
                                        <p:tgtEl>
                                          <p:spTgt spid="15"/>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ox(in)">
                                      <p:cBhvr>
                                        <p:cTn id="16" dur="500"/>
                                        <p:tgtEl>
                                          <p:spTgt spid="2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additive="repl">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ox(in)">
                                      <p:cBhvr>
                                        <p:cTn id="30" dur="500"/>
                                        <p:tgtEl>
                                          <p:spTgt spid="30"/>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additive="repl">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ox(in)">
                                      <p:cBhvr additive="repl">
                                        <p:cTn id="44" dur="2000"/>
                                        <p:tgtEl>
                                          <p:spTgt spid="23"/>
                                        </p:tgtEl>
                                      </p:cBhvr>
                                    </p:animEffect>
                                  </p:childTnLst>
                                </p:cTn>
                              </p:par>
                              <p:par>
                                <p:cTn id="45" presetID="53"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Effect transition="in" filter="fade">
                                      <p:cBhvr>
                                        <p:cTn id="4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Box 2"/>
          <p:cNvSpPr/>
          <p:nvPr/>
        </p:nvSpPr>
        <p:spPr>
          <a:xfrm>
            <a:off x="546992" y="3863955"/>
            <a:ext cx="8480676" cy="96269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336915">
              <a:lnSpc>
                <a:spcPct val="90000"/>
              </a:lnSpc>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 pos="8422607" algn="l"/>
              </a:tabLst>
            </a:pPr>
            <a:r>
              <a:rPr lang="ru-RU" sz="3300" spc="-1">
                <a:solidFill>
                  <a:srgbClr val="000000"/>
                </a:solidFill>
                <a:latin typeface="Calibri Light"/>
              </a:rPr>
              <a:t>                        </a:t>
            </a:r>
            <a:endParaRPr lang="ru-RU" sz="3300" spc="-1">
              <a:solidFill>
                <a:srgbClr val="000000"/>
              </a:solidFill>
              <a:latin typeface="Open Sans"/>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098111265"/>
              </p:ext>
            </p:extLst>
          </p:nvPr>
        </p:nvGraphicFramePr>
        <p:xfrm>
          <a:off x="4985936" y="2208147"/>
          <a:ext cx="3671930" cy="1943060"/>
        </p:xfrm>
        <a:graphic>
          <a:graphicData uri="http://schemas.openxmlformats.org/drawingml/2006/table">
            <a:tbl>
              <a:tblPr firstRow="1" bandRow="1">
                <a:tableStyleId>{5C22544A-7EE6-4342-B048-85BDC9FD1C3A}</a:tableStyleId>
              </a:tblPr>
              <a:tblGrid>
                <a:gridCol w="3671930">
                  <a:extLst>
                    <a:ext uri="{9D8B030D-6E8A-4147-A177-3AD203B41FA5}">
                      <a16:colId xmlns:a16="http://schemas.microsoft.com/office/drawing/2014/main" val="20000"/>
                    </a:ext>
                  </a:extLst>
                </a:gridCol>
              </a:tblGrid>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strike="noStrike" spc="-1" dirty="0">
                          <a:ln w="19050">
                            <a:solidFill>
                              <a:srgbClr val="642100"/>
                            </a:solidFill>
                          </a:ln>
                          <a:solidFill>
                            <a:srgbClr val="993300"/>
                          </a:solidFill>
                          <a:latin typeface="Times New Roman"/>
                        </a:rPr>
                        <a:t>Это предложение о (об)</a:t>
                      </a:r>
                      <a:endParaRPr lang="ru-RU" sz="2100" b="0" strike="noStrike" spc="-1" dirty="0">
                        <a:ln w="19050">
                          <a:solidFill>
                            <a:srgbClr val="642100"/>
                          </a:solidFill>
                        </a:ln>
                        <a:solidFill>
                          <a:srgbClr val="993300"/>
                        </a:solidFill>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ВИДАХ КИТА</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СЕРДЦЕ КИТА</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ГОЛОВЕ КИТА</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ПЛАВАНИИ КИТА</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2" name="Таблица 4"/>
          <p:cNvGraphicFramePr/>
          <p:nvPr>
            <p:extLst>
              <p:ext uri="{D42A27DB-BD31-4B8C-83A1-F6EECF244321}">
                <p14:modId xmlns:p14="http://schemas.microsoft.com/office/powerpoint/2010/main" val="1831550841"/>
              </p:ext>
            </p:extLst>
          </p:nvPr>
        </p:nvGraphicFramePr>
        <p:xfrm>
          <a:off x="396024" y="2154148"/>
          <a:ext cx="4012860" cy="2243948"/>
        </p:xfrm>
        <a:graphic>
          <a:graphicData uri="http://schemas.openxmlformats.org/drawingml/2006/table">
            <a:tbl>
              <a:tblPr/>
              <a:tblGrid>
                <a:gridCol w="1003215">
                  <a:extLst>
                    <a:ext uri="{9D8B030D-6E8A-4147-A177-3AD203B41FA5}">
                      <a16:colId xmlns:a16="http://schemas.microsoft.com/office/drawing/2014/main" val="20000"/>
                    </a:ext>
                  </a:extLst>
                </a:gridCol>
                <a:gridCol w="1003215">
                  <a:extLst>
                    <a:ext uri="{9D8B030D-6E8A-4147-A177-3AD203B41FA5}">
                      <a16:colId xmlns:a16="http://schemas.microsoft.com/office/drawing/2014/main" val="20001"/>
                    </a:ext>
                  </a:extLst>
                </a:gridCol>
                <a:gridCol w="1003215">
                  <a:extLst>
                    <a:ext uri="{9D8B030D-6E8A-4147-A177-3AD203B41FA5}">
                      <a16:colId xmlns:a16="http://schemas.microsoft.com/office/drawing/2014/main" val="20002"/>
                    </a:ext>
                  </a:extLst>
                </a:gridCol>
                <a:gridCol w="1003215">
                  <a:extLst>
                    <a:ext uri="{9D8B030D-6E8A-4147-A177-3AD203B41FA5}">
                      <a16:colId xmlns:a16="http://schemas.microsoft.com/office/drawing/2014/main" val="20003"/>
                    </a:ext>
                  </a:extLst>
                </a:gridCol>
              </a:tblGrid>
              <a:tr h="1121804">
                <a:tc>
                  <a:txBody>
                    <a:bodyPr/>
                    <a:lstStyle/>
                    <a:p>
                      <a:pPr algn="ctr" fontAlgn="t">
                        <a:lnSpc>
                          <a:spcPct val="128000"/>
                        </a:lnSpc>
                        <a:spcBef>
                          <a:spcPts val="26"/>
                        </a:spcBef>
                        <a:spcAft>
                          <a:spcPts val="26"/>
                        </a:spcAft>
                        <a:tabLst>
                          <a:tab pos="0" algn="l"/>
                        </a:tabLst>
                      </a:pPr>
                      <a:r>
                        <a:rPr lang="ru-RU" sz="54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ёт</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ют</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ём</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ю</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1121804">
                <a:tc>
                  <a:txBody>
                    <a:bodyPr/>
                    <a:lstStyle/>
                    <a:p>
                      <a:pPr algn="ctr" fontAlgn="t">
                        <a:lnSpc>
                          <a:spcPct val="128000"/>
                        </a:lnSpc>
                        <a:spcBef>
                          <a:spcPts val="26"/>
                        </a:spcBef>
                        <a:spcAft>
                          <a:spcPts val="26"/>
                        </a:spcAft>
                        <a:tabLst>
                          <a:tab pos="0" algn="l"/>
                        </a:tabLst>
                      </a:pPr>
                      <a:r>
                        <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ты</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ту</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т</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та</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 name="Прямоугольник 23"/>
          <p:cNvSpPr/>
          <p:nvPr/>
        </p:nvSpPr>
        <p:spPr>
          <a:xfrm>
            <a:off x="5201932" y="2964132"/>
            <a:ext cx="3185939" cy="431992"/>
          </a:xfrm>
          <a:prstGeom prst="rect">
            <a:avLst/>
          </a:prstGeom>
          <a:noFill/>
          <a:ln w="38100">
            <a:solidFill>
              <a:srgbClr val="FF0000"/>
            </a:solidFill>
            <a:round/>
          </a:ln>
        </p:spPr>
        <p:style>
          <a:lnRef idx="0">
            <a:scrgbClr r="0" g="0" b="0"/>
          </a:lnRef>
          <a:fillRef idx="0">
            <a:scrgbClr r="0" g="0" b="0"/>
          </a:fillRef>
          <a:effectRef idx="0">
            <a:scrgbClr r="0" g="0" b="0"/>
          </a:effectRef>
          <a:fontRef idx="minor"/>
        </p:style>
        <p:txBody>
          <a:bodyPr numCol="1" spcCol="0" anchor="t">
            <a:noAutofit/>
          </a:bodyPr>
          <a:lstStyle/>
          <a:p>
            <a:pPr defTabSz="336915">
              <a:spcBef>
                <a:spcPts val="19"/>
              </a:spcBef>
              <a:spcAft>
                <a:spcPts val="19"/>
              </a:spcAft>
              <a:tabLst>
                <a:tab pos="0" algn="l"/>
              </a:tabLst>
            </a:pPr>
            <a:endParaRPr lang="ru-RU" sz="1350" spc="-1">
              <a:solidFill>
                <a:schemeClr val="lt1"/>
              </a:solidFill>
              <a:latin typeface="Calibri"/>
            </a:endParaRPr>
          </a:p>
        </p:txBody>
      </p:sp>
      <p:sp>
        <p:nvSpPr>
          <p:cNvPr id="29" name="Прямоугольник 28"/>
          <p:cNvSpPr/>
          <p:nvPr/>
        </p:nvSpPr>
        <p:spPr>
          <a:xfrm>
            <a:off x="450022" y="2640138"/>
            <a:ext cx="809985" cy="4319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0" name="Прямоугольник 29"/>
          <p:cNvSpPr/>
          <p:nvPr/>
        </p:nvSpPr>
        <p:spPr>
          <a:xfrm>
            <a:off x="1530002" y="3828116"/>
            <a:ext cx="809985" cy="4319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4" name="Прямоугольник 19"/>
          <p:cNvSpPr/>
          <p:nvPr/>
        </p:nvSpPr>
        <p:spPr>
          <a:xfrm>
            <a:off x="269440" y="807349"/>
            <a:ext cx="8815432" cy="437483"/>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algn="ctr" defTabSz="336915"/>
            <a:r>
              <a:rPr lang="ru-RU" sz="2400" spc="-1" dirty="0">
                <a:ln w="19050">
                  <a:solidFill>
                    <a:srgbClr val="642100"/>
                  </a:solidFill>
                </a:ln>
                <a:solidFill>
                  <a:srgbClr val="993300"/>
                </a:solidFill>
                <a:latin typeface="Times New Roman"/>
              </a:rPr>
              <a:t>Сердце кита </a:t>
            </a:r>
            <a:r>
              <a:rPr lang="ru-RU" sz="2400" spc="-1" dirty="0" err="1">
                <a:ln w="19050">
                  <a:solidFill>
                    <a:srgbClr val="642100"/>
                  </a:solidFill>
                </a:ln>
                <a:solidFill>
                  <a:srgbClr val="993300"/>
                </a:solidFill>
                <a:latin typeface="Times New Roman"/>
              </a:rPr>
              <a:t>бь____ся</a:t>
            </a:r>
            <a:r>
              <a:rPr lang="ru-RU" sz="2400" spc="-1" dirty="0">
                <a:ln w="19050">
                  <a:solidFill>
                    <a:srgbClr val="642100"/>
                  </a:solidFill>
                </a:ln>
                <a:solidFill>
                  <a:srgbClr val="993300"/>
                </a:solidFill>
                <a:latin typeface="Times New Roman"/>
              </a:rPr>
              <a:t> только девять раз в </a:t>
            </a:r>
            <a:r>
              <a:rPr lang="ru-RU" sz="2400" spc="-1" dirty="0" err="1">
                <a:ln w="19050">
                  <a:solidFill>
                    <a:srgbClr val="642100"/>
                  </a:solidFill>
                </a:ln>
                <a:solidFill>
                  <a:srgbClr val="993300"/>
                </a:solidFill>
                <a:latin typeface="Times New Roman"/>
              </a:rPr>
              <a:t>мину_____</a:t>
            </a:r>
            <a:r>
              <a:rPr lang="ru-RU" sz="2400" spc="-1" dirty="0">
                <a:ln w="19050">
                  <a:solidFill>
                    <a:srgbClr val="642100"/>
                  </a:solidFill>
                </a:ln>
                <a:solidFill>
                  <a:srgbClr val="993300"/>
                </a:solidFill>
                <a:latin typeface="Times New Roman"/>
              </a:rPr>
              <a:t>.</a:t>
            </a:r>
            <a:endParaRPr lang="ru-RU" sz="2400" spc="-1" dirty="0">
              <a:ln w="19050">
                <a:solidFill>
                  <a:srgbClr val="642100"/>
                </a:solidFill>
              </a:ln>
              <a:solidFill>
                <a:srgbClr val="993300"/>
              </a:solidFill>
              <a:latin typeface="Open Sans"/>
            </a:endParaRPr>
          </a:p>
        </p:txBody>
      </p:sp>
      <p:cxnSp>
        <p:nvCxnSpPr>
          <p:cNvPr id="15" name="Прямая соединительная линия 13"/>
          <p:cNvCxnSpPr/>
          <p:nvPr/>
        </p:nvCxnSpPr>
        <p:spPr>
          <a:xfrm>
            <a:off x="1200046" y="1228842"/>
            <a:ext cx="1025980" cy="0"/>
          </a:xfrm>
          <a:prstGeom prst="straightConnector1">
            <a:avLst/>
          </a:prstGeom>
          <a:ln w="38100">
            <a:solidFill>
              <a:srgbClr val="FF0000"/>
            </a:solidFill>
            <a:round/>
          </a:ln>
        </p:spPr>
      </p:cxnSp>
      <p:cxnSp>
        <p:nvCxnSpPr>
          <p:cNvPr id="16" name="Прямая соединительная линия 14"/>
          <p:cNvCxnSpPr>
            <a:cxnSpLocks/>
          </p:cNvCxnSpPr>
          <p:nvPr/>
        </p:nvCxnSpPr>
        <p:spPr>
          <a:xfrm>
            <a:off x="5951955" y="1175113"/>
            <a:ext cx="431992" cy="0"/>
          </a:xfrm>
          <a:prstGeom prst="straightConnector1">
            <a:avLst/>
          </a:prstGeom>
          <a:ln w="38100">
            <a:solidFill>
              <a:srgbClr val="FF0000"/>
            </a:solidFill>
            <a:round/>
          </a:ln>
        </p:spPr>
      </p:cxnSp>
      <p:sp>
        <p:nvSpPr>
          <p:cNvPr id="17" name="Text Box 37"/>
          <p:cNvSpPr/>
          <p:nvPr/>
        </p:nvSpPr>
        <p:spPr>
          <a:xfrm>
            <a:off x="3090010" y="580855"/>
            <a:ext cx="675992" cy="763244"/>
          </a:xfrm>
          <a:prstGeom prst="rect">
            <a:avLst/>
          </a:prstGeom>
          <a:noFill/>
          <a:ln w="0">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99" b="1"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ёт</a:t>
            </a:r>
            <a:endParaRPr lang="ru-RU" sz="4499" b="1" spc="-1" dirty="0">
              <a:ln w="12700">
                <a:solidFill>
                  <a:srgbClr val="FF6600"/>
                </a:solidFill>
              </a:ln>
              <a:solidFill>
                <a:srgbClr val="FF9933"/>
              </a:solidFill>
              <a:effectLst>
                <a:outerShdw blurRad="38100" dist="38100" dir="2700000" algn="tl">
                  <a:srgbClr val="000000">
                    <a:alpha val="43137"/>
                  </a:srgbClr>
                </a:outerShdw>
              </a:effectLst>
              <a:latin typeface="Open Sans"/>
            </a:endParaRPr>
          </a:p>
        </p:txBody>
      </p:sp>
      <p:sp>
        <p:nvSpPr>
          <p:cNvPr id="18" name="Text Box 36"/>
          <p:cNvSpPr/>
          <p:nvPr/>
        </p:nvSpPr>
        <p:spPr>
          <a:xfrm>
            <a:off x="7301929" y="580855"/>
            <a:ext cx="724046" cy="763244"/>
          </a:xfrm>
          <a:prstGeom prst="rect">
            <a:avLst/>
          </a:prstGeom>
          <a:noFill/>
          <a:ln w="0">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99" b="1"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rPr>
              <a:t>ту</a:t>
            </a:r>
            <a:endParaRPr lang="ru-RU" sz="4499" b="1" spc="-1" dirty="0">
              <a:ln w="12700">
                <a:solidFill>
                  <a:srgbClr val="FF6600"/>
                </a:solidFill>
              </a:ln>
              <a:solidFill>
                <a:srgbClr val="FF9933"/>
              </a:solidFill>
              <a:effectLst>
                <a:outerShdw blurRad="38100" dist="38100" dir="2700000" algn="tl">
                  <a:srgbClr val="000000">
                    <a:alpha val="43137"/>
                  </a:srgbClr>
                </a:outerShdw>
              </a:effectLst>
              <a:latin typeface="Open Sans"/>
            </a:endParaRPr>
          </a:p>
        </p:txBody>
      </p:sp>
      <p:sp>
        <p:nvSpPr>
          <p:cNvPr id="21" name="Прямоугольник 20"/>
          <p:cNvSpPr/>
          <p:nvPr/>
        </p:nvSpPr>
        <p:spPr>
          <a:xfrm>
            <a:off x="342024" y="2100149"/>
            <a:ext cx="4103922" cy="1187977"/>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sp>
        <p:nvSpPr>
          <p:cNvPr id="22" name="Прямоугольник 21"/>
          <p:cNvSpPr/>
          <p:nvPr/>
        </p:nvSpPr>
        <p:spPr>
          <a:xfrm>
            <a:off x="342024" y="3288126"/>
            <a:ext cx="4103922" cy="1187977"/>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4" name="Прямоугольник 23"/>
          <p:cNvSpPr/>
          <p:nvPr/>
        </p:nvSpPr>
        <p:spPr>
          <a:xfrm>
            <a:off x="4877938" y="2640138"/>
            <a:ext cx="3833927" cy="1619969"/>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pic>
        <p:nvPicPr>
          <p:cNvPr id="25" name="Picture 4"/>
          <p:cNvPicPr/>
          <p:nvPr/>
        </p:nvPicPr>
        <p:blipFill>
          <a:blip r:embed="rId2" cstate="print"/>
          <a:stretch/>
        </p:blipFill>
        <p:spPr>
          <a:xfrm>
            <a:off x="396024" y="2076141"/>
            <a:ext cx="4113184" cy="2313599"/>
          </a:xfrm>
          <a:prstGeom prst="rect">
            <a:avLst/>
          </a:prstGeom>
          <a:ln w="57150">
            <a:solidFill>
              <a:srgbClr val="00B0F0"/>
            </a:solidFill>
          </a:ln>
        </p:spPr>
      </p:pic>
    </p:spTree>
    <p:extLst>
      <p:ext uri="{BB962C8B-B14F-4D97-AF65-F5344CB8AC3E}">
        <p14:creationId xmlns:p14="http://schemas.microsoft.com/office/powerpoint/2010/main" val="411189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additive="repl">
                                        <p:cTn id="7" dur="500"/>
                                        <p:tgtEl>
                                          <p:spTgt spid="15"/>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ox(in)">
                                      <p:cBhvr>
                                        <p:cTn id="16" dur="500"/>
                                        <p:tgtEl>
                                          <p:spTgt spid="2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additive="repl">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additive="repl">
                                        <p:cTn id="25" dur="500"/>
                                        <p:tgtEl>
                                          <p:spTgt spid="16"/>
                                        </p:tgtEl>
                                      </p:cBhvr>
                                    </p:animEffec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ox(in)">
                                      <p:cBhvr>
                                        <p:cTn id="34" dur="500"/>
                                        <p:tgtEl>
                                          <p:spTgt spid="3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additive="repl">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additive="repl">
                                        <p:cTn id="48" dur="2000"/>
                                        <p:tgtEl>
                                          <p:spTgt spid="23"/>
                                        </p:tgtEl>
                                      </p:cBhvr>
                                    </p:animEffect>
                                  </p:childTnLst>
                                </p:cTn>
                              </p:par>
                              <p:par>
                                <p:cTn id="49" presetID="53"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1" grpId="0" animBg="1"/>
      <p:bldP spid="2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Box 2"/>
          <p:cNvSpPr/>
          <p:nvPr/>
        </p:nvSpPr>
        <p:spPr>
          <a:xfrm>
            <a:off x="582729" y="3923917"/>
            <a:ext cx="8480676" cy="96269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336915">
              <a:lnSpc>
                <a:spcPct val="90000"/>
              </a:lnSpc>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 pos="8422607" algn="l"/>
              </a:tabLst>
            </a:pPr>
            <a:r>
              <a:rPr lang="ru-RU" sz="3300" spc="-1">
                <a:solidFill>
                  <a:srgbClr val="000000"/>
                </a:solidFill>
                <a:latin typeface="Calibri Light"/>
              </a:rPr>
              <a:t>                        </a:t>
            </a:r>
            <a:endParaRPr lang="ru-RU" sz="3300" spc="-1">
              <a:solidFill>
                <a:srgbClr val="000000"/>
              </a:solidFill>
              <a:latin typeface="Open Sans"/>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196338916"/>
              </p:ext>
            </p:extLst>
          </p:nvPr>
        </p:nvGraphicFramePr>
        <p:xfrm>
          <a:off x="5102671" y="2268108"/>
          <a:ext cx="3671930" cy="2583140"/>
        </p:xfrm>
        <a:graphic>
          <a:graphicData uri="http://schemas.openxmlformats.org/drawingml/2006/table">
            <a:tbl>
              <a:tblPr firstRow="1" bandRow="1">
                <a:tableStyleId>{5C22544A-7EE6-4342-B048-85BDC9FD1C3A}</a:tableStyleId>
              </a:tblPr>
              <a:tblGrid>
                <a:gridCol w="3671930">
                  <a:extLst>
                    <a:ext uri="{9D8B030D-6E8A-4147-A177-3AD203B41FA5}">
                      <a16:colId xmlns:a16="http://schemas.microsoft.com/office/drawing/2014/main" val="20000"/>
                    </a:ext>
                  </a:extLst>
                </a:gridCol>
              </a:tblGrid>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strike="noStrike" spc="-1" dirty="0">
                          <a:ln w="19050">
                            <a:solidFill>
                              <a:srgbClr val="642100"/>
                            </a:solidFill>
                          </a:ln>
                          <a:solidFill>
                            <a:srgbClr val="993300"/>
                          </a:solidFill>
                          <a:latin typeface="Times New Roman"/>
                        </a:rPr>
                        <a:t>Это предложение о (об)</a:t>
                      </a:r>
                      <a:endParaRPr lang="ru-RU" sz="2100" b="0" strike="noStrike" spc="-1" dirty="0">
                        <a:ln w="19050">
                          <a:solidFill>
                            <a:srgbClr val="642100"/>
                          </a:solidFill>
                        </a:ln>
                        <a:solidFill>
                          <a:srgbClr val="993300"/>
                        </a:solidFill>
                        <a:latin typeface="Open San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ПРИВЫЧКАХ ДЕЛЬФИНА</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708568">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ОСОБЕННОСТЯХ ДЕЛЬФИНА</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8569">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ЛЮБИМОЙ ЕДЕ ДЕЛЬФИНА</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708568">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100" b="0" i="1" u="none" strike="noStrike" spc="-1" dirty="0">
                          <a:ln w="12700">
                            <a:solidFill>
                              <a:srgbClr val="FF6600"/>
                            </a:solidFill>
                          </a:ln>
                          <a:solidFill>
                            <a:srgbClr val="FF9933"/>
                          </a:solidFill>
                          <a:effectLst>
                            <a:outerShdw blurRad="38100" dist="38100" dir="2700000" algn="tl">
                              <a:srgbClr val="000000">
                                <a:alpha val="43137"/>
                              </a:srgbClr>
                            </a:outerShdw>
                          </a:effectLst>
                          <a:latin typeface="Times New Roman"/>
                          <a:cs typeface="+mn-cs"/>
                        </a:rPr>
                        <a:t>МЕСТЕ ОБИТАНИЯ ДЕЛЬФИНА</a:t>
                      </a:r>
                      <a:endParaRPr lang="ru-RU" sz="2100" b="0"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mn-cs"/>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2" name="Таблица 4"/>
          <p:cNvGraphicFramePr/>
          <p:nvPr>
            <p:extLst>
              <p:ext uri="{D42A27DB-BD31-4B8C-83A1-F6EECF244321}">
                <p14:modId xmlns:p14="http://schemas.microsoft.com/office/powerpoint/2010/main" val="249274544"/>
              </p:ext>
            </p:extLst>
          </p:nvPr>
        </p:nvGraphicFramePr>
        <p:xfrm>
          <a:off x="431761" y="2214110"/>
          <a:ext cx="4391308" cy="2243948"/>
        </p:xfrm>
        <a:graphic>
          <a:graphicData uri="http://schemas.openxmlformats.org/drawingml/2006/table">
            <a:tbl>
              <a:tblPr/>
              <a:tblGrid>
                <a:gridCol w="1097827">
                  <a:extLst>
                    <a:ext uri="{9D8B030D-6E8A-4147-A177-3AD203B41FA5}">
                      <a16:colId xmlns:a16="http://schemas.microsoft.com/office/drawing/2014/main" val="20000"/>
                    </a:ext>
                  </a:extLst>
                </a:gridCol>
                <a:gridCol w="1097827">
                  <a:extLst>
                    <a:ext uri="{9D8B030D-6E8A-4147-A177-3AD203B41FA5}">
                      <a16:colId xmlns:a16="http://schemas.microsoft.com/office/drawing/2014/main" val="20001"/>
                    </a:ext>
                  </a:extLst>
                </a:gridCol>
                <a:gridCol w="1097827">
                  <a:extLst>
                    <a:ext uri="{9D8B030D-6E8A-4147-A177-3AD203B41FA5}">
                      <a16:colId xmlns:a16="http://schemas.microsoft.com/office/drawing/2014/main" val="20002"/>
                    </a:ext>
                  </a:extLst>
                </a:gridCol>
                <a:gridCol w="1097827">
                  <a:extLst>
                    <a:ext uri="{9D8B030D-6E8A-4147-A177-3AD203B41FA5}">
                      <a16:colId xmlns:a16="http://schemas.microsoft.com/office/drawing/2014/main" val="20003"/>
                    </a:ext>
                  </a:extLst>
                </a:gridCol>
              </a:tblGrid>
              <a:tr h="1121804">
                <a:tc>
                  <a:txBody>
                    <a:bodyPr/>
                    <a:lstStyle/>
                    <a:p>
                      <a:pPr algn="ctr" fontAlgn="t">
                        <a:lnSpc>
                          <a:spcPct val="128000"/>
                        </a:lnSpc>
                        <a:spcBef>
                          <a:spcPts val="26"/>
                        </a:spcBef>
                        <a:spcAft>
                          <a:spcPts val="26"/>
                        </a:spcAft>
                        <a:tabLst>
                          <a:tab pos="0" algn="l"/>
                        </a:tabLst>
                      </a:pPr>
                      <a:r>
                        <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ишь</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лю</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ала</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ит</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0"/>
                  </a:ext>
                </a:extLst>
              </a:tr>
              <a:tr h="1121804">
                <a:tc>
                  <a:txBody>
                    <a:bodyPr/>
                    <a:lstStyle/>
                    <a:p>
                      <a:pPr algn="ctr" fontAlgn="t">
                        <a:lnSpc>
                          <a:spcPct val="128000"/>
                        </a:lnSpc>
                        <a:spcBef>
                          <a:spcPts val="26"/>
                        </a:spcBef>
                        <a:spcAft>
                          <a:spcPts val="26"/>
                        </a:spcAft>
                        <a:tabLst>
                          <a:tab pos="0" algn="l"/>
                        </a:tabLst>
                      </a:pPr>
                      <a:r>
                        <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им</a:t>
                      </a:r>
                      <a:endPar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ая</a:t>
                      </a:r>
                      <a:endPar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ой</a:t>
                      </a:r>
                      <a:endParaRPr lang="ru-RU" sz="5400" b="1" i="0" u="none" strike="noStrike" spc="-1">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tc>
                  <a:txBody>
                    <a:bodyPr/>
                    <a:lstStyle/>
                    <a:p>
                      <a:pPr algn="ctr" fontAlgn="t">
                        <a:lnSpc>
                          <a:spcPct val="128000"/>
                        </a:lnSpc>
                        <a:spcBef>
                          <a:spcPts val="26"/>
                        </a:spcBef>
                        <a:spcAft>
                          <a:spcPts val="26"/>
                        </a:spcAft>
                        <a:tabLst>
                          <a:tab pos="0" algn="l"/>
                        </a:tabLst>
                      </a:pPr>
                      <a:r>
                        <a:rPr lang="ru-RU" sz="5400" b="1" i="0" u="none" strike="noStrike"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cs typeface="WenQuanYi Micro Hei"/>
                        </a:rPr>
                        <a:t>ие</a:t>
                      </a:r>
                      <a:endParaRPr lang="ru-RU" sz="5400" b="1" i="0" u="none" strike="noStrike" spc="-1" dirty="0">
                        <a:ln w="12700">
                          <a:solidFill>
                            <a:srgbClr val="FF6600"/>
                          </a:solidFill>
                        </a:ln>
                        <a:solidFill>
                          <a:srgbClr val="FF9933"/>
                        </a:solidFill>
                        <a:effectLst>
                          <a:outerShdw blurRad="38100" dist="38100" dir="2700000" algn="tl">
                            <a:srgbClr val="000000">
                              <a:alpha val="43137"/>
                            </a:srgbClr>
                          </a:outerShdw>
                        </a:effectLst>
                        <a:latin typeface="Open Sans"/>
                        <a:cs typeface="WenQuanYi Micro Hei"/>
                      </a:endParaRPr>
                    </a:p>
                  </a:txBody>
                  <a:tcPr marL="68571" marR="68571" marT="34286" marB="34286">
                    <a:lnL w="38100" cap="flat" cmpd="sng" algn="ctr">
                      <a:solidFill>
                        <a:schemeClr val="tx1">
                          <a:lumMod val="65000"/>
                          <a:lumOff val="35000"/>
                        </a:schemeClr>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 name="Прямоугольник 23"/>
          <p:cNvSpPr/>
          <p:nvPr/>
        </p:nvSpPr>
        <p:spPr>
          <a:xfrm>
            <a:off x="5372666" y="3078093"/>
            <a:ext cx="3185939" cy="701987"/>
          </a:xfrm>
          <a:prstGeom prst="rect">
            <a:avLst/>
          </a:prstGeom>
          <a:noFill/>
          <a:ln w="38100">
            <a:solidFill>
              <a:srgbClr val="C00000"/>
            </a:solidFill>
            <a:round/>
          </a:ln>
        </p:spPr>
        <p:style>
          <a:lnRef idx="0">
            <a:scrgbClr r="0" g="0" b="0"/>
          </a:lnRef>
          <a:fillRef idx="0">
            <a:scrgbClr r="0" g="0" b="0"/>
          </a:fillRef>
          <a:effectRef idx="0">
            <a:scrgbClr r="0" g="0" b="0"/>
          </a:effectRef>
          <a:fontRef idx="minor"/>
        </p:style>
        <p:txBody>
          <a:bodyPr numCol="1" spcCol="0" anchor="t">
            <a:noAutofit/>
          </a:bodyPr>
          <a:lstStyle/>
          <a:p>
            <a:pPr defTabSz="336915">
              <a:spcBef>
                <a:spcPts val="19"/>
              </a:spcBef>
              <a:spcAft>
                <a:spcPts val="19"/>
              </a:spcAft>
              <a:tabLst>
                <a:tab pos="0" algn="l"/>
              </a:tabLst>
            </a:pPr>
            <a:endParaRPr lang="ru-RU" sz="1350" spc="-1">
              <a:solidFill>
                <a:schemeClr val="lt1"/>
              </a:solidFill>
              <a:latin typeface="Calibri"/>
            </a:endParaRPr>
          </a:p>
        </p:txBody>
      </p:sp>
      <p:sp>
        <p:nvSpPr>
          <p:cNvPr id="29" name="Прямоугольник 28"/>
          <p:cNvSpPr/>
          <p:nvPr/>
        </p:nvSpPr>
        <p:spPr>
          <a:xfrm>
            <a:off x="3887694" y="2754099"/>
            <a:ext cx="809985" cy="4319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0" name="Прямоугольник 29"/>
          <p:cNvSpPr/>
          <p:nvPr/>
        </p:nvSpPr>
        <p:spPr>
          <a:xfrm>
            <a:off x="1673737" y="3834079"/>
            <a:ext cx="809985" cy="4319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4" name="Прямоугольник 19"/>
          <p:cNvSpPr/>
          <p:nvPr/>
        </p:nvSpPr>
        <p:spPr>
          <a:xfrm>
            <a:off x="231964" y="709914"/>
            <a:ext cx="8815432" cy="806815"/>
          </a:xfrm>
          <a:prstGeom prst="rect">
            <a:avLst/>
          </a:prstGeom>
          <a:noFill/>
          <a:ln w="0">
            <a:noFill/>
          </a:ln>
        </p:spPr>
        <p:style>
          <a:lnRef idx="0">
            <a:scrgbClr r="0" g="0" b="0"/>
          </a:lnRef>
          <a:fillRef idx="0">
            <a:scrgbClr r="0" g="0" b="0"/>
          </a:fillRef>
          <a:effectRef idx="0">
            <a:scrgbClr r="0" g="0" b="0"/>
          </a:effectRef>
          <a:fontRef idx="minor"/>
        </p:style>
        <p:txBody>
          <a:bodyPr lIns="67491" tIns="33746" rIns="67491" bIns="33746" anchor="t">
            <a:spAutoFit/>
          </a:bodyPr>
          <a:lstStyle/>
          <a:p>
            <a:pPr algn="ctr" defTabSz="336915"/>
            <a:r>
              <a:rPr lang="ru-RU" sz="2400" spc="-1" dirty="0">
                <a:ln w="19050">
                  <a:solidFill>
                    <a:srgbClr val="642100"/>
                  </a:solidFill>
                </a:ln>
                <a:solidFill>
                  <a:srgbClr val="993300"/>
                </a:solidFill>
                <a:latin typeface="Times New Roman"/>
              </a:rPr>
              <a:t>У дельфина всегда </a:t>
            </a:r>
            <a:r>
              <a:rPr lang="ru-RU" sz="2400" spc="-1" dirty="0" err="1">
                <a:ln w="19050">
                  <a:solidFill>
                    <a:srgbClr val="642100"/>
                  </a:solidFill>
                </a:ln>
                <a:solidFill>
                  <a:srgbClr val="993300"/>
                </a:solidFill>
                <a:latin typeface="Times New Roman"/>
              </a:rPr>
              <a:t>сп____</a:t>
            </a:r>
            <a:r>
              <a:rPr lang="ru-RU" sz="2400" spc="-1" dirty="0">
                <a:ln w="19050">
                  <a:solidFill>
                    <a:srgbClr val="642100"/>
                  </a:solidFill>
                </a:ln>
                <a:solidFill>
                  <a:srgbClr val="993300"/>
                </a:solidFill>
                <a:latin typeface="Times New Roman"/>
              </a:rPr>
              <a:t>  только одна половина мозга, </a:t>
            </a:r>
          </a:p>
          <a:p>
            <a:pPr algn="ctr" defTabSz="336915"/>
            <a:r>
              <a:rPr lang="ru-RU" sz="2400" spc="-1" dirty="0">
                <a:ln w="19050">
                  <a:solidFill>
                    <a:srgbClr val="642100"/>
                  </a:solidFill>
                </a:ln>
                <a:solidFill>
                  <a:srgbClr val="993300"/>
                </a:solidFill>
                <a:latin typeface="Times New Roman"/>
              </a:rPr>
              <a:t>а </a:t>
            </a:r>
            <a:r>
              <a:rPr lang="ru-RU" sz="2400" spc="-1" dirty="0" err="1">
                <a:ln w="19050">
                  <a:solidFill>
                    <a:srgbClr val="642100"/>
                  </a:solidFill>
                </a:ln>
                <a:solidFill>
                  <a:srgbClr val="993300"/>
                </a:solidFill>
                <a:latin typeface="Times New Roman"/>
              </a:rPr>
              <a:t>друг____</a:t>
            </a:r>
            <a:r>
              <a:rPr lang="ru-RU" sz="2400" spc="-1" dirty="0">
                <a:ln w="19050">
                  <a:solidFill>
                    <a:srgbClr val="642100"/>
                  </a:solidFill>
                </a:ln>
                <a:solidFill>
                  <a:srgbClr val="993300"/>
                </a:solidFill>
                <a:latin typeface="Times New Roman"/>
              </a:rPr>
              <a:t> часть следит за обстановкой вокруг.</a:t>
            </a:r>
            <a:endParaRPr lang="ru-RU" sz="2400" spc="-1" dirty="0">
              <a:ln w="19050">
                <a:solidFill>
                  <a:srgbClr val="642100"/>
                </a:solidFill>
              </a:ln>
              <a:solidFill>
                <a:srgbClr val="993300"/>
              </a:solidFill>
              <a:latin typeface="Open Sans"/>
            </a:endParaRPr>
          </a:p>
        </p:txBody>
      </p:sp>
      <p:cxnSp>
        <p:nvCxnSpPr>
          <p:cNvPr id="15" name="Прямая соединительная линия 13"/>
          <p:cNvCxnSpPr>
            <a:cxnSpLocks/>
          </p:cNvCxnSpPr>
          <p:nvPr/>
        </p:nvCxnSpPr>
        <p:spPr>
          <a:xfrm>
            <a:off x="6184474" y="1077408"/>
            <a:ext cx="1241976" cy="0"/>
          </a:xfrm>
          <a:prstGeom prst="straightConnector1">
            <a:avLst/>
          </a:prstGeom>
          <a:ln w="38100">
            <a:solidFill>
              <a:srgbClr val="C00000"/>
            </a:solidFill>
            <a:round/>
          </a:ln>
        </p:spPr>
      </p:cxnSp>
      <p:cxnSp>
        <p:nvCxnSpPr>
          <p:cNvPr id="16" name="Прямая соединительная линия 14"/>
          <p:cNvCxnSpPr/>
          <p:nvPr/>
        </p:nvCxnSpPr>
        <p:spPr>
          <a:xfrm>
            <a:off x="3160532" y="1455401"/>
            <a:ext cx="647988" cy="0"/>
          </a:xfrm>
          <a:prstGeom prst="straightConnector1">
            <a:avLst/>
          </a:prstGeom>
          <a:ln w="38100">
            <a:solidFill>
              <a:srgbClr val="C00000"/>
            </a:solidFill>
            <a:round/>
          </a:ln>
        </p:spPr>
      </p:cxnSp>
      <p:sp>
        <p:nvSpPr>
          <p:cNvPr id="17" name="Text Box 37"/>
          <p:cNvSpPr/>
          <p:nvPr/>
        </p:nvSpPr>
        <p:spPr>
          <a:xfrm>
            <a:off x="3700522" y="483420"/>
            <a:ext cx="917982" cy="763244"/>
          </a:xfrm>
          <a:prstGeom prst="rect">
            <a:avLst/>
          </a:prstGeom>
          <a:noFill/>
          <a:ln w="0">
            <a:noFill/>
          </a:ln>
        </p:spPr>
        <p:style>
          <a:lnRef idx="0">
            <a:scrgbClr r="0" g="0" b="0"/>
          </a:lnRef>
          <a:fillRef idx="0">
            <a:scrgbClr r="0" g="0" b="0"/>
          </a:fillRef>
          <a:effectRef idx="0">
            <a:scrgbClr r="0" g="0" b="0"/>
          </a:effectRef>
          <a:fontRef idx="minor"/>
        </p:style>
        <p:txBody>
          <a:bodyPr wrap="square"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99" b="1"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ит</a:t>
            </a:r>
            <a:endParaRPr lang="ru-RU" sz="4499" spc="-1" dirty="0">
              <a:ln w="12700">
                <a:solidFill>
                  <a:srgbClr val="FF6600"/>
                </a:solidFill>
              </a:ln>
              <a:solidFill>
                <a:srgbClr val="FF9933"/>
              </a:solidFill>
              <a:effectLst>
                <a:outerShdw blurRad="38100" dist="38100" dir="2700000" algn="tl">
                  <a:srgbClr val="000000">
                    <a:alpha val="43137"/>
                  </a:srgbClr>
                </a:outerShdw>
              </a:effectLst>
              <a:latin typeface="Open Sans"/>
            </a:endParaRPr>
          </a:p>
        </p:txBody>
      </p:sp>
      <p:sp>
        <p:nvSpPr>
          <p:cNvPr id="18" name="Text Box 36"/>
          <p:cNvSpPr/>
          <p:nvPr/>
        </p:nvSpPr>
        <p:spPr>
          <a:xfrm>
            <a:off x="2296548" y="861413"/>
            <a:ext cx="724046" cy="763244"/>
          </a:xfrm>
          <a:prstGeom prst="rect">
            <a:avLst/>
          </a:prstGeom>
          <a:noFill/>
          <a:ln w="0">
            <a:noFill/>
          </a:ln>
        </p:spPr>
        <p:style>
          <a:lnRef idx="0">
            <a:scrgbClr r="0" g="0" b="0"/>
          </a:lnRef>
          <a:fillRef idx="0">
            <a:scrgbClr r="0" g="0" b="0"/>
          </a:fillRef>
          <a:effectRef idx="0">
            <a:scrgbClr r="0" g="0" b="0"/>
          </a:effectRef>
          <a:fontRef idx="minor"/>
        </p:style>
        <p:txBody>
          <a:bodyPr lIns="67491" tIns="35095" rIns="67491" bIns="35095" anchor="t">
            <a:spAutoFit/>
          </a:bodyPr>
          <a:lstStyle/>
          <a:p>
            <a:pPr algn="ctr" defTabSz="336915">
              <a:spcBef>
                <a:spcPts val="19"/>
              </a:spcBef>
              <a:spcAft>
                <a:spcPts val="19"/>
              </a:spcAft>
              <a:tabLst>
                <a:tab pos="0" algn="l"/>
                <a:tab pos="685709" algn="l"/>
                <a:tab pos="1371417" algn="l"/>
                <a:tab pos="2057126" algn="l"/>
                <a:tab pos="2742834" algn="l"/>
                <a:tab pos="3428543" algn="l"/>
                <a:tab pos="4114251" algn="l"/>
                <a:tab pos="4799960" algn="l"/>
                <a:tab pos="5485668" algn="l"/>
                <a:tab pos="6171377" algn="l"/>
                <a:tab pos="6857086" algn="l"/>
                <a:tab pos="7542794" algn="l"/>
                <a:tab pos="7748777" algn="l"/>
                <a:tab pos="8085692" algn="l"/>
              </a:tabLst>
            </a:pPr>
            <a:r>
              <a:rPr lang="ru-RU" sz="4499" b="1" spc="-1" dirty="0" err="1">
                <a:ln w="12700">
                  <a:solidFill>
                    <a:srgbClr val="FF6600"/>
                  </a:solidFill>
                </a:ln>
                <a:solidFill>
                  <a:srgbClr val="FF9933"/>
                </a:solidFill>
                <a:effectLst>
                  <a:outerShdw blurRad="38100" dist="38100" dir="2700000" algn="tl">
                    <a:srgbClr val="000000">
                      <a:alpha val="43137"/>
                    </a:srgbClr>
                  </a:outerShdw>
                </a:effectLst>
                <a:latin typeface="Propisi"/>
                <a:ea typeface="SimHei"/>
              </a:rPr>
              <a:t>ая</a:t>
            </a:r>
            <a:endParaRPr lang="ru-RU" sz="4499" spc="-1" dirty="0">
              <a:ln w="12700">
                <a:solidFill>
                  <a:srgbClr val="FF6600"/>
                </a:solidFill>
              </a:ln>
              <a:solidFill>
                <a:srgbClr val="FF9933"/>
              </a:solidFill>
              <a:effectLst>
                <a:outerShdw blurRad="38100" dist="38100" dir="2700000" algn="tl">
                  <a:srgbClr val="000000">
                    <a:alpha val="43137"/>
                  </a:srgbClr>
                </a:outerShdw>
              </a:effectLst>
              <a:latin typeface="Open Sans"/>
            </a:endParaRPr>
          </a:p>
        </p:txBody>
      </p:sp>
      <p:sp>
        <p:nvSpPr>
          <p:cNvPr id="22" name="Прямоугольник 21"/>
          <p:cNvSpPr/>
          <p:nvPr/>
        </p:nvSpPr>
        <p:spPr>
          <a:xfrm>
            <a:off x="377762" y="2160111"/>
            <a:ext cx="4481914" cy="1187977"/>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sp>
        <p:nvSpPr>
          <p:cNvPr id="24" name="Прямоугольник 23"/>
          <p:cNvSpPr/>
          <p:nvPr/>
        </p:nvSpPr>
        <p:spPr>
          <a:xfrm>
            <a:off x="377762" y="3348088"/>
            <a:ext cx="4481914" cy="1187977"/>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6" name="Прямоугольник 25"/>
          <p:cNvSpPr/>
          <p:nvPr/>
        </p:nvSpPr>
        <p:spPr>
          <a:xfrm>
            <a:off x="5075672" y="2700100"/>
            <a:ext cx="3725929" cy="2213958"/>
          </a:xfrm>
          <a:prstGeom prst="rect">
            <a:avLst/>
          </a:prstGeom>
          <a:solidFill>
            <a:srgbClr val="45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t>                                   </a:t>
            </a:r>
          </a:p>
        </p:txBody>
      </p:sp>
      <p:pic>
        <p:nvPicPr>
          <p:cNvPr id="27" name="Picture 2" descr="https://i.pinimg.com/736x/c7/f1/06/c7f10698638a98b5ae2cd419be0f6ea2.jpg"/>
          <p:cNvPicPr>
            <a:picLocks noChangeAspect="1" noChangeArrowheads="1"/>
          </p:cNvPicPr>
          <p:nvPr/>
        </p:nvPicPr>
        <p:blipFill>
          <a:blip r:embed="rId2" cstate="print"/>
          <a:srcRect/>
          <a:stretch>
            <a:fillRect/>
          </a:stretch>
        </p:blipFill>
        <p:spPr bwMode="auto">
          <a:xfrm>
            <a:off x="419096" y="2083226"/>
            <a:ext cx="4416638" cy="3073623"/>
          </a:xfrm>
          <a:prstGeom prst="rect">
            <a:avLst/>
          </a:prstGeom>
          <a:noFill/>
          <a:ln w="57150">
            <a:solidFill>
              <a:srgbClr val="00B0F0"/>
            </a:solidFill>
          </a:ln>
        </p:spPr>
      </p:pic>
    </p:spTree>
    <p:extLst>
      <p:ext uri="{BB962C8B-B14F-4D97-AF65-F5344CB8AC3E}">
        <p14:creationId xmlns:p14="http://schemas.microsoft.com/office/powerpoint/2010/main" val="216146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additive="repl">
                                        <p:cTn id="7" dur="500"/>
                                        <p:tgtEl>
                                          <p:spTgt spid="15"/>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ox(in)">
                                      <p:cBhvr>
                                        <p:cTn id="16" dur="500"/>
                                        <p:tgtEl>
                                          <p:spTgt spid="2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additive="repl">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additive="repl">
                                        <p:cTn id="25" dur="500"/>
                                        <p:tgtEl>
                                          <p:spTgt spid="16"/>
                                        </p:tgtEl>
                                      </p:cBhvr>
                                    </p:animEffec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ox(in)">
                                      <p:cBhvr>
                                        <p:cTn id="34" dur="500"/>
                                        <p:tgtEl>
                                          <p:spTgt spid="30"/>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additive="repl">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additive="repl">
                                        <p:cTn id="48" dur="2000"/>
                                        <p:tgtEl>
                                          <p:spTgt spid="23"/>
                                        </p:tgtEl>
                                      </p:cBhvr>
                                    </p:animEffect>
                                  </p:childTnLst>
                                </p:cTn>
                              </p:par>
                              <p:par>
                                <p:cTn id="49" presetID="53"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1000" fill="hold"/>
                                        <p:tgtEl>
                                          <p:spTgt spid="27"/>
                                        </p:tgtEl>
                                        <p:attrNameLst>
                                          <p:attrName>ppt_w</p:attrName>
                                        </p:attrNameLst>
                                      </p:cBhvr>
                                      <p:tavLst>
                                        <p:tav tm="0">
                                          <p:val>
                                            <p:fltVal val="0"/>
                                          </p:val>
                                        </p:tav>
                                        <p:tav tm="100000">
                                          <p:val>
                                            <p:strVal val="#ppt_w"/>
                                          </p:val>
                                        </p:tav>
                                      </p:tavLst>
                                    </p:anim>
                                    <p:anim calcmode="lin" valueType="num">
                                      <p:cBhvr>
                                        <p:cTn id="52" dur="1000" fill="hold"/>
                                        <p:tgtEl>
                                          <p:spTgt spid="27"/>
                                        </p:tgtEl>
                                        <p:attrNameLst>
                                          <p:attrName>ppt_h</p:attrName>
                                        </p:attrNameLst>
                                      </p:cBhvr>
                                      <p:tavLst>
                                        <p:tav tm="0">
                                          <p:val>
                                            <p:fltVal val="0"/>
                                          </p:val>
                                        </p:tav>
                                        <p:tav tm="100000">
                                          <p:val>
                                            <p:strVal val="#ppt_h"/>
                                          </p:val>
                                        </p:tav>
                                      </p:tavLst>
                                    </p:anim>
                                    <p:animEffect transition="in" filter="fade">
                                      <p:cBhvr>
                                        <p:cTn id="5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22" grpId="0" animBg="1"/>
      <p:bldP spid="24" grpId="0" animBg="1"/>
      <p:bldP spid="2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Light"/>
        <a:ea typeface=""/>
        <a:cs typeface="WenQuanYi Micro Hei"/>
      </a:majorFont>
      <a:minorFont>
        <a:latin typeface="Calibri"/>
        <a:ea typeface=""/>
        <a:cs typeface="WenQuanYi Micro Hei"/>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490</TotalTime>
  <Words>1875</Words>
  <Application>Microsoft Office PowerPoint</Application>
  <PresentationFormat>Экран (4:3)</PresentationFormat>
  <Paragraphs>314</Paragraphs>
  <Slides>34</Slides>
  <Notes>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34</vt:i4>
      </vt:variant>
    </vt:vector>
  </HeadingPairs>
  <TitlesOfParts>
    <vt:vector size="46" baseType="lpstr">
      <vt:lpstr>Arial</vt:lpstr>
      <vt:lpstr>Calibri</vt:lpstr>
      <vt:lpstr>Calibri Light</vt:lpstr>
      <vt:lpstr>Open Sans</vt:lpstr>
      <vt:lpstr>Propisi</vt:lpstr>
      <vt:lpstr>Symbol</vt:lpstr>
      <vt:lpstr>Tempora LGC Uni</vt:lpstr>
      <vt:lpstr>Times New Roman</vt:lpstr>
      <vt:lpstr>Wingdings</vt:lpstr>
      <vt:lpstr>Office Theme</vt:lpstr>
      <vt:lpstr>3_Тема Office</vt:lpstr>
      <vt:lpstr>1_Office Theme</vt:lpstr>
      <vt:lpstr>Формирование смыслового чтения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Наталья</cp:lastModifiedBy>
  <cp:revision>35</cp:revision>
  <dcterms:created xsi:type="dcterms:W3CDTF">2020-05-20T13:09:53Z</dcterms:created>
  <dcterms:modified xsi:type="dcterms:W3CDTF">2025-06-08T13:36:26Z</dcterms:modified>
</cp:coreProperties>
</file>