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57" r:id="rId4"/>
    <p:sldId id="258" r:id="rId5"/>
    <p:sldId id="260" r:id="rId6"/>
    <p:sldId id="259" r:id="rId7"/>
    <p:sldId id="261" r:id="rId8"/>
    <p:sldId id="27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62" autoAdjust="0"/>
  </p:normalViewPr>
  <p:slideViewPr>
    <p:cSldViewPr>
      <p:cViewPr varScale="1">
        <p:scale>
          <a:sx n="88" d="100"/>
          <a:sy n="88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701DF-B887-40B4-B00E-15C44122B32E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F0400-4FD6-4280-BC34-C740FC794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43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0400-4FD6-4280-BC34-C740FC794B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2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0400-4FD6-4280-BC34-C740FC794B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4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9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9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CB0698C8-655B-4457-BCB3-A8D0645F8A9D}"/>
              </a:ext>
            </a:extLst>
          </p:cNvPr>
          <p:cNvSpPr/>
          <p:nvPr userDrawn="1"/>
        </p:nvSpPr>
        <p:spPr>
          <a:xfrm>
            <a:off x="295274" y="286211"/>
            <a:ext cx="11601452" cy="6504384"/>
          </a:xfrm>
          <a:custGeom>
            <a:avLst/>
            <a:gdLst>
              <a:gd name="connsiteX0" fmla="*/ 11566253 w 11601452"/>
              <a:gd name="connsiteY0" fmla="*/ 705827 h 6285578"/>
              <a:gd name="connsiteX1" fmla="*/ 11601452 w 11601452"/>
              <a:gd name="connsiteY1" fmla="*/ 705827 h 6285578"/>
              <a:gd name="connsiteX2" fmla="*/ 11601452 w 11601452"/>
              <a:gd name="connsiteY2" fmla="*/ 6285578 h 6285578"/>
              <a:gd name="connsiteX3" fmla="*/ 0 w 11601452"/>
              <a:gd name="connsiteY3" fmla="*/ 6285578 h 6285578"/>
              <a:gd name="connsiteX4" fmla="*/ 0 w 11601452"/>
              <a:gd name="connsiteY4" fmla="*/ 705827 h 6285578"/>
              <a:gd name="connsiteX5" fmla="*/ 35199 w 11601452"/>
              <a:gd name="connsiteY5" fmla="*/ 705827 h 6285578"/>
              <a:gd name="connsiteX6" fmla="*/ 35199 w 11601452"/>
              <a:gd name="connsiteY6" fmla="*/ 6250379 h 6285578"/>
              <a:gd name="connsiteX7" fmla="*/ 11566253 w 11601452"/>
              <a:gd name="connsiteY7" fmla="*/ 6250379 h 6285578"/>
              <a:gd name="connsiteX8" fmla="*/ 696764 w 11601452"/>
              <a:gd name="connsiteY8" fmla="*/ 0 h 6285578"/>
              <a:gd name="connsiteX9" fmla="*/ 10904688 w 11601452"/>
              <a:gd name="connsiteY9" fmla="*/ 0 h 6285578"/>
              <a:gd name="connsiteX10" fmla="*/ 10904688 w 11601452"/>
              <a:gd name="connsiteY10" fmla="*/ 35199 h 6285578"/>
              <a:gd name="connsiteX11" fmla="*/ 696764 w 11601452"/>
              <a:gd name="connsiteY11" fmla="*/ 35199 h 628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1452" h="6285578">
                <a:moveTo>
                  <a:pt x="11566253" y="705827"/>
                </a:moveTo>
                <a:lnTo>
                  <a:pt x="11601452" y="705827"/>
                </a:lnTo>
                <a:lnTo>
                  <a:pt x="11601452" y="6285578"/>
                </a:lnTo>
                <a:lnTo>
                  <a:pt x="0" y="6285578"/>
                </a:lnTo>
                <a:lnTo>
                  <a:pt x="0" y="705827"/>
                </a:lnTo>
                <a:lnTo>
                  <a:pt x="35199" y="705827"/>
                </a:lnTo>
                <a:lnTo>
                  <a:pt x="35199" y="6250379"/>
                </a:lnTo>
                <a:lnTo>
                  <a:pt x="11566253" y="6250379"/>
                </a:lnTo>
                <a:close/>
                <a:moveTo>
                  <a:pt x="696764" y="0"/>
                </a:moveTo>
                <a:lnTo>
                  <a:pt x="10904688" y="0"/>
                </a:lnTo>
                <a:lnTo>
                  <a:pt x="10904688" y="35199"/>
                </a:lnTo>
                <a:lnTo>
                  <a:pt x="696764" y="3519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0E8CAD85-8676-492B-A93F-2E184F1D2E1A}"/>
              </a:ext>
            </a:extLst>
          </p:cNvPr>
          <p:cNvSpPr/>
          <p:nvPr/>
        </p:nvSpPr>
        <p:spPr>
          <a:xfrm>
            <a:off x="8704916" y="5965992"/>
            <a:ext cx="251104" cy="302390"/>
          </a:xfrm>
          <a:custGeom>
            <a:avLst/>
            <a:gdLst>
              <a:gd name="connsiteX0" fmla="*/ 250226 w 251104"/>
              <a:gd name="connsiteY0" fmla="*/ 266606 h 302390"/>
              <a:gd name="connsiteX1" fmla="*/ 221849 w 251104"/>
              <a:gd name="connsiteY1" fmla="*/ 117941 h 302390"/>
              <a:gd name="connsiteX2" fmla="*/ 181355 w 251104"/>
              <a:gd name="connsiteY2" fmla="*/ 42793 h 302390"/>
              <a:gd name="connsiteX3" fmla="*/ 116691 w 251104"/>
              <a:gd name="connsiteY3" fmla="*/ 1107 h 302390"/>
              <a:gd name="connsiteX4" fmla="*/ 89946 w 251104"/>
              <a:gd name="connsiteY4" fmla="*/ 1107 h 302390"/>
              <a:gd name="connsiteX5" fmla="*/ 8394 w 251104"/>
              <a:gd name="connsiteY5" fmla="*/ 72865 h 302390"/>
              <a:gd name="connsiteX6" fmla="*/ 13605 w 251104"/>
              <a:gd name="connsiteY6" fmla="*/ 253234 h 302390"/>
              <a:gd name="connsiteX7" fmla="*/ 23148 w 251104"/>
              <a:gd name="connsiteY7" fmla="*/ 280732 h 302390"/>
              <a:gd name="connsiteX8" fmla="*/ 12726 w 251104"/>
              <a:gd name="connsiteY8" fmla="*/ 302391 h 302390"/>
              <a:gd name="connsiteX9" fmla="*/ 251105 w 251104"/>
              <a:gd name="connsiteY9" fmla="*/ 269431 h 302390"/>
              <a:gd name="connsiteX10" fmla="*/ 250226 w 251104"/>
              <a:gd name="connsiteY10" fmla="*/ 266606 h 30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104" h="302390">
                <a:moveTo>
                  <a:pt x="250226" y="266606"/>
                </a:moveTo>
                <a:cubicBezTo>
                  <a:pt x="246647" y="216005"/>
                  <a:pt x="238673" y="166031"/>
                  <a:pt x="221849" y="117941"/>
                </a:cubicBezTo>
                <a:cubicBezTo>
                  <a:pt x="212494" y="90757"/>
                  <a:pt x="200189" y="65080"/>
                  <a:pt x="181355" y="42793"/>
                </a:cubicBezTo>
                <a:cubicBezTo>
                  <a:pt x="163149" y="21824"/>
                  <a:pt x="141992" y="5439"/>
                  <a:pt x="116691" y="1107"/>
                </a:cubicBezTo>
                <a:cubicBezTo>
                  <a:pt x="108279" y="-338"/>
                  <a:pt x="99363" y="-400"/>
                  <a:pt x="89946" y="1107"/>
                </a:cubicBezTo>
                <a:cubicBezTo>
                  <a:pt x="49578" y="7636"/>
                  <a:pt x="18125" y="33313"/>
                  <a:pt x="8394" y="72865"/>
                </a:cubicBezTo>
                <a:cubicBezTo>
                  <a:pt x="484" y="105134"/>
                  <a:pt x="-7741" y="138910"/>
                  <a:pt x="13605" y="253234"/>
                </a:cubicBezTo>
                <a:cubicBezTo>
                  <a:pt x="15551" y="262902"/>
                  <a:pt x="19820" y="271503"/>
                  <a:pt x="23148" y="280732"/>
                </a:cubicBezTo>
                <a:cubicBezTo>
                  <a:pt x="27793" y="293915"/>
                  <a:pt x="25659" y="298750"/>
                  <a:pt x="12726" y="302391"/>
                </a:cubicBezTo>
                <a:lnTo>
                  <a:pt x="251105" y="269431"/>
                </a:lnTo>
                <a:lnTo>
                  <a:pt x="250226" y="26660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F4C7773-E979-435C-97FD-604531544FF0}"/>
              </a:ext>
            </a:extLst>
          </p:cNvPr>
          <p:cNvSpPr/>
          <p:nvPr/>
        </p:nvSpPr>
        <p:spPr>
          <a:xfrm>
            <a:off x="8426104" y="6113786"/>
            <a:ext cx="198200" cy="231124"/>
          </a:xfrm>
          <a:custGeom>
            <a:avLst/>
            <a:gdLst>
              <a:gd name="connsiteX0" fmla="*/ 151392 w 198200"/>
              <a:gd name="connsiteY0" fmla="*/ 150702 h 231124"/>
              <a:gd name="connsiteX1" fmla="*/ 157168 w 198200"/>
              <a:gd name="connsiteY1" fmla="*/ 124648 h 231124"/>
              <a:gd name="connsiteX2" fmla="*/ 193957 w 198200"/>
              <a:gd name="connsiteY2" fmla="*/ 95079 h 231124"/>
              <a:gd name="connsiteX3" fmla="*/ 197159 w 198200"/>
              <a:gd name="connsiteY3" fmla="*/ 82522 h 231124"/>
              <a:gd name="connsiteX4" fmla="*/ 169158 w 198200"/>
              <a:gd name="connsiteY4" fmla="*/ 42092 h 231124"/>
              <a:gd name="connsiteX5" fmla="*/ 155410 w 198200"/>
              <a:gd name="connsiteY5" fmla="*/ 41841 h 231124"/>
              <a:gd name="connsiteX6" fmla="*/ 124836 w 198200"/>
              <a:gd name="connsiteY6" fmla="*/ 62119 h 231124"/>
              <a:gd name="connsiteX7" fmla="*/ 100665 w 198200"/>
              <a:gd name="connsiteY7" fmla="*/ 57284 h 231124"/>
              <a:gd name="connsiteX8" fmla="*/ 75113 w 198200"/>
              <a:gd name="connsiteY8" fmla="*/ 9132 h 231124"/>
              <a:gd name="connsiteX9" fmla="*/ 55651 w 198200"/>
              <a:gd name="connsiteY9" fmla="*/ 2100 h 231124"/>
              <a:gd name="connsiteX10" fmla="*/ 24135 w 198200"/>
              <a:gd name="connsiteY10" fmla="*/ 18235 h 231124"/>
              <a:gd name="connsiteX11" fmla="*/ 18799 w 198200"/>
              <a:gd name="connsiteY11" fmla="*/ 37006 h 231124"/>
              <a:gd name="connsiteX12" fmla="*/ 44665 w 198200"/>
              <a:gd name="connsiteY12" fmla="*/ 86227 h 231124"/>
              <a:gd name="connsiteX13" fmla="*/ 34933 w 198200"/>
              <a:gd name="connsiteY13" fmla="*/ 125778 h 231124"/>
              <a:gd name="connsiteX14" fmla="*/ 10637 w 198200"/>
              <a:gd name="connsiteY14" fmla="*/ 141536 h 231124"/>
              <a:gd name="connsiteX15" fmla="*/ 5113 w 198200"/>
              <a:gd name="connsiteY15" fmla="*/ 168720 h 231124"/>
              <a:gd name="connsiteX16" fmla="*/ 29534 w 198200"/>
              <a:gd name="connsiteY16" fmla="*/ 200989 h 231124"/>
              <a:gd name="connsiteX17" fmla="*/ 44979 w 198200"/>
              <a:gd name="connsiteY17" fmla="*/ 203187 h 231124"/>
              <a:gd name="connsiteX18" fmla="*/ 72602 w 198200"/>
              <a:gd name="connsiteY18" fmla="*/ 183097 h 231124"/>
              <a:gd name="connsiteX19" fmla="*/ 100288 w 198200"/>
              <a:gd name="connsiteY19" fmla="*/ 190066 h 231124"/>
              <a:gd name="connsiteX20" fmla="*/ 115042 w 198200"/>
              <a:gd name="connsiteY20" fmla="*/ 218128 h 231124"/>
              <a:gd name="connsiteX21" fmla="*/ 117741 w 198200"/>
              <a:gd name="connsiteY21" fmla="*/ 231124 h 231124"/>
              <a:gd name="connsiteX22" fmla="*/ 197159 w 198200"/>
              <a:gd name="connsiteY22" fmla="*/ 201052 h 231124"/>
              <a:gd name="connsiteX23" fmla="*/ 151392 w 198200"/>
              <a:gd name="connsiteY23" fmla="*/ 150702 h 23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8200" h="231124">
                <a:moveTo>
                  <a:pt x="151392" y="150702"/>
                </a:moveTo>
                <a:cubicBezTo>
                  <a:pt x="145114" y="139025"/>
                  <a:pt x="146809" y="133563"/>
                  <a:pt x="157168" y="124648"/>
                </a:cubicBezTo>
                <a:cubicBezTo>
                  <a:pt x="168908" y="114415"/>
                  <a:pt x="182594" y="105939"/>
                  <a:pt x="193957" y="95079"/>
                </a:cubicBezTo>
                <a:cubicBezTo>
                  <a:pt x="197975" y="91186"/>
                  <a:pt x="199356" y="88549"/>
                  <a:pt x="197159" y="82522"/>
                </a:cubicBezTo>
                <a:cubicBezTo>
                  <a:pt x="191257" y="66702"/>
                  <a:pt x="178136" y="55966"/>
                  <a:pt x="169158" y="42092"/>
                </a:cubicBezTo>
                <a:cubicBezTo>
                  <a:pt x="165769" y="36881"/>
                  <a:pt x="160056" y="38827"/>
                  <a:pt x="155410" y="41841"/>
                </a:cubicBezTo>
                <a:cubicBezTo>
                  <a:pt x="145239" y="48433"/>
                  <a:pt x="134629" y="54899"/>
                  <a:pt x="124836" y="62119"/>
                </a:cubicBezTo>
                <a:cubicBezTo>
                  <a:pt x="112907" y="70720"/>
                  <a:pt x="107320" y="69527"/>
                  <a:pt x="100665" y="57284"/>
                </a:cubicBezTo>
                <a:cubicBezTo>
                  <a:pt x="91876" y="41087"/>
                  <a:pt x="83338" y="25204"/>
                  <a:pt x="75113" y="9132"/>
                </a:cubicBezTo>
                <a:cubicBezTo>
                  <a:pt x="70028" y="-725"/>
                  <a:pt x="63625" y="-1792"/>
                  <a:pt x="55651" y="2100"/>
                </a:cubicBezTo>
                <a:cubicBezTo>
                  <a:pt x="44790" y="6935"/>
                  <a:pt x="34180" y="12145"/>
                  <a:pt x="24135" y="18235"/>
                </a:cubicBezTo>
                <a:cubicBezTo>
                  <a:pt x="16037" y="22630"/>
                  <a:pt x="14530" y="28406"/>
                  <a:pt x="18799" y="37006"/>
                </a:cubicBezTo>
                <a:cubicBezTo>
                  <a:pt x="26961" y="53581"/>
                  <a:pt x="35938" y="70092"/>
                  <a:pt x="44665" y="86227"/>
                </a:cubicBezTo>
                <a:cubicBezTo>
                  <a:pt x="55589" y="107132"/>
                  <a:pt x="54647" y="113034"/>
                  <a:pt x="34933" y="125778"/>
                </a:cubicBezTo>
                <a:cubicBezTo>
                  <a:pt x="26961" y="130989"/>
                  <a:pt x="18422" y="136074"/>
                  <a:pt x="10637" y="141536"/>
                </a:cubicBezTo>
                <a:cubicBezTo>
                  <a:pt x="-1605" y="150325"/>
                  <a:pt x="-3048" y="156102"/>
                  <a:pt x="5113" y="168720"/>
                </a:cubicBezTo>
                <a:cubicBezTo>
                  <a:pt x="12521" y="180083"/>
                  <a:pt x="22190" y="189563"/>
                  <a:pt x="29534" y="200989"/>
                </a:cubicBezTo>
                <a:cubicBezTo>
                  <a:pt x="33552" y="207142"/>
                  <a:pt x="38951" y="206703"/>
                  <a:pt x="44979" y="203187"/>
                </a:cubicBezTo>
                <a:cubicBezTo>
                  <a:pt x="54898" y="197599"/>
                  <a:pt x="62871" y="188936"/>
                  <a:pt x="72602" y="183097"/>
                </a:cubicBezTo>
                <a:cubicBezTo>
                  <a:pt x="86225" y="175124"/>
                  <a:pt x="91813" y="176317"/>
                  <a:pt x="100288" y="190066"/>
                </a:cubicBezTo>
                <a:cubicBezTo>
                  <a:pt x="105750" y="199169"/>
                  <a:pt x="110145" y="208586"/>
                  <a:pt x="115042" y="218128"/>
                </a:cubicBezTo>
                <a:cubicBezTo>
                  <a:pt x="117741" y="223276"/>
                  <a:pt x="118621" y="227483"/>
                  <a:pt x="117741" y="231124"/>
                </a:cubicBezTo>
                <a:lnTo>
                  <a:pt x="197159" y="201052"/>
                </a:lnTo>
                <a:cubicBezTo>
                  <a:pt x="182154" y="205510"/>
                  <a:pt x="155347" y="158173"/>
                  <a:pt x="151392" y="15070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27E9491-DCA4-4A77-9189-1AECAE3B7A11}"/>
              </a:ext>
            </a:extLst>
          </p:cNvPr>
          <p:cNvSpPr/>
          <p:nvPr/>
        </p:nvSpPr>
        <p:spPr>
          <a:xfrm>
            <a:off x="8795349" y="5443779"/>
            <a:ext cx="641176" cy="722743"/>
          </a:xfrm>
          <a:custGeom>
            <a:avLst/>
            <a:gdLst>
              <a:gd name="connsiteX0" fmla="*/ 412665 w 641176"/>
              <a:gd name="connsiteY0" fmla="*/ 719039 h 722743"/>
              <a:gd name="connsiteX1" fmla="*/ 382970 w 641176"/>
              <a:gd name="connsiteY1" fmla="*/ 562590 h 722743"/>
              <a:gd name="connsiteX2" fmla="*/ 422961 w 641176"/>
              <a:gd name="connsiteY2" fmla="*/ 659774 h 722743"/>
              <a:gd name="connsiteX3" fmla="*/ 426603 w 641176"/>
              <a:gd name="connsiteY3" fmla="*/ 659021 h 722743"/>
              <a:gd name="connsiteX4" fmla="*/ 426603 w 641176"/>
              <a:gd name="connsiteY4" fmla="*/ 508599 h 722743"/>
              <a:gd name="connsiteX5" fmla="*/ 429929 w 641176"/>
              <a:gd name="connsiteY5" fmla="*/ 507845 h 722743"/>
              <a:gd name="connsiteX6" fmla="*/ 450459 w 641176"/>
              <a:gd name="connsiteY6" fmla="*/ 537540 h 722743"/>
              <a:gd name="connsiteX7" fmla="*/ 450459 w 641176"/>
              <a:gd name="connsiteY7" fmla="*/ 467100 h 722743"/>
              <a:gd name="connsiteX8" fmla="*/ 467724 w 641176"/>
              <a:gd name="connsiteY8" fmla="*/ 485433 h 722743"/>
              <a:gd name="connsiteX9" fmla="*/ 494155 w 641176"/>
              <a:gd name="connsiteY9" fmla="*/ 425665 h 722743"/>
              <a:gd name="connsiteX10" fmla="*/ 497482 w 641176"/>
              <a:gd name="connsiteY10" fmla="*/ 425665 h 722743"/>
              <a:gd name="connsiteX11" fmla="*/ 531258 w 641176"/>
              <a:gd name="connsiteY11" fmla="*/ 509666 h 722743"/>
              <a:gd name="connsiteX12" fmla="*/ 540047 w 641176"/>
              <a:gd name="connsiteY12" fmla="*/ 390445 h 722743"/>
              <a:gd name="connsiteX13" fmla="*/ 563904 w 641176"/>
              <a:gd name="connsiteY13" fmla="*/ 429307 h 722743"/>
              <a:gd name="connsiteX14" fmla="*/ 587384 w 641176"/>
              <a:gd name="connsiteY14" fmla="*/ 354849 h 722743"/>
              <a:gd name="connsiteX15" fmla="*/ 597052 w 641176"/>
              <a:gd name="connsiteY15" fmla="*/ 368786 h 722743"/>
              <a:gd name="connsiteX16" fmla="*/ 601760 w 641176"/>
              <a:gd name="connsiteY16" fmla="*/ 374499 h 722743"/>
              <a:gd name="connsiteX17" fmla="*/ 609733 w 641176"/>
              <a:gd name="connsiteY17" fmla="*/ 356858 h 722743"/>
              <a:gd name="connsiteX18" fmla="*/ 610550 w 641176"/>
              <a:gd name="connsiteY18" fmla="*/ 346876 h 722743"/>
              <a:gd name="connsiteX19" fmla="*/ 613500 w 641176"/>
              <a:gd name="connsiteY19" fmla="*/ 299476 h 722743"/>
              <a:gd name="connsiteX20" fmla="*/ 629635 w 641176"/>
              <a:gd name="connsiteY20" fmla="*/ 281521 h 722743"/>
              <a:gd name="connsiteX21" fmla="*/ 639931 w 641176"/>
              <a:gd name="connsiteY21" fmla="*/ 262812 h 722743"/>
              <a:gd name="connsiteX22" fmla="*/ 621976 w 641176"/>
              <a:gd name="connsiteY22" fmla="*/ 251449 h 722743"/>
              <a:gd name="connsiteX23" fmla="*/ 343543 w 641176"/>
              <a:gd name="connsiteY23" fmla="*/ 320382 h 722743"/>
              <a:gd name="connsiteX24" fmla="*/ 328477 w 641176"/>
              <a:gd name="connsiteY24" fmla="*/ 310839 h 722743"/>
              <a:gd name="connsiteX25" fmla="*/ 322575 w 641176"/>
              <a:gd name="connsiteY25" fmla="*/ 282212 h 722743"/>
              <a:gd name="connsiteX26" fmla="*/ 334692 w 641176"/>
              <a:gd name="connsiteY26" fmla="*/ 260176 h 722743"/>
              <a:gd name="connsiteX27" fmla="*/ 401113 w 641176"/>
              <a:gd name="connsiteY27" fmla="*/ 215413 h 722743"/>
              <a:gd name="connsiteX28" fmla="*/ 425661 w 641176"/>
              <a:gd name="connsiteY28" fmla="*/ 138381 h 722743"/>
              <a:gd name="connsiteX29" fmla="*/ 369535 w 641176"/>
              <a:gd name="connsiteY29" fmla="*/ 66497 h 722743"/>
              <a:gd name="connsiteX30" fmla="*/ 278943 w 641176"/>
              <a:gd name="connsiteY30" fmla="*/ 48542 h 722743"/>
              <a:gd name="connsiteX31" fmla="*/ 257660 w 641176"/>
              <a:gd name="connsiteY31" fmla="*/ 44147 h 722743"/>
              <a:gd name="connsiteX32" fmla="*/ 260234 w 641176"/>
              <a:gd name="connsiteY32" fmla="*/ 10748 h 722743"/>
              <a:gd name="connsiteX33" fmla="*/ 266135 w 641176"/>
              <a:gd name="connsiteY33" fmla="*/ 1582 h 722743"/>
              <a:gd name="connsiteX34" fmla="*/ 256718 w 641176"/>
              <a:gd name="connsiteY34" fmla="*/ 578 h 722743"/>
              <a:gd name="connsiteX35" fmla="*/ 249247 w 641176"/>
              <a:gd name="connsiteY35" fmla="*/ 5600 h 722743"/>
              <a:gd name="connsiteX36" fmla="*/ 239705 w 641176"/>
              <a:gd name="connsiteY36" fmla="*/ 43771 h 722743"/>
              <a:gd name="connsiteX37" fmla="*/ 233112 w 641176"/>
              <a:gd name="connsiteY37" fmla="*/ 56641 h 722743"/>
              <a:gd name="connsiteX38" fmla="*/ 160098 w 641176"/>
              <a:gd name="connsiteY38" fmla="*/ 98076 h 722743"/>
              <a:gd name="connsiteX39" fmla="*/ 178431 w 641176"/>
              <a:gd name="connsiteY39" fmla="*/ 252140 h 722743"/>
              <a:gd name="connsiteX40" fmla="*/ 277122 w 641176"/>
              <a:gd name="connsiteY40" fmla="*/ 273046 h 722743"/>
              <a:gd name="connsiteX41" fmla="*/ 291812 w 641176"/>
              <a:gd name="connsiteY41" fmla="*/ 283342 h 722743"/>
              <a:gd name="connsiteX42" fmla="*/ 299911 w 641176"/>
              <a:gd name="connsiteY42" fmla="*/ 321512 h 722743"/>
              <a:gd name="connsiteX43" fmla="*/ 292189 w 641176"/>
              <a:gd name="connsiteY43" fmla="*/ 333252 h 722743"/>
              <a:gd name="connsiteX44" fmla="*/ 9739 w 641176"/>
              <a:gd name="connsiteY44" fmla="*/ 402562 h 722743"/>
              <a:gd name="connsiteX45" fmla="*/ 1327 w 641176"/>
              <a:gd name="connsiteY45" fmla="*/ 419073 h 722743"/>
              <a:gd name="connsiteX46" fmla="*/ 16708 w 641176"/>
              <a:gd name="connsiteY46" fmla="*/ 433011 h 722743"/>
              <a:gd name="connsiteX47" fmla="*/ 63291 w 641176"/>
              <a:gd name="connsiteY47" fmla="*/ 421271 h 722743"/>
              <a:gd name="connsiteX48" fmla="*/ 76475 w 641176"/>
              <a:gd name="connsiteY48" fmla="*/ 430437 h 722743"/>
              <a:gd name="connsiteX49" fmla="*/ 112448 w 641176"/>
              <a:gd name="connsiteY49" fmla="*/ 562464 h 722743"/>
              <a:gd name="connsiteX50" fmla="*/ 123058 w 641176"/>
              <a:gd name="connsiteY50" fmla="*/ 568366 h 722743"/>
              <a:gd name="connsiteX51" fmla="*/ 126385 w 641176"/>
              <a:gd name="connsiteY51" fmla="*/ 557379 h 722743"/>
              <a:gd name="connsiteX52" fmla="*/ 128206 w 641176"/>
              <a:gd name="connsiteY52" fmla="*/ 522159 h 722743"/>
              <a:gd name="connsiteX53" fmla="*/ 148736 w 641176"/>
              <a:gd name="connsiteY53" fmla="*/ 566168 h 722743"/>
              <a:gd name="connsiteX54" fmla="*/ 159032 w 641176"/>
              <a:gd name="connsiteY54" fmla="*/ 539047 h 722743"/>
              <a:gd name="connsiteX55" fmla="*/ 214781 w 641176"/>
              <a:gd name="connsiteY55" fmla="*/ 628196 h 722743"/>
              <a:gd name="connsiteX56" fmla="*/ 217731 w 641176"/>
              <a:gd name="connsiteY56" fmla="*/ 619783 h 722743"/>
              <a:gd name="connsiteX57" fmla="*/ 217731 w 641176"/>
              <a:gd name="connsiteY57" fmla="*/ 540177 h 722743"/>
              <a:gd name="connsiteX58" fmla="*/ 228028 w 641176"/>
              <a:gd name="connsiteY58" fmla="*/ 533585 h 722743"/>
              <a:gd name="connsiteX59" fmla="*/ 246359 w 641176"/>
              <a:gd name="connsiteY59" fmla="*/ 542375 h 722743"/>
              <a:gd name="connsiteX60" fmla="*/ 256655 w 641176"/>
              <a:gd name="connsiteY60" fmla="*/ 537980 h 722743"/>
              <a:gd name="connsiteX61" fmla="*/ 280135 w 641176"/>
              <a:gd name="connsiteY61" fmla="*/ 533962 h 722743"/>
              <a:gd name="connsiteX62" fmla="*/ 298467 w 641176"/>
              <a:gd name="connsiteY62" fmla="*/ 530635 h 722743"/>
              <a:gd name="connsiteX63" fmla="*/ 325588 w 641176"/>
              <a:gd name="connsiteY63" fmla="*/ 638868 h 722743"/>
              <a:gd name="connsiteX64" fmla="*/ 328162 w 641176"/>
              <a:gd name="connsiteY64" fmla="*/ 638115 h 722743"/>
              <a:gd name="connsiteX65" fmla="*/ 337328 w 641176"/>
              <a:gd name="connsiteY65" fmla="*/ 517451 h 722743"/>
              <a:gd name="connsiteX66" fmla="*/ 342099 w 641176"/>
              <a:gd name="connsiteY66" fmla="*/ 525863 h 722743"/>
              <a:gd name="connsiteX67" fmla="*/ 383158 w 641176"/>
              <a:gd name="connsiteY67" fmla="*/ 722743 h 722743"/>
              <a:gd name="connsiteX68" fmla="*/ 413105 w 641176"/>
              <a:gd name="connsiteY68" fmla="*/ 719918 h 722743"/>
              <a:gd name="connsiteX69" fmla="*/ 412665 w 641176"/>
              <a:gd name="connsiteY69" fmla="*/ 719039 h 722743"/>
              <a:gd name="connsiteX70" fmla="*/ 310333 w 641176"/>
              <a:gd name="connsiteY70" fmla="*/ 113897 h 722743"/>
              <a:gd name="connsiteX71" fmla="*/ 346620 w 641176"/>
              <a:gd name="connsiteY71" fmla="*/ 106928 h 722743"/>
              <a:gd name="connsiteX72" fmla="*/ 334126 w 641176"/>
              <a:gd name="connsiteY72" fmla="*/ 136623 h 722743"/>
              <a:gd name="connsiteX73" fmla="*/ 326404 w 641176"/>
              <a:gd name="connsiteY73" fmla="*/ 138067 h 722743"/>
              <a:gd name="connsiteX74" fmla="*/ 325651 w 641176"/>
              <a:gd name="connsiteY74" fmla="*/ 136937 h 722743"/>
              <a:gd name="connsiteX75" fmla="*/ 310333 w 641176"/>
              <a:gd name="connsiteY75" fmla="*/ 113897 h 722743"/>
              <a:gd name="connsiteX76" fmla="*/ 274736 w 641176"/>
              <a:gd name="connsiteY76" fmla="*/ 153888 h 722743"/>
              <a:gd name="connsiteX77" fmla="*/ 279507 w 641176"/>
              <a:gd name="connsiteY77" fmla="*/ 137753 h 722743"/>
              <a:gd name="connsiteX78" fmla="*/ 295265 w 641176"/>
              <a:gd name="connsiteY78" fmla="*/ 155709 h 722743"/>
              <a:gd name="connsiteX79" fmla="*/ 290871 w 641176"/>
              <a:gd name="connsiteY79" fmla="*/ 169646 h 722743"/>
              <a:gd name="connsiteX80" fmla="*/ 272162 w 641176"/>
              <a:gd name="connsiteY80" fmla="*/ 172597 h 722743"/>
              <a:gd name="connsiteX81" fmla="*/ 274736 w 641176"/>
              <a:gd name="connsiteY81" fmla="*/ 153888 h 722743"/>
              <a:gd name="connsiteX82" fmla="*/ 225579 w 641176"/>
              <a:gd name="connsiteY82" fmla="*/ 128211 h 722743"/>
              <a:gd name="connsiteX83" fmla="*/ 230915 w 641176"/>
              <a:gd name="connsiteY83" fmla="*/ 128148 h 722743"/>
              <a:gd name="connsiteX84" fmla="*/ 232170 w 641176"/>
              <a:gd name="connsiteY84" fmla="*/ 133359 h 722743"/>
              <a:gd name="connsiteX85" fmla="*/ 229597 w 641176"/>
              <a:gd name="connsiteY85" fmla="*/ 158283 h 722743"/>
              <a:gd name="connsiteX86" fmla="*/ 223005 w 641176"/>
              <a:gd name="connsiteY86" fmla="*/ 161610 h 722743"/>
              <a:gd name="connsiteX87" fmla="*/ 196574 w 641176"/>
              <a:gd name="connsiteY87" fmla="*/ 141771 h 722743"/>
              <a:gd name="connsiteX88" fmla="*/ 225579 w 641176"/>
              <a:gd name="connsiteY88" fmla="*/ 128211 h 722743"/>
              <a:gd name="connsiteX89" fmla="*/ 318369 w 641176"/>
              <a:gd name="connsiteY89" fmla="*/ 227278 h 722743"/>
              <a:gd name="connsiteX90" fmla="*/ 309579 w 641176"/>
              <a:gd name="connsiteY90" fmla="*/ 225835 h 722743"/>
              <a:gd name="connsiteX91" fmla="*/ 298593 w 641176"/>
              <a:gd name="connsiteY91" fmla="*/ 228785 h 722743"/>
              <a:gd name="connsiteX92" fmla="*/ 290180 w 641176"/>
              <a:gd name="connsiteY92" fmla="*/ 232113 h 722743"/>
              <a:gd name="connsiteX93" fmla="*/ 277686 w 641176"/>
              <a:gd name="connsiteY93" fmla="*/ 239458 h 722743"/>
              <a:gd name="connsiteX94" fmla="*/ 264126 w 641176"/>
              <a:gd name="connsiteY94" fmla="*/ 232866 h 722743"/>
              <a:gd name="connsiteX95" fmla="*/ 257158 w 641176"/>
              <a:gd name="connsiteY95" fmla="*/ 232489 h 722743"/>
              <a:gd name="connsiteX96" fmla="*/ 230350 w 641176"/>
              <a:gd name="connsiteY96" fmla="*/ 231359 h 722743"/>
              <a:gd name="connsiteX97" fmla="*/ 203919 w 641176"/>
              <a:gd name="connsiteY97" fmla="*/ 208633 h 722743"/>
              <a:gd name="connsiteX98" fmla="*/ 229597 w 641176"/>
              <a:gd name="connsiteY98" fmla="*/ 196893 h 722743"/>
              <a:gd name="connsiteX99" fmla="*/ 235435 w 641176"/>
              <a:gd name="connsiteY99" fmla="*/ 210077 h 722743"/>
              <a:gd name="connsiteX100" fmla="*/ 250817 w 641176"/>
              <a:gd name="connsiteY100" fmla="*/ 203861 h 722743"/>
              <a:gd name="connsiteX101" fmla="*/ 267705 w 641176"/>
              <a:gd name="connsiteY101" fmla="*/ 195449 h 722743"/>
              <a:gd name="connsiteX102" fmla="*/ 272853 w 641176"/>
              <a:gd name="connsiteY102" fmla="*/ 198023 h 722743"/>
              <a:gd name="connsiteX103" fmla="*/ 288234 w 641176"/>
              <a:gd name="connsiteY103" fmla="*/ 194381 h 722743"/>
              <a:gd name="connsiteX104" fmla="*/ 297400 w 641176"/>
              <a:gd name="connsiteY104" fmla="*/ 192184 h 722743"/>
              <a:gd name="connsiteX105" fmla="*/ 309517 w 641176"/>
              <a:gd name="connsiteY105" fmla="*/ 190363 h 722743"/>
              <a:gd name="connsiteX106" fmla="*/ 320880 w 641176"/>
              <a:gd name="connsiteY106" fmla="*/ 187036 h 722743"/>
              <a:gd name="connsiteX107" fmla="*/ 328979 w 641176"/>
              <a:gd name="connsiteY107" fmla="*/ 183709 h 722743"/>
              <a:gd name="connsiteX108" fmla="*/ 330799 w 641176"/>
              <a:gd name="connsiteY108" fmla="*/ 177870 h 722743"/>
              <a:gd name="connsiteX109" fmla="*/ 353526 w 641176"/>
              <a:gd name="connsiteY109" fmla="*/ 167574 h 722743"/>
              <a:gd name="connsiteX110" fmla="*/ 370037 w 641176"/>
              <a:gd name="connsiteY110" fmla="*/ 156588 h 722743"/>
              <a:gd name="connsiteX111" fmla="*/ 380333 w 641176"/>
              <a:gd name="connsiteY111" fmla="*/ 141897 h 722743"/>
              <a:gd name="connsiteX112" fmla="*/ 372234 w 641176"/>
              <a:gd name="connsiteY112" fmla="*/ 178937 h 722743"/>
              <a:gd name="connsiteX113" fmla="*/ 370414 w 641176"/>
              <a:gd name="connsiteY113" fmla="*/ 182265 h 722743"/>
              <a:gd name="connsiteX114" fmla="*/ 360117 w 641176"/>
              <a:gd name="connsiteY114" fmla="*/ 199153 h 722743"/>
              <a:gd name="connsiteX115" fmla="*/ 348755 w 641176"/>
              <a:gd name="connsiteY115" fmla="*/ 202104 h 722743"/>
              <a:gd name="connsiteX116" fmla="*/ 338835 w 641176"/>
              <a:gd name="connsiteY116" fmla="*/ 207942 h 722743"/>
              <a:gd name="connsiteX117" fmla="*/ 333687 w 641176"/>
              <a:gd name="connsiteY117" fmla="*/ 220812 h 722743"/>
              <a:gd name="connsiteX118" fmla="*/ 318369 w 641176"/>
              <a:gd name="connsiteY118" fmla="*/ 227278 h 72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641176" h="722743">
                <a:moveTo>
                  <a:pt x="412665" y="719039"/>
                </a:moveTo>
                <a:cubicBezTo>
                  <a:pt x="400234" y="658644"/>
                  <a:pt x="380082" y="567047"/>
                  <a:pt x="382970" y="562590"/>
                </a:cubicBezTo>
                <a:cubicBezTo>
                  <a:pt x="396531" y="595989"/>
                  <a:pt x="409777" y="627882"/>
                  <a:pt x="422961" y="659774"/>
                </a:cubicBezTo>
                <a:cubicBezTo>
                  <a:pt x="424091" y="659398"/>
                  <a:pt x="425535" y="659398"/>
                  <a:pt x="426603" y="659021"/>
                </a:cubicBezTo>
                <a:lnTo>
                  <a:pt x="426603" y="508599"/>
                </a:lnTo>
                <a:cubicBezTo>
                  <a:pt x="427732" y="508222"/>
                  <a:pt x="428800" y="507845"/>
                  <a:pt x="429929" y="507845"/>
                </a:cubicBezTo>
                <a:cubicBezTo>
                  <a:pt x="435454" y="518141"/>
                  <a:pt x="449392" y="537917"/>
                  <a:pt x="450459" y="537540"/>
                </a:cubicBezTo>
                <a:lnTo>
                  <a:pt x="450459" y="467100"/>
                </a:lnTo>
                <a:cubicBezTo>
                  <a:pt x="456298" y="469675"/>
                  <a:pt x="463643" y="485809"/>
                  <a:pt x="467724" y="485433"/>
                </a:cubicBezTo>
                <a:cubicBezTo>
                  <a:pt x="472872" y="484679"/>
                  <a:pt x="487562" y="441800"/>
                  <a:pt x="494155" y="425665"/>
                </a:cubicBezTo>
                <a:lnTo>
                  <a:pt x="497482" y="425665"/>
                </a:lnTo>
                <a:cubicBezTo>
                  <a:pt x="507778" y="453917"/>
                  <a:pt x="530504" y="509666"/>
                  <a:pt x="531258" y="509666"/>
                </a:cubicBezTo>
                <a:cubicBezTo>
                  <a:pt x="534208" y="471181"/>
                  <a:pt x="536782" y="432634"/>
                  <a:pt x="540047" y="390445"/>
                </a:cubicBezTo>
                <a:cubicBezTo>
                  <a:pt x="549966" y="404759"/>
                  <a:pt x="553608" y="417567"/>
                  <a:pt x="563904" y="429307"/>
                </a:cubicBezTo>
                <a:cubicBezTo>
                  <a:pt x="572002" y="403629"/>
                  <a:pt x="579285" y="380149"/>
                  <a:pt x="587384" y="354849"/>
                </a:cubicBezTo>
                <a:cubicBezTo>
                  <a:pt x="591590" y="359243"/>
                  <a:pt x="594290" y="364140"/>
                  <a:pt x="597052" y="368786"/>
                </a:cubicBezTo>
                <a:lnTo>
                  <a:pt x="601760" y="374499"/>
                </a:lnTo>
                <a:lnTo>
                  <a:pt x="609733" y="356858"/>
                </a:lnTo>
                <a:cubicBezTo>
                  <a:pt x="609985" y="353530"/>
                  <a:pt x="610236" y="350203"/>
                  <a:pt x="610550" y="346876"/>
                </a:cubicBezTo>
                <a:cubicBezTo>
                  <a:pt x="611806" y="329925"/>
                  <a:pt x="613124" y="310839"/>
                  <a:pt x="613500" y="299476"/>
                </a:cubicBezTo>
                <a:cubicBezTo>
                  <a:pt x="613877" y="288113"/>
                  <a:pt x="618648" y="282588"/>
                  <a:pt x="629635" y="281521"/>
                </a:cubicBezTo>
                <a:cubicBezTo>
                  <a:pt x="642128" y="280391"/>
                  <a:pt x="642443" y="273108"/>
                  <a:pt x="639931" y="262812"/>
                </a:cubicBezTo>
                <a:cubicBezTo>
                  <a:pt x="637357" y="252202"/>
                  <a:pt x="634092" y="248122"/>
                  <a:pt x="621976" y="251449"/>
                </a:cubicBezTo>
                <a:lnTo>
                  <a:pt x="343543" y="320382"/>
                </a:lnTo>
                <a:cubicBezTo>
                  <a:pt x="333248" y="322956"/>
                  <a:pt x="329983" y="320006"/>
                  <a:pt x="328477" y="310839"/>
                </a:cubicBezTo>
                <a:cubicBezTo>
                  <a:pt x="327032" y="301297"/>
                  <a:pt x="325525" y="291754"/>
                  <a:pt x="322575" y="282212"/>
                </a:cubicBezTo>
                <a:cubicBezTo>
                  <a:pt x="318934" y="270095"/>
                  <a:pt x="322198" y="264256"/>
                  <a:pt x="334692" y="260176"/>
                </a:cubicBezTo>
                <a:cubicBezTo>
                  <a:pt x="360746" y="251386"/>
                  <a:pt x="383095" y="236696"/>
                  <a:pt x="401113" y="215413"/>
                </a:cubicBezTo>
                <a:cubicBezTo>
                  <a:pt x="419822" y="193377"/>
                  <a:pt x="430118" y="168076"/>
                  <a:pt x="425661" y="138381"/>
                </a:cubicBezTo>
                <a:cubicBezTo>
                  <a:pt x="420512" y="103915"/>
                  <a:pt x="398853" y="81878"/>
                  <a:pt x="369535" y="66497"/>
                </a:cubicBezTo>
                <a:cubicBezTo>
                  <a:pt x="341283" y="51430"/>
                  <a:pt x="310835" y="47035"/>
                  <a:pt x="278943" y="48542"/>
                </a:cubicBezTo>
                <a:cubicBezTo>
                  <a:pt x="271597" y="48919"/>
                  <a:pt x="262431" y="54067"/>
                  <a:pt x="257660" y="44147"/>
                </a:cubicBezTo>
                <a:cubicBezTo>
                  <a:pt x="252511" y="32784"/>
                  <a:pt x="252135" y="21421"/>
                  <a:pt x="260234" y="10748"/>
                </a:cubicBezTo>
                <a:cubicBezTo>
                  <a:pt x="262431" y="7797"/>
                  <a:pt x="266826" y="6730"/>
                  <a:pt x="266135" y="1582"/>
                </a:cubicBezTo>
                <a:cubicBezTo>
                  <a:pt x="262620" y="-239"/>
                  <a:pt x="259543" y="-364"/>
                  <a:pt x="256718" y="578"/>
                </a:cubicBezTo>
                <a:cubicBezTo>
                  <a:pt x="253893" y="1519"/>
                  <a:pt x="251445" y="3403"/>
                  <a:pt x="249247" y="5600"/>
                </a:cubicBezTo>
                <a:cubicBezTo>
                  <a:pt x="238637" y="16210"/>
                  <a:pt x="233866" y="29457"/>
                  <a:pt x="239705" y="43771"/>
                </a:cubicBezTo>
                <a:cubicBezTo>
                  <a:pt x="243346" y="52560"/>
                  <a:pt x="240081" y="54381"/>
                  <a:pt x="233112" y="56641"/>
                </a:cubicBezTo>
                <a:cubicBezTo>
                  <a:pt x="205614" y="64363"/>
                  <a:pt x="181005" y="77923"/>
                  <a:pt x="160098" y="98076"/>
                </a:cubicBezTo>
                <a:cubicBezTo>
                  <a:pt x="109121" y="147986"/>
                  <a:pt x="117157" y="216166"/>
                  <a:pt x="178431" y="252140"/>
                </a:cubicBezTo>
                <a:cubicBezTo>
                  <a:pt x="208879" y="270095"/>
                  <a:pt x="242278" y="275996"/>
                  <a:pt x="277122" y="273046"/>
                </a:cubicBezTo>
                <a:cubicBezTo>
                  <a:pt x="285911" y="272292"/>
                  <a:pt x="290305" y="273799"/>
                  <a:pt x="291812" y="283342"/>
                </a:cubicBezTo>
                <a:cubicBezTo>
                  <a:pt x="293633" y="296212"/>
                  <a:pt x="296961" y="309019"/>
                  <a:pt x="299911" y="321512"/>
                </a:cubicBezTo>
                <a:cubicBezTo>
                  <a:pt x="301732" y="328481"/>
                  <a:pt x="298781" y="331808"/>
                  <a:pt x="292189" y="333252"/>
                </a:cubicBezTo>
                <a:lnTo>
                  <a:pt x="9739" y="402562"/>
                </a:lnTo>
                <a:cubicBezTo>
                  <a:pt x="-871" y="405136"/>
                  <a:pt x="-1248" y="410661"/>
                  <a:pt x="1327" y="419073"/>
                </a:cubicBezTo>
                <a:cubicBezTo>
                  <a:pt x="3524" y="427172"/>
                  <a:pt x="3524" y="436652"/>
                  <a:pt x="16708" y="433011"/>
                </a:cubicBezTo>
                <a:cubicBezTo>
                  <a:pt x="32089" y="428993"/>
                  <a:pt x="47909" y="425665"/>
                  <a:pt x="63291" y="421271"/>
                </a:cubicBezTo>
                <a:cubicBezTo>
                  <a:pt x="72457" y="418697"/>
                  <a:pt x="75784" y="420203"/>
                  <a:pt x="76475" y="430437"/>
                </a:cubicBezTo>
                <a:cubicBezTo>
                  <a:pt x="77605" y="455360"/>
                  <a:pt x="97381" y="546016"/>
                  <a:pt x="112448" y="562464"/>
                </a:cubicBezTo>
                <a:cubicBezTo>
                  <a:pt x="115022" y="565415"/>
                  <a:pt x="118663" y="569433"/>
                  <a:pt x="123058" y="568366"/>
                </a:cubicBezTo>
                <a:cubicBezTo>
                  <a:pt x="128206" y="566922"/>
                  <a:pt x="126009" y="561020"/>
                  <a:pt x="126385" y="557379"/>
                </a:cubicBezTo>
                <a:cubicBezTo>
                  <a:pt x="127139" y="546769"/>
                  <a:pt x="125256" y="535720"/>
                  <a:pt x="128206" y="522159"/>
                </a:cubicBezTo>
                <a:cubicBezTo>
                  <a:pt x="136996" y="537540"/>
                  <a:pt x="139569" y="552985"/>
                  <a:pt x="148736" y="566168"/>
                </a:cubicBezTo>
                <a:cubicBezTo>
                  <a:pt x="154637" y="557379"/>
                  <a:pt x="152377" y="547460"/>
                  <a:pt x="159032" y="539047"/>
                </a:cubicBezTo>
                <a:cubicBezTo>
                  <a:pt x="178116" y="569496"/>
                  <a:pt x="196449" y="598501"/>
                  <a:pt x="214781" y="628196"/>
                </a:cubicBezTo>
                <a:cubicBezTo>
                  <a:pt x="218422" y="624868"/>
                  <a:pt x="217731" y="622357"/>
                  <a:pt x="217731" y="619783"/>
                </a:cubicBezTo>
                <a:lnTo>
                  <a:pt x="217731" y="540177"/>
                </a:lnTo>
                <a:cubicBezTo>
                  <a:pt x="217731" y="532079"/>
                  <a:pt x="220305" y="529191"/>
                  <a:pt x="228028" y="533585"/>
                </a:cubicBezTo>
                <a:cubicBezTo>
                  <a:pt x="233866" y="536913"/>
                  <a:pt x="240144" y="539110"/>
                  <a:pt x="246359" y="542375"/>
                </a:cubicBezTo>
                <a:cubicBezTo>
                  <a:pt x="251884" y="545325"/>
                  <a:pt x="254458" y="543442"/>
                  <a:pt x="256655" y="537980"/>
                </a:cubicBezTo>
                <a:cubicBezTo>
                  <a:pt x="264754" y="518894"/>
                  <a:pt x="265067" y="518894"/>
                  <a:pt x="280135" y="533962"/>
                </a:cubicBezTo>
                <a:cubicBezTo>
                  <a:pt x="290431" y="544258"/>
                  <a:pt x="290431" y="544258"/>
                  <a:pt x="298467" y="530635"/>
                </a:cubicBezTo>
                <a:cubicBezTo>
                  <a:pt x="307633" y="567298"/>
                  <a:pt x="316799" y="603272"/>
                  <a:pt x="325588" y="638868"/>
                </a:cubicBezTo>
                <a:cubicBezTo>
                  <a:pt x="326341" y="638492"/>
                  <a:pt x="327032" y="638492"/>
                  <a:pt x="328162" y="638115"/>
                </a:cubicBezTo>
                <a:cubicBezTo>
                  <a:pt x="331113" y="597747"/>
                  <a:pt x="334378" y="557756"/>
                  <a:pt x="337328" y="517451"/>
                </a:cubicBezTo>
                <a:cubicBezTo>
                  <a:pt x="340656" y="520401"/>
                  <a:pt x="341723" y="522975"/>
                  <a:pt x="342099" y="525863"/>
                </a:cubicBezTo>
                <a:lnTo>
                  <a:pt x="383158" y="722743"/>
                </a:lnTo>
                <a:lnTo>
                  <a:pt x="413105" y="719918"/>
                </a:lnTo>
                <a:lnTo>
                  <a:pt x="412665" y="719039"/>
                </a:lnTo>
                <a:close/>
                <a:moveTo>
                  <a:pt x="310333" y="113897"/>
                </a:moveTo>
                <a:cubicBezTo>
                  <a:pt x="318055" y="105798"/>
                  <a:pt x="332369" y="107305"/>
                  <a:pt x="346620" y="106928"/>
                </a:cubicBezTo>
                <a:cubicBezTo>
                  <a:pt x="341849" y="118291"/>
                  <a:pt x="337831" y="127457"/>
                  <a:pt x="334126" y="136623"/>
                </a:cubicBezTo>
                <a:cubicBezTo>
                  <a:pt x="332306" y="141395"/>
                  <a:pt x="330109" y="142839"/>
                  <a:pt x="326404" y="138067"/>
                </a:cubicBezTo>
                <a:cubicBezTo>
                  <a:pt x="326028" y="137691"/>
                  <a:pt x="325651" y="137314"/>
                  <a:pt x="325651" y="136937"/>
                </a:cubicBezTo>
                <a:cubicBezTo>
                  <a:pt x="320566" y="128964"/>
                  <a:pt x="306628" y="117977"/>
                  <a:pt x="310333" y="113897"/>
                </a:cubicBezTo>
                <a:close/>
                <a:moveTo>
                  <a:pt x="274736" y="153888"/>
                </a:moveTo>
                <a:cubicBezTo>
                  <a:pt x="275866" y="149117"/>
                  <a:pt x="277310" y="144722"/>
                  <a:pt x="279507" y="137753"/>
                </a:cubicBezTo>
                <a:cubicBezTo>
                  <a:pt x="285723" y="144722"/>
                  <a:pt x="290494" y="150247"/>
                  <a:pt x="295265" y="155709"/>
                </a:cubicBezTo>
                <a:cubicBezTo>
                  <a:pt x="304055" y="166005"/>
                  <a:pt x="304431" y="166319"/>
                  <a:pt x="290871" y="169646"/>
                </a:cubicBezTo>
                <a:cubicBezTo>
                  <a:pt x="284655" y="171090"/>
                  <a:pt x="276557" y="176991"/>
                  <a:pt x="272162" y="172597"/>
                </a:cubicBezTo>
                <a:cubicBezTo>
                  <a:pt x="267767" y="168579"/>
                  <a:pt x="273229" y="160543"/>
                  <a:pt x="274736" y="153888"/>
                </a:cubicBezTo>
                <a:close/>
                <a:moveTo>
                  <a:pt x="225579" y="128211"/>
                </a:moveTo>
                <a:cubicBezTo>
                  <a:pt x="228152" y="127081"/>
                  <a:pt x="229910" y="127206"/>
                  <a:pt x="230915" y="128148"/>
                </a:cubicBezTo>
                <a:cubicBezTo>
                  <a:pt x="231983" y="129090"/>
                  <a:pt x="232359" y="130973"/>
                  <a:pt x="232170" y="133359"/>
                </a:cubicBezTo>
                <a:cubicBezTo>
                  <a:pt x="231417" y="141771"/>
                  <a:pt x="230350" y="150247"/>
                  <a:pt x="229597" y="158283"/>
                </a:cubicBezTo>
                <a:cubicBezTo>
                  <a:pt x="229220" y="163054"/>
                  <a:pt x="226646" y="164184"/>
                  <a:pt x="223005" y="161610"/>
                </a:cubicBezTo>
                <a:cubicBezTo>
                  <a:pt x="214215" y="155395"/>
                  <a:pt x="204296" y="150247"/>
                  <a:pt x="196574" y="141771"/>
                </a:cubicBezTo>
                <a:cubicBezTo>
                  <a:pt x="205740" y="135179"/>
                  <a:pt x="216036" y="132605"/>
                  <a:pt x="225579" y="128211"/>
                </a:cubicBezTo>
                <a:close/>
                <a:moveTo>
                  <a:pt x="318369" y="227278"/>
                </a:moveTo>
                <a:cubicBezTo>
                  <a:pt x="317615" y="233494"/>
                  <a:pt x="312153" y="227655"/>
                  <a:pt x="309579" y="225835"/>
                </a:cubicBezTo>
                <a:cubicBezTo>
                  <a:pt x="304431" y="222507"/>
                  <a:pt x="300413" y="221440"/>
                  <a:pt x="298593" y="228785"/>
                </a:cubicBezTo>
                <a:cubicBezTo>
                  <a:pt x="297462" y="234310"/>
                  <a:pt x="294198" y="234310"/>
                  <a:pt x="290180" y="232113"/>
                </a:cubicBezTo>
                <a:cubicBezTo>
                  <a:pt x="282835" y="228095"/>
                  <a:pt x="276620" y="226588"/>
                  <a:pt x="277686" y="239458"/>
                </a:cubicBezTo>
                <a:cubicBezTo>
                  <a:pt x="272162" y="236884"/>
                  <a:pt x="268144" y="235063"/>
                  <a:pt x="264126" y="232866"/>
                </a:cubicBezTo>
                <a:cubicBezTo>
                  <a:pt x="261928" y="231736"/>
                  <a:pt x="259731" y="230292"/>
                  <a:pt x="257158" y="232489"/>
                </a:cubicBezTo>
                <a:cubicBezTo>
                  <a:pt x="247991" y="240902"/>
                  <a:pt x="239202" y="239081"/>
                  <a:pt x="230350" y="231359"/>
                </a:cubicBezTo>
                <a:cubicBezTo>
                  <a:pt x="221561" y="223637"/>
                  <a:pt x="212771" y="215978"/>
                  <a:pt x="203919" y="208633"/>
                </a:cubicBezTo>
                <a:cubicBezTo>
                  <a:pt x="217104" y="216355"/>
                  <a:pt x="222628" y="205682"/>
                  <a:pt x="229597" y="196893"/>
                </a:cubicBezTo>
                <a:cubicBezTo>
                  <a:pt x="231794" y="202041"/>
                  <a:pt x="233615" y="205682"/>
                  <a:pt x="235435" y="210077"/>
                </a:cubicBezTo>
                <a:cubicBezTo>
                  <a:pt x="240207" y="206059"/>
                  <a:pt x="243157" y="197960"/>
                  <a:pt x="250817" y="203861"/>
                </a:cubicBezTo>
                <a:cubicBezTo>
                  <a:pt x="260736" y="211207"/>
                  <a:pt x="267705" y="210830"/>
                  <a:pt x="267705" y="195449"/>
                </a:cubicBezTo>
                <a:cubicBezTo>
                  <a:pt x="270279" y="196579"/>
                  <a:pt x="272099" y="196893"/>
                  <a:pt x="272853" y="198023"/>
                </a:cubicBezTo>
                <a:cubicBezTo>
                  <a:pt x="280575" y="206812"/>
                  <a:pt x="285723" y="207942"/>
                  <a:pt x="288234" y="194381"/>
                </a:cubicBezTo>
                <a:cubicBezTo>
                  <a:pt x="289364" y="188166"/>
                  <a:pt x="292628" y="186659"/>
                  <a:pt x="297400" y="192184"/>
                </a:cubicBezTo>
                <a:cubicBezTo>
                  <a:pt x="302548" y="198776"/>
                  <a:pt x="306189" y="196202"/>
                  <a:pt x="309517" y="190363"/>
                </a:cubicBezTo>
                <a:cubicBezTo>
                  <a:pt x="312091" y="185592"/>
                  <a:pt x="315041" y="181951"/>
                  <a:pt x="320880" y="187036"/>
                </a:cubicBezTo>
                <a:cubicBezTo>
                  <a:pt x="325275" y="190677"/>
                  <a:pt x="327472" y="188166"/>
                  <a:pt x="328979" y="183709"/>
                </a:cubicBezTo>
                <a:cubicBezTo>
                  <a:pt x="329732" y="181888"/>
                  <a:pt x="330422" y="177870"/>
                  <a:pt x="330799" y="177870"/>
                </a:cubicBezTo>
                <a:cubicBezTo>
                  <a:pt x="341096" y="179000"/>
                  <a:pt x="348755" y="167260"/>
                  <a:pt x="353526" y="167574"/>
                </a:cubicBezTo>
                <a:cubicBezTo>
                  <a:pt x="364513" y="168704"/>
                  <a:pt x="366710" y="162803"/>
                  <a:pt x="370037" y="156588"/>
                </a:cubicBezTo>
                <a:cubicBezTo>
                  <a:pt x="372988" y="151440"/>
                  <a:pt x="375562" y="146291"/>
                  <a:pt x="380333" y="141897"/>
                </a:cubicBezTo>
                <a:lnTo>
                  <a:pt x="372234" y="178937"/>
                </a:lnTo>
                <a:cubicBezTo>
                  <a:pt x="371857" y="180067"/>
                  <a:pt x="371481" y="181512"/>
                  <a:pt x="370414" y="182265"/>
                </a:cubicBezTo>
                <a:cubicBezTo>
                  <a:pt x="360871" y="189987"/>
                  <a:pt x="360871" y="189987"/>
                  <a:pt x="360117" y="199153"/>
                </a:cubicBezTo>
                <a:cubicBezTo>
                  <a:pt x="354216" y="193251"/>
                  <a:pt x="350952" y="195511"/>
                  <a:pt x="348755" y="202104"/>
                </a:cubicBezTo>
                <a:cubicBezTo>
                  <a:pt x="347311" y="206121"/>
                  <a:pt x="347624" y="211646"/>
                  <a:pt x="338835" y="207942"/>
                </a:cubicBezTo>
                <a:cubicBezTo>
                  <a:pt x="333687" y="205745"/>
                  <a:pt x="337015" y="216041"/>
                  <a:pt x="333687" y="220812"/>
                </a:cubicBezTo>
                <a:cubicBezTo>
                  <a:pt x="327158" y="218113"/>
                  <a:pt x="320566" y="215162"/>
                  <a:pt x="318369" y="227278"/>
                </a:cubicBezTo>
                <a:close/>
              </a:path>
            </a:pathLst>
          </a:custGeom>
          <a:solidFill>
            <a:schemeClr val="accent2"/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D94B8F66-9202-4414-9529-DE30C772B93E}"/>
              </a:ext>
            </a:extLst>
          </p:cNvPr>
          <p:cNvSpPr/>
          <p:nvPr/>
        </p:nvSpPr>
        <p:spPr>
          <a:xfrm>
            <a:off x="9642482" y="5655018"/>
            <a:ext cx="266996" cy="310974"/>
          </a:xfrm>
          <a:custGeom>
            <a:avLst/>
            <a:gdLst>
              <a:gd name="connsiteX0" fmla="*/ 263732 w 266996"/>
              <a:gd name="connsiteY0" fmla="*/ 207700 h 310974"/>
              <a:gd name="connsiteX1" fmla="*/ 256764 w 266996"/>
              <a:gd name="connsiteY1" fmla="*/ 179449 h 310974"/>
              <a:gd name="connsiteX2" fmla="*/ 162844 w 266996"/>
              <a:gd name="connsiteY2" fmla="*/ 25385 h 310974"/>
              <a:gd name="connsiteX3" fmla="*/ 55364 w 266996"/>
              <a:gd name="connsiteY3" fmla="*/ 9627 h 310974"/>
              <a:gd name="connsiteX4" fmla="*/ 1434 w 266996"/>
              <a:gd name="connsiteY4" fmla="*/ 94381 h 310974"/>
              <a:gd name="connsiteX5" fmla="*/ 8403 w 266996"/>
              <a:gd name="connsiteY5" fmla="*/ 179512 h 310974"/>
              <a:gd name="connsiteX6" fmla="*/ 60950 w 266996"/>
              <a:gd name="connsiteY6" fmla="*/ 310974 h 310974"/>
              <a:gd name="connsiteX7" fmla="*/ 266997 w 266996"/>
              <a:gd name="connsiteY7" fmla="*/ 216803 h 310974"/>
              <a:gd name="connsiteX8" fmla="*/ 263732 w 266996"/>
              <a:gd name="connsiteY8" fmla="*/ 207700 h 31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996" h="310974">
                <a:moveTo>
                  <a:pt x="263732" y="207700"/>
                </a:moveTo>
                <a:cubicBezTo>
                  <a:pt x="261535" y="198157"/>
                  <a:pt x="260405" y="188615"/>
                  <a:pt x="256764" y="179449"/>
                </a:cubicBezTo>
                <a:cubicBezTo>
                  <a:pt x="212378" y="71968"/>
                  <a:pt x="187077" y="48112"/>
                  <a:pt x="162844" y="25385"/>
                </a:cubicBezTo>
                <a:cubicBezTo>
                  <a:pt x="133148" y="-2489"/>
                  <a:pt x="92781" y="-6884"/>
                  <a:pt x="55364" y="9627"/>
                </a:cubicBezTo>
                <a:cubicBezTo>
                  <a:pt x="20520" y="25009"/>
                  <a:pt x="6583" y="57654"/>
                  <a:pt x="1434" y="94381"/>
                </a:cubicBezTo>
                <a:cubicBezTo>
                  <a:pt x="-2207" y="123386"/>
                  <a:pt x="1434" y="151637"/>
                  <a:pt x="8403" y="179512"/>
                </a:cubicBezTo>
                <a:cubicBezTo>
                  <a:pt x="19704" y="225844"/>
                  <a:pt x="38475" y="269225"/>
                  <a:pt x="60950" y="310974"/>
                </a:cubicBezTo>
                <a:lnTo>
                  <a:pt x="266997" y="216803"/>
                </a:lnTo>
                <a:cubicBezTo>
                  <a:pt x="265742" y="214481"/>
                  <a:pt x="264737" y="211593"/>
                  <a:pt x="263732" y="207700"/>
                </a:cubicBezTo>
                <a:close/>
              </a:path>
            </a:pathLst>
          </a:custGeom>
          <a:solidFill>
            <a:schemeClr val="accent4"/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F2207E7-47A7-4A66-899C-75275D646C5E}"/>
              </a:ext>
            </a:extLst>
          </p:cNvPr>
          <p:cNvSpPr/>
          <p:nvPr/>
        </p:nvSpPr>
        <p:spPr>
          <a:xfrm>
            <a:off x="9943923" y="5577617"/>
            <a:ext cx="209332" cy="247682"/>
          </a:xfrm>
          <a:custGeom>
            <a:avLst/>
            <a:gdLst>
              <a:gd name="connsiteX0" fmla="*/ 144041 w 209332"/>
              <a:gd name="connsiteY0" fmla="*/ 217297 h 247682"/>
              <a:gd name="connsiteX1" fmla="*/ 141090 w 209332"/>
              <a:gd name="connsiteY1" fmla="*/ 185781 h 247682"/>
              <a:gd name="connsiteX2" fmla="*/ 160553 w 209332"/>
              <a:gd name="connsiteY2" fmla="*/ 164875 h 247682"/>
              <a:gd name="connsiteX3" fmla="*/ 194642 w 209332"/>
              <a:gd name="connsiteY3" fmla="*/ 166695 h 247682"/>
              <a:gd name="connsiteX4" fmla="*/ 206382 w 209332"/>
              <a:gd name="connsiteY4" fmla="*/ 156399 h 247682"/>
              <a:gd name="connsiteX5" fmla="*/ 209332 w 209332"/>
              <a:gd name="connsiteY5" fmla="*/ 116032 h 247682"/>
              <a:gd name="connsiteX6" fmla="*/ 189871 w 209332"/>
              <a:gd name="connsiteY6" fmla="*/ 96193 h 247682"/>
              <a:gd name="connsiteX7" fmla="*/ 160866 w 209332"/>
              <a:gd name="connsiteY7" fmla="*/ 96193 h 247682"/>
              <a:gd name="connsiteX8" fmla="*/ 131171 w 209332"/>
              <a:gd name="connsiteY8" fmla="*/ 68318 h 247682"/>
              <a:gd name="connsiteX9" fmla="*/ 126023 w 209332"/>
              <a:gd name="connsiteY9" fmla="*/ 12946 h 247682"/>
              <a:gd name="connsiteX10" fmla="*/ 111332 w 209332"/>
              <a:gd name="connsiteY10" fmla="*/ 76 h 247682"/>
              <a:gd name="connsiteX11" fmla="*/ 76112 w 209332"/>
              <a:gd name="connsiteY11" fmla="*/ 3717 h 247682"/>
              <a:gd name="connsiteX12" fmla="*/ 63619 w 209332"/>
              <a:gd name="connsiteY12" fmla="*/ 20228 h 247682"/>
              <a:gd name="connsiteX13" fmla="*/ 68390 w 209332"/>
              <a:gd name="connsiteY13" fmla="*/ 74533 h 247682"/>
              <a:gd name="connsiteX14" fmla="*/ 50811 w 209332"/>
              <a:gd name="connsiteY14" fmla="*/ 91798 h 247682"/>
              <a:gd name="connsiteX15" fmla="*/ 14148 w 209332"/>
              <a:gd name="connsiteY15" fmla="*/ 91421 h 247682"/>
              <a:gd name="connsiteX16" fmla="*/ 2785 w 209332"/>
              <a:gd name="connsiteY16" fmla="*/ 99144 h 247682"/>
              <a:gd name="connsiteX17" fmla="*/ 1340 w 209332"/>
              <a:gd name="connsiteY17" fmla="*/ 148301 h 247682"/>
              <a:gd name="connsiteX18" fmla="*/ 10883 w 209332"/>
              <a:gd name="connsiteY18" fmla="*/ 157090 h 247682"/>
              <a:gd name="connsiteX19" fmla="*/ 57843 w 209332"/>
              <a:gd name="connsiteY19" fmla="*/ 161861 h 247682"/>
              <a:gd name="connsiteX20" fmla="*/ 76928 w 209332"/>
              <a:gd name="connsiteY20" fmla="*/ 180570 h 247682"/>
              <a:gd name="connsiteX21" fmla="*/ 65942 w 209332"/>
              <a:gd name="connsiteY21" fmla="*/ 247682 h 247682"/>
              <a:gd name="connsiteX22" fmla="*/ 147557 w 209332"/>
              <a:gd name="connsiteY22" fmla="*/ 228158 h 247682"/>
              <a:gd name="connsiteX23" fmla="*/ 144041 w 209332"/>
              <a:gd name="connsiteY23" fmla="*/ 217297 h 24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9332" h="247682">
                <a:moveTo>
                  <a:pt x="144041" y="217297"/>
                </a:moveTo>
                <a:cubicBezTo>
                  <a:pt x="142911" y="206687"/>
                  <a:pt x="141467" y="196391"/>
                  <a:pt x="141090" y="185781"/>
                </a:cubicBezTo>
                <a:cubicBezTo>
                  <a:pt x="140714" y="169646"/>
                  <a:pt x="144732" y="165628"/>
                  <a:pt x="160553" y="164875"/>
                </a:cubicBezTo>
                <a:cubicBezTo>
                  <a:pt x="171915" y="164498"/>
                  <a:pt x="183279" y="167449"/>
                  <a:pt x="194642" y="166695"/>
                </a:cubicBezTo>
                <a:cubicBezTo>
                  <a:pt x="201611" y="166319"/>
                  <a:pt x="206382" y="163745"/>
                  <a:pt x="206382" y="156399"/>
                </a:cubicBezTo>
                <a:cubicBezTo>
                  <a:pt x="206382" y="142839"/>
                  <a:pt x="209332" y="129592"/>
                  <a:pt x="209332" y="116032"/>
                </a:cubicBezTo>
                <a:cubicBezTo>
                  <a:pt x="209332" y="100964"/>
                  <a:pt x="204938" y="96946"/>
                  <a:pt x="189871" y="96193"/>
                </a:cubicBezTo>
                <a:cubicBezTo>
                  <a:pt x="180328" y="95816"/>
                  <a:pt x="170409" y="96193"/>
                  <a:pt x="160866" y="96193"/>
                </a:cubicBezTo>
                <a:cubicBezTo>
                  <a:pt x="137386" y="96193"/>
                  <a:pt x="133368" y="91798"/>
                  <a:pt x="131171" y="68318"/>
                </a:cubicBezTo>
                <a:cubicBezTo>
                  <a:pt x="129727" y="49986"/>
                  <a:pt x="128220" y="31278"/>
                  <a:pt x="126023" y="12946"/>
                </a:cubicBezTo>
                <a:cubicBezTo>
                  <a:pt x="124893" y="3403"/>
                  <a:pt x="120498" y="-615"/>
                  <a:pt x="111332" y="76"/>
                </a:cubicBezTo>
                <a:cubicBezTo>
                  <a:pt x="99592" y="452"/>
                  <a:pt x="87852" y="1896"/>
                  <a:pt x="76112" y="3717"/>
                </a:cubicBezTo>
                <a:cubicBezTo>
                  <a:pt x="67323" y="4784"/>
                  <a:pt x="62551" y="9242"/>
                  <a:pt x="63619" y="20228"/>
                </a:cubicBezTo>
                <a:cubicBezTo>
                  <a:pt x="65440" y="38183"/>
                  <a:pt x="66946" y="56202"/>
                  <a:pt x="68390" y="74533"/>
                </a:cubicBezTo>
                <a:cubicBezTo>
                  <a:pt x="69521" y="88471"/>
                  <a:pt x="65440" y="92489"/>
                  <a:pt x="50811" y="91798"/>
                </a:cubicBezTo>
                <a:cubicBezTo>
                  <a:pt x="38695" y="91045"/>
                  <a:pt x="26202" y="91421"/>
                  <a:pt x="14148" y="91421"/>
                </a:cubicBezTo>
                <a:cubicBezTo>
                  <a:pt x="8623" y="91421"/>
                  <a:pt x="2785" y="92865"/>
                  <a:pt x="2785" y="99144"/>
                </a:cubicBezTo>
                <a:cubicBezTo>
                  <a:pt x="2785" y="115655"/>
                  <a:pt x="-2364" y="131789"/>
                  <a:pt x="1340" y="148301"/>
                </a:cubicBezTo>
                <a:cubicBezTo>
                  <a:pt x="2785" y="154516"/>
                  <a:pt x="5358" y="156023"/>
                  <a:pt x="10883" y="157090"/>
                </a:cubicBezTo>
                <a:cubicBezTo>
                  <a:pt x="26265" y="160041"/>
                  <a:pt x="42462" y="159664"/>
                  <a:pt x="57843" y="161861"/>
                </a:cubicBezTo>
                <a:cubicBezTo>
                  <a:pt x="71404" y="163682"/>
                  <a:pt x="75799" y="167386"/>
                  <a:pt x="76928" y="180570"/>
                </a:cubicBezTo>
                <a:cubicBezTo>
                  <a:pt x="77682" y="188983"/>
                  <a:pt x="80946" y="243288"/>
                  <a:pt x="65942" y="247682"/>
                </a:cubicBezTo>
                <a:lnTo>
                  <a:pt x="147557" y="228158"/>
                </a:lnTo>
                <a:cubicBezTo>
                  <a:pt x="145611" y="225646"/>
                  <a:pt x="144480" y="222068"/>
                  <a:pt x="144041" y="21729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A49C9201-1621-47E5-AF3E-967BB69146EF}"/>
              </a:ext>
            </a:extLst>
          </p:cNvPr>
          <p:cNvSpPr/>
          <p:nvPr/>
        </p:nvSpPr>
        <p:spPr>
          <a:xfrm>
            <a:off x="9422120" y="5934888"/>
            <a:ext cx="208523" cy="157044"/>
          </a:xfrm>
          <a:custGeom>
            <a:avLst/>
            <a:gdLst>
              <a:gd name="connsiteX0" fmla="*/ 162191 w 208523"/>
              <a:gd name="connsiteY0" fmla="*/ 47241 h 157044"/>
              <a:gd name="connsiteX1" fmla="*/ 80012 w 208523"/>
              <a:gd name="connsiteY1" fmla="*/ 1725 h 157044"/>
              <a:gd name="connsiteX2" fmla="*/ 19868 w 208523"/>
              <a:gd name="connsiteY2" fmla="*/ 21878 h 157044"/>
              <a:gd name="connsiteX3" fmla="*/ 12522 w 208523"/>
              <a:gd name="connsiteY3" fmla="*/ 119815 h 157044"/>
              <a:gd name="connsiteX4" fmla="*/ 41276 w 208523"/>
              <a:gd name="connsiteY4" fmla="*/ 153340 h 157044"/>
              <a:gd name="connsiteX5" fmla="*/ 46550 w 208523"/>
              <a:gd name="connsiteY5" fmla="*/ 157044 h 157044"/>
              <a:gd name="connsiteX6" fmla="*/ 208523 w 208523"/>
              <a:gd name="connsiteY6" fmla="*/ 92255 h 157044"/>
              <a:gd name="connsiteX7" fmla="*/ 162191 w 208523"/>
              <a:gd name="connsiteY7" fmla="*/ 47241 h 15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23" h="157044">
                <a:moveTo>
                  <a:pt x="162191" y="47241"/>
                </a:moveTo>
                <a:cubicBezTo>
                  <a:pt x="137582" y="27088"/>
                  <a:pt x="111905" y="8380"/>
                  <a:pt x="80012" y="1725"/>
                </a:cubicBezTo>
                <a:cubicBezTo>
                  <a:pt x="56155" y="-3423"/>
                  <a:pt x="35626" y="2855"/>
                  <a:pt x="19868" y="21878"/>
                </a:cubicBezTo>
                <a:cubicBezTo>
                  <a:pt x="-3612" y="50505"/>
                  <a:pt x="-6563" y="87923"/>
                  <a:pt x="12522" y="119815"/>
                </a:cubicBezTo>
                <a:cubicBezTo>
                  <a:pt x="20433" y="132811"/>
                  <a:pt x="30227" y="143735"/>
                  <a:pt x="41276" y="153340"/>
                </a:cubicBezTo>
                <a:lnTo>
                  <a:pt x="46550" y="157044"/>
                </a:lnTo>
                <a:lnTo>
                  <a:pt x="208523" y="92255"/>
                </a:lnTo>
                <a:cubicBezTo>
                  <a:pt x="194586" y="75869"/>
                  <a:pt x="178891" y="60864"/>
                  <a:pt x="162191" y="4724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AB49565-4C23-467C-B9C2-5637E51949C0}"/>
              </a:ext>
            </a:extLst>
          </p:cNvPr>
          <p:cNvSpPr/>
          <p:nvPr/>
        </p:nvSpPr>
        <p:spPr>
          <a:xfrm>
            <a:off x="9087497" y="5533317"/>
            <a:ext cx="31021" cy="36442"/>
          </a:xfrm>
          <a:custGeom>
            <a:avLst/>
            <a:gdLst>
              <a:gd name="connsiteX0" fmla="*/ 20375 w 31021"/>
              <a:gd name="connsiteY0" fmla="*/ 31893 h 36442"/>
              <a:gd name="connsiteX1" fmla="*/ 24769 w 31021"/>
              <a:gd name="connsiteY1" fmla="*/ 17955 h 36442"/>
              <a:gd name="connsiteX2" fmla="*/ 9011 w 31021"/>
              <a:gd name="connsiteY2" fmla="*/ 0 h 36442"/>
              <a:gd name="connsiteX3" fmla="*/ 4240 w 31021"/>
              <a:gd name="connsiteY3" fmla="*/ 16135 h 36442"/>
              <a:gd name="connsiteX4" fmla="*/ 1667 w 31021"/>
              <a:gd name="connsiteY4" fmla="*/ 34843 h 36442"/>
              <a:gd name="connsiteX5" fmla="*/ 20375 w 31021"/>
              <a:gd name="connsiteY5" fmla="*/ 31893 h 3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1" h="36442">
                <a:moveTo>
                  <a:pt x="20375" y="31893"/>
                </a:moveTo>
                <a:cubicBezTo>
                  <a:pt x="33936" y="28565"/>
                  <a:pt x="33559" y="28251"/>
                  <a:pt x="24769" y="17955"/>
                </a:cubicBezTo>
                <a:cubicBezTo>
                  <a:pt x="19998" y="12431"/>
                  <a:pt x="15227" y="6969"/>
                  <a:pt x="9011" y="0"/>
                </a:cubicBezTo>
                <a:cubicBezTo>
                  <a:pt x="6814" y="6969"/>
                  <a:pt x="5370" y="11363"/>
                  <a:pt x="4240" y="16135"/>
                </a:cubicBezTo>
                <a:cubicBezTo>
                  <a:pt x="2796" y="22727"/>
                  <a:pt x="-2729" y="30825"/>
                  <a:pt x="1667" y="34843"/>
                </a:cubicBezTo>
                <a:cubicBezTo>
                  <a:pt x="6061" y="39238"/>
                  <a:pt x="14160" y="33337"/>
                  <a:pt x="20375" y="31893"/>
                </a:cubicBez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DC2C960-90F9-4CCB-BB0E-DE50839F5BD7}"/>
              </a:ext>
            </a:extLst>
          </p:cNvPr>
          <p:cNvSpPr/>
          <p:nvPr/>
        </p:nvSpPr>
        <p:spPr>
          <a:xfrm>
            <a:off x="9126798" y="5502554"/>
            <a:ext cx="36886" cy="34076"/>
          </a:xfrm>
          <a:custGeom>
            <a:avLst/>
            <a:gdLst>
              <a:gd name="connsiteX0" fmla="*/ 16671 w 36886"/>
              <a:gd name="connsiteY0" fmla="*/ 31139 h 34076"/>
              <a:gd name="connsiteX1" fmla="*/ 24393 w 36886"/>
              <a:gd name="connsiteY1" fmla="*/ 29695 h 34076"/>
              <a:gd name="connsiteX2" fmla="*/ 36886 w 36886"/>
              <a:gd name="connsiteY2" fmla="*/ 0 h 34076"/>
              <a:gd name="connsiteX3" fmla="*/ 599 w 36886"/>
              <a:gd name="connsiteY3" fmla="*/ 6969 h 34076"/>
              <a:gd name="connsiteX4" fmla="*/ 15980 w 36886"/>
              <a:gd name="connsiteY4" fmla="*/ 30072 h 34076"/>
              <a:gd name="connsiteX5" fmla="*/ 16671 w 36886"/>
              <a:gd name="connsiteY5" fmla="*/ 31139 h 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86" h="34076">
                <a:moveTo>
                  <a:pt x="16671" y="31139"/>
                </a:moveTo>
                <a:cubicBezTo>
                  <a:pt x="20312" y="35911"/>
                  <a:pt x="22509" y="34467"/>
                  <a:pt x="24393" y="29695"/>
                </a:cubicBezTo>
                <a:cubicBezTo>
                  <a:pt x="28034" y="20529"/>
                  <a:pt x="32115" y="11363"/>
                  <a:pt x="36886" y="0"/>
                </a:cubicBezTo>
                <a:cubicBezTo>
                  <a:pt x="22572" y="377"/>
                  <a:pt x="8258" y="-1130"/>
                  <a:pt x="599" y="6969"/>
                </a:cubicBezTo>
                <a:cubicBezTo>
                  <a:pt x="-3042" y="10987"/>
                  <a:pt x="10895" y="22036"/>
                  <a:pt x="15980" y="30072"/>
                </a:cubicBezTo>
                <a:cubicBezTo>
                  <a:pt x="15918" y="30386"/>
                  <a:pt x="16294" y="30762"/>
                  <a:pt x="16671" y="31139"/>
                </a:cubicBez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4A15B62-C966-4A54-89A8-4EACF9F55C30}"/>
              </a:ext>
            </a:extLst>
          </p:cNvPr>
          <p:cNvSpPr/>
          <p:nvPr/>
        </p:nvSpPr>
        <p:spPr>
          <a:xfrm>
            <a:off x="9013575" y="5522966"/>
            <a:ext cx="35643" cy="35524"/>
          </a:xfrm>
          <a:custGeom>
            <a:avLst/>
            <a:gdLst>
              <a:gd name="connsiteX0" fmla="*/ 33023 w 35643"/>
              <a:gd name="connsiteY0" fmla="*/ 30880 h 35524"/>
              <a:gd name="connsiteX1" fmla="*/ 35597 w 35643"/>
              <a:gd name="connsiteY1" fmla="*/ 5957 h 35524"/>
              <a:gd name="connsiteX2" fmla="*/ 34341 w 35643"/>
              <a:gd name="connsiteY2" fmla="*/ 746 h 35524"/>
              <a:gd name="connsiteX3" fmla="*/ 29005 w 35643"/>
              <a:gd name="connsiteY3" fmla="*/ 808 h 35524"/>
              <a:gd name="connsiteX4" fmla="*/ 0 w 35643"/>
              <a:gd name="connsiteY4" fmla="*/ 14369 h 35524"/>
              <a:gd name="connsiteX5" fmla="*/ 26430 w 35643"/>
              <a:gd name="connsiteY5" fmla="*/ 34208 h 35524"/>
              <a:gd name="connsiteX6" fmla="*/ 33023 w 35643"/>
              <a:gd name="connsiteY6" fmla="*/ 30880 h 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" h="35524">
                <a:moveTo>
                  <a:pt x="33023" y="30880"/>
                </a:moveTo>
                <a:cubicBezTo>
                  <a:pt x="33776" y="22782"/>
                  <a:pt x="34844" y="14369"/>
                  <a:pt x="35597" y="5957"/>
                </a:cubicBezTo>
                <a:cubicBezTo>
                  <a:pt x="35785" y="3571"/>
                  <a:pt x="35408" y="1750"/>
                  <a:pt x="34341" y="746"/>
                </a:cubicBezTo>
                <a:cubicBezTo>
                  <a:pt x="33274" y="-196"/>
                  <a:pt x="31516" y="-322"/>
                  <a:pt x="29005" y="808"/>
                </a:cubicBezTo>
                <a:cubicBezTo>
                  <a:pt x="19462" y="5203"/>
                  <a:pt x="9166" y="7777"/>
                  <a:pt x="0" y="14369"/>
                </a:cubicBezTo>
                <a:cubicBezTo>
                  <a:pt x="7722" y="22782"/>
                  <a:pt x="17642" y="27930"/>
                  <a:pt x="26430" y="34208"/>
                </a:cubicBezTo>
                <a:cubicBezTo>
                  <a:pt x="30135" y="36719"/>
                  <a:pt x="32708" y="35652"/>
                  <a:pt x="33023" y="30880"/>
                </a:cubicBez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5D65CCA-D97B-4F8E-B174-293CBEB8CB6F}"/>
              </a:ext>
            </a:extLst>
          </p:cNvPr>
          <p:cNvSpPr/>
          <p:nvPr/>
        </p:nvSpPr>
        <p:spPr>
          <a:xfrm>
            <a:off x="9021047" y="5537272"/>
            <a:ext cx="176413" cy="97561"/>
          </a:xfrm>
          <a:custGeom>
            <a:avLst/>
            <a:gdLst>
              <a:gd name="connsiteX0" fmla="*/ 129767 w 176413"/>
              <a:gd name="connsiteY0" fmla="*/ 78916 h 97561"/>
              <a:gd name="connsiteX1" fmla="*/ 134916 w 176413"/>
              <a:gd name="connsiteY1" fmla="*/ 66045 h 97561"/>
              <a:gd name="connsiteX2" fmla="*/ 144835 w 176413"/>
              <a:gd name="connsiteY2" fmla="*/ 60207 h 97561"/>
              <a:gd name="connsiteX3" fmla="*/ 156198 w 176413"/>
              <a:gd name="connsiteY3" fmla="*/ 57256 h 97561"/>
              <a:gd name="connsiteX4" fmla="*/ 166494 w 176413"/>
              <a:gd name="connsiteY4" fmla="*/ 40368 h 97561"/>
              <a:gd name="connsiteX5" fmla="*/ 168315 w 176413"/>
              <a:gd name="connsiteY5" fmla="*/ 37041 h 97561"/>
              <a:gd name="connsiteX6" fmla="*/ 176413 w 176413"/>
              <a:gd name="connsiteY6" fmla="*/ 0 h 97561"/>
              <a:gd name="connsiteX7" fmla="*/ 166117 w 176413"/>
              <a:gd name="connsiteY7" fmla="*/ 14691 h 97561"/>
              <a:gd name="connsiteX8" fmla="*/ 149606 w 176413"/>
              <a:gd name="connsiteY8" fmla="*/ 25677 h 97561"/>
              <a:gd name="connsiteX9" fmla="*/ 126879 w 176413"/>
              <a:gd name="connsiteY9" fmla="*/ 35973 h 97561"/>
              <a:gd name="connsiteX10" fmla="*/ 125059 w 176413"/>
              <a:gd name="connsiteY10" fmla="*/ 41812 h 97561"/>
              <a:gd name="connsiteX11" fmla="*/ 116960 w 176413"/>
              <a:gd name="connsiteY11" fmla="*/ 45139 h 97561"/>
              <a:gd name="connsiteX12" fmla="*/ 105597 w 176413"/>
              <a:gd name="connsiteY12" fmla="*/ 48467 h 97561"/>
              <a:gd name="connsiteX13" fmla="*/ 93480 w 176413"/>
              <a:gd name="connsiteY13" fmla="*/ 50287 h 97561"/>
              <a:gd name="connsiteX14" fmla="*/ 84314 w 176413"/>
              <a:gd name="connsiteY14" fmla="*/ 52485 h 97561"/>
              <a:gd name="connsiteX15" fmla="*/ 68933 w 176413"/>
              <a:gd name="connsiteY15" fmla="*/ 56126 h 97561"/>
              <a:gd name="connsiteX16" fmla="*/ 63785 w 176413"/>
              <a:gd name="connsiteY16" fmla="*/ 53552 h 97561"/>
              <a:gd name="connsiteX17" fmla="*/ 46897 w 176413"/>
              <a:gd name="connsiteY17" fmla="*/ 61965 h 97561"/>
              <a:gd name="connsiteX18" fmla="*/ 31515 w 176413"/>
              <a:gd name="connsiteY18" fmla="*/ 68180 h 97561"/>
              <a:gd name="connsiteX19" fmla="*/ 25677 w 176413"/>
              <a:gd name="connsiteY19" fmla="*/ 54996 h 97561"/>
              <a:gd name="connsiteX20" fmla="*/ 0 w 176413"/>
              <a:gd name="connsiteY20" fmla="*/ 66736 h 97561"/>
              <a:gd name="connsiteX21" fmla="*/ 26430 w 176413"/>
              <a:gd name="connsiteY21" fmla="*/ 89463 h 97561"/>
              <a:gd name="connsiteX22" fmla="*/ 53238 w 176413"/>
              <a:gd name="connsiteY22" fmla="*/ 90593 h 97561"/>
              <a:gd name="connsiteX23" fmla="*/ 60206 w 176413"/>
              <a:gd name="connsiteY23" fmla="*/ 90969 h 97561"/>
              <a:gd name="connsiteX24" fmla="*/ 73767 w 176413"/>
              <a:gd name="connsiteY24" fmla="*/ 97561 h 97561"/>
              <a:gd name="connsiteX25" fmla="*/ 86261 w 176413"/>
              <a:gd name="connsiteY25" fmla="*/ 90216 h 97561"/>
              <a:gd name="connsiteX26" fmla="*/ 94673 w 176413"/>
              <a:gd name="connsiteY26" fmla="*/ 86888 h 97561"/>
              <a:gd name="connsiteX27" fmla="*/ 105660 w 176413"/>
              <a:gd name="connsiteY27" fmla="*/ 83938 h 97561"/>
              <a:gd name="connsiteX28" fmla="*/ 114449 w 176413"/>
              <a:gd name="connsiteY28" fmla="*/ 85382 h 97561"/>
              <a:gd name="connsiteX29" fmla="*/ 129767 w 176413"/>
              <a:gd name="connsiteY29" fmla="*/ 78916 h 9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6413" h="97561">
                <a:moveTo>
                  <a:pt x="129767" y="78916"/>
                </a:moveTo>
                <a:cubicBezTo>
                  <a:pt x="133095" y="74144"/>
                  <a:pt x="129767" y="63848"/>
                  <a:pt x="134916" y="66045"/>
                </a:cubicBezTo>
                <a:cubicBezTo>
                  <a:pt x="143704" y="69687"/>
                  <a:pt x="143328" y="64225"/>
                  <a:pt x="144835" y="60207"/>
                </a:cubicBezTo>
                <a:cubicBezTo>
                  <a:pt x="147032" y="53615"/>
                  <a:pt x="150359" y="51417"/>
                  <a:pt x="156198" y="57256"/>
                </a:cubicBezTo>
                <a:cubicBezTo>
                  <a:pt x="156952" y="48090"/>
                  <a:pt x="156952" y="48090"/>
                  <a:pt x="166494" y="40368"/>
                </a:cubicBezTo>
                <a:cubicBezTo>
                  <a:pt x="167624" y="39615"/>
                  <a:pt x="167938" y="38171"/>
                  <a:pt x="168315" y="37041"/>
                </a:cubicBezTo>
                <a:lnTo>
                  <a:pt x="176413" y="0"/>
                </a:lnTo>
                <a:cubicBezTo>
                  <a:pt x="171642" y="4395"/>
                  <a:pt x="169068" y="9543"/>
                  <a:pt x="166117" y="14691"/>
                </a:cubicBezTo>
                <a:cubicBezTo>
                  <a:pt x="162790" y="20906"/>
                  <a:pt x="160593" y="26807"/>
                  <a:pt x="149606" y="25677"/>
                </a:cubicBezTo>
                <a:cubicBezTo>
                  <a:pt x="144835" y="25301"/>
                  <a:pt x="137113" y="37041"/>
                  <a:pt x="126879" y="35973"/>
                </a:cubicBezTo>
                <a:cubicBezTo>
                  <a:pt x="126502" y="35973"/>
                  <a:pt x="125749" y="39991"/>
                  <a:pt x="125059" y="41812"/>
                </a:cubicBezTo>
                <a:cubicBezTo>
                  <a:pt x="123615" y="46207"/>
                  <a:pt x="121418" y="48781"/>
                  <a:pt x="116960" y="45139"/>
                </a:cubicBezTo>
                <a:cubicBezTo>
                  <a:pt x="111121" y="39991"/>
                  <a:pt x="108171" y="43695"/>
                  <a:pt x="105597" y="48467"/>
                </a:cubicBezTo>
                <a:cubicBezTo>
                  <a:pt x="102269" y="54368"/>
                  <a:pt x="98628" y="56879"/>
                  <a:pt x="93480" y="50287"/>
                </a:cubicBezTo>
                <a:cubicBezTo>
                  <a:pt x="88709" y="44763"/>
                  <a:pt x="85382" y="46269"/>
                  <a:pt x="84314" y="52485"/>
                </a:cubicBezTo>
                <a:cubicBezTo>
                  <a:pt x="81740" y="66045"/>
                  <a:pt x="76592" y="64978"/>
                  <a:pt x="68933" y="56126"/>
                </a:cubicBezTo>
                <a:cubicBezTo>
                  <a:pt x="68180" y="54996"/>
                  <a:pt x="66359" y="54682"/>
                  <a:pt x="63785" y="53552"/>
                </a:cubicBezTo>
                <a:cubicBezTo>
                  <a:pt x="63785" y="68933"/>
                  <a:pt x="56816" y="69310"/>
                  <a:pt x="46897" y="61965"/>
                </a:cubicBezTo>
                <a:cubicBezTo>
                  <a:pt x="39175" y="56063"/>
                  <a:pt x="36287" y="64162"/>
                  <a:pt x="31515" y="68180"/>
                </a:cubicBezTo>
                <a:cubicBezTo>
                  <a:pt x="29695" y="63785"/>
                  <a:pt x="27874" y="60081"/>
                  <a:pt x="25677" y="54996"/>
                </a:cubicBezTo>
                <a:cubicBezTo>
                  <a:pt x="18709" y="63785"/>
                  <a:pt x="13184" y="74458"/>
                  <a:pt x="0" y="66736"/>
                </a:cubicBezTo>
                <a:cubicBezTo>
                  <a:pt x="8789" y="74081"/>
                  <a:pt x="17578" y="81803"/>
                  <a:pt x="26430" y="89463"/>
                </a:cubicBezTo>
                <a:cubicBezTo>
                  <a:pt x="35220" y="97184"/>
                  <a:pt x="44071" y="99005"/>
                  <a:pt x="53238" y="90593"/>
                </a:cubicBezTo>
                <a:cubicBezTo>
                  <a:pt x="55811" y="88395"/>
                  <a:pt x="58009" y="89839"/>
                  <a:pt x="60206" y="90969"/>
                </a:cubicBezTo>
                <a:cubicBezTo>
                  <a:pt x="64224" y="93166"/>
                  <a:pt x="68305" y="94987"/>
                  <a:pt x="73767" y="97561"/>
                </a:cubicBezTo>
                <a:cubicBezTo>
                  <a:pt x="72637" y="84691"/>
                  <a:pt x="78915" y="86198"/>
                  <a:pt x="86261" y="90216"/>
                </a:cubicBezTo>
                <a:cubicBezTo>
                  <a:pt x="90279" y="92413"/>
                  <a:pt x="93605" y="92413"/>
                  <a:pt x="94673" y="86888"/>
                </a:cubicBezTo>
                <a:cubicBezTo>
                  <a:pt x="96494" y="79543"/>
                  <a:pt x="100511" y="80673"/>
                  <a:pt x="105660" y="83938"/>
                </a:cubicBezTo>
                <a:cubicBezTo>
                  <a:pt x="108234" y="85758"/>
                  <a:pt x="113758" y="91660"/>
                  <a:pt x="114449" y="85382"/>
                </a:cubicBezTo>
                <a:cubicBezTo>
                  <a:pt x="116583" y="73453"/>
                  <a:pt x="123176" y="76341"/>
                  <a:pt x="129767" y="78916"/>
                </a:cubicBez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C891242-DA23-4798-AD53-D4D86FA7572A}"/>
              </a:ext>
            </a:extLst>
          </p:cNvPr>
          <p:cNvSpPr/>
          <p:nvPr/>
        </p:nvSpPr>
        <p:spPr>
          <a:xfrm>
            <a:off x="9229854" y="6113786"/>
            <a:ext cx="18143" cy="4583"/>
          </a:xfrm>
          <a:custGeom>
            <a:avLst/>
            <a:gdLst>
              <a:gd name="connsiteX0" fmla="*/ 18144 w 18143"/>
              <a:gd name="connsiteY0" fmla="*/ 0 h 4583"/>
              <a:gd name="connsiteX1" fmla="*/ 0 w 18143"/>
              <a:gd name="connsiteY1" fmla="*/ 1695 h 4583"/>
              <a:gd name="connsiteX2" fmla="*/ 566 w 18143"/>
              <a:gd name="connsiteY2" fmla="*/ 4583 h 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3" h="4583">
                <a:moveTo>
                  <a:pt x="18144" y="0"/>
                </a:moveTo>
                <a:lnTo>
                  <a:pt x="0" y="1695"/>
                </a:lnTo>
                <a:lnTo>
                  <a:pt x="566" y="4583"/>
                </a:ln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063D1A1-4FD9-4AD3-A4A2-D725F9D6F457}"/>
              </a:ext>
            </a:extLst>
          </p:cNvPr>
          <p:cNvSpPr/>
          <p:nvPr/>
        </p:nvSpPr>
        <p:spPr>
          <a:xfrm>
            <a:off x="9988685" y="5799444"/>
            <a:ext cx="20465" cy="7596"/>
          </a:xfrm>
          <a:custGeom>
            <a:avLst/>
            <a:gdLst>
              <a:gd name="connsiteX0" fmla="*/ 5901 w 20465"/>
              <a:gd name="connsiteY0" fmla="*/ 7597 h 7596"/>
              <a:gd name="connsiteX1" fmla="*/ 20466 w 20465"/>
              <a:gd name="connsiteY1" fmla="*/ 0 h 7596"/>
              <a:gd name="connsiteX2" fmla="*/ 0 w 20465"/>
              <a:gd name="connsiteY2" fmla="*/ 4897 h 7596"/>
              <a:gd name="connsiteX3" fmla="*/ 1757 w 20465"/>
              <a:gd name="connsiteY3" fmla="*/ 6780 h 7596"/>
              <a:gd name="connsiteX4" fmla="*/ 5901 w 20465"/>
              <a:gd name="connsiteY4" fmla="*/ 7597 h 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5" h="7596">
                <a:moveTo>
                  <a:pt x="5901" y="7597"/>
                </a:moveTo>
                <a:lnTo>
                  <a:pt x="20466" y="0"/>
                </a:lnTo>
                <a:lnTo>
                  <a:pt x="0" y="4897"/>
                </a:lnTo>
                <a:cubicBezTo>
                  <a:pt x="502" y="5588"/>
                  <a:pt x="1067" y="6278"/>
                  <a:pt x="1757" y="6780"/>
                </a:cubicBezTo>
                <a:lnTo>
                  <a:pt x="5901" y="7597"/>
                </a:lnTo>
                <a:close/>
              </a:path>
            </a:pathLst>
          </a:custGeom>
          <a:noFill/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624110EF-05F0-400D-9998-9FB9B8CB4B68}"/>
              </a:ext>
            </a:extLst>
          </p:cNvPr>
          <p:cNvSpPr/>
          <p:nvPr/>
        </p:nvSpPr>
        <p:spPr>
          <a:xfrm>
            <a:off x="-1285" y="2414011"/>
            <a:ext cx="12193285" cy="4443989"/>
          </a:xfrm>
          <a:custGeom>
            <a:avLst/>
            <a:gdLst>
              <a:gd name="connsiteX0" fmla="*/ 12185408 w 12193285"/>
              <a:gd name="connsiteY0" fmla="*/ 3485769 h 4443989"/>
              <a:gd name="connsiteX1" fmla="*/ 12096888 w 12193285"/>
              <a:gd name="connsiteY1" fmla="*/ 3433787 h 4443989"/>
              <a:gd name="connsiteX2" fmla="*/ 11993801 w 12193285"/>
              <a:gd name="connsiteY2" fmla="*/ 3365168 h 4443989"/>
              <a:gd name="connsiteX3" fmla="*/ 11896617 w 12193285"/>
              <a:gd name="connsiteY3" fmla="*/ 3320029 h 4443989"/>
              <a:gd name="connsiteX4" fmla="*/ 11859388 w 12193285"/>
              <a:gd name="connsiteY4" fmla="*/ 3309921 h 4443989"/>
              <a:gd name="connsiteX5" fmla="*/ 11846895 w 12193285"/>
              <a:gd name="connsiteY5" fmla="*/ 3302701 h 4443989"/>
              <a:gd name="connsiteX6" fmla="*/ 11670481 w 12193285"/>
              <a:gd name="connsiteY6" fmla="*/ 3302701 h 4443989"/>
              <a:gd name="connsiteX7" fmla="*/ 11652652 w 12193285"/>
              <a:gd name="connsiteY7" fmla="*/ 3295795 h 4443989"/>
              <a:gd name="connsiteX8" fmla="*/ 11577252 w 12193285"/>
              <a:gd name="connsiteY8" fmla="*/ 3258629 h 4443989"/>
              <a:gd name="connsiteX9" fmla="*/ 11629172 w 12193285"/>
              <a:gd name="connsiteY9" fmla="*/ 3133068 h 4443989"/>
              <a:gd name="connsiteX10" fmla="*/ 11553772 w 12193285"/>
              <a:gd name="connsiteY10" fmla="*/ 3251284 h 4443989"/>
              <a:gd name="connsiteX11" fmla="*/ 11540463 w 12193285"/>
              <a:gd name="connsiteY11" fmla="*/ 3247768 h 4443989"/>
              <a:gd name="connsiteX12" fmla="*/ 11617997 w 12193285"/>
              <a:gd name="connsiteY12" fmla="*/ 3062565 h 4443989"/>
              <a:gd name="connsiteX13" fmla="*/ 11668535 w 12193285"/>
              <a:gd name="connsiteY13" fmla="*/ 3033812 h 4443989"/>
              <a:gd name="connsiteX14" fmla="*/ 11634131 w 12193285"/>
              <a:gd name="connsiteY14" fmla="*/ 3028538 h 4443989"/>
              <a:gd name="connsiteX15" fmla="*/ 11678329 w 12193285"/>
              <a:gd name="connsiteY15" fmla="*/ 2839443 h 4443989"/>
              <a:gd name="connsiteX16" fmla="*/ 11737280 w 12193285"/>
              <a:gd name="connsiteY16" fmla="*/ 2846788 h 4443989"/>
              <a:gd name="connsiteX17" fmla="*/ 11755863 w 12193285"/>
              <a:gd name="connsiteY17" fmla="*/ 2837308 h 4443989"/>
              <a:gd name="connsiteX18" fmla="*/ 11768168 w 12193285"/>
              <a:gd name="connsiteY18" fmla="*/ 2808178 h 4443989"/>
              <a:gd name="connsiteX19" fmla="*/ 11609270 w 12193285"/>
              <a:gd name="connsiteY19" fmla="*/ 2782563 h 4443989"/>
              <a:gd name="connsiteX20" fmla="*/ 11588929 w 12193285"/>
              <a:gd name="connsiteY20" fmla="*/ 2776223 h 4443989"/>
              <a:gd name="connsiteX21" fmla="*/ 11373528 w 12193285"/>
              <a:gd name="connsiteY21" fmla="*/ 2675208 h 4443989"/>
              <a:gd name="connsiteX22" fmla="*/ 11364426 w 12193285"/>
              <a:gd name="connsiteY22" fmla="*/ 2656939 h 4443989"/>
              <a:gd name="connsiteX23" fmla="*/ 11383700 w 12193285"/>
              <a:gd name="connsiteY23" fmla="*/ 2605020 h 4443989"/>
              <a:gd name="connsiteX24" fmla="*/ 11725728 w 12193285"/>
              <a:gd name="connsiteY24" fmla="*/ 2596607 h 4443989"/>
              <a:gd name="connsiteX25" fmla="*/ 11725728 w 12193285"/>
              <a:gd name="connsiteY25" fmla="*/ 2566786 h 4443989"/>
              <a:gd name="connsiteX26" fmla="*/ 11694150 w 12193285"/>
              <a:gd name="connsiteY26" fmla="*/ 2566786 h 4443989"/>
              <a:gd name="connsiteX27" fmla="*/ 11648194 w 12193285"/>
              <a:gd name="connsiteY27" fmla="*/ 2377377 h 4443989"/>
              <a:gd name="connsiteX28" fmla="*/ 11706454 w 12193285"/>
              <a:gd name="connsiteY28" fmla="*/ 2382965 h 4443989"/>
              <a:gd name="connsiteX29" fmla="*/ 11706454 w 12193285"/>
              <a:gd name="connsiteY29" fmla="*/ 2358731 h 4443989"/>
              <a:gd name="connsiteX30" fmla="*/ 11431789 w 12193285"/>
              <a:gd name="connsiteY30" fmla="*/ 2329978 h 4443989"/>
              <a:gd name="connsiteX31" fmla="*/ 11598095 w 12193285"/>
              <a:gd name="connsiteY31" fmla="*/ 1838531 h 4443989"/>
              <a:gd name="connsiteX32" fmla="*/ 11820150 w 12193285"/>
              <a:gd name="connsiteY32" fmla="*/ 1886935 h 4443989"/>
              <a:gd name="connsiteX33" fmla="*/ 11868240 w 12193285"/>
              <a:gd name="connsiteY33" fmla="*/ 1813607 h 4443989"/>
              <a:gd name="connsiteX34" fmla="*/ 11867550 w 12193285"/>
              <a:gd name="connsiteY34" fmla="*/ 1802746 h 4443989"/>
              <a:gd name="connsiteX35" fmla="*/ 11841244 w 12193285"/>
              <a:gd name="connsiteY35" fmla="*/ 1748692 h 4443989"/>
              <a:gd name="connsiteX36" fmla="*/ 11790016 w 12193285"/>
              <a:gd name="connsiteY36" fmla="*/ 1770100 h 4443989"/>
              <a:gd name="connsiteX37" fmla="*/ 11821908 w 12193285"/>
              <a:gd name="connsiteY37" fmla="*/ 1782719 h 4443989"/>
              <a:gd name="connsiteX38" fmla="*/ 11809980 w 12193285"/>
              <a:gd name="connsiteY38" fmla="*/ 1839535 h 4443989"/>
              <a:gd name="connsiteX39" fmla="*/ 11743997 w 12193285"/>
              <a:gd name="connsiteY39" fmla="*/ 1828298 h 4443989"/>
              <a:gd name="connsiteX40" fmla="*/ 11389664 w 12193285"/>
              <a:gd name="connsiteY40" fmla="*/ 554227 h 4443989"/>
              <a:gd name="connsiteX41" fmla="*/ 11411762 w 12193285"/>
              <a:gd name="connsiteY41" fmla="*/ 483725 h 4443989"/>
              <a:gd name="connsiteX42" fmla="*/ 11410381 w 12193285"/>
              <a:gd name="connsiteY42" fmla="*/ 467967 h 4443989"/>
              <a:gd name="connsiteX43" fmla="*/ 11387215 w 12193285"/>
              <a:gd name="connsiteY43" fmla="*/ 430110 h 4443989"/>
              <a:gd name="connsiteX44" fmla="*/ 11333161 w 12193285"/>
              <a:gd name="connsiteY44" fmla="*/ 386603 h 4443989"/>
              <a:gd name="connsiteX45" fmla="*/ 11289654 w 12193285"/>
              <a:gd name="connsiteY45" fmla="*/ 421698 h 4443989"/>
              <a:gd name="connsiteX46" fmla="*/ 11315269 w 12193285"/>
              <a:gd name="connsiteY46" fmla="*/ 451518 h 4443989"/>
              <a:gd name="connsiteX47" fmla="*/ 11328264 w 12193285"/>
              <a:gd name="connsiteY47" fmla="*/ 419940 h 4443989"/>
              <a:gd name="connsiteX48" fmla="*/ 11353502 w 12193285"/>
              <a:gd name="connsiteY48" fmla="*/ 437142 h 4443989"/>
              <a:gd name="connsiteX49" fmla="*/ 11357018 w 12193285"/>
              <a:gd name="connsiteY49" fmla="*/ 453967 h 4443989"/>
              <a:gd name="connsiteX50" fmla="*/ 11312443 w 12193285"/>
              <a:gd name="connsiteY50" fmla="*/ 618829 h 4443989"/>
              <a:gd name="connsiteX51" fmla="*/ 10922011 w 12193285"/>
              <a:gd name="connsiteY51" fmla="*/ 1409865 h 4443989"/>
              <a:gd name="connsiteX52" fmla="*/ 10822754 w 12193285"/>
              <a:gd name="connsiteY52" fmla="*/ 1260447 h 4443989"/>
              <a:gd name="connsiteX53" fmla="*/ 10818171 w 12193285"/>
              <a:gd name="connsiteY53" fmla="*/ 1243245 h 4443989"/>
              <a:gd name="connsiteX54" fmla="*/ 10855714 w 12193285"/>
              <a:gd name="connsiteY54" fmla="*/ 904732 h 4443989"/>
              <a:gd name="connsiteX55" fmla="*/ 10953589 w 12193285"/>
              <a:gd name="connsiteY55" fmla="*/ 904732 h 4443989"/>
              <a:gd name="connsiteX56" fmla="*/ 10726260 w 12193285"/>
              <a:gd name="connsiteY56" fmla="*/ 204163 h 4443989"/>
              <a:gd name="connsiteX57" fmla="*/ 10719606 w 12193285"/>
              <a:gd name="connsiteY57" fmla="*/ 158898 h 4443989"/>
              <a:gd name="connsiteX58" fmla="*/ 10727704 w 12193285"/>
              <a:gd name="connsiteY58" fmla="*/ 95427 h 4443989"/>
              <a:gd name="connsiteX59" fmla="*/ 10712637 w 12193285"/>
              <a:gd name="connsiteY59" fmla="*/ 47023 h 4443989"/>
              <a:gd name="connsiteX60" fmla="*/ 10630520 w 12193285"/>
              <a:gd name="connsiteY60" fmla="*/ 0 h 4443989"/>
              <a:gd name="connsiteX61" fmla="*/ 10620349 w 12193285"/>
              <a:gd name="connsiteY61" fmla="*/ 4897 h 4443989"/>
              <a:gd name="connsiteX62" fmla="*/ 10596869 w 12193285"/>
              <a:gd name="connsiteY62" fmla="*/ 43821 h 4443989"/>
              <a:gd name="connsiteX63" fmla="*/ 10628071 w 12193285"/>
              <a:gd name="connsiteY63" fmla="*/ 66610 h 4443989"/>
              <a:gd name="connsiteX64" fmla="*/ 10634036 w 12193285"/>
              <a:gd name="connsiteY64" fmla="*/ 34341 h 4443989"/>
              <a:gd name="connsiteX65" fmla="*/ 10637175 w 12193285"/>
              <a:gd name="connsiteY65" fmla="*/ 33964 h 4443989"/>
              <a:gd name="connsiteX66" fmla="*/ 10672960 w 12193285"/>
              <a:gd name="connsiteY66" fmla="*/ 75713 h 4443989"/>
              <a:gd name="connsiteX67" fmla="*/ 10681749 w 12193285"/>
              <a:gd name="connsiteY67" fmla="*/ 139561 h 4443989"/>
              <a:gd name="connsiteX68" fmla="*/ 10680681 w 12193285"/>
              <a:gd name="connsiteY68" fmla="*/ 155319 h 4443989"/>
              <a:gd name="connsiteX69" fmla="*/ 10427048 w 12193285"/>
              <a:gd name="connsiteY69" fmla="*/ 899709 h 4443989"/>
              <a:gd name="connsiteX70" fmla="*/ 10485622 w 12193285"/>
              <a:gd name="connsiteY70" fmla="*/ 899709 h 4443989"/>
              <a:gd name="connsiteX71" fmla="*/ 10571569 w 12193285"/>
              <a:gd name="connsiteY71" fmla="*/ 1298555 h 4443989"/>
              <a:gd name="connsiteX72" fmla="*/ 10585255 w 12193285"/>
              <a:gd name="connsiteY72" fmla="*/ 1854917 h 4443989"/>
              <a:gd name="connsiteX73" fmla="*/ 10217235 w 12193285"/>
              <a:gd name="connsiteY73" fmla="*/ 1487273 h 4443989"/>
              <a:gd name="connsiteX74" fmla="*/ 10172347 w 12193285"/>
              <a:gd name="connsiteY74" fmla="*/ 1411874 h 4443989"/>
              <a:gd name="connsiteX75" fmla="*/ 10063611 w 12193285"/>
              <a:gd name="connsiteY75" fmla="*/ 1403084 h 4443989"/>
              <a:gd name="connsiteX76" fmla="*/ 10054507 w 12193285"/>
              <a:gd name="connsiteY76" fmla="*/ 1458834 h 4443989"/>
              <a:gd name="connsiteX77" fmla="*/ 10091360 w 12193285"/>
              <a:gd name="connsiteY77" fmla="*/ 1461659 h 4443989"/>
              <a:gd name="connsiteX78" fmla="*/ 10080813 w 12193285"/>
              <a:gd name="connsiteY78" fmla="*/ 1431838 h 4443989"/>
              <a:gd name="connsiteX79" fmla="*/ 10102535 w 12193285"/>
              <a:gd name="connsiteY79" fmla="*/ 1428322 h 4443989"/>
              <a:gd name="connsiteX80" fmla="*/ 10124257 w 12193285"/>
              <a:gd name="connsiteY80" fmla="*/ 1438116 h 4443989"/>
              <a:gd name="connsiteX81" fmla="*/ 10163557 w 12193285"/>
              <a:gd name="connsiteY81" fmla="*/ 1501273 h 4443989"/>
              <a:gd name="connsiteX82" fmla="*/ 10074472 w 12193285"/>
              <a:gd name="connsiteY82" fmla="*/ 2201466 h 4443989"/>
              <a:gd name="connsiteX83" fmla="*/ 10066750 w 12193285"/>
              <a:gd name="connsiteY83" fmla="*/ 2213017 h 4443989"/>
              <a:gd name="connsiteX84" fmla="*/ 10008866 w 12193285"/>
              <a:gd name="connsiteY84" fmla="*/ 2243906 h 4443989"/>
              <a:gd name="connsiteX85" fmla="*/ 9979422 w 12193285"/>
              <a:gd name="connsiteY85" fmla="*/ 2193744 h 4443989"/>
              <a:gd name="connsiteX86" fmla="*/ 10005413 w 12193285"/>
              <a:gd name="connsiteY86" fmla="*/ 2171645 h 4443989"/>
              <a:gd name="connsiteX87" fmla="*/ 9950355 w 12193285"/>
              <a:gd name="connsiteY87" fmla="*/ 2167439 h 4443989"/>
              <a:gd name="connsiteX88" fmla="*/ 9943009 w 12193285"/>
              <a:gd name="connsiteY88" fmla="*/ 2230596 h 4443989"/>
              <a:gd name="connsiteX89" fmla="*/ 10013198 w 12193285"/>
              <a:gd name="connsiteY89" fmla="*/ 2290928 h 4443989"/>
              <a:gd name="connsiteX90" fmla="*/ 10199845 w 12193285"/>
              <a:gd name="connsiteY90" fmla="*/ 2189224 h 4443989"/>
              <a:gd name="connsiteX91" fmla="*/ 10431757 w 12193285"/>
              <a:gd name="connsiteY91" fmla="*/ 2572625 h 4443989"/>
              <a:gd name="connsiteX92" fmla="*/ 10199154 w 12193285"/>
              <a:gd name="connsiteY92" fmla="*/ 2593343 h 4443989"/>
              <a:gd name="connsiteX93" fmla="*/ 10201979 w 12193285"/>
              <a:gd name="connsiteY93" fmla="*/ 2628751 h 4443989"/>
              <a:gd name="connsiteX94" fmla="*/ 10223387 w 12193285"/>
              <a:gd name="connsiteY94" fmla="*/ 2626616 h 4443989"/>
              <a:gd name="connsiteX95" fmla="*/ 10234248 w 12193285"/>
              <a:gd name="connsiteY95" fmla="*/ 2817783 h 4443989"/>
              <a:gd name="connsiteX96" fmla="*/ 10209325 w 12193285"/>
              <a:gd name="connsiteY96" fmla="*/ 2731837 h 4443989"/>
              <a:gd name="connsiteX97" fmla="*/ 10230733 w 12193285"/>
              <a:gd name="connsiteY97" fmla="*/ 2851434 h 4443989"/>
              <a:gd name="connsiteX98" fmla="*/ 10204742 w 12193285"/>
              <a:gd name="connsiteY98" fmla="*/ 2864429 h 4443989"/>
              <a:gd name="connsiteX99" fmla="*/ 10215289 w 12193285"/>
              <a:gd name="connsiteY99" fmla="*/ 2892116 h 4443989"/>
              <a:gd name="connsiteX100" fmla="*/ 10219119 w 12193285"/>
              <a:gd name="connsiteY100" fmla="*/ 2892116 h 4443989"/>
              <a:gd name="connsiteX101" fmla="*/ 10269971 w 12193285"/>
              <a:gd name="connsiteY101" fmla="*/ 2902977 h 4443989"/>
              <a:gd name="connsiteX102" fmla="*/ 10377702 w 12193285"/>
              <a:gd name="connsiteY102" fmla="*/ 3080834 h 4443989"/>
              <a:gd name="connsiteX103" fmla="*/ 10398734 w 12193285"/>
              <a:gd name="connsiteY103" fmla="*/ 3144305 h 4443989"/>
              <a:gd name="connsiteX104" fmla="*/ 10417693 w 12193285"/>
              <a:gd name="connsiteY104" fmla="*/ 3204261 h 4443989"/>
              <a:gd name="connsiteX105" fmla="*/ 10382976 w 12193285"/>
              <a:gd name="connsiteY105" fmla="*/ 3157929 h 4443989"/>
              <a:gd name="connsiteX106" fmla="*/ 10380841 w 12193285"/>
              <a:gd name="connsiteY106" fmla="*/ 3159310 h 4443989"/>
              <a:gd name="connsiteX107" fmla="*/ 10421900 w 12193285"/>
              <a:gd name="connsiteY107" fmla="*/ 3235777 h 4443989"/>
              <a:gd name="connsiteX108" fmla="*/ 10396976 w 12193285"/>
              <a:gd name="connsiteY108" fmla="*/ 3232261 h 4443989"/>
              <a:gd name="connsiteX109" fmla="*/ 10360814 w 12193285"/>
              <a:gd name="connsiteY109" fmla="*/ 3187373 h 4443989"/>
              <a:gd name="connsiteX110" fmla="*/ 10328169 w 12193285"/>
              <a:gd name="connsiteY110" fmla="*/ 3142799 h 4443989"/>
              <a:gd name="connsiteX111" fmla="*/ 10378330 w 12193285"/>
              <a:gd name="connsiteY111" fmla="*/ 3250154 h 4443989"/>
              <a:gd name="connsiteX112" fmla="*/ 10312348 w 12193285"/>
              <a:gd name="connsiteY112" fmla="*/ 3265598 h 4443989"/>
              <a:gd name="connsiteX113" fmla="*/ 10152885 w 12193285"/>
              <a:gd name="connsiteY113" fmla="*/ 3346710 h 4443989"/>
              <a:gd name="connsiteX114" fmla="*/ 10010687 w 12193285"/>
              <a:gd name="connsiteY114" fmla="*/ 3421042 h 4443989"/>
              <a:gd name="connsiteX115" fmla="*/ 9908605 w 12193285"/>
              <a:gd name="connsiteY115" fmla="*/ 3445464 h 4443989"/>
              <a:gd name="connsiteX116" fmla="*/ 9423499 w 12193285"/>
              <a:gd name="connsiteY116" fmla="*/ 3686919 h 4443989"/>
              <a:gd name="connsiteX117" fmla="*/ 9372773 w 12193285"/>
              <a:gd name="connsiteY117" fmla="*/ 3702990 h 4443989"/>
              <a:gd name="connsiteX118" fmla="*/ 9249597 w 12193285"/>
              <a:gd name="connsiteY118" fmla="*/ 3735322 h 4443989"/>
              <a:gd name="connsiteX119" fmla="*/ 9249597 w 12193285"/>
              <a:gd name="connsiteY119" fmla="*/ 3735322 h 4443989"/>
              <a:gd name="connsiteX120" fmla="*/ 9051775 w 12193285"/>
              <a:gd name="connsiteY120" fmla="*/ 3788435 h 4443989"/>
              <a:gd name="connsiteX121" fmla="*/ 8949318 w 12193285"/>
              <a:gd name="connsiteY121" fmla="*/ 3816937 h 4443989"/>
              <a:gd name="connsiteX122" fmla="*/ 8948626 w 12193285"/>
              <a:gd name="connsiteY122" fmla="*/ 3814740 h 4443989"/>
              <a:gd name="connsiteX123" fmla="*/ 8710248 w 12193285"/>
              <a:gd name="connsiteY123" fmla="*/ 3847700 h 4443989"/>
              <a:gd name="connsiteX124" fmla="*/ 8666868 w 12193285"/>
              <a:gd name="connsiteY124" fmla="*/ 3861009 h 4443989"/>
              <a:gd name="connsiteX125" fmla="*/ 8479969 w 12193285"/>
              <a:gd name="connsiteY125" fmla="*/ 3954239 h 4443989"/>
              <a:gd name="connsiteX126" fmla="*/ 8223762 w 12193285"/>
              <a:gd name="connsiteY126" fmla="*/ 4039306 h 4443989"/>
              <a:gd name="connsiteX127" fmla="*/ 7835715 w 12193285"/>
              <a:gd name="connsiteY127" fmla="*/ 4182634 h 4443989"/>
              <a:gd name="connsiteX128" fmla="*/ 7025154 w 12193285"/>
              <a:gd name="connsiteY128" fmla="*/ 4242213 h 4443989"/>
              <a:gd name="connsiteX129" fmla="*/ 6186593 w 12193285"/>
              <a:gd name="connsiteY129" fmla="*/ 4186715 h 4443989"/>
              <a:gd name="connsiteX130" fmla="*/ 4516125 w 12193285"/>
              <a:gd name="connsiteY130" fmla="*/ 4231666 h 4443989"/>
              <a:gd name="connsiteX131" fmla="*/ 5650 w 12193285"/>
              <a:gd name="connsiteY131" fmla="*/ 4145720 h 4443989"/>
              <a:gd name="connsiteX132" fmla="*/ 0 w 12193285"/>
              <a:gd name="connsiteY132" fmla="*/ 4443990 h 4443989"/>
              <a:gd name="connsiteX133" fmla="*/ 12190305 w 12193285"/>
              <a:gd name="connsiteY133" fmla="*/ 4440914 h 4443989"/>
              <a:gd name="connsiteX134" fmla="*/ 12185408 w 12193285"/>
              <a:gd name="connsiteY134" fmla="*/ 3485769 h 4443989"/>
              <a:gd name="connsiteX135" fmla="*/ 11623521 w 12193285"/>
              <a:gd name="connsiteY135" fmla="*/ 2374301 h 4443989"/>
              <a:gd name="connsiteX136" fmla="*/ 11659997 w 12193285"/>
              <a:gd name="connsiteY136" fmla="*/ 2568984 h 4443989"/>
              <a:gd name="connsiteX137" fmla="*/ 11608078 w 12193285"/>
              <a:gd name="connsiteY137" fmla="*/ 2568984 h 4443989"/>
              <a:gd name="connsiteX138" fmla="*/ 11587045 w 12193285"/>
              <a:gd name="connsiteY138" fmla="*/ 2371162 h 4443989"/>
              <a:gd name="connsiteX139" fmla="*/ 11623521 w 12193285"/>
              <a:gd name="connsiteY139" fmla="*/ 2374301 h 4443989"/>
              <a:gd name="connsiteX140" fmla="*/ 11527718 w 12193285"/>
              <a:gd name="connsiteY140" fmla="*/ 2364068 h 4443989"/>
              <a:gd name="connsiteX141" fmla="*/ 11569844 w 12193285"/>
              <a:gd name="connsiteY141" fmla="*/ 2366516 h 4443989"/>
              <a:gd name="connsiteX142" fmla="*/ 11579638 w 12193285"/>
              <a:gd name="connsiteY142" fmla="*/ 2497037 h 4443989"/>
              <a:gd name="connsiteX143" fmla="*/ 11585225 w 12193285"/>
              <a:gd name="connsiteY143" fmla="*/ 2566849 h 4443989"/>
              <a:gd name="connsiteX144" fmla="*/ 11515413 w 12193285"/>
              <a:gd name="connsiteY144" fmla="*/ 2566849 h 4443989"/>
              <a:gd name="connsiteX145" fmla="*/ 11527718 w 12193285"/>
              <a:gd name="connsiteY145" fmla="*/ 2364068 h 4443989"/>
              <a:gd name="connsiteX146" fmla="*/ 11463556 w 12193285"/>
              <a:gd name="connsiteY146" fmla="*/ 2356722 h 4443989"/>
              <a:gd name="connsiteX147" fmla="*/ 11511960 w 12193285"/>
              <a:gd name="connsiteY147" fmla="*/ 2362310 h 4443989"/>
              <a:gd name="connsiteX148" fmla="*/ 11496893 w 12193285"/>
              <a:gd name="connsiteY148" fmla="*/ 2565405 h 4443989"/>
              <a:gd name="connsiteX149" fmla="*/ 11480758 w 12193285"/>
              <a:gd name="connsiteY149" fmla="*/ 2565782 h 4443989"/>
              <a:gd name="connsiteX150" fmla="*/ 11473036 w 12193285"/>
              <a:gd name="connsiteY150" fmla="*/ 2496661 h 4443989"/>
              <a:gd name="connsiteX151" fmla="*/ 11473413 w 12193285"/>
              <a:gd name="connsiteY151" fmla="*/ 2547199 h 4443989"/>
              <a:gd name="connsiteX152" fmla="*/ 11463556 w 12193285"/>
              <a:gd name="connsiteY152" fmla="*/ 2356722 h 4443989"/>
              <a:gd name="connsiteX153" fmla="*/ 11422498 w 12193285"/>
              <a:gd name="connsiteY153" fmla="*/ 2353207 h 4443989"/>
              <a:gd name="connsiteX154" fmla="*/ 11441080 w 12193285"/>
              <a:gd name="connsiteY154" fmla="*/ 2354965 h 4443989"/>
              <a:gd name="connsiteX155" fmla="*/ 11441080 w 12193285"/>
              <a:gd name="connsiteY155" fmla="*/ 2566159 h 4443989"/>
              <a:gd name="connsiteX156" fmla="*/ 11435807 w 12193285"/>
              <a:gd name="connsiteY156" fmla="*/ 2565782 h 4443989"/>
              <a:gd name="connsiteX157" fmla="*/ 11411260 w 12193285"/>
              <a:gd name="connsiteY157" fmla="*/ 2459871 h 4443989"/>
              <a:gd name="connsiteX158" fmla="*/ 11412641 w 12193285"/>
              <a:gd name="connsiteY158" fmla="*/ 2564087 h 4443989"/>
              <a:gd name="connsiteX159" fmla="*/ 11376166 w 12193285"/>
              <a:gd name="connsiteY159" fmla="*/ 2564087 h 4443989"/>
              <a:gd name="connsiteX160" fmla="*/ 11422498 w 12193285"/>
              <a:gd name="connsiteY160" fmla="*/ 2353207 h 4443989"/>
              <a:gd name="connsiteX161" fmla="*/ 10440169 w 12193285"/>
              <a:gd name="connsiteY161" fmla="*/ 2592840 h 4443989"/>
              <a:gd name="connsiteX162" fmla="*/ 10498743 w 12193285"/>
              <a:gd name="connsiteY162" fmla="*/ 2724052 h 4443989"/>
              <a:gd name="connsiteX163" fmla="*/ 10471748 w 12193285"/>
              <a:gd name="connsiteY163" fmla="*/ 2736671 h 4443989"/>
              <a:gd name="connsiteX164" fmla="*/ 10434896 w 12193285"/>
              <a:gd name="connsiteY164" fmla="*/ 2595666 h 4443989"/>
              <a:gd name="connsiteX165" fmla="*/ 10440169 w 12193285"/>
              <a:gd name="connsiteY165" fmla="*/ 2592840 h 4443989"/>
              <a:gd name="connsiteX166" fmla="*/ 10424034 w 12193285"/>
              <a:gd name="connsiteY166" fmla="*/ 2596356 h 4443989"/>
              <a:gd name="connsiteX167" fmla="*/ 10452474 w 12193285"/>
              <a:gd name="connsiteY167" fmla="*/ 2746151 h 4443989"/>
              <a:gd name="connsiteX168" fmla="*/ 10410725 w 12193285"/>
              <a:gd name="connsiteY168" fmla="*/ 2766115 h 4443989"/>
              <a:gd name="connsiteX169" fmla="*/ 10361945 w 12193285"/>
              <a:gd name="connsiteY169" fmla="*/ 2605459 h 4443989"/>
              <a:gd name="connsiteX170" fmla="*/ 10424034 w 12193285"/>
              <a:gd name="connsiteY170" fmla="*/ 2596356 h 4443989"/>
              <a:gd name="connsiteX171" fmla="*/ 10342294 w 12193285"/>
              <a:gd name="connsiteY171" fmla="*/ 2608598 h 4443989"/>
              <a:gd name="connsiteX172" fmla="*/ 10379147 w 12193285"/>
              <a:gd name="connsiteY172" fmla="*/ 2773460 h 4443989"/>
              <a:gd name="connsiteX173" fmla="*/ 10373559 w 12193285"/>
              <a:gd name="connsiteY173" fmla="*/ 2783254 h 4443989"/>
              <a:gd name="connsiteX174" fmla="*/ 10334949 w 12193285"/>
              <a:gd name="connsiteY174" fmla="*/ 2802214 h 4443989"/>
              <a:gd name="connsiteX175" fmla="*/ 10279890 w 12193285"/>
              <a:gd name="connsiteY175" fmla="*/ 2617702 h 4443989"/>
              <a:gd name="connsiteX176" fmla="*/ 10342294 w 12193285"/>
              <a:gd name="connsiteY176" fmla="*/ 2608598 h 4443989"/>
              <a:gd name="connsiteX177" fmla="*/ 10255657 w 12193285"/>
              <a:gd name="connsiteY177" fmla="*/ 2814895 h 4443989"/>
              <a:gd name="connsiteX178" fmla="*/ 10236006 w 12193285"/>
              <a:gd name="connsiteY178" fmla="*/ 2624419 h 4443989"/>
              <a:gd name="connsiteX179" fmla="*/ 10264760 w 12193285"/>
              <a:gd name="connsiteY179" fmla="*/ 2620589 h 4443989"/>
              <a:gd name="connsiteX180" fmla="*/ 10309648 w 12193285"/>
              <a:gd name="connsiteY180" fmla="*/ 2788276 h 4443989"/>
              <a:gd name="connsiteX181" fmla="*/ 10292823 w 12193285"/>
              <a:gd name="connsiteY181" fmla="*/ 2822680 h 4443989"/>
              <a:gd name="connsiteX182" fmla="*/ 10287926 w 12193285"/>
              <a:gd name="connsiteY182" fmla="*/ 2823371 h 4443989"/>
              <a:gd name="connsiteX183" fmla="*/ 10274930 w 12193285"/>
              <a:gd name="connsiteY183" fmla="*/ 2763415 h 4443989"/>
              <a:gd name="connsiteX184" fmla="*/ 10273863 w 12193285"/>
              <a:gd name="connsiteY184" fmla="*/ 2814958 h 4443989"/>
              <a:gd name="connsiteX185" fmla="*/ 10257728 w 12193285"/>
              <a:gd name="connsiteY185" fmla="*/ 2759209 h 4443989"/>
              <a:gd name="connsiteX186" fmla="*/ 10255594 w 12193285"/>
              <a:gd name="connsiteY186" fmla="*/ 2759586 h 4443989"/>
              <a:gd name="connsiteX187" fmla="*/ 10259110 w 12193285"/>
              <a:gd name="connsiteY187" fmla="*/ 2814644 h 4443989"/>
              <a:gd name="connsiteX188" fmla="*/ 10255657 w 12193285"/>
              <a:gd name="connsiteY188" fmla="*/ 2814895 h 4443989"/>
              <a:gd name="connsiteX189" fmla="*/ 10395971 w 12193285"/>
              <a:gd name="connsiteY189" fmla="*/ 3076251 h 4443989"/>
              <a:gd name="connsiteX190" fmla="*/ 10374563 w 12193285"/>
              <a:gd name="connsiteY190" fmla="*/ 3015228 h 4443989"/>
              <a:gd name="connsiteX191" fmla="*/ 10304060 w 12193285"/>
              <a:gd name="connsiteY191" fmla="*/ 2908564 h 4443989"/>
              <a:gd name="connsiteX192" fmla="*/ 10260240 w 12193285"/>
              <a:gd name="connsiteY192" fmla="*/ 2875228 h 4443989"/>
              <a:gd name="connsiteX193" fmla="*/ 10517013 w 12193285"/>
              <a:gd name="connsiteY193" fmla="*/ 2770698 h 4443989"/>
              <a:gd name="connsiteX194" fmla="*/ 10594547 w 12193285"/>
              <a:gd name="connsiteY194" fmla="*/ 3004305 h 4443989"/>
              <a:gd name="connsiteX195" fmla="*/ 10395971 w 12193285"/>
              <a:gd name="connsiteY195" fmla="*/ 3076251 h 4443989"/>
              <a:gd name="connsiteX196" fmla="*/ 10408590 w 12193285"/>
              <a:gd name="connsiteY196" fmla="*/ 3112727 h 4443989"/>
              <a:gd name="connsiteX197" fmla="*/ 10422967 w 12193285"/>
              <a:gd name="connsiteY197" fmla="*/ 3106386 h 4443989"/>
              <a:gd name="connsiteX198" fmla="*/ 10437030 w 12193285"/>
              <a:gd name="connsiteY198" fmla="*/ 3155857 h 4443989"/>
              <a:gd name="connsiteX199" fmla="*/ 10408590 w 12193285"/>
              <a:gd name="connsiteY199" fmla="*/ 3112727 h 4443989"/>
              <a:gd name="connsiteX200" fmla="*/ 10421586 w 12193285"/>
              <a:gd name="connsiteY200" fmla="*/ 3153409 h 4443989"/>
              <a:gd name="connsiteX201" fmla="*/ 10451030 w 12193285"/>
              <a:gd name="connsiteY201" fmla="*/ 3211669 h 4443989"/>
              <a:gd name="connsiteX202" fmla="*/ 10421586 w 12193285"/>
              <a:gd name="connsiteY202" fmla="*/ 3153409 h 4443989"/>
              <a:gd name="connsiteX203" fmla="*/ 10465470 w 12193285"/>
              <a:gd name="connsiteY203" fmla="*/ 3207777 h 4443989"/>
              <a:gd name="connsiteX204" fmla="*/ 10453164 w 12193285"/>
              <a:gd name="connsiteY204" fmla="*/ 3171301 h 4443989"/>
              <a:gd name="connsiteX205" fmla="*/ 10432447 w 12193285"/>
              <a:gd name="connsiteY205" fmla="*/ 3102556 h 4443989"/>
              <a:gd name="connsiteX206" fmla="*/ 10461201 w 12193285"/>
              <a:gd name="connsiteY206" fmla="*/ 3091319 h 4443989"/>
              <a:gd name="connsiteX207" fmla="*/ 10489954 w 12193285"/>
              <a:gd name="connsiteY207" fmla="*/ 3220772 h 4443989"/>
              <a:gd name="connsiteX208" fmla="*/ 10465470 w 12193285"/>
              <a:gd name="connsiteY208" fmla="*/ 3207777 h 4443989"/>
              <a:gd name="connsiteX209" fmla="*/ 10498430 w 12193285"/>
              <a:gd name="connsiteY209" fmla="*/ 3185301 h 4443989"/>
              <a:gd name="connsiteX210" fmla="*/ 10497048 w 12193285"/>
              <a:gd name="connsiteY210" fmla="*/ 3180028 h 4443989"/>
              <a:gd name="connsiteX211" fmla="*/ 10473882 w 12193285"/>
              <a:gd name="connsiteY211" fmla="*/ 3086359 h 4443989"/>
              <a:gd name="connsiteX212" fmla="*/ 10526869 w 12193285"/>
              <a:gd name="connsiteY212" fmla="*/ 3065327 h 4443989"/>
              <a:gd name="connsiteX213" fmla="*/ 10498430 w 12193285"/>
              <a:gd name="connsiteY213" fmla="*/ 3185301 h 4443989"/>
              <a:gd name="connsiteX214" fmla="*/ 10539112 w 12193285"/>
              <a:gd name="connsiteY214" fmla="*/ 3060431 h 4443989"/>
              <a:gd name="connsiteX215" fmla="*/ 10570690 w 12193285"/>
              <a:gd name="connsiteY215" fmla="*/ 3047812 h 4443989"/>
              <a:gd name="connsiteX216" fmla="*/ 10596305 w 12193285"/>
              <a:gd name="connsiteY216" fmla="*/ 3197920 h 4443989"/>
              <a:gd name="connsiteX217" fmla="*/ 10539112 w 12193285"/>
              <a:gd name="connsiteY217" fmla="*/ 3060431 h 4443989"/>
              <a:gd name="connsiteX218" fmla="*/ 10613192 w 12193285"/>
              <a:gd name="connsiteY218" fmla="*/ 3216503 h 4443989"/>
              <a:gd name="connsiteX219" fmla="*/ 10613192 w 12193285"/>
              <a:gd name="connsiteY219" fmla="*/ 3216503 h 4443989"/>
              <a:gd name="connsiteX220" fmla="*/ 10613506 w 12193285"/>
              <a:gd name="connsiteY220" fmla="*/ 3216378 h 4443989"/>
              <a:gd name="connsiteX221" fmla="*/ 10613192 w 12193285"/>
              <a:gd name="connsiteY221" fmla="*/ 3216503 h 4443989"/>
              <a:gd name="connsiteX222" fmla="*/ 10629641 w 12193285"/>
              <a:gd name="connsiteY222" fmla="*/ 3173373 h 4443989"/>
              <a:gd name="connsiteX223" fmla="*/ 10600197 w 12193285"/>
              <a:gd name="connsiteY223" fmla="*/ 3102870 h 4443989"/>
              <a:gd name="connsiteX224" fmla="*/ 10598063 w 12193285"/>
              <a:gd name="connsiteY224" fmla="*/ 3103937 h 4443989"/>
              <a:gd name="connsiteX225" fmla="*/ 10611748 w 12193285"/>
              <a:gd name="connsiteY225" fmla="*/ 3181095 h 4443989"/>
              <a:gd name="connsiteX226" fmla="*/ 10585067 w 12193285"/>
              <a:gd name="connsiteY226" fmla="*/ 3042161 h 4443989"/>
              <a:gd name="connsiteX227" fmla="*/ 10602959 w 12193285"/>
              <a:gd name="connsiteY227" fmla="*/ 3034816 h 4443989"/>
              <a:gd name="connsiteX228" fmla="*/ 10633847 w 12193285"/>
              <a:gd name="connsiteY228" fmla="*/ 3171992 h 4443989"/>
              <a:gd name="connsiteX229" fmla="*/ 10629641 w 12193285"/>
              <a:gd name="connsiteY229" fmla="*/ 3173373 h 4443989"/>
              <a:gd name="connsiteX230" fmla="*/ 11343206 w 12193285"/>
              <a:gd name="connsiteY230" fmla="*/ 2800833 h 4443989"/>
              <a:gd name="connsiteX231" fmla="*/ 11656481 w 12193285"/>
              <a:gd name="connsiteY231" fmla="*/ 2836994 h 4443989"/>
              <a:gd name="connsiteX232" fmla="*/ 11653342 w 12193285"/>
              <a:gd name="connsiteY232" fmla="*/ 2862923 h 4443989"/>
              <a:gd name="connsiteX233" fmla="*/ 11613727 w 12193285"/>
              <a:gd name="connsiteY233" fmla="*/ 3015166 h 4443989"/>
              <a:gd name="connsiteX234" fmla="*/ 11596525 w 12193285"/>
              <a:gd name="connsiteY234" fmla="*/ 3024269 h 4443989"/>
              <a:gd name="connsiteX235" fmla="*/ 11434112 w 12193285"/>
              <a:gd name="connsiteY235" fmla="*/ 3003928 h 4443989"/>
              <a:gd name="connsiteX236" fmla="*/ 11316964 w 12193285"/>
              <a:gd name="connsiteY236" fmla="*/ 2989174 h 4443989"/>
              <a:gd name="connsiteX237" fmla="*/ 11343206 w 12193285"/>
              <a:gd name="connsiteY237" fmla="*/ 2800833 h 4443989"/>
              <a:gd name="connsiteX238" fmla="*/ 11088631 w 12193285"/>
              <a:gd name="connsiteY238" fmla="*/ 1977716 h 4443989"/>
              <a:gd name="connsiteX239" fmla="*/ 11088065 w 12193285"/>
              <a:gd name="connsiteY239" fmla="*/ 1972191 h 4443989"/>
              <a:gd name="connsiteX240" fmla="*/ 11087437 w 12193285"/>
              <a:gd name="connsiteY240" fmla="*/ 1968424 h 4443989"/>
              <a:gd name="connsiteX241" fmla="*/ 11088631 w 12193285"/>
              <a:gd name="connsiteY241" fmla="*/ 1968173 h 4443989"/>
              <a:gd name="connsiteX242" fmla="*/ 11088631 w 12193285"/>
              <a:gd name="connsiteY242" fmla="*/ 1977716 h 4443989"/>
              <a:gd name="connsiteX243" fmla="*/ 11113052 w 12193285"/>
              <a:gd name="connsiteY243" fmla="*/ 2269708 h 4443989"/>
              <a:gd name="connsiteX244" fmla="*/ 11112801 w 12193285"/>
              <a:gd name="connsiteY244" fmla="*/ 2266381 h 4443989"/>
              <a:gd name="connsiteX245" fmla="*/ 11136532 w 12193285"/>
              <a:gd name="connsiteY245" fmla="*/ 2266381 h 4443989"/>
              <a:gd name="connsiteX246" fmla="*/ 11113052 w 12193285"/>
              <a:gd name="connsiteY246" fmla="*/ 2269708 h 4443989"/>
              <a:gd name="connsiteX247" fmla="*/ 11291976 w 12193285"/>
              <a:gd name="connsiteY247" fmla="*/ 3176889 h 4443989"/>
              <a:gd name="connsiteX248" fmla="*/ 11312694 w 12193285"/>
              <a:gd name="connsiteY248" fmla="*/ 3020063 h 4443989"/>
              <a:gd name="connsiteX249" fmla="*/ 11345654 w 12193285"/>
              <a:gd name="connsiteY249" fmla="*/ 3024960 h 4443989"/>
              <a:gd name="connsiteX250" fmla="*/ 11316210 w 12193285"/>
              <a:gd name="connsiteY250" fmla="*/ 3184924 h 4443989"/>
              <a:gd name="connsiteX251" fmla="*/ 11291976 w 12193285"/>
              <a:gd name="connsiteY251" fmla="*/ 3176889 h 4443989"/>
              <a:gd name="connsiteX252" fmla="*/ 11338623 w 12193285"/>
              <a:gd name="connsiteY252" fmla="*/ 3192333 h 4443989"/>
              <a:gd name="connsiteX253" fmla="*/ 11362103 w 12193285"/>
              <a:gd name="connsiteY253" fmla="*/ 3027094 h 4443989"/>
              <a:gd name="connsiteX254" fmla="*/ 11389789 w 12193285"/>
              <a:gd name="connsiteY254" fmla="*/ 3030924 h 4443989"/>
              <a:gd name="connsiteX255" fmla="*/ 11363798 w 12193285"/>
              <a:gd name="connsiteY255" fmla="*/ 3199992 h 4443989"/>
              <a:gd name="connsiteX256" fmla="*/ 11338623 w 12193285"/>
              <a:gd name="connsiteY256" fmla="*/ 3192333 h 4443989"/>
              <a:gd name="connsiteX257" fmla="*/ 11403349 w 12193285"/>
              <a:gd name="connsiteY257" fmla="*/ 3208718 h 4443989"/>
              <a:gd name="connsiteX258" fmla="*/ 11390228 w 12193285"/>
              <a:gd name="connsiteY258" fmla="*/ 3208718 h 4443989"/>
              <a:gd name="connsiteX259" fmla="*/ 11384955 w 12193285"/>
              <a:gd name="connsiteY259" fmla="*/ 3207086 h 4443989"/>
              <a:gd name="connsiteX260" fmla="*/ 11400399 w 12193285"/>
              <a:gd name="connsiteY260" fmla="*/ 3032054 h 4443989"/>
              <a:gd name="connsiteX261" fmla="*/ 11435117 w 12193285"/>
              <a:gd name="connsiteY261" fmla="*/ 3036951 h 4443989"/>
              <a:gd name="connsiteX262" fmla="*/ 11404919 w 12193285"/>
              <a:gd name="connsiteY262" fmla="*/ 3209032 h 4443989"/>
              <a:gd name="connsiteX263" fmla="*/ 11403349 w 12193285"/>
              <a:gd name="connsiteY263" fmla="*/ 3208718 h 4443989"/>
              <a:gd name="connsiteX264" fmla="*/ 11454453 w 12193285"/>
              <a:gd name="connsiteY264" fmla="*/ 3219014 h 4443989"/>
              <a:gd name="connsiteX265" fmla="*/ 11447736 w 12193285"/>
              <a:gd name="connsiteY265" fmla="*/ 3217633 h 4443989"/>
              <a:gd name="connsiteX266" fmla="*/ 11446794 w 12193285"/>
              <a:gd name="connsiteY266" fmla="*/ 3197041 h 4443989"/>
              <a:gd name="connsiteX267" fmla="*/ 11467386 w 12193285"/>
              <a:gd name="connsiteY267" fmla="*/ 3114799 h 4443989"/>
              <a:gd name="connsiteX268" fmla="*/ 11433736 w 12193285"/>
              <a:gd name="connsiteY268" fmla="*/ 3171992 h 4443989"/>
              <a:gd name="connsiteX269" fmla="*/ 11432355 w 12193285"/>
              <a:gd name="connsiteY269" fmla="*/ 3171301 h 4443989"/>
              <a:gd name="connsiteX270" fmla="*/ 11449556 w 12193285"/>
              <a:gd name="connsiteY270" fmla="*/ 3038332 h 4443989"/>
              <a:gd name="connsiteX271" fmla="*/ 11496202 w 12193285"/>
              <a:gd name="connsiteY271" fmla="*/ 3044987 h 4443989"/>
              <a:gd name="connsiteX272" fmla="*/ 11454641 w 12193285"/>
              <a:gd name="connsiteY272" fmla="*/ 3219077 h 4443989"/>
              <a:gd name="connsiteX273" fmla="*/ 11454453 w 12193285"/>
              <a:gd name="connsiteY273" fmla="*/ 3219014 h 4443989"/>
              <a:gd name="connsiteX274" fmla="*/ 11502104 w 12193285"/>
              <a:gd name="connsiteY274" fmla="*/ 3234082 h 4443989"/>
              <a:gd name="connsiteX275" fmla="*/ 11533682 w 12193285"/>
              <a:gd name="connsiteY275" fmla="*/ 3150270 h 4443989"/>
              <a:gd name="connsiteX276" fmla="*/ 11499278 w 12193285"/>
              <a:gd name="connsiteY276" fmla="*/ 3199741 h 4443989"/>
              <a:gd name="connsiteX277" fmla="*/ 11489108 w 12193285"/>
              <a:gd name="connsiteY277" fmla="*/ 3227804 h 4443989"/>
              <a:gd name="connsiteX278" fmla="*/ 11485593 w 12193285"/>
              <a:gd name="connsiteY278" fmla="*/ 3221463 h 4443989"/>
              <a:gd name="connsiteX279" fmla="*/ 11499278 w 12193285"/>
              <a:gd name="connsiteY279" fmla="*/ 3162512 h 4443989"/>
              <a:gd name="connsiteX280" fmla="*/ 11497520 w 12193285"/>
              <a:gd name="connsiteY280" fmla="*/ 3161821 h 4443989"/>
              <a:gd name="connsiteX281" fmla="*/ 11474355 w 12193285"/>
              <a:gd name="connsiteY281" fmla="*/ 3209911 h 4443989"/>
              <a:gd name="connsiteX282" fmla="*/ 11472974 w 12193285"/>
              <a:gd name="connsiteY282" fmla="*/ 3209221 h 4443989"/>
              <a:gd name="connsiteX283" fmla="*/ 11512588 w 12193285"/>
              <a:gd name="connsiteY283" fmla="*/ 3046807 h 4443989"/>
              <a:gd name="connsiteX284" fmla="*/ 11592194 w 12193285"/>
              <a:gd name="connsiteY284" fmla="*/ 3058045 h 4443989"/>
              <a:gd name="connsiteX285" fmla="*/ 11506624 w 12193285"/>
              <a:gd name="connsiteY285" fmla="*/ 3235902 h 4443989"/>
              <a:gd name="connsiteX286" fmla="*/ 11502104 w 12193285"/>
              <a:gd name="connsiteY286" fmla="*/ 3234082 h 4443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2193285" h="4443989">
                <a:moveTo>
                  <a:pt x="12185408" y="3485769"/>
                </a:moveTo>
                <a:cubicBezTo>
                  <a:pt x="12104170" y="3478299"/>
                  <a:pt x="12128780" y="3453877"/>
                  <a:pt x="12096888" y="3433787"/>
                </a:cubicBezTo>
                <a:cubicBezTo>
                  <a:pt x="12064932" y="3413697"/>
                  <a:pt x="12025003" y="3391598"/>
                  <a:pt x="11993801" y="3365168"/>
                </a:cubicBezTo>
                <a:cubicBezTo>
                  <a:pt x="11964483" y="3340244"/>
                  <a:pt x="11934034" y="3325553"/>
                  <a:pt x="11896617" y="3320029"/>
                </a:cubicBezTo>
                <a:cubicBezTo>
                  <a:pt x="11883245" y="3318082"/>
                  <a:pt x="11870877" y="3314692"/>
                  <a:pt x="11859388" y="3309921"/>
                </a:cubicBezTo>
                <a:lnTo>
                  <a:pt x="11846895" y="3302701"/>
                </a:lnTo>
                <a:lnTo>
                  <a:pt x="11670481" y="3302701"/>
                </a:lnTo>
                <a:lnTo>
                  <a:pt x="11652652" y="3295795"/>
                </a:lnTo>
                <a:cubicBezTo>
                  <a:pt x="11628418" y="3282486"/>
                  <a:pt x="11602866" y="3271248"/>
                  <a:pt x="11577252" y="3258629"/>
                </a:cubicBezTo>
                <a:cubicBezTo>
                  <a:pt x="11614418" y="3224602"/>
                  <a:pt x="11616176" y="3176512"/>
                  <a:pt x="11629172" y="3133068"/>
                </a:cubicBezTo>
                <a:cubicBezTo>
                  <a:pt x="11600041" y="3171301"/>
                  <a:pt x="11597969" y="3224288"/>
                  <a:pt x="11553772" y="3251284"/>
                </a:cubicBezTo>
                <a:cubicBezTo>
                  <a:pt x="11552014" y="3250216"/>
                  <a:pt x="11542534" y="3248835"/>
                  <a:pt x="11540463" y="3247768"/>
                </a:cubicBezTo>
                <a:cubicBezTo>
                  <a:pt x="11566391" y="3186055"/>
                  <a:pt x="11592382" y="3123965"/>
                  <a:pt x="11617997" y="3062565"/>
                </a:cubicBezTo>
                <a:cubicBezTo>
                  <a:pt x="11643988" y="3066771"/>
                  <a:pt x="11656920" y="3065704"/>
                  <a:pt x="11668535" y="3033812"/>
                </a:cubicBezTo>
                <a:cubicBezTo>
                  <a:pt x="11657988" y="3032054"/>
                  <a:pt x="11647127" y="3030673"/>
                  <a:pt x="11634131" y="3028538"/>
                </a:cubicBezTo>
                <a:cubicBezTo>
                  <a:pt x="11662571" y="2968582"/>
                  <a:pt x="11673055" y="2905425"/>
                  <a:pt x="11678329" y="2839443"/>
                </a:cubicBezTo>
                <a:cubicBezTo>
                  <a:pt x="11698670" y="2841891"/>
                  <a:pt x="11717944" y="2843649"/>
                  <a:pt x="11737280" y="2846788"/>
                </a:cubicBezTo>
                <a:cubicBezTo>
                  <a:pt x="11746760" y="2848169"/>
                  <a:pt x="11752347" y="2846788"/>
                  <a:pt x="11755863" y="2837308"/>
                </a:cubicBezTo>
                <a:cubicBezTo>
                  <a:pt x="11759002" y="2827828"/>
                  <a:pt x="11763585" y="2818348"/>
                  <a:pt x="11768168" y="2808178"/>
                </a:cubicBezTo>
                <a:lnTo>
                  <a:pt x="11609270" y="2782563"/>
                </a:lnTo>
                <a:cubicBezTo>
                  <a:pt x="11602239" y="2781496"/>
                  <a:pt x="11595207" y="2779424"/>
                  <a:pt x="11588929" y="2776223"/>
                </a:cubicBezTo>
                <a:lnTo>
                  <a:pt x="11373528" y="2675208"/>
                </a:lnTo>
                <a:cubicBezTo>
                  <a:pt x="11364426" y="2671002"/>
                  <a:pt x="11361977" y="2667173"/>
                  <a:pt x="11364426" y="2656939"/>
                </a:cubicBezTo>
                <a:cubicBezTo>
                  <a:pt x="11367942" y="2643944"/>
                  <a:pt x="11374973" y="2605020"/>
                  <a:pt x="11383700" y="2605020"/>
                </a:cubicBezTo>
                <a:lnTo>
                  <a:pt x="11725728" y="2596607"/>
                </a:lnTo>
                <a:lnTo>
                  <a:pt x="11725728" y="2566786"/>
                </a:lnTo>
                <a:cubicBezTo>
                  <a:pt x="11724347" y="2566410"/>
                  <a:pt x="11706454" y="2566786"/>
                  <a:pt x="11694150" y="2566786"/>
                </a:cubicBezTo>
                <a:cubicBezTo>
                  <a:pt x="11680840" y="2511728"/>
                  <a:pt x="11661880" y="2434884"/>
                  <a:pt x="11648194" y="2377377"/>
                </a:cubicBezTo>
                <a:cubicBezTo>
                  <a:pt x="11667844" y="2379512"/>
                  <a:pt x="11686804" y="2381207"/>
                  <a:pt x="11706454" y="2382965"/>
                </a:cubicBezTo>
                <a:lnTo>
                  <a:pt x="11706454" y="2358731"/>
                </a:lnTo>
                <a:lnTo>
                  <a:pt x="11431789" y="2329978"/>
                </a:lnTo>
                <a:cubicBezTo>
                  <a:pt x="11480570" y="2162667"/>
                  <a:pt x="11537009" y="1999877"/>
                  <a:pt x="11598095" y="1838531"/>
                </a:cubicBezTo>
                <a:lnTo>
                  <a:pt x="11820150" y="1886935"/>
                </a:lnTo>
                <a:cubicBezTo>
                  <a:pt x="11836285" y="1862388"/>
                  <a:pt x="11852796" y="1838154"/>
                  <a:pt x="11868240" y="1813607"/>
                </a:cubicBezTo>
                <a:cubicBezTo>
                  <a:pt x="11869998" y="1811159"/>
                  <a:pt x="11868931" y="1805885"/>
                  <a:pt x="11867550" y="1802746"/>
                </a:cubicBezTo>
                <a:cubicBezTo>
                  <a:pt x="11859137" y="1784854"/>
                  <a:pt x="11850348" y="1767338"/>
                  <a:pt x="11841244" y="1748692"/>
                </a:cubicBezTo>
                <a:lnTo>
                  <a:pt x="11790016" y="1770100"/>
                </a:lnTo>
                <a:lnTo>
                  <a:pt x="11821908" y="1782719"/>
                </a:lnTo>
                <a:cubicBezTo>
                  <a:pt x="11818079" y="1801302"/>
                  <a:pt x="11814186" y="1819885"/>
                  <a:pt x="11809980" y="1839535"/>
                </a:cubicBezTo>
                <a:cubicBezTo>
                  <a:pt x="11786814" y="1835706"/>
                  <a:pt x="11765405" y="1832881"/>
                  <a:pt x="11743997" y="1828298"/>
                </a:cubicBezTo>
                <a:cubicBezTo>
                  <a:pt x="11638777" y="1658853"/>
                  <a:pt x="11408937" y="676650"/>
                  <a:pt x="11389664" y="554227"/>
                </a:cubicBezTo>
                <a:cubicBezTo>
                  <a:pt x="11379116" y="527546"/>
                  <a:pt x="11405798" y="500927"/>
                  <a:pt x="11411762" y="483725"/>
                </a:cubicBezTo>
                <a:cubicBezTo>
                  <a:pt x="11413520" y="479142"/>
                  <a:pt x="11412829" y="472173"/>
                  <a:pt x="11410381" y="467967"/>
                </a:cubicBezTo>
                <a:cubicBezTo>
                  <a:pt x="11403349" y="454971"/>
                  <a:pt x="11393179" y="443420"/>
                  <a:pt x="11387215" y="430110"/>
                </a:cubicBezTo>
                <a:cubicBezTo>
                  <a:pt x="11375977" y="406253"/>
                  <a:pt x="11357394" y="393258"/>
                  <a:pt x="11333161" y="386603"/>
                </a:cubicBezTo>
                <a:cubicBezTo>
                  <a:pt x="11312443" y="378191"/>
                  <a:pt x="11300892" y="409769"/>
                  <a:pt x="11289654" y="421698"/>
                </a:cubicBezTo>
                <a:lnTo>
                  <a:pt x="11315269" y="451518"/>
                </a:lnTo>
                <a:cubicBezTo>
                  <a:pt x="11319851" y="440281"/>
                  <a:pt x="11323681" y="430801"/>
                  <a:pt x="11328264" y="419940"/>
                </a:cubicBezTo>
                <a:cubicBezTo>
                  <a:pt x="11337744" y="425904"/>
                  <a:pt x="11346847" y="430487"/>
                  <a:pt x="11353502" y="437142"/>
                </a:cubicBezTo>
                <a:cubicBezTo>
                  <a:pt x="11357018" y="440657"/>
                  <a:pt x="11357331" y="448379"/>
                  <a:pt x="11357018" y="453967"/>
                </a:cubicBezTo>
                <a:cubicBezTo>
                  <a:pt x="11353502" y="511851"/>
                  <a:pt x="11335295" y="565905"/>
                  <a:pt x="11312443" y="618829"/>
                </a:cubicBezTo>
                <a:cubicBezTo>
                  <a:pt x="11221914" y="908248"/>
                  <a:pt x="10983347" y="1341497"/>
                  <a:pt x="10922011" y="1409865"/>
                </a:cubicBezTo>
                <a:cubicBezTo>
                  <a:pt x="10903428" y="1382178"/>
                  <a:pt x="10837445" y="1283236"/>
                  <a:pt x="10822754" y="1260447"/>
                </a:cubicBezTo>
                <a:cubicBezTo>
                  <a:pt x="10819615" y="1255550"/>
                  <a:pt x="10817858" y="1248895"/>
                  <a:pt x="10818171" y="1243245"/>
                </a:cubicBezTo>
                <a:cubicBezTo>
                  <a:pt x="10824826" y="1180088"/>
                  <a:pt x="10855023" y="910005"/>
                  <a:pt x="10855714" y="904732"/>
                </a:cubicBezTo>
                <a:lnTo>
                  <a:pt x="10953589" y="904732"/>
                </a:lnTo>
                <a:cubicBezTo>
                  <a:pt x="10823759" y="631134"/>
                  <a:pt x="10752566" y="326585"/>
                  <a:pt x="10726260" y="204163"/>
                </a:cubicBezTo>
                <a:cubicBezTo>
                  <a:pt x="10724126" y="189095"/>
                  <a:pt x="10719229" y="173965"/>
                  <a:pt x="10719606" y="158898"/>
                </a:cubicBezTo>
                <a:cubicBezTo>
                  <a:pt x="10720296" y="137490"/>
                  <a:pt x="10722431" y="115767"/>
                  <a:pt x="10727704" y="95427"/>
                </a:cubicBezTo>
                <a:cubicBezTo>
                  <a:pt x="10733292" y="74395"/>
                  <a:pt x="10730530" y="60018"/>
                  <a:pt x="10712637" y="47023"/>
                </a:cubicBezTo>
                <a:cubicBezTo>
                  <a:pt x="10678233" y="22475"/>
                  <a:pt x="10681435" y="0"/>
                  <a:pt x="10630520" y="0"/>
                </a:cubicBezTo>
                <a:cubicBezTo>
                  <a:pt x="10627004" y="0"/>
                  <a:pt x="10622107" y="2135"/>
                  <a:pt x="10620349" y="4897"/>
                </a:cubicBezTo>
                <a:cubicBezTo>
                  <a:pt x="10612251" y="17202"/>
                  <a:pt x="10605282" y="30135"/>
                  <a:pt x="10596869" y="43821"/>
                </a:cubicBezTo>
                <a:lnTo>
                  <a:pt x="10628071" y="66610"/>
                </a:lnTo>
                <a:cubicBezTo>
                  <a:pt x="10630206" y="54682"/>
                  <a:pt x="10632278" y="44511"/>
                  <a:pt x="10634036" y="34341"/>
                </a:cubicBezTo>
                <a:cubicBezTo>
                  <a:pt x="10635417" y="34341"/>
                  <a:pt x="10636170" y="33964"/>
                  <a:pt x="10637175" y="33964"/>
                </a:cubicBezTo>
                <a:cubicBezTo>
                  <a:pt x="10660341" y="38171"/>
                  <a:pt x="10672960" y="49722"/>
                  <a:pt x="10672960" y="75713"/>
                </a:cubicBezTo>
                <a:cubicBezTo>
                  <a:pt x="10672960" y="97122"/>
                  <a:pt x="10678924" y="118153"/>
                  <a:pt x="10681749" y="139561"/>
                </a:cubicBezTo>
                <a:cubicBezTo>
                  <a:pt x="10682439" y="144835"/>
                  <a:pt x="10682126" y="150422"/>
                  <a:pt x="10680681" y="155319"/>
                </a:cubicBezTo>
                <a:cubicBezTo>
                  <a:pt x="10619659" y="397715"/>
                  <a:pt x="10435837" y="879745"/>
                  <a:pt x="10427048" y="899709"/>
                </a:cubicBezTo>
                <a:lnTo>
                  <a:pt x="10485622" y="899709"/>
                </a:lnTo>
                <a:cubicBezTo>
                  <a:pt x="10494035" y="899333"/>
                  <a:pt x="10571569" y="1288761"/>
                  <a:pt x="10571569" y="1298555"/>
                </a:cubicBezTo>
                <a:cubicBezTo>
                  <a:pt x="10584188" y="1437802"/>
                  <a:pt x="10582430" y="1753526"/>
                  <a:pt x="10585255" y="1854917"/>
                </a:cubicBezTo>
                <a:cubicBezTo>
                  <a:pt x="10582430" y="1854226"/>
                  <a:pt x="10307074" y="1632485"/>
                  <a:pt x="10217235" y="1487273"/>
                </a:cubicBezTo>
                <a:cubicBezTo>
                  <a:pt x="10203549" y="1469004"/>
                  <a:pt x="10178311" y="1413946"/>
                  <a:pt x="10172347" y="1411874"/>
                </a:cubicBezTo>
                <a:cubicBezTo>
                  <a:pt x="10147423" y="1376466"/>
                  <a:pt x="10085710" y="1396806"/>
                  <a:pt x="10063611" y="1403084"/>
                </a:cubicBezTo>
                <a:cubicBezTo>
                  <a:pt x="10045718" y="1408358"/>
                  <a:pt x="10054507" y="1443452"/>
                  <a:pt x="10054507" y="1458834"/>
                </a:cubicBezTo>
                <a:cubicBezTo>
                  <a:pt x="10062229" y="1460215"/>
                  <a:pt x="10083638" y="1464421"/>
                  <a:pt x="10091360" y="1461659"/>
                </a:cubicBezTo>
                <a:cubicBezTo>
                  <a:pt x="10087844" y="1451488"/>
                  <a:pt x="10084328" y="1442008"/>
                  <a:pt x="10080813" y="1431838"/>
                </a:cubicBezTo>
                <a:cubicBezTo>
                  <a:pt x="10088535" y="1430457"/>
                  <a:pt x="10095566" y="1429703"/>
                  <a:pt x="10102535" y="1428322"/>
                </a:cubicBezTo>
                <a:cubicBezTo>
                  <a:pt x="10112329" y="1426188"/>
                  <a:pt x="10118670" y="1429013"/>
                  <a:pt x="10124257" y="1438116"/>
                </a:cubicBezTo>
                <a:cubicBezTo>
                  <a:pt x="10134804" y="1455632"/>
                  <a:pt x="10163557" y="1497067"/>
                  <a:pt x="10163557" y="1501273"/>
                </a:cubicBezTo>
                <a:cubicBezTo>
                  <a:pt x="10161423" y="1678440"/>
                  <a:pt x="10082194" y="2160784"/>
                  <a:pt x="10074472" y="2201466"/>
                </a:cubicBezTo>
                <a:cubicBezTo>
                  <a:pt x="10073781" y="2205672"/>
                  <a:pt x="10070642" y="2210946"/>
                  <a:pt x="10066750" y="2213017"/>
                </a:cubicBezTo>
                <a:cubicBezTo>
                  <a:pt x="10048166" y="2223565"/>
                  <a:pt x="10028830" y="2233359"/>
                  <a:pt x="10008866" y="2243906"/>
                </a:cubicBezTo>
                <a:cubicBezTo>
                  <a:pt x="9998695" y="2227080"/>
                  <a:pt x="9989215" y="2210569"/>
                  <a:pt x="9979422" y="2193744"/>
                </a:cubicBezTo>
                <a:cubicBezTo>
                  <a:pt x="9988211" y="2186399"/>
                  <a:pt x="9995933" y="2179681"/>
                  <a:pt x="10005413" y="2171645"/>
                </a:cubicBezTo>
                <a:lnTo>
                  <a:pt x="9950355" y="2167439"/>
                </a:lnTo>
                <a:cubicBezTo>
                  <a:pt x="9947530" y="2189161"/>
                  <a:pt x="9945081" y="2209878"/>
                  <a:pt x="9943009" y="2230596"/>
                </a:cubicBezTo>
                <a:cubicBezTo>
                  <a:pt x="9942633" y="2233421"/>
                  <a:pt x="9991099" y="2273726"/>
                  <a:pt x="10013198" y="2290928"/>
                </a:cubicBezTo>
                <a:lnTo>
                  <a:pt x="10199845" y="2189224"/>
                </a:lnTo>
                <a:cubicBezTo>
                  <a:pt x="10282653" y="2313781"/>
                  <a:pt x="10361945" y="2439718"/>
                  <a:pt x="10431757" y="2572625"/>
                </a:cubicBezTo>
                <a:lnTo>
                  <a:pt x="10199154" y="2593343"/>
                </a:lnTo>
                <a:cubicBezTo>
                  <a:pt x="10200222" y="2604894"/>
                  <a:pt x="10200912" y="2616132"/>
                  <a:pt x="10201979" y="2628751"/>
                </a:cubicBezTo>
                <a:lnTo>
                  <a:pt x="10223387" y="2626616"/>
                </a:lnTo>
                <a:cubicBezTo>
                  <a:pt x="10226904" y="2690464"/>
                  <a:pt x="10230419" y="2753935"/>
                  <a:pt x="10234248" y="2817783"/>
                </a:cubicBezTo>
                <a:cubicBezTo>
                  <a:pt x="10217424" y="2791478"/>
                  <a:pt x="10217737" y="2760276"/>
                  <a:pt x="10209325" y="2731837"/>
                </a:cubicBezTo>
                <a:cubicBezTo>
                  <a:pt x="10196015" y="2765487"/>
                  <a:pt x="10205495" y="2818474"/>
                  <a:pt x="10230733" y="2851434"/>
                </a:cubicBezTo>
                <a:cubicBezTo>
                  <a:pt x="10222320" y="2855640"/>
                  <a:pt x="10214222" y="2859846"/>
                  <a:pt x="10204742" y="2864429"/>
                </a:cubicBezTo>
                <a:cubicBezTo>
                  <a:pt x="10208257" y="2873909"/>
                  <a:pt x="10211773" y="2883012"/>
                  <a:pt x="10215289" y="2892116"/>
                </a:cubicBezTo>
                <a:cubicBezTo>
                  <a:pt x="10217424" y="2892116"/>
                  <a:pt x="10218428" y="2892492"/>
                  <a:pt x="10219119" y="2892116"/>
                </a:cubicBezTo>
                <a:cubicBezTo>
                  <a:pt x="10240150" y="2876672"/>
                  <a:pt x="10254526" y="2886528"/>
                  <a:pt x="10269971" y="2902977"/>
                </a:cubicBezTo>
                <a:cubicBezTo>
                  <a:pt x="10319065" y="2954520"/>
                  <a:pt x="10354851" y="3013471"/>
                  <a:pt x="10377702" y="3080834"/>
                </a:cubicBezTo>
                <a:cubicBezTo>
                  <a:pt x="10384733" y="3101866"/>
                  <a:pt x="10395971" y="3122583"/>
                  <a:pt x="10398734" y="3144305"/>
                </a:cubicBezTo>
                <a:cubicBezTo>
                  <a:pt x="10401559" y="3165023"/>
                  <a:pt x="10415559" y="3181158"/>
                  <a:pt x="10417693" y="3204261"/>
                </a:cubicBezTo>
                <a:lnTo>
                  <a:pt x="10382976" y="3157929"/>
                </a:lnTo>
                <a:cubicBezTo>
                  <a:pt x="10382286" y="3158306"/>
                  <a:pt x="10381594" y="3158619"/>
                  <a:pt x="10380841" y="3159310"/>
                </a:cubicBezTo>
                <a:lnTo>
                  <a:pt x="10421900" y="3235777"/>
                </a:lnTo>
                <a:cubicBezTo>
                  <a:pt x="10411729" y="3242118"/>
                  <a:pt x="10403630" y="3240360"/>
                  <a:pt x="10396976" y="3232261"/>
                </a:cubicBezTo>
                <a:cubicBezTo>
                  <a:pt x="10384671" y="3217508"/>
                  <a:pt x="10372429" y="3202440"/>
                  <a:pt x="10360814" y="3187373"/>
                </a:cubicBezTo>
                <a:cubicBezTo>
                  <a:pt x="10349576" y="3172996"/>
                  <a:pt x="10339093" y="3157929"/>
                  <a:pt x="10328169" y="3142799"/>
                </a:cubicBezTo>
                <a:cubicBezTo>
                  <a:pt x="10328859" y="3161758"/>
                  <a:pt x="10357612" y="3222781"/>
                  <a:pt x="10378330" y="3250154"/>
                </a:cubicBezTo>
                <a:cubicBezTo>
                  <a:pt x="10356232" y="3255050"/>
                  <a:pt x="10349953" y="3249526"/>
                  <a:pt x="10312348" y="3265598"/>
                </a:cubicBezTo>
                <a:cubicBezTo>
                  <a:pt x="10274805" y="3281670"/>
                  <a:pt x="10250823" y="3295858"/>
                  <a:pt x="10152885" y="3346710"/>
                </a:cubicBezTo>
                <a:lnTo>
                  <a:pt x="10010687" y="3421042"/>
                </a:lnTo>
                <a:lnTo>
                  <a:pt x="9908605" y="3445464"/>
                </a:lnTo>
                <a:cubicBezTo>
                  <a:pt x="9893915" y="3449482"/>
                  <a:pt x="9423499" y="3686919"/>
                  <a:pt x="9423499" y="3686919"/>
                </a:cubicBezTo>
                <a:lnTo>
                  <a:pt x="9372773" y="3702990"/>
                </a:lnTo>
                <a:lnTo>
                  <a:pt x="9249597" y="3735322"/>
                </a:lnTo>
                <a:lnTo>
                  <a:pt x="9249597" y="3735322"/>
                </a:lnTo>
                <a:cubicBezTo>
                  <a:pt x="9249597" y="3735322"/>
                  <a:pt x="9095659" y="3775062"/>
                  <a:pt x="9051775" y="3788435"/>
                </a:cubicBezTo>
                <a:lnTo>
                  <a:pt x="8949318" y="3816937"/>
                </a:lnTo>
                <a:lnTo>
                  <a:pt x="8948626" y="3814740"/>
                </a:lnTo>
                <a:lnTo>
                  <a:pt x="8710248" y="3847700"/>
                </a:lnTo>
                <a:cubicBezTo>
                  <a:pt x="8695558" y="3852032"/>
                  <a:pt x="8666868" y="3861009"/>
                  <a:pt x="8666868" y="3861009"/>
                </a:cubicBezTo>
                <a:lnTo>
                  <a:pt x="8479969" y="3954239"/>
                </a:lnTo>
                <a:lnTo>
                  <a:pt x="8223762" y="4039306"/>
                </a:lnTo>
                <a:cubicBezTo>
                  <a:pt x="8084452" y="4087961"/>
                  <a:pt x="8035482" y="4148796"/>
                  <a:pt x="7835715" y="4182634"/>
                </a:cubicBezTo>
                <a:cubicBezTo>
                  <a:pt x="7635946" y="4216473"/>
                  <a:pt x="7300007" y="4241523"/>
                  <a:pt x="7025154" y="4242213"/>
                </a:cubicBezTo>
                <a:cubicBezTo>
                  <a:pt x="6750300" y="4242904"/>
                  <a:pt x="6604774" y="4188473"/>
                  <a:pt x="6186593" y="4186715"/>
                </a:cubicBezTo>
                <a:cubicBezTo>
                  <a:pt x="5768411" y="4184957"/>
                  <a:pt x="5862393" y="4204357"/>
                  <a:pt x="4516125" y="4231666"/>
                </a:cubicBezTo>
                <a:cubicBezTo>
                  <a:pt x="3169857" y="4259039"/>
                  <a:pt x="647017" y="4050607"/>
                  <a:pt x="5650" y="4145720"/>
                </a:cubicBezTo>
                <a:cubicBezTo>
                  <a:pt x="-3578" y="4266384"/>
                  <a:pt x="16386" y="4210447"/>
                  <a:pt x="0" y="4443990"/>
                </a:cubicBezTo>
                <a:lnTo>
                  <a:pt x="12190305" y="4440914"/>
                </a:lnTo>
                <a:cubicBezTo>
                  <a:pt x="12194825" y="3936597"/>
                  <a:pt x="12194951" y="3643725"/>
                  <a:pt x="12185408" y="3485769"/>
                </a:cubicBezTo>
                <a:close/>
                <a:moveTo>
                  <a:pt x="11623521" y="2374301"/>
                </a:moveTo>
                <a:cubicBezTo>
                  <a:pt x="11628795" y="2408328"/>
                  <a:pt x="11655477" y="2543055"/>
                  <a:pt x="11659997" y="2568984"/>
                </a:cubicBezTo>
                <a:lnTo>
                  <a:pt x="11608078" y="2568984"/>
                </a:lnTo>
                <a:cubicBezTo>
                  <a:pt x="11600732" y="2502311"/>
                  <a:pt x="11594015" y="2437082"/>
                  <a:pt x="11587045" y="2371162"/>
                </a:cubicBezTo>
                <a:cubicBezTo>
                  <a:pt x="11596840" y="2371790"/>
                  <a:pt x="11604562" y="2370785"/>
                  <a:pt x="11623521" y="2374301"/>
                </a:cubicBezTo>
                <a:close/>
                <a:moveTo>
                  <a:pt x="11527718" y="2364068"/>
                </a:moveTo>
                <a:cubicBezTo>
                  <a:pt x="11538266" y="2365135"/>
                  <a:pt x="11550193" y="2366516"/>
                  <a:pt x="11569844" y="2366516"/>
                </a:cubicBezTo>
                <a:cubicBezTo>
                  <a:pt x="11572292" y="2405440"/>
                  <a:pt x="11576499" y="2458050"/>
                  <a:pt x="11579638" y="2497037"/>
                </a:cubicBezTo>
                <a:cubicBezTo>
                  <a:pt x="11581772" y="2520517"/>
                  <a:pt x="11583467" y="2544060"/>
                  <a:pt x="11585225" y="2566849"/>
                </a:cubicBezTo>
                <a:lnTo>
                  <a:pt x="11515413" y="2566849"/>
                </a:lnTo>
                <a:cubicBezTo>
                  <a:pt x="11519682" y="2498481"/>
                  <a:pt x="11523511" y="2431808"/>
                  <a:pt x="11527718" y="2364068"/>
                </a:cubicBezTo>
                <a:close/>
                <a:moveTo>
                  <a:pt x="11463556" y="2356722"/>
                </a:moveTo>
                <a:lnTo>
                  <a:pt x="11511960" y="2362310"/>
                </a:lnTo>
                <a:cubicBezTo>
                  <a:pt x="11507063" y="2431055"/>
                  <a:pt x="11501790" y="2498042"/>
                  <a:pt x="11496893" y="2565405"/>
                </a:cubicBezTo>
                <a:cubicBezTo>
                  <a:pt x="11493063" y="2565405"/>
                  <a:pt x="11485341" y="2565782"/>
                  <a:pt x="11480758" y="2565782"/>
                </a:cubicBezTo>
                <a:cubicBezTo>
                  <a:pt x="11494068" y="2533889"/>
                  <a:pt x="11489548" y="2510033"/>
                  <a:pt x="11473036" y="2496661"/>
                </a:cubicBezTo>
                <a:cubicBezTo>
                  <a:pt x="11479691" y="2525414"/>
                  <a:pt x="11479691" y="2537342"/>
                  <a:pt x="11473413" y="2547199"/>
                </a:cubicBezTo>
                <a:cubicBezTo>
                  <a:pt x="11462113" y="2523028"/>
                  <a:pt x="11455457" y="2397404"/>
                  <a:pt x="11463556" y="2356722"/>
                </a:cubicBezTo>
                <a:close/>
                <a:moveTo>
                  <a:pt x="11422498" y="2353207"/>
                </a:moveTo>
                <a:lnTo>
                  <a:pt x="11441080" y="2354965"/>
                </a:lnTo>
                <a:lnTo>
                  <a:pt x="11441080" y="2566159"/>
                </a:lnTo>
                <a:cubicBezTo>
                  <a:pt x="11440390" y="2566159"/>
                  <a:pt x="11436875" y="2567226"/>
                  <a:pt x="11435807" y="2565782"/>
                </a:cubicBezTo>
                <a:cubicBezTo>
                  <a:pt x="11415466" y="2535584"/>
                  <a:pt x="11413708" y="2501243"/>
                  <a:pt x="11411260" y="2459871"/>
                </a:cubicBezTo>
                <a:cubicBezTo>
                  <a:pt x="11398641" y="2500553"/>
                  <a:pt x="11397574" y="2530750"/>
                  <a:pt x="11412641" y="2564087"/>
                </a:cubicBezTo>
                <a:lnTo>
                  <a:pt x="11376166" y="2564087"/>
                </a:lnTo>
                <a:cubicBezTo>
                  <a:pt x="11391986" y="2492140"/>
                  <a:pt x="11407367" y="2422705"/>
                  <a:pt x="11422498" y="2353207"/>
                </a:cubicBezTo>
                <a:close/>
                <a:moveTo>
                  <a:pt x="10440169" y="2592840"/>
                </a:moveTo>
                <a:cubicBezTo>
                  <a:pt x="10465093" y="2633899"/>
                  <a:pt x="10480537" y="2679478"/>
                  <a:pt x="10498743" y="2724052"/>
                </a:cubicBezTo>
                <a:cubicBezTo>
                  <a:pt x="10489263" y="2728635"/>
                  <a:pt x="10480851" y="2732465"/>
                  <a:pt x="10471748" y="2736671"/>
                </a:cubicBezTo>
                <a:cubicBezTo>
                  <a:pt x="10459129" y="2688957"/>
                  <a:pt x="10447201" y="2642311"/>
                  <a:pt x="10434896" y="2595666"/>
                </a:cubicBezTo>
                <a:cubicBezTo>
                  <a:pt x="10436653" y="2594598"/>
                  <a:pt x="10438411" y="2593845"/>
                  <a:pt x="10440169" y="2592840"/>
                </a:cubicBezTo>
                <a:close/>
                <a:moveTo>
                  <a:pt x="10424034" y="2596356"/>
                </a:moveTo>
                <a:cubicBezTo>
                  <a:pt x="10433828" y="2647208"/>
                  <a:pt x="10442994" y="2695989"/>
                  <a:pt x="10452474" y="2746151"/>
                </a:cubicBezTo>
                <a:lnTo>
                  <a:pt x="10410725" y="2766115"/>
                </a:lnTo>
                <a:cubicBezTo>
                  <a:pt x="10394213" y="2712061"/>
                  <a:pt x="10378455" y="2659137"/>
                  <a:pt x="10361945" y="2605459"/>
                </a:cubicBezTo>
                <a:lnTo>
                  <a:pt x="10424034" y="2596356"/>
                </a:lnTo>
                <a:close/>
                <a:moveTo>
                  <a:pt x="10342294" y="2608598"/>
                </a:moveTo>
                <a:cubicBezTo>
                  <a:pt x="10354913" y="2664724"/>
                  <a:pt x="10367532" y="2719092"/>
                  <a:pt x="10379147" y="2773460"/>
                </a:cubicBezTo>
                <a:cubicBezTo>
                  <a:pt x="10379837" y="2776285"/>
                  <a:pt x="10376698" y="2781559"/>
                  <a:pt x="10373559" y="2783254"/>
                </a:cubicBezTo>
                <a:cubicBezTo>
                  <a:pt x="10361253" y="2789909"/>
                  <a:pt x="10348635" y="2795559"/>
                  <a:pt x="10334949" y="2802214"/>
                </a:cubicBezTo>
                <a:cubicBezTo>
                  <a:pt x="10316679" y="2740814"/>
                  <a:pt x="10298473" y="2679792"/>
                  <a:pt x="10279890" y="2617702"/>
                </a:cubicBezTo>
                <a:lnTo>
                  <a:pt x="10342294" y="2608598"/>
                </a:lnTo>
                <a:close/>
                <a:moveTo>
                  <a:pt x="10255657" y="2814895"/>
                </a:moveTo>
                <a:cubicBezTo>
                  <a:pt x="10249002" y="2751738"/>
                  <a:pt x="10242662" y="2688267"/>
                  <a:pt x="10236006" y="2624419"/>
                </a:cubicBezTo>
                <a:lnTo>
                  <a:pt x="10264760" y="2620589"/>
                </a:lnTo>
                <a:cubicBezTo>
                  <a:pt x="10280204" y="2677783"/>
                  <a:pt x="10294958" y="2732841"/>
                  <a:pt x="10309648" y="2788276"/>
                </a:cubicBezTo>
                <a:cubicBezTo>
                  <a:pt x="10315989" y="2812510"/>
                  <a:pt x="10315989" y="2812510"/>
                  <a:pt x="10292823" y="2822680"/>
                </a:cubicBezTo>
                <a:cubicBezTo>
                  <a:pt x="10291756" y="2823057"/>
                  <a:pt x="10290375" y="2823057"/>
                  <a:pt x="10287926" y="2823371"/>
                </a:cubicBezTo>
                <a:cubicBezTo>
                  <a:pt x="10291756" y="2801649"/>
                  <a:pt x="10294958" y="2780241"/>
                  <a:pt x="10274930" y="2763415"/>
                </a:cubicBezTo>
                <a:cubicBezTo>
                  <a:pt x="10277065" y="2780931"/>
                  <a:pt x="10283029" y="2797819"/>
                  <a:pt x="10273863" y="2814958"/>
                </a:cubicBezTo>
                <a:cubicBezTo>
                  <a:pt x="10268589" y="2796375"/>
                  <a:pt x="10263002" y="2777792"/>
                  <a:pt x="10257728" y="2759209"/>
                </a:cubicBezTo>
                <a:cubicBezTo>
                  <a:pt x="10257038" y="2759209"/>
                  <a:pt x="10256347" y="2759586"/>
                  <a:pt x="10255594" y="2759586"/>
                </a:cubicBezTo>
                <a:cubicBezTo>
                  <a:pt x="10256662" y="2777855"/>
                  <a:pt x="10258042" y="2796061"/>
                  <a:pt x="10259110" y="2814644"/>
                </a:cubicBezTo>
                <a:cubicBezTo>
                  <a:pt x="10258105" y="2814519"/>
                  <a:pt x="10256724" y="2814895"/>
                  <a:pt x="10255657" y="2814895"/>
                </a:cubicBezTo>
                <a:close/>
                <a:moveTo>
                  <a:pt x="10395971" y="3076251"/>
                </a:moveTo>
                <a:cubicBezTo>
                  <a:pt x="10388627" y="3054843"/>
                  <a:pt x="10383352" y="3034502"/>
                  <a:pt x="10374563" y="3015228"/>
                </a:cubicBezTo>
                <a:cubicBezTo>
                  <a:pt x="10352841" y="2967892"/>
                  <a:pt x="10341227" y="2945793"/>
                  <a:pt x="10304060" y="2908564"/>
                </a:cubicBezTo>
                <a:cubicBezTo>
                  <a:pt x="10291441" y="2895945"/>
                  <a:pt x="10275621" y="2887156"/>
                  <a:pt x="10260240" y="2875228"/>
                </a:cubicBezTo>
                <a:lnTo>
                  <a:pt x="10517013" y="2770698"/>
                </a:lnTo>
                <a:cubicBezTo>
                  <a:pt x="10543317" y="2849613"/>
                  <a:pt x="10568932" y="2926457"/>
                  <a:pt x="10594547" y="3004305"/>
                </a:cubicBezTo>
                <a:lnTo>
                  <a:pt x="10395971" y="3076251"/>
                </a:lnTo>
                <a:close/>
                <a:moveTo>
                  <a:pt x="10408590" y="3112727"/>
                </a:moveTo>
                <a:cubicBezTo>
                  <a:pt x="10413173" y="3110655"/>
                  <a:pt x="10417380" y="3108897"/>
                  <a:pt x="10422967" y="3106386"/>
                </a:cubicBezTo>
                <a:cubicBezTo>
                  <a:pt x="10427864" y="3123588"/>
                  <a:pt x="10432447" y="3138655"/>
                  <a:pt x="10437030" y="3155857"/>
                </a:cubicBezTo>
                <a:cubicBezTo>
                  <a:pt x="10413864" y="3144619"/>
                  <a:pt x="10413173" y="3143238"/>
                  <a:pt x="10408590" y="3112727"/>
                </a:cubicBezTo>
                <a:close/>
                <a:moveTo>
                  <a:pt x="10421586" y="3153409"/>
                </a:moveTo>
                <a:cubicBezTo>
                  <a:pt x="10435649" y="3169543"/>
                  <a:pt x="10447577" y="3187059"/>
                  <a:pt x="10451030" y="3211669"/>
                </a:cubicBezTo>
                <a:cubicBezTo>
                  <a:pt x="10429685" y="3195158"/>
                  <a:pt x="10424725" y="3174440"/>
                  <a:pt x="10421586" y="3153409"/>
                </a:cubicBezTo>
                <a:close/>
                <a:moveTo>
                  <a:pt x="10465470" y="3207777"/>
                </a:moveTo>
                <a:cubicBezTo>
                  <a:pt x="10462644" y="3195158"/>
                  <a:pt x="10457057" y="3183543"/>
                  <a:pt x="10453164" y="3171301"/>
                </a:cubicBezTo>
                <a:cubicBezTo>
                  <a:pt x="10446133" y="3148512"/>
                  <a:pt x="10439479" y="3125722"/>
                  <a:pt x="10432447" y="3102556"/>
                </a:cubicBezTo>
                <a:cubicBezTo>
                  <a:pt x="10442994" y="3098727"/>
                  <a:pt x="10451030" y="3095525"/>
                  <a:pt x="10461201" y="3091319"/>
                </a:cubicBezTo>
                <a:cubicBezTo>
                  <a:pt x="10470995" y="3135893"/>
                  <a:pt x="10480474" y="3178333"/>
                  <a:pt x="10489954" y="3220772"/>
                </a:cubicBezTo>
                <a:cubicBezTo>
                  <a:pt x="10469990" y="3227427"/>
                  <a:pt x="10469676" y="3226737"/>
                  <a:pt x="10465470" y="3207777"/>
                </a:cubicBezTo>
                <a:close/>
                <a:moveTo>
                  <a:pt x="10498430" y="3185301"/>
                </a:moveTo>
                <a:cubicBezTo>
                  <a:pt x="10498053" y="3183543"/>
                  <a:pt x="10497362" y="3181785"/>
                  <a:pt x="10497048" y="3180028"/>
                </a:cubicBezTo>
                <a:cubicBezTo>
                  <a:pt x="10489326" y="3149140"/>
                  <a:pt x="10481604" y="3117938"/>
                  <a:pt x="10473882" y="3086359"/>
                </a:cubicBezTo>
                <a:cubicBezTo>
                  <a:pt x="10491775" y="3079014"/>
                  <a:pt x="10508600" y="3072296"/>
                  <a:pt x="10526869" y="3065327"/>
                </a:cubicBezTo>
                <a:cubicBezTo>
                  <a:pt x="10530950" y="3081839"/>
                  <a:pt x="10503389" y="3166216"/>
                  <a:pt x="10498430" y="3185301"/>
                </a:cubicBezTo>
                <a:close/>
                <a:moveTo>
                  <a:pt x="10539112" y="3060431"/>
                </a:moveTo>
                <a:cubicBezTo>
                  <a:pt x="10549282" y="3056224"/>
                  <a:pt x="10559452" y="3052395"/>
                  <a:pt x="10570690" y="3047812"/>
                </a:cubicBezTo>
                <a:cubicBezTo>
                  <a:pt x="10579479" y="3098350"/>
                  <a:pt x="10587892" y="3147758"/>
                  <a:pt x="10596305" y="3197920"/>
                </a:cubicBezTo>
                <a:cubicBezTo>
                  <a:pt x="10572448" y="3194781"/>
                  <a:pt x="10540178" y="3115489"/>
                  <a:pt x="10539112" y="3060431"/>
                </a:cubicBezTo>
                <a:close/>
                <a:moveTo>
                  <a:pt x="10613192" y="3216503"/>
                </a:moveTo>
                <a:cubicBezTo>
                  <a:pt x="10613192" y="3216503"/>
                  <a:pt x="10613192" y="3216503"/>
                  <a:pt x="10613192" y="3216503"/>
                </a:cubicBezTo>
                <a:lnTo>
                  <a:pt x="10613506" y="3216378"/>
                </a:lnTo>
                <a:lnTo>
                  <a:pt x="10613192" y="3216503"/>
                </a:lnTo>
                <a:close/>
                <a:moveTo>
                  <a:pt x="10629641" y="3173373"/>
                </a:moveTo>
                <a:lnTo>
                  <a:pt x="10600197" y="3102870"/>
                </a:lnTo>
                <a:lnTo>
                  <a:pt x="10598063" y="3103937"/>
                </a:lnTo>
                <a:cubicBezTo>
                  <a:pt x="10602646" y="3129552"/>
                  <a:pt x="10607166" y="3155480"/>
                  <a:pt x="10611748" y="3181095"/>
                </a:cubicBezTo>
                <a:cubicBezTo>
                  <a:pt x="10594924" y="3136207"/>
                  <a:pt x="10594233" y="3088807"/>
                  <a:pt x="10585067" y="3042161"/>
                </a:cubicBezTo>
                <a:cubicBezTo>
                  <a:pt x="10591408" y="3039713"/>
                  <a:pt x="10596618" y="3037578"/>
                  <a:pt x="10602959" y="3034816"/>
                </a:cubicBezTo>
                <a:cubicBezTo>
                  <a:pt x="10615955" y="3080771"/>
                  <a:pt x="10632403" y="3124969"/>
                  <a:pt x="10633847" y="3171992"/>
                </a:cubicBezTo>
                <a:cubicBezTo>
                  <a:pt x="10632466" y="3172368"/>
                  <a:pt x="10631022" y="3172682"/>
                  <a:pt x="10629641" y="3173373"/>
                </a:cubicBezTo>
                <a:close/>
                <a:moveTo>
                  <a:pt x="11343206" y="2800833"/>
                </a:moveTo>
                <a:lnTo>
                  <a:pt x="11656481" y="2836994"/>
                </a:lnTo>
                <a:cubicBezTo>
                  <a:pt x="11655414" y="2846474"/>
                  <a:pt x="11654033" y="2854510"/>
                  <a:pt x="11653342" y="2862923"/>
                </a:cubicBezTo>
                <a:cubicBezTo>
                  <a:pt x="11647378" y="2915533"/>
                  <a:pt x="11636831" y="2967138"/>
                  <a:pt x="11613727" y="3015166"/>
                </a:cubicBezTo>
                <a:cubicBezTo>
                  <a:pt x="11609521" y="3023955"/>
                  <a:pt x="11605629" y="3025336"/>
                  <a:pt x="11596525" y="3024269"/>
                </a:cubicBezTo>
                <a:cubicBezTo>
                  <a:pt x="11542471" y="3016924"/>
                  <a:pt x="11488103" y="3010583"/>
                  <a:pt x="11434112" y="3003928"/>
                </a:cubicBezTo>
                <a:lnTo>
                  <a:pt x="11316964" y="2989174"/>
                </a:lnTo>
                <a:cubicBezTo>
                  <a:pt x="11325628" y="2926080"/>
                  <a:pt x="11334416" y="2863990"/>
                  <a:pt x="11343206" y="2800833"/>
                </a:cubicBezTo>
                <a:close/>
                <a:moveTo>
                  <a:pt x="11088631" y="1977716"/>
                </a:moveTo>
                <a:cubicBezTo>
                  <a:pt x="11088442" y="1975895"/>
                  <a:pt x="11088254" y="1974012"/>
                  <a:pt x="11088065" y="1972191"/>
                </a:cubicBezTo>
                <a:cubicBezTo>
                  <a:pt x="11087814" y="1969931"/>
                  <a:pt x="11087563" y="1968550"/>
                  <a:pt x="11087437" y="1968424"/>
                </a:cubicBezTo>
                <a:lnTo>
                  <a:pt x="11088631" y="1968173"/>
                </a:lnTo>
                <a:lnTo>
                  <a:pt x="11088631" y="1977716"/>
                </a:lnTo>
                <a:close/>
                <a:moveTo>
                  <a:pt x="11113052" y="2269708"/>
                </a:moveTo>
                <a:cubicBezTo>
                  <a:pt x="11112989" y="2268578"/>
                  <a:pt x="11112864" y="2267511"/>
                  <a:pt x="11112801" y="2266381"/>
                </a:cubicBezTo>
                <a:lnTo>
                  <a:pt x="11136532" y="2266381"/>
                </a:lnTo>
                <a:lnTo>
                  <a:pt x="11113052" y="2269708"/>
                </a:lnTo>
                <a:close/>
                <a:moveTo>
                  <a:pt x="11291976" y="3176889"/>
                </a:moveTo>
                <a:cubicBezTo>
                  <a:pt x="11299008" y="3124279"/>
                  <a:pt x="11306039" y="3072359"/>
                  <a:pt x="11312694" y="3020063"/>
                </a:cubicBezTo>
                <a:lnTo>
                  <a:pt x="11345654" y="3024960"/>
                </a:lnTo>
                <a:cubicBezTo>
                  <a:pt x="11335860" y="3078951"/>
                  <a:pt x="11326004" y="3131247"/>
                  <a:pt x="11316210" y="3184924"/>
                </a:cubicBezTo>
                <a:lnTo>
                  <a:pt x="11291976" y="3176889"/>
                </a:lnTo>
                <a:close/>
                <a:moveTo>
                  <a:pt x="11338623" y="3192333"/>
                </a:moveTo>
                <a:cubicBezTo>
                  <a:pt x="11346345" y="3136583"/>
                  <a:pt x="11354067" y="3082529"/>
                  <a:pt x="11362103" y="3027094"/>
                </a:cubicBezTo>
                <a:cubicBezTo>
                  <a:pt x="11371897" y="3028475"/>
                  <a:pt x="11380686" y="3029919"/>
                  <a:pt x="11389789" y="3030924"/>
                </a:cubicBezTo>
                <a:cubicBezTo>
                  <a:pt x="11381000" y="3088117"/>
                  <a:pt x="11372587" y="3143552"/>
                  <a:pt x="11363798" y="3199992"/>
                </a:cubicBezTo>
                <a:lnTo>
                  <a:pt x="11338623" y="3192333"/>
                </a:lnTo>
                <a:close/>
                <a:moveTo>
                  <a:pt x="11403349" y="3208718"/>
                </a:moveTo>
                <a:lnTo>
                  <a:pt x="11390228" y="3208718"/>
                </a:lnTo>
                <a:lnTo>
                  <a:pt x="11384955" y="3207086"/>
                </a:lnTo>
                <a:cubicBezTo>
                  <a:pt x="11390228" y="3148135"/>
                  <a:pt x="11395125" y="3090251"/>
                  <a:pt x="11400399" y="3032054"/>
                </a:cubicBezTo>
                <a:lnTo>
                  <a:pt x="11435117" y="3036951"/>
                </a:lnTo>
                <a:lnTo>
                  <a:pt x="11404919" y="3209032"/>
                </a:lnTo>
                <a:lnTo>
                  <a:pt x="11403349" y="3208718"/>
                </a:lnTo>
                <a:close/>
                <a:moveTo>
                  <a:pt x="11454453" y="3219014"/>
                </a:moveTo>
                <a:lnTo>
                  <a:pt x="11447736" y="3217633"/>
                </a:lnTo>
                <a:cubicBezTo>
                  <a:pt x="11447421" y="3210790"/>
                  <a:pt x="11447108" y="3203884"/>
                  <a:pt x="11446794" y="3197041"/>
                </a:cubicBezTo>
                <a:cubicBezTo>
                  <a:pt x="11449807" y="3169104"/>
                  <a:pt x="11463431" y="3142924"/>
                  <a:pt x="11467386" y="3114799"/>
                </a:cubicBezTo>
                <a:cubicBezTo>
                  <a:pt x="11456148" y="3133758"/>
                  <a:pt x="11444911" y="3153032"/>
                  <a:pt x="11433736" y="3171992"/>
                </a:cubicBezTo>
                <a:lnTo>
                  <a:pt x="11432355" y="3171301"/>
                </a:lnTo>
                <a:cubicBezTo>
                  <a:pt x="11437941" y="3127104"/>
                  <a:pt x="11443906" y="3083220"/>
                  <a:pt x="11449556" y="3038332"/>
                </a:cubicBezTo>
                <a:lnTo>
                  <a:pt x="11496202" y="3044987"/>
                </a:lnTo>
                <a:lnTo>
                  <a:pt x="11454641" y="3219077"/>
                </a:lnTo>
                <a:lnTo>
                  <a:pt x="11454453" y="3219014"/>
                </a:lnTo>
                <a:close/>
                <a:moveTo>
                  <a:pt x="11502104" y="3234082"/>
                </a:moveTo>
                <a:cubicBezTo>
                  <a:pt x="11510202" y="3213050"/>
                  <a:pt x="11526337" y="3168853"/>
                  <a:pt x="11533682" y="3150270"/>
                </a:cubicBezTo>
                <a:cubicBezTo>
                  <a:pt x="11512651" y="3160817"/>
                  <a:pt x="11503171" y="3175194"/>
                  <a:pt x="11499278" y="3199741"/>
                </a:cubicBezTo>
                <a:cubicBezTo>
                  <a:pt x="11498211" y="3207840"/>
                  <a:pt x="11491933" y="3220082"/>
                  <a:pt x="11489108" y="3227804"/>
                </a:cubicBezTo>
                <a:cubicBezTo>
                  <a:pt x="11487350" y="3227113"/>
                  <a:pt x="11487350" y="3221840"/>
                  <a:pt x="11485593" y="3221463"/>
                </a:cubicBezTo>
                <a:lnTo>
                  <a:pt x="11499278" y="3162512"/>
                </a:lnTo>
                <a:cubicBezTo>
                  <a:pt x="11498588" y="3162135"/>
                  <a:pt x="11498211" y="3162135"/>
                  <a:pt x="11497520" y="3161821"/>
                </a:cubicBezTo>
                <a:cubicBezTo>
                  <a:pt x="11489798" y="3177956"/>
                  <a:pt x="11482076" y="3193714"/>
                  <a:pt x="11474355" y="3209911"/>
                </a:cubicBezTo>
                <a:cubicBezTo>
                  <a:pt x="11473977" y="3209535"/>
                  <a:pt x="11473287" y="3209535"/>
                  <a:pt x="11472974" y="3209221"/>
                </a:cubicBezTo>
                <a:cubicBezTo>
                  <a:pt x="11486283" y="3155167"/>
                  <a:pt x="11499278" y="3101175"/>
                  <a:pt x="11512588" y="3046807"/>
                </a:cubicBezTo>
                <a:lnTo>
                  <a:pt x="11592194" y="3058045"/>
                </a:lnTo>
                <a:cubicBezTo>
                  <a:pt x="11565888" y="3110341"/>
                  <a:pt x="11532175" y="3184673"/>
                  <a:pt x="11506624" y="3235902"/>
                </a:cubicBezTo>
                <a:cubicBezTo>
                  <a:pt x="11505306" y="3235149"/>
                  <a:pt x="11503548" y="3234458"/>
                  <a:pt x="11502104" y="3234082"/>
                </a:cubicBezTo>
                <a:close/>
              </a:path>
            </a:pathLst>
          </a:custGeom>
          <a:solidFill>
            <a:srgbClr val="C3306D"/>
          </a:solidFill>
          <a:ln w="62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0DC43B5-958C-48FB-BF6B-97C291F27348}"/>
              </a:ext>
            </a:extLst>
          </p:cNvPr>
          <p:cNvSpPr/>
          <p:nvPr userDrawn="1"/>
        </p:nvSpPr>
        <p:spPr>
          <a:xfrm>
            <a:off x="89680" y="106632"/>
            <a:ext cx="1336552" cy="1157258"/>
          </a:xfrm>
          <a:custGeom>
            <a:avLst/>
            <a:gdLst>
              <a:gd name="connsiteX0" fmla="*/ 204130 w 1148837"/>
              <a:gd name="connsiteY0" fmla="*/ 511452 h 994725"/>
              <a:gd name="connsiteX1" fmla="*/ 209034 w 1148837"/>
              <a:gd name="connsiteY1" fmla="*/ 517056 h 994725"/>
              <a:gd name="connsiteX2" fmla="*/ 245460 w 1148837"/>
              <a:gd name="connsiteY2" fmla="*/ 545777 h 994725"/>
              <a:gd name="connsiteX3" fmla="*/ 379258 w 1148837"/>
              <a:gd name="connsiteY3" fmla="*/ 550680 h 994725"/>
              <a:gd name="connsiteX4" fmla="*/ 400273 w 1148837"/>
              <a:gd name="connsiteY4" fmla="*/ 533868 h 994725"/>
              <a:gd name="connsiteX5" fmla="*/ 393969 w 1148837"/>
              <a:gd name="connsiteY5" fmla="*/ 519858 h 994725"/>
              <a:gd name="connsiteX6" fmla="*/ 336527 w 1148837"/>
              <a:gd name="connsiteY6" fmla="*/ 437197 h 994725"/>
              <a:gd name="connsiteX7" fmla="*/ 335125 w 1148837"/>
              <a:gd name="connsiteY7" fmla="*/ 425989 h 994725"/>
              <a:gd name="connsiteX8" fmla="*/ 348435 w 1148837"/>
              <a:gd name="connsiteY8" fmla="*/ 427390 h 994725"/>
              <a:gd name="connsiteX9" fmla="*/ 389765 w 1148837"/>
              <a:gd name="connsiteY9" fmla="*/ 455411 h 994725"/>
              <a:gd name="connsiteX10" fmla="*/ 419887 w 1148837"/>
              <a:gd name="connsiteY10" fmla="*/ 454010 h 994725"/>
              <a:gd name="connsiteX11" fmla="*/ 424090 w 1148837"/>
              <a:gd name="connsiteY11" fmla="*/ 451208 h 994725"/>
              <a:gd name="connsiteX12" fmla="*/ 457015 w 1148837"/>
              <a:gd name="connsiteY12" fmla="*/ 418984 h 994725"/>
              <a:gd name="connsiteX13" fmla="*/ 498344 w 1148837"/>
              <a:gd name="connsiteY13" fmla="*/ 372750 h 994725"/>
              <a:gd name="connsiteX14" fmla="*/ 525664 w 1148837"/>
              <a:gd name="connsiteY14" fmla="*/ 385360 h 994725"/>
              <a:gd name="connsiteX15" fmla="*/ 531969 w 1148837"/>
              <a:gd name="connsiteY15" fmla="*/ 452609 h 994725"/>
              <a:gd name="connsiteX16" fmla="*/ 536872 w 1148837"/>
              <a:gd name="connsiteY16" fmla="*/ 463116 h 994725"/>
              <a:gd name="connsiteX17" fmla="*/ 592913 w 1148837"/>
              <a:gd name="connsiteY17" fmla="*/ 446304 h 994725"/>
              <a:gd name="connsiteX18" fmla="*/ 619533 w 1148837"/>
              <a:gd name="connsiteY18" fmla="*/ 350334 h 994725"/>
              <a:gd name="connsiteX19" fmla="*/ 647553 w 1148837"/>
              <a:gd name="connsiteY19" fmla="*/ 183612 h 994725"/>
              <a:gd name="connsiteX20" fmla="*/ 647553 w 1148837"/>
              <a:gd name="connsiteY20" fmla="*/ 122668 h 994725"/>
              <a:gd name="connsiteX21" fmla="*/ 649655 w 1148837"/>
              <a:gd name="connsiteY21" fmla="*/ 110059 h 994725"/>
              <a:gd name="connsiteX22" fmla="*/ 658762 w 1148837"/>
              <a:gd name="connsiteY22" fmla="*/ 121267 h 994725"/>
              <a:gd name="connsiteX23" fmla="*/ 684681 w 1148837"/>
              <a:gd name="connsiteY23" fmla="*/ 132475 h 994725"/>
              <a:gd name="connsiteX24" fmla="*/ 996408 w 1148837"/>
              <a:gd name="connsiteY24" fmla="*/ 9886 h 994725"/>
              <a:gd name="connsiteX25" fmla="*/ 1130905 w 1148837"/>
              <a:gd name="connsiteY25" fmla="*/ 7084 h 994725"/>
              <a:gd name="connsiteX26" fmla="*/ 1146317 w 1148837"/>
              <a:gd name="connsiteY26" fmla="*/ 13388 h 994725"/>
              <a:gd name="connsiteX27" fmla="*/ 1147718 w 1148837"/>
              <a:gd name="connsiteY27" fmla="*/ 34404 h 994725"/>
              <a:gd name="connsiteX28" fmla="*/ 1071362 w 1148837"/>
              <a:gd name="connsiteY28" fmla="*/ 204628 h 994725"/>
              <a:gd name="connsiteX29" fmla="*/ 1053149 w 1148837"/>
              <a:gd name="connsiteY29" fmla="*/ 238252 h 994725"/>
              <a:gd name="connsiteX30" fmla="*/ 941067 w 1148837"/>
              <a:gd name="connsiteY30" fmla="*/ 334222 h 994725"/>
              <a:gd name="connsiteX31" fmla="*/ 885727 w 1148837"/>
              <a:gd name="connsiteY31" fmla="*/ 445603 h 994725"/>
              <a:gd name="connsiteX32" fmla="*/ 871016 w 1148837"/>
              <a:gd name="connsiteY32" fmla="*/ 463817 h 994725"/>
              <a:gd name="connsiteX33" fmla="*/ 821980 w 1148837"/>
              <a:gd name="connsiteY33" fmla="*/ 538771 h 994725"/>
              <a:gd name="connsiteX34" fmla="*/ 828986 w 1148837"/>
              <a:gd name="connsiteY34" fmla="*/ 664863 h 994725"/>
              <a:gd name="connsiteX35" fmla="*/ 840894 w 1148837"/>
              <a:gd name="connsiteY35" fmla="*/ 678173 h 994725"/>
              <a:gd name="connsiteX36" fmla="*/ 857706 w 1148837"/>
              <a:gd name="connsiteY36" fmla="*/ 689381 h 994725"/>
              <a:gd name="connsiteX37" fmla="*/ 859107 w 1148837"/>
              <a:gd name="connsiteY37" fmla="*/ 709696 h 994725"/>
              <a:gd name="connsiteX38" fmla="*/ 833188 w 1148837"/>
              <a:gd name="connsiteY38" fmla="*/ 708295 h 994725"/>
              <a:gd name="connsiteX39" fmla="*/ 818478 w 1148837"/>
              <a:gd name="connsiteY39" fmla="*/ 696386 h 994725"/>
              <a:gd name="connsiteX40" fmla="*/ 811473 w 1148837"/>
              <a:gd name="connsiteY40" fmla="*/ 713899 h 994725"/>
              <a:gd name="connsiteX41" fmla="*/ 812874 w 1148837"/>
              <a:gd name="connsiteY41" fmla="*/ 730011 h 994725"/>
              <a:gd name="connsiteX42" fmla="*/ 806569 w 1148837"/>
              <a:gd name="connsiteY42" fmla="*/ 755229 h 994725"/>
              <a:gd name="connsiteX43" fmla="*/ 776447 w 1148837"/>
              <a:gd name="connsiteY43" fmla="*/ 812671 h 994725"/>
              <a:gd name="connsiteX44" fmla="*/ 765239 w 1148837"/>
              <a:gd name="connsiteY44" fmla="*/ 818275 h 994725"/>
              <a:gd name="connsiteX45" fmla="*/ 695188 w 1148837"/>
              <a:gd name="connsiteY45" fmla="*/ 823879 h 994725"/>
              <a:gd name="connsiteX46" fmla="*/ 672772 w 1148837"/>
              <a:gd name="connsiteY46" fmla="*/ 823879 h 994725"/>
              <a:gd name="connsiteX47" fmla="*/ 650355 w 1148837"/>
              <a:gd name="connsiteY47" fmla="*/ 815473 h 994725"/>
              <a:gd name="connsiteX48" fmla="*/ 615330 w 1148837"/>
              <a:gd name="connsiteY48" fmla="*/ 835087 h 994725"/>
              <a:gd name="connsiteX49" fmla="*/ 604122 w 1148837"/>
              <a:gd name="connsiteY49" fmla="*/ 846996 h 994725"/>
              <a:gd name="connsiteX50" fmla="*/ 589411 w 1148837"/>
              <a:gd name="connsiteY50" fmla="*/ 831585 h 994725"/>
              <a:gd name="connsiteX51" fmla="*/ 562791 w 1148837"/>
              <a:gd name="connsiteY51" fmla="*/ 795859 h 994725"/>
              <a:gd name="connsiteX52" fmla="*/ 407278 w 1148837"/>
              <a:gd name="connsiteY52" fmla="*/ 821077 h 994725"/>
              <a:gd name="connsiteX53" fmla="*/ 388364 w 1148837"/>
              <a:gd name="connsiteY53" fmla="*/ 823179 h 994725"/>
              <a:gd name="connsiteX54" fmla="*/ 256668 w 1148837"/>
              <a:gd name="connsiteY54" fmla="*/ 842092 h 994725"/>
              <a:gd name="connsiteX55" fmla="*/ 209034 w 1148837"/>
              <a:gd name="connsiteY55" fmla="*/ 912144 h 994725"/>
              <a:gd name="connsiteX56" fmla="*/ 195023 w 1148837"/>
              <a:gd name="connsiteY56" fmla="*/ 923352 h 994725"/>
              <a:gd name="connsiteX57" fmla="*/ 68231 w 1148837"/>
              <a:gd name="connsiteY57" fmla="*/ 956276 h 994725"/>
              <a:gd name="connsiteX58" fmla="*/ 28302 w 1148837"/>
              <a:gd name="connsiteY58" fmla="*/ 993403 h 994725"/>
              <a:gd name="connsiteX59" fmla="*/ 14992 w 1148837"/>
              <a:gd name="connsiteY59" fmla="*/ 992702 h 994725"/>
              <a:gd name="connsiteX60" fmla="*/ 982 w 1148837"/>
              <a:gd name="connsiteY60" fmla="*/ 937362 h 994725"/>
              <a:gd name="connsiteX61" fmla="*/ 44414 w 1148837"/>
              <a:gd name="connsiteY61" fmla="*/ 731412 h 994725"/>
              <a:gd name="connsiteX62" fmla="*/ 141084 w 1148837"/>
              <a:gd name="connsiteY62" fmla="*/ 605320 h 994725"/>
              <a:gd name="connsiteX63" fmla="*/ 194323 w 1148837"/>
              <a:gd name="connsiteY63" fmla="*/ 548579 h 994725"/>
              <a:gd name="connsiteX64" fmla="*/ 204130 w 1148837"/>
              <a:gd name="connsiteY64" fmla="*/ 511452 h 99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48837" h="994725">
                <a:moveTo>
                  <a:pt x="204130" y="511452"/>
                </a:moveTo>
                <a:cubicBezTo>
                  <a:pt x="206231" y="514254"/>
                  <a:pt x="209034" y="515655"/>
                  <a:pt x="209034" y="517056"/>
                </a:cubicBezTo>
                <a:cubicBezTo>
                  <a:pt x="210435" y="540873"/>
                  <a:pt x="225846" y="545076"/>
                  <a:pt x="245460" y="545777"/>
                </a:cubicBezTo>
                <a:cubicBezTo>
                  <a:pt x="290293" y="548579"/>
                  <a:pt x="334425" y="552081"/>
                  <a:pt x="379258" y="550680"/>
                </a:cubicBezTo>
                <a:cubicBezTo>
                  <a:pt x="392567" y="550680"/>
                  <a:pt x="395369" y="541573"/>
                  <a:pt x="400273" y="533868"/>
                </a:cubicBezTo>
                <a:cubicBezTo>
                  <a:pt x="406578" y="524761"/>
                  <a:pt x="395369" y="524061"/>
                  <a:pt x="393969" y="519858"/>
                </a:cubicBezTo>
                <a:cubicBezTo>
                  <a:pt x="380659" y="488335"/>
                  <a:pt x="351938" y="467319"/>
                  <a:pt x="336527" y="437197"/>
                </a:cubicBezTo>
                <a:cubicBezTo>
                  <a:pt x="334425" y="433695"/>
                  <a:pt x="330923" y="429492"/>
                  <a:pt x="335125" y="425989"/>
                </a:cubicBezTo>
                <a:cubicBezTo>
                  <a:pt x="339328" y="421786"/>
                  <a:pt x="344232" y="423187"/>
                  <a:pt x="348435" y="427390"/>
                </a:cubicBezTo>
                <a:cubicBezTo>
                  <a:pt x="360344" y="439299"/>
                  <a:pt x="375055" y="447004"/>
                  <a:pt x="389765" y="455411"/>
                </a:cubicBezTo>
                <a:cubicBezTo>
                  <a:pt x="400273" y="461715"/>
                  <a:pt x="410080" y="464517"/>
                  <a:pt x="419887" y="454010"/>
                </a:cubicBezTo>
                <a:cubicBezTo>
                  <a:pt x="421288" y="452609"/>
                  <a:pt x="423390" y="450507"/>
                  <a:pt x="424090" y="451208"/>
                </a:cubicBezTo>
                <a:cubicBezTo>
                  <a:pt x="450009" y="455411"/>
                  <a:pt x="449309" y="432994"/>
                  <a:pt x="457015" y="418984"/>
                </a:cubicBezTo>
                <a:cubicBezTo>
                  <a:pt x="466821" y="400070"/>
                  <a:pt x="477329" y="381857"/>
                  <a:pt x="498344" y="372750"/>
                </a:cubicBezTo>
                <a:cubicBezTo>
                  <a:pt x="513756" y="365745"/>
                  <a:pt x="523563" y="369248"/>
                  <a:pt x="525664" y="385360"/>
                </a:cubicBezTo>
                <a:cubicBezTo>
                  <a:pt x="528466" y="407776"/>
                  <a:pt x="543177" y="428791"/>
                  <a:pt x="531969" y="452609"/>
                </a:cubicBezTo>
                <a:cubicBezTo>
                  <a:pt x="529867" y="456812"/>
                  <a:pt x="532670" y="461015"/>
                  <a:pt x="536872" y="463116"/>
                </a:cubicBezTo>
                <a:cubicBezTo>
                  <a:pt x="559989" y="471522"/>
                  <a:pt x="581705" y="468020"/>
                  <a:pt x="592913" y="446304"/>
                </a:cubicBezTo>
                <a:cubicBezTo>
                  <a:pt x="608325" y="416182"/>
                  <a:pt x="613228" y="382557"/>
                  <a:pt x="619533" y="350334"/>
                </a:cubicBezTo>
                <a:cubicBezTo>
                  <a:pt x="630040" y="294994"/>
                  <a:pt x="637746" y="238953"/>
                  <a:pt x="647553" y="183612"/>
                </a:cubicBezTo>
                <a:cubicBezTo>
                  <a:pt x="651056" y="163298"/>
                  <a:pt x="651756" y="142983"/>
                  <a:pt x="647553" y="122668"/>
                </a:cubicBezTo>
                <a:cubicBezTo>
                  <a:pt x="646853" y="118465"/>
                  <a:pt x="643350" y="111460"/>
                  <a:pt x="649655" y="110059"/>
                </a:cubicBezTo>
                <a:cubicBezTo>
                  <a:pt x="657360" y="107957"/>
                  <a:pt x="657360" y="116363"/>
                  <a:pt x="658762" y="121267"/>
                </a:cubicBezTo>
                <a:cubicBezTo>
                  <a:pt x="665767" y="142983"/>
                  <a:pt x="665767" y="140881"/>
                  <a:pt x="684681" y="132475"/>
                </a:cubicBezTo>
                <a:cubicBezTo>
                  <a:pt x="786255" y="85541"/>
                  <a:pt x="885727" y="33003"/>
                  <a:pt x="996408" y="9886"/>
                </a:cubicBezTo>
                <a:cubicBezTo>
                  <a:pt x="1040540" y="779"/>
                  <a:pt x="1085372" y="-5525"/>
                  <a:pt x="1130905" y="7084"/>
                </a:cubicBezTo>
                <a:cubicBezTo>
                  <a:pt x="1136510" y="8485"/>
                  <a:pt x="1141413" y="10586"/>
                  <a:pt x="1146317" y="13388"/>
                </a:cubicBezTo>
                <a:cubicBezTo>
                  <a:pt x="1156124" y="19693"/>
                  <a:pt x="1158926" y="25998"/>
                  <a:pt x="1147718" y="34404"/>
                </a:cubicBezTo>
                <a:cubicBezTo>
                  <a:pt x="1094479" y="78536"/>
                  <a:pt x="1072763" y="137379"/>
                  <a:pt x="1071362" y="204628"/>
                </a:cubicBezTo>
                <a:cubicBezTo>
                  <a:pt x="1071362" y="220039"/>
                  <a:pt x="1065758" y="229846"/>
                  <a:pt x="1053149" y="238252"/>
                </a:cubicBezTo>
                <a:cubicBezTo>
                  <a:pt x="1011819" y="265572"/>
                  <a:pt x="969088" y="291491"/>
                  <a:pt x="941067" y="334222"/>
                </a:cubicBezTo>
                <a:cubicBezTo>
                  <a:pt x="917950" y="368547"/>
                  <a:pt x="902539" y="407776"/>
                  <a:pt x="885727" y="445603"/>
                </a:cubicBezTo>
                <a:cubicBezTo>
                  <a:pt x="882224" y="452609"/>
                  <a:pt x="880123" y="461015"/>
                  <a:pt x="871016" y="463817"/>
                </a:cubicBezTo>
                <a:cubicBezTo>
                  <a:pt x="835290" y="475725"/>
                  <a:pt x="826884" y="507949"/>
                  <a:pt x="821980" y="538771"/>
                </a:cubicBezTo>
                <a:cubicBezTo>
                  <a:pt x="814975" y="580802"/>
                  <a:pt x="827584" y="622833"/>
                  <a:pt x="828986" y="664863"/>
                </a:cubicBezTo>
                <a:cubicBezTo>
                  <a:pt x="828986" y="671868"/>
                  <a:pt x="835290" y="674670"/>
                  <a:pt x="840894" y="678173"/>
                </a:cubicBezTo>
                <a:cubicBezTo>
                  <a:pt x="846498" y="681676"/>
                  <a:pt x="853503" y="684478"/>
                  <a:pt x="857706" y="689381"/>
                </a:cubicBezTo>
                <a:cubicBezTo>
                  <a:pt x="862610" y="694985"/>
                  <a:pt x="868915" y="704092"/>
                  <a:pt x="859107" y="709696"/>
                </a:cubicBezTo>
                <a:cubicBezTo>
                  <a:pt x="851402" y="714600"/>
                  <a:pt x="840194" y="719503"/>
                  <a:pt x="833188" y="708295"/>
                </a:cubicBezTo>
                <a:cubicBezTo>
                  <a:pt x="829686" y="701990"/>
                  <a:pt x="826183" y="694985"/>
                  <a:pt x="818478" y="696386"/>
                </a:cubicBezTo>
                <a:cubicBezTo>
                  <a:pt x="810072" y="697787"/>
                  <a:pt x="813574" y="707595"/>
                  <a:pt x="811473" y="713899"/>
                </a:cubicBezTo>
                <a:cubicBezTo>
                  <a:pt x="809371" y="719503"/>
                  <a:pt x="810772" y="725107"/>
                  <a:pt x="812874" y="730011"/>
                </a:cubicBezTo>
                <a:cubicBezTo>
                  <a:pt x="817077" y="739818"/>
                  <a:pt x="814275" y="748224"/>
                  <a:pt x="806569" y="755229"/>
                </a:cubicBezTo>
                <a:cubicBezTo>
                  <a:pt x="789757" y="770641"/>
                  <a:pt x="776447" y="788153"/>
                  <a:pt x="776447" y="812671"/>
                </a:cubicBezTo>
                <a:cubicBezTo>
                  <a:pt x="776447" y="821077"/>
                  <a:pt x="772244" y="821077"/>
                  <a:pt x="765239" y="818275"/>
                </a:cubicBezTo>
                <a:cubicBezTo>
                  <a:pt x="741422" y="808468"/>
                  <a:pt x="717604" y="811971"/>
                  <a:pt x="695188" y="823879"/>
                </a:cubicBezTo>
                <a:cubicBezTo>
                  <a:pt x="686782" y="828082"/>
                  <a:pt x="681178" y="828082"/>
                  <a:pt x="672772" y="823879"/>
                </a:cubicBezTo>
                <a:cubicBezTo>
                  <a:pt x="665767" y="820377"/>
                  <a:pt x="658061" y="817575"/>
                  <a:pt x="650355" y="815473"/>
                </a:cubicBezTo>
                <a:cubicBezTo>
                  <a:pt x="622335" y="807067"/>
                  <a:pt x="622335" y="807067"/>
                  <a:pt x="615330" y="835087"/>
                </a:cubicBezTo>
                <a:cubicBezTo>
                  <a:pt x="613929" y="841392"/>
                  <a:pt x="611827" y="847697"/>
                  <a:pt x="604122" y="846996"/>
                </a:cubicBezTo>
                <a:cubicBezTo>
                  <a:pt x="595716" y="845595"/>
                  <a:pt x="586609" y="842092"/>
                  <a:pt x="589411" y="831585"/>
                </a:cubicBezTo>
                <a:cubicBezTo>
                  <a:pt x="596416" y="807067"/>
                  <a:pt x="578903" y="800062"/>
                  <a:pt x="562791" y="795859"/>
                </a:cubicBezTo>
                <a:cubicBezTo>
                  <a:pt x="507451" y="781849"/>
                  <a:pt x="453512" y="780448"/>
                  <a:pt x="407278" y="821077"/>
                </a:cubicBezTo>
                <a:cubicBezTo>
                  <a:pt x="400974" y="826681"/>
                  <a:pt x="395369" y="824580"/>
                  <a:pt x="388364" y="823179"/>
                </a:cubicBezTo>
                <a:cubicBezTo>
                  <a:pt x="342131" y="814072"/>
                  <a:pt x="297298" y="812671"/>
                  <a:pt x="256668" y="842092"/>
                </a:cubicBezTo>
                <a:cubicBezTo>
                  <a:pt x="232851" y="859605"/>
                  <a:pt x="212536" y="879920"/>
                  <a:pt x="209034" y="912144"/>
                </a:cubicBezTo>
                <a:cubicBezTo>
                  <a:pt x="208333" y="921250"/>
                  <a:pt x="202729" y="923352"/>
                  <a:pt x="195023" y="923352"/>
                </a:cubicBezTo>
                <a:cubicBezTo>
                  <a:pt x="150190" y="923352"/>
                  <a:pt x="109561" y="943667"/>
                  <a:pt x="68231" y="956276"/>
                </a:cubicBezTo>
                <a:cubicBezTo>
                  <a:pt x="50018" y="961880"/>
                  <a:pt x="37408" y="976591"/>
                  <a:pt x="28302" y="993403"/>
                </a:cubicBezTo>
                <a:cubicBezTo>
                  <a:pt x="22698" y="1003210"/>
                  <a:pt x="17794" y="1001108"/>
                  <a:pt x="14992" y="992702"/>
                </a:cubicBezTo>
                <a:cubicBezTo>
                  <a:pt x="8688" y="974489"/>
                  <a:pt x="2383" y="956276"/>
                  <a:pt x="982" y="937362"/>
                </a:cubicBezTo>
                <a:cubicBezTo>
                  <a:pt x="-3922" y="864509"/>
                  <a:pt x="9388" y="795859"/>
                  <a:pt x="44414" y="731412"/>
                </a:cubicBezTo>
                <a:cubicBezTo>
                  <a:pt x="70333" y="684478"/>
                  <a:pt x="104657" y="643848"/>
                  <a:pt x="141084" y="605320"/>
                </a:cubicBezTo>
                <a:cubicBezTo>
                  <a:pt x="158597" y="586406"/>
                  <a:pt x="174008" y="564690"/>
                  <a:pt x="194323" y="548579"/>
                </a:cubicBezTo>
                <a:cubicBezTo>
                  <a:pt x="204831" y="536670"/>
                  <a:pt x="197125" y="521959"/>
                  <a:pt x="204130" y="511452"/>
                </a:cubicBezTo>
                <a:close/>
              </a:path>
            </a:pathLst>
          </a:custGeom>
          <a:solidFill>
            <a:schemeClr val="accent5"/>
          </a:solidFill>
          <a:ln w="69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0CA42-699C-41EE-BDCF-0C640B8779FB}"/>
              </a:ext>
            </a:extLst>
          </p:cNvPr>
          <p:cNvGrpSpPr/>
          <p:nvPr/>
        </p:nvGrpSpPr>
        <p:grpSpPr>
          <a:xfrm flipH="1">
            <a:off x="10229657" y="3003187"/>
            <a:ext cx="1174207" cy="1610161"/>
            <a:chOff x="1060018" y="1666218"/>
            <a:chExt cx="1627468" cy="223170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D107D45-8B72-41C9-B319-58C71733CCD4}"/>
                </a:ext>
              </a:extLst>
            </p:cNvPr>
            <p:cNvSpPr/>
            <p:nvPr/>
          </p:nvSpPr>
          <p:spPr>
            <a:xfrm>
              <a:off x="1060018" y="2327254"/>
              <a:ext cx="215265" cy="310515"/>
            </a:xfrm>
            <a:custGeom>
              <a:avLst/>
              <a:gdLst>
                <a:gd name="connsiteX0" fmla="*/ 131445 w 215265"/>
                <a:gd name="connsiteY0" fmla="*/ 120015 h 310515"/>
                <a:gd name="connsiteX1" fmla="*/ 211455 w 215265"/>
                <a:gd name="connsiteY1" fmla="*/ 142875 h 310515"/>
                <a:gd name="connsiteX2" fmla="*/ 215265 w 215265"/>
                <a:gd name="connsiteY2" fmla="*/ 310515 h 310515"/>
                <a:gd name="connsiteX3" fmla="*/ 131445 w 215265"/>
                <a:gd name="connsiteY3" fmla="*/ 310515 h 310515"/>
                <a:gd name="connsiteX4" fmla="*/ 35243 w 215265"/>
                <a:gd name="connsiteY4" fmla="*/ 93345 h 310515"/>
                <a:gd name="connsiteX5" fmla="*/ 110490 w 215265"/>
                <a:gd name="connsiteY5" fmla="*/ 112395 h 310515"/>
                <a:gd name="connsiteX6" fmla="*/ 111443 w 215265"/>
                <a:gd name="connsiteY6" fmla="*/ 309563 h 310515"/>
                <a:gd name="connsiteX7" fmla="*/ 0 w 215265"/>
                <a:gd name="connsiteY7" fmla="*/ 302895 h 310515"/>
                <a:gd name="connsiteX8" fmla="*/ 35243 w 215265"/>
                <a:gd name="connsiteY8" fmla="*/ 93345 h 310515"/>
                <a:gd name="connsiteX9" fmla="*/ 129540 w 215265"/>
                <a:gd name="connsiteY9" fmla="*/ 13335 h 310515"/>
                <a:gd name="connsiteX10" fmla="*/ 200025 w 215265"/>
                <a:gd name="connsiteY10" fmla="*/ 26670 h 310515"/>
                <a:gd name="connsiteX11" fmla="*/ 207645 w 215265"/>
                <a:gd name="connsiteY11" fmla="*/ 119062 h 310515"/>
                <a:gd name="connsiteX12" fmla="*/ 134303 w 215265"/>
                <a:gd name="connsiteY12" fmla="*/ 100965 h 310515"/>
                <a:gd name="connsiteX13" fmla="*/ 129540 w 215265"/>
                <a:gd name="connsiteY13" fmla="*/ 13335 h 310515"/>
                <a:gd name="connsiteX14" fmla="*/ 50483 w 215265"/>
                <a:gd name="connsiteY14" fmla="*/ 0 h 310515"/>
                <a:gd name="connsiteX15" fmla="*/ 110490 w 215265"/>
                <a:gd name="connsiteY15" fmla="*/ 10477 h 310515"/>
                <a:gd name="connsiteX16" fmla="*/ 110490 w 215265"/>
                <a:gd name="connsiteY16" fmla="*/ 94298 h 310515"/>
                <a:gd name="connsiteX17" fmla="*/ 38100 w 215265"/>
                <a:gd name="connsiteY17" fmla="*/ 75248 h 310515"/>
                <a:gd name="connsiteX18" fmla="*/ 50483 w 215265"/>
                <a:gd name="connsiteY18" fmla="*/ 0 h 31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5265" h="310515">
                  <a:moveTo>
                    <a:pt x="131445" y="120015"/>
                  </a:moveTo>
                  <a:cubicBezTo>
                    <a:pt x="156210" y="127635"/>
                    <a:pt x="211455" y="138113"/>
                    <a:pt x="211455" y="142875"/>
                  </a:cubicBezTo>
                  <a:cubicBezTo>
                    <a:pt x="215265" y="179070"/>
                    <a:pt x="215265" y="293370"/>
                    <a:pt x="215265" y="310515"/>
                  </a:cubicBezTo>
                  <a:lnTo>
                    <a:pt x="131445" y="310515"/>
                  </a:lnTo>
                  <a:close/>
                  <a:moveTo>
                    <a:pt x="35243" y="93345"/>
                  </a:moveTo>
                  <a:cubicBezTo>
                    <a:pt x="59055" y="100013"/>
                    <a:pt x="87630" y="105728"/>
                    <a:pt x="110490" y="112395"/>
                  </a:cubicBezTo>
                  <a:cubicBezTo>
                    <a:pt x="114300" y="113348"/>
                    <a:pt x="111443" y="245745"/>
                    <a:pt x="111443" y="309563"/>
                  </a:cubicBezTo>
                  <a:lnTo>
                    <a:pt x="0" y="302895"/>
                  </a:lnTo>
                  <a:cubicBezTo>
                    <a:pt x="11430" y="231458"/>
                    <a:pt x="23813" y="163830"/>
                    <a:pt x="35243" y="93345"/>
                  </a:cubicBezTo>
                  <a:close/>
                  <a:moveTo>
                    <a:pt x="129540" y="13335"/>
                  </a:moveTo>
                  <a:lnTo>
                    <a:pt x="200025" y="26670"/>
                  </a:lnTo>
                  <a:cubicBezTo>
                    <a:pt x="202882" y="59055"/>
                    <a:pt x="204788" y="87630"/>
                    <a:pt x="207645" y="119062"/>
                  </a:cubicBezTo>
                  <a:cubicBezTo>
                    <a:pt x="182880" y="113348"/>
                    <a:pt x="157162" y="106680"/>
                    <a:pt x="134303" y="100965"/>
                  </a:cubicBezTo>
                  <a:cubicBezTo>
                    <a:pt x="131445" y="100012"/>
                    <a:pt x="129540" y="40957"/>
                    <a:pt x="129540" y="13335"/>
                  </a:cubicBezTo>
                  <a:close/>
                  <a:moveTo>
                    <a:pt x="50483" y="0"/>
                  </a:moveTo>
                  <a:lnTo>
                    <a:pt x="110490" y="10477"/>
                  </a:lnTo>
                  <a:lnTo>
                    <a:pt x="110490" y="94298"/>
                  </a:lnTo>
                  <a:lnTo>
                    <a:pt x="38100" y="75248"/>
                  </a:lnTo>
                  <a:cubicBezTo>
                    <a:pt x="41910" y="50482"/>
                    <a:pt x="45720" y="26670"/>
                    <a:pt x="5048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5313E23-8036-429C-90E9-57A7FCBF805F}"/>
                </a:ext>
              </a:extLst>
            </p:cNvPr>
            <p:cNvSpPr/>
            <p:nvPr/>
          </p:nvSpPr>
          <p:spPr>
            <a:xfrm>
              <a:off x="1978228" y="1666218"/>
              <a:ext cx="166688" cy="307776"/>
            </a:xfrm>
            <a:custGeom>
              <a:avLst/>
              <a:gdLst>
                <a:gd name="connsiteX0" fmla="*/ 4763 w 166688"/>
                <a:gd name="connsiteY0" fmla="*/ 145733 h 307776"/>
                <a:gd name="connsiteX1" fmla="*/ 66676 w 166688"/>
                <a:gd name="connsiteY1" fmla="*/ 145733 h 307776"/>
                <a:gd name="connsiteX2" fmla="*/ 66676 w 166688"/>
                <a:gd name="connsiteY2" fmla="*/ 306706 h 307776"/>
                <a:gd name="connsiteX3" fmla="*/ 4763 w 166688"/>
                <a:gd name="connsiteY3" fmla="*/ 306706 h 307776"/>
                <a:gd name="connsiteX4" fmla="*/ 86678 w 166688"/>
                <a:gd name="connsiteY4" fmla="*/ 144780 h 307776"/>
                <a:gd name="connsiteX5" fmla="*/ 162878 w 166688"/>
                <a:gd name="connsiteY5" fmla="*/ 144780 h 307776"/>
                <a:gd name="connsiteX6" fmla="*/ 162878 w 166688"/>
                <a:gd name="connsiteY6" fmla="*/ 182881 h 307776"/>
                <a:gd name="connsiteX7" fmla="*/ 158116 w 166688"/>
                <a:gd name="connsiteY7" fmla="*/ 292418 h 307776"/>
                <a:gd name="connsiteX8" fmla="*/ 141923 w 166688"/>
                <a:gd name="connsiteY8" fmla="*/ 307658 h 307776"/>
                <a:gd name="connsiteX9" fmla="*/ 86678 w 166688"/>
                <a:gd name="connsiteY9" fmla="*/ 307658 h 307776"/>
                <a:gd name="connsiteX10" fmla="*/ 91440 w 166688"/>
                <a:gd name="connsiteY10" fmla="*/ 6667 h 307776"/>
                <a:gd name="connsiteX11" fmla="*/ 166688 w 166688"/>
                <a:gd name="connsiteY11" fmla="*/ 17145 h 307776"/>
                <a:gd name="connsiteX12" fmla="*/ 166688 w 166688"/>
                <a:gd name="connsiteY12" fmla="*/ 123825 h 307776"/>
                <a:gd name="connsiteX13" fmla="*/ 91440 w 166688"/>
                <a:gd name="connsiteY13" fmla="*/ 123825 h 307776"/>
                <a:gd name="connsiteX14" fmla="*/ 34290 w 166688"/>
                <a:gd name="connsiteY14" fmla="*/ 0 h 307776"/>
                <a:gd name="connsiteX15" fmla="*/ 70485 w 166688"/>
                <a:gd name="connsiteY15" fmla="*/ 3810 h 307776"/>
                <a:gd name="connsiteX16" fmla="*/ 70485 w 166688"/>
                <a:gd name="connsiteY16" fmla="*/ 120968 h 307776"/>
                <a:gd name="connsiteX17" fmla="*/ 0 w 166688"/>
                <a:gd name="connsiteY17" fmla="*/ 120968 h 307776"/>
                <a:gd name="connsiteX18" fmla="*/ 34290 w 166688"/>
                <a:gd name="connsiteY18" fmla="*/ 0 h 30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6688" h="307776">
                  <a:moveTo>
                    <a:pt x="4763" y="145733"/>
                  </a:moveTo>
                  <a:lnTo>
                    <a:pt x="66676" y="145733"/>
                  </a:lnTo>
                  <a:lnTo>
                    <a:pt x="66676" y="306706"/>
                  </a:lnTo>
                  <a:lnTo>
                    <a:pt x="4763" y="306706"/>
                  </a:lnTo>
                  <a:close/>
                  <a:moveTo>
                    <a:pt x="86678" y="144780"/>
                  </a:moveTo>
                  <a:lnTo>
                    <a:pt x="162878" y="144780"/>
                  </a:lnTo>
                  <a:cubicBezTo>
                    <a:pt x="162878" y="157163"/>
                    <a:pt x="163830" y="170498"/>
                    <a:pt x="162878" y="182881"/>
                  </a:cubicBezTo>
                  <a:cubicBezTo>
                    <a:pt x="160973" y="219076"/>
                    <a:pt x="159068" y="256223"/>
                    <a:pt x="158116" y="292418"/>
                  </a:cubicBezTo>
                  <a:cubicBezTo>
                    <a:pt x="158116" y="303848"/>
                    <a:pt x="154305" y="308611"/>
                    <a:pt x="141923" y="307658"/>
                  </a:cubicBezTo>
                  <a:cubicBezTo>
                    <a:pt x="122873" y="306706"/>
                    <a:pt x="104776" y="307658"/>
                    <a:pt x="86678" y="307658"/>
                  </a:cubicBezTo>
                  <a:close/>
                  <a:moveTo>
                    <a:pt x="91440" y="6667"/>
                  </a:moveTo>
                  <a:lnTo>
                    <a:pt x="166688" y="17145"/>
                  </a:lnTo>
                  <a:lnTo>
                    <a:pt x="166688" y="123825"/>
                  </a:lnTo>
                  <a:lnTo>
                    <a:pt x="91440" y="123825"/>
                  </a:lnTo>
                  <a:close/>
                  <a:moveTo>
                    <a:pt x="34290" y="0"/>
                  </a:moveTo>
                  <a:cubicBezTo>
                    <a:pt x="45720" y="953"/>
                    <a:pt x="58102" y="2858"/>
                    <a:pt x="70485" y="3810"/>
                  </a:cubicBezTo>
                  <a:lnTo>
                    <a:pt x="70485" y="120968"/>
                  </a:lnTo>
                  <a:lnTo>
                    <a:pt x="0" y="120968"/>
                  </a:lnTo>
                  <a:cubicBezTo>
                    <a:pt x="12382" y="80010"/>
                    <a:pt x="23813" y="40005"/>
                    <a:pt x="3429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2EA3613-9848-4E3F-9BF4-A979BF49DF4E}"/>
                </a:ext>
              </a:extLst>
            </p:cNvPr>
            <p:cNvSpPr/>
            <p:nvPr/>
          </p:nvSpPr>
          <p:spPr>
            <a:xfrm>
              <a:off x="1219086" y="3429296"/>
              <a:ext cx="260984" cy="468630"/>
            </a:xfrm>
            <a:custGeom>
              <a:avLst/>
              <a:gdLst>
                <a:gd name="connsiteX0" fmla="*/ 141922 w 260984"/>
                <a:gd name="connsiteY0" fmla="*/ 163830 h 468630"/>
                <a:gd name="connsiteX1" fmla="*/ 250507 w 260984"/>
                <a:gd name="connsiteY1" fmla="*/ 185738 h 468630"/>
                <a:gd name="connsiteX2" fmla="*/ 226694 w 260984"/>
                <a:gd name="connsiteY2" fmla="*/ 468630 h 468630"/>
                <a:gd name="connsiteX3" fmla="*/ 200977 w 260984"/>
                <a:gd name="connsiteY3" fmla="*/ 468630 h 468630"/>
                <a:gd name="connsiteX4" fmla="*/ 120014 w 260984"/>
                <a:gd name="connsiteY4" fmla="*/ 457200 h 468630"/>
                <a:gd name="connsiteX5" fmla="*/ 141922 w 260984"/>
                <a:gd name="connsiteY5" fmla="*/ 163830 h 468630"/>
                <a:gd name="connsiteX6" fmla="*/ 7620 w 260984"/>
                <a:gd name="connsiteY6" fmla="*/ 137160 h 468630"/>
                <a:gd name="connsiteX7" fmla="*/ 123825 w 260984"/>
                <a:gd name="connsiteY7" fmla="*/ 160020 h 468630"/>
                <a:gd name="connsiteX8" fmla="*/ 101918 w 260984"/>
                <a:gd name="connsiteY8" fmla="*/ 454343 h 468630"/>
                <a:gd name="connsiteX9" fmla="*/ 33338 w 260984"/>
                <a:gd name="connsiteY9" fmla="*/ 444818 h 468630"/>
                <a:gd name="connsiteX10" fmla="*/ 7620 w 260984"/>
                <a:gd name="connsiteY10" fmla="*/ 137160 h 468630"/>
                <a:gd name="connsiteX11" fmla="*/ 158114 w 260984"/>
                <a:gd name="connsiteY11" fmla="*/ 35242 h 468630"/>
                <a:gd name="connsiteX12" fmla="*/ 260984 w 260984"/>
                <a:gd name="connsiteY12" fmla="*/ 56197 h 468630"/>
                <a:gd name="connsiteX13" fmla="*/ 260984 w 260984"/>
                <a:gd name="connsiteY13" fmla="*/ 65722 h 468630"/>
                <a:gd name="connsiteX14" fmla="*/ 251459 w 260984"/>
                <a:gd name="connsiteY14" fmla="*/ 167639 h 468630"/>
                <a:gd name="connsiteX15" fmla="*/ 144779 w 260984"/>
                <a:gd name="connsiteY15" fmla="*/ 144780 h 468630"/>
                <a:gd name="connsiteX16" fmla="*/ 158114 w 260984"/>
                <a:gd name="connsiteY16" fmla="*/ 35242 h 468630"/>
                <a:gd name="connsiteX17" fmla="*/ 0 w 260984"/>
                <a:gd name="connsiteY17" fmla="*/ 0 h 468630"/>
                <a:gd name="connsiteX18" fmla="*/ 133350 w 260984"/>
                <a:gd name="connsiteY18" fmla="*/ 24765 h 468630"/>
                <a:gd name="connsiteX19" fmla="*/ 125730 w 260984"/>
                <a:gd name="connsiteY19" fmla="*/ 140017 h 468630"/>
                <a:gd name="connsiteX20" fmla="*/ 6667 w 260984"/>
                <a:gd name="connsiteY20" fmla="*/ 118110 h 468630"/>
                <a:gd name="connsiteX21" fmla="*/ 0 w 260984"/>
                <a:gd name="connsiteY21" fmla="*/ 0 h 46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0984" h="468630">
                  <a:moveTo>
                    <a:pt x="141922" y="163830"/>
                  </a:moveTo>
                  <a:lnTo>
                    <a:pt x="250507" y="185738"/>
                  </a:lnTo>
                  <a:cubicBezTo>
                    <a:pt x="242887" y="280988"/>
                    <a:pt x="235267" y="373380"/>
                    <a:pt x="226694" y="468630"/>
                  </a:cubicBezTo>
                  <a:lnTo>
                    <a:pt x="200977" y="468630"/>
                  </a:lnTo>
                  <a:lnTo>
                    <a:pt x="120014" y="457200"/>
                  </a:lnTo>
                  <a:cubicBezTo>
                    <a:pt x="127634" y="359093"/>
                    <a:pt x="134302" y="262890"/>
                    <a:pt x="141922" y="163830"/>
                  </a:cubicBezTo>
                  <a:close/>
                  <a:moveTo>
                    <a:pt x="7620" y="137160"/>
                  </a:moveTo>
                  <a:lnTo>
                    <a:pt x="123825" y="160020"/>
                  </a:lnTo>
                  <a:cubicBezTo>
                    <a:pt x="116205" y="258127"/>
                    <a:pt x="109538" y="355282"/>
                    <a:pt x="101918" y="454343"/>
                  </a:cubicBezTo>
                  <a:cubicBezTo>
                    <a:pt x="78105" y="451485"/>
                    <a:pt x="53340" y="448627"/>
                    <a:pt x="33338" y="444818"/>
                  </a:cubicBezTo>
                  <a:cubicBezTo>
                    <a:pt x="29527" y="443865"/>
                    <a:pt x="14288" y="238125"/>
                    <a:pt x="7620" y="137160"/>
                  </a:cubicBezTo>
                  <a:close/>
                  <a:moveTo>
                    <a:pt x="158114" y="35242"/>
                  </a:moveTo>
                  <a:lnTo>
                    <a:pt x="260984" y="56197"/>
                  </a:lnTo>
                  <a:lnTo>
                    <a:pt x="260984" y="65722"/>
                  </a:lnTo>
                  <a:cubicBezTo>
                    <a:pt x="258127" y="92392"/>
                    <a:pt x="252412" y="165734"/>
                    <a:pt x="251459" y="167639"/>
                  </a:cubicBezTo>
                  <a:cubicBezTo>
                    <a:pt x="218121" y="160972"/>
                    <a:pt x="180974" y="151447"/>
                    <a:pt x="144779" y="144780"/>
                  </a:cubicBezTo>
                  <a:cubicBezTo>
                    <a:pt x="147637" y="114300"/>
                    <a:pt x="155257" y="64769"/>
                    <a:pt x="158114" y="35242"/>
                  </a:cubicBezTo>
                  <a:close/>
                  <a:moveTo>
                    <a:pt x="0" y="0"/>
                  </a:moveTo>
                  <a:cubicBezTo>
                    <a:pt x="40957" y="7620"/>
                    <a:pt x="93345" y="16192"/>
                    <a:pt x="133350" y="24765"/>
                  </a:cubicBezTo>
                  <a:cubicBezTo>
                    <a:pt x="138113" y="25717"/>
                    <a:pt x="127635" y="103822"/>
                    <a:pt x="125730" y="140017"/>
                  </a:cubicBezTo>
                  <a:lnTo>
                    <a:pt x="6667" y="118110"/>
                  </a:lnTo>
                  <a:cubicBezTo>
                    <a:pt x="4763" y="79057"/>
                    <a:pt x="2857" y="4000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8EBA8E4-89DC-46BB-A1B1-8E8DFE1AE28C}"/>
                </a:ext>
              </a:extLst>
            </p:cNvPr>
            <p:cNvSpPr/>
            <p:nvPr/>
          </p:nvSpPr>
          <p:spPr>
            <a:xfrm>
              <a:off x="2333156" y="3298281"/>
              <a:ext cx="354330" cy="351472"/>
            </a:xfrm>
            <a:custGeom>
              <a:avLst/>
              <a:gdLst>
                <a:gd name="connsiteX0" fmla="*/ 234314 w 354330"/>
                <a:gd name="connsiteY0" fmla="*/ 170497 h 351472"/>
                <a:gd name="connsiteX1" fmla="*/ 319087 w 354330"/>
                <a:gd name="connsiteY1" fmla="*/ 229552 h 351472"/>
                <a:gd name="connsiteX2" fmla="*/ 264794 w 354330"/>
                <a:gd name="connsiteY2" fmla="*/ 351472 h 351472"/>
                <a:gd name="connsiteX3" fmla="*/ 159067 w 354330"/>
                <a:gd name="connsiteY3" fmla="*/ 302895 h 351472"/>
                <a:gd name="connsiteX4" fmla="*/ 234314 w 354330"/>
                <a:gd name="connsiteY4" fmla="*/ 170497 h 351472"/>
                <a:gd name="connsiteX5" fmla="*/ 138113 w 354330"/>
                <a:gd name="connsiteY5" fmla="*/ 102870 h 351472"/>
                <a:gd name="connsiteX6" fmla="*/ 218122 w 354330"/>
                <a:gd name="connsiteY6" fmla="*/ 158115 h 351472"/>
                <a:gd name="connsiteX7" fmla="*/ 142875 w 354330"/>
                <a:gd name="connsiteY7" fmla="*/ 294322 h 351472"/>
                <a:gd name="connsiteX8" fmla="*/ 0 w 354330"/>
                <a:gd name="connsiteY8" fmla="*/ 226695 h 351472"/>
                <a:gd name="connsiteX9" fmla="*/ 312419 w 354330"/>
                <a:gd name="connsiteY9" fmla="*/ 33338 h 351472"/>
                <a:gd name="connsiteX10" fmla="*/ 348614 w 354330"/>
                <a:gd name="connsiteY10" fmla="*/ 54293 h 351472"/>
                <a:gd name="connsiteX11" fmla="*/ 354330 w 354330"/>
                <a:gd name="connsiteY11" fmla="*/ 140018 h 351472"/>
                <a:gd name="connsiteX12" fmla="*/ 347662 w 354330"/>
                <a:gd name="connsiteY12" fmla="*/ 164783 h 351472"/>
                <a:gd name="connsiteX13" fmla="*/ 327659 w 354330"/>
                <a:gd name="connsiteY13" fmla="*/ 209551 h 351472"/>
                <a:gd name="connsiteX14" fmla="*/ 244792 w 354330"/>
                <a:gd name="connsiteY14" fmla="*/ 152401 h 351472"/>
                <a:gd name="connsiteX15" fmla="*/ 252412 w 354330"/>
                <a:gd name="connsiteY15" fmla="*/ 0 h 351472"/>
                <a:gd name="connsiteX16" fmla="*/ 293369 w 354330"/>
                <a:gd name="connsiteY16" fmla="*/ 22860 h 351472"/>
                <a:gd name="connsiteX17" fmla="*/ 227647 w 354330"/>
                <a:gd name="connsiteY17" fmla="*/ 140970 h 351472"/>
                <a:gd name="connsiteX18" fmla="*/ 151447 w 354330"/>
                <a:gd name="connsiteY18" fmla="*/ 89535 h 35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330" h="351472">
                  <a:moveTo>
                    <a:pt x="234314" y="170497"/>
                  </a:moveTo>
                  <a:lnTo>
                    <a:pt x="319087" y="229552"/>
                  </a:lnTo>
                  <a:cubicBezTo>
                    <a:pt x="300989" y="269557"/>
                    <a:pt x="282892" y="309562"/>
                    <a:pt x="264794" y="351472"/>
                  </a:cubicBezTo>
                  <a:lnTo>
                    <a:pt x="159067" y="302895"/>
                  </a:lnTo>
                  <a:cubicBezTo>
                    <a:pt x="184784" y="258127"/>
                    <a:pt x="208597" y="214312"/>
                    <a:pt x="234314" y="170497"/>
                  </a:cubicBezTo>
                  <a:close/>
                  <a:moveTo>
                    <a:pt x="138113" y="102870"/>
                  </a:moveTo>
                  <a:lnTo>
                    <a:pt x="218122" y="158115"/>
                  </a:lnTo>
                  <a:cubicBezTo>
                    <a:pt x="193357" y="203835"/>
                    <a:pt x="168592" y="248602"/>
                    <a:pt x="142875" y="294322"/>
                  </a:cubicBezTo>
                  <a:lnTo>
                    <a:pt x="0" y="226695"/>
                  </a:lnTo>
                  <a:close/>
                  <a:moveTo>
                    <a:pt x="312419" y="33338"/>
                  </a:moveTo>
                  <a:cubicBezTo>
                    <a:pt x="327659" y="41910"/>
                    <a:pt x="340042" y="49530"/>
                    <a:pt x="348614" y="54293"/>
                  </a:cubicBezTo>
                  <a:cubicBezTo>
                    <a:pt x="350519" y="84773"/>
                    <a:pt x="353377" y="112396"/>
                    <a:pt x="354330" y="140018"/>
                  </a:cubicBezTo>
                  <a:cubicBezTo>
                    <a:pt x="354330" y="148590"/>
                    <a:pt x="350519" y="157163"/>
                    <a:pt x="347662" y="164783"/>
                  </a:cubicBezTo>
                  <a:cubicBezTo>
                    <a:pt x="341947" y="179071"/>
                    <a:pt x="335280" y="193358"/>
                    <a:pt x="327659" y="209551"/>
                  </a:cubicBezTo>
                  <a:lnTo>
                    <a:pt x="244792" y="152401"/>
                  </a:lnTo>
                  <a:close/>
                  <a:moveTo>
                    <a:pt x="252412" y="0"/>
                  </a:moveTo>
                  <a:cubicBezTo>
                    <a:pt x="265747" y="7620"/>
                    <a:pt x="279082" y="14288"/>
                    <a:pt x="293369" y="22860"/>
                  </a:cubicBezTo>
                  <a:cubicBezTo>
                    <a:pt x="271462" y="62865"/>
                    <a:pt x="249555" y="100965"/>
                    <a:pt x="227647" y="140970"/>
                  </a:cubicBezTo>
                  <a:cubicBezTo>
                    <a:pt x="201930" y="123825"/>
                    <a:pt x="178117" y="106680"/>
                    <a:pt x="151447" y="895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7D6471-025C-4095-ABEA-6D8495C6B3B6}"/>
              </a:ext>
            </a:extLst>
          </p:cNvPr>
          <p:cNvGrpSpPr/>
          <p:nvPr/>
        </p:nvGrpSpPr>
        <p:grpSpPr>
          <a:xfrm flipH="1">
            <a:off x="10296145" y="5570748"/>
            <a:ext cx="1637858" cy="273863"/>
            <a:chOff x="325236" y="5224896"/>
            <a:chExt cx="2270096" cy="379578"/>
          </a:xfrm>
          <a:solidFill>
            <a:schemeClr val="accent1"/>
          </a:solidFill>
        </p:grpSpPr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9B60583C-5DEA-4730-8599-A66526164D67}"/>
                </a:ext>
              </a:extLst>
            </p:cNvPr>
            <p:cNvGrpSpPr/>
            <p:nvPr/>
          </p:nvGrpSpPr>
          <p:grpSpPr>
            <a:xfrm rot="515488">
              <a:off x="656709" y="5432595"/>
              <a:ext cx="300640" cy="124881"/>
              <a:chOff x="9232835" y="5482894"/>
              <a:chExt cx="465313" cy="193284"/>
            </a:xfrm>
            <a:grp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0E850B4-865E-464A-8AA4-EE12DABEF926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52693E7-3A7F-49E4-A218-6C214592ABE6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679F2DA-62FE-465A-A57B-716BF04A4478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33AA60C-972F-4F45-8CF6-539E33A0BE94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1">
              <a:extLst>
                <a:ext uri="{FF2B5EF4-FFF2-40B4-BE49-F238E27FC236}">
                  <a16:creationId xmlns:a16="http://schemas.microsoft.com/office/drawing/2014/main" id="{A27548D2-0EAF-4B6E-A65C-E5B4964E5C99}"/>
                </a:ext>
              </a:extLst>
            </p:cNvPr>
            <p:cNvGrpSpPr/>
            <p:nvPr/>
          </p:nvGrpSpPr>
          <p:grpSpPr>
            <a:xfrm rot="1285172">
              <a:off x="1192380" y="5224896"/>
              <a:ext cx="300640" cy="124881"/>
              <a:chOff x="9232835" y="5482894"/>
              <a:chExt cx="465313" cy="193284"/>
            </a:xfrm>
            <a:grp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7BEBC80-E17C-4F54-8B61-824A86A20206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8C768AC-7691-4877-8A66-35DF7217FC7D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20E4402-7F69-474C-8445-55F348EC6B86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AF44A17-7761-4F4B-A083-E21784DDED6A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">
              <a:extLst>
                <a:ext uri="{FF2B5EF4-FFF2-40B4-BE49-F238E27FC236}">
                  <a16:creationId xmlns:a16="http://schemas.microsoft.com/office/drawing/2014/main" id="{2140A0F6-8648-40A6-9125-BED667D4F09A}"/>
                </a:ext>
              </a:extLst>
            </p:cNvPr>
            <p:cNvGrpSpPr/>
            <p:nvPr/>
          </p:nvGrpSpPr>
          <p:grpSpPr>
            <a:xfrm rot="20211797">
              <a:off x="1554537" y="5486505"/>
              <a:ext cx="238645" cy="99129"/>
              <a:chOff x="9232835" y="5482894"/>
              <a:chExt cx="465313" cy="193284"/>
            </a:xfrm>
            <a:grpFill/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D48E0B7-FEC5-49D9-8FC0-D912B9B3EA17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278CF1C-15EC-4FDE-9A13-8C37CA90CACA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6160FD4-671D-4292-97D7-089A66D2043D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F830CA3-EAF8-4B74-B22B-D37BFF999A8F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4C0C9C1B-F87B-447E-9339-724A67B3590D}"/>
                </a:ext>
              </a:extLst>
            </p:cNvPr>
            <p:cNvGrpSpPr/>
            <p:nvPr/>
          </p:nvGrpSpPr>
          <p:grpSpPr>
            <a:xfrm rot="1270328">
              <a:off x="2033283" y="5505345"/>
              <a:ext cx="238645" cy="99129"/>
              <a:chOff x="9232835" y="5482894"/>
              <a:chExt cx="465313" cy="193284"/>
            </a:xfrm>
            <a:grp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70E6556-9714-4CB1-B54C-5C7CF55ABCDF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2F35052-088B-4F3A-A03C-7FC20BC49FDC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00CE1F9-782C-4DCE-A73B-4EA6CB85D468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22CC07F-ED30-4753-A78A-E1C18525291D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31E08EA4-AD26-4314-B433-5FE414D8C844}"/>
                </a:ext>
              </a:extLst>
            </p:cNvPr>
            <p:cNvGrpSpPr/>
            <p:nvPr/>
          </p:nvGrpSpPr>
          <p:grpSpPr>
            <a:xfrm rot="1270328">
              <a:off x="767419" y="5302970"/>
              <a:ext cx="238645" cy="99129"/>
              <a:chOff x="9232835" y="5482894"/>
              <a:chExt cx="465313" cy="193284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F7DD6A-4A7A-4823-BB23-090026ED7504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1BA2BB3-5968-45D3-8D15-E2139C0B11E0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CF61DA4-76BB-4D3F-9437-EC4C8AA7F370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B2A8EEA-09CB-4002-8475-13D442D5976D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4A083730-D631-4FEE-8968-F3E50C586026}"/>
                </a:ext>
              </a:extLst>
            </p:cNvPr>
            <p:cNvGrpSpPr/>
            <p:nvPr/>
          </p:nvGrpSpPr>
          <p:grpSpPr>
            <a:xfrm rot="2015536">
              <a:off x="325236" y="5420192"/>
              <a:ext cx="238645" cy="99129"/>
              <a:chOff x="9232835" y="5482894"/>
              <a:chExt cx="465313" cy="193284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0B1DAF-443F-4959-BB87-63F266858618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A39D202-E99A-4AA5-9444-E9E0C95F1E71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19AE423-5604-4940-B4C9-B2C616BDBF0D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9B5F612-FCC5-474E-9FC1-D227ABCFFA0C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aphic 1">
              <a:extLst>
                <a:ext uri="{FF2B5EF4-FFF2-40B4-BE49-F238E27FC236}">
                  <a16:creationId xmlns:a16="http://schemas.microsoft.com/office/drawing/2014/main" id="{048FE14E-5DBA-48E7-9C4C-5E32E3B94927}"/>
                </a:ext>
              </a:extLst>
            </p:cNvPr>
            <p:cNvGrpSpPr/>
            <p:nvPr/>
          </p:nvGrpSpPr>
          <p:grpSpPr>
            <a:xfrm rot="2098562">
              <a:off x="1882490" y="5262512"/>
              <a:ext cx="238645" cy="99129"/>
              <a:chOff x="9232835" y="5482894"/>
              <a:chExt cx="465313" cy="193284"/>
            </a:xfrm>
            <a:grp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B0FACCD-9753-40A9-99D3-34ACB564E751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540F5E1-B30A-498A-8E45-4927BA99AE9B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1DD765A-7CDA-43BC-9141-A26E66D0B407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79E0419-267A-4458-A738-A713E26EA682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882F649C-44B1-4DDC-BB10-7B17336A570D}"/>
                </a:ext>
              </a:extLst>
            </p:cNvPr>
            <p:cNvGrpSpPr/>
            <p:nvPr/>
          </p:nvGrpSpPr>
          <p:grpSpPr>
            <a:xfrm rot="2098562">
              <a:off x="2258693" y="5348029"/>
              <a:ext cx="336639" cy="139834"/>
              <a:chOff x="9232835" y="5482894"/>
              <a:chExt cx="465313" cy="193284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6A1B91B-1B60-4252-A520-7BF96769A498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DFFAA92-E2FC-4564-B4B0-CA2ECDA8F689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D81CFDD-F289-4ECD-8696-106031526875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35C7B-7E60-4B74-9362-7A06821DFA84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1">
              <a:extLst>
                <a:ext uri="{FF2B5EF4-FFF2-40B4-BE49-F238E27FC236}">
                  <a16:creationId xmlns:a16="http://schemas.microsoft.com/office/drawing/2014/main" id="{9D3DBF39-F4C4-4BC4-B5CE-AE44EEDFC4B7}"/>
                </a:ext>
              </a:extLst>
            </p:cNvPr>
            <p:cNvGrpSpPr/>
            <p:nvPr/>
          </p:nvGrpSpPr>
          <p:grpSpPr>
            <a:xfrm rot="2098562">
              <a:off x="1438999" y="5359090"/>
              <a:ext cx="222518" cy="92430"/>
              <a:chOff x="9232835" y="5482894"/>
              <a:chExt cx="465313" cy="193284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033E154-8C60-42CD-83B4-226E27E1B81A}"/>
                  </a:ext>
                </a:extLst>
              </p:cNvPr>
              <p:cNvSpPr/>
              <p:nvPr/>
            </p:nvSpPr>
            <p:spPr>
              <a:xfrm>
                <a:off x="9531533" y="5482894"/>
                <a:ext cx="164649" cy="114539"/>
              </a:xfrm>
              <a:custGeom>
                <a:avLst/>
                <a:gdLst>
                  <a:gd name="connsiteX0" fmla="*/ 164559 w 164649"/>
                  <a:gd name="connsiteY0" fmla="*/ 2074 h 114538"/>
                  <a:gd name="connsiteX1" fmla="*/ 95120 w 164649"/>
                  <a:gd name="connsiteY1" fmla="*/ 10665 h 114538"/>
                  <a:gd name="connsiteX2" fmla="*/ 94404 w 164649"/>
                  <a:gd name="connsiteY2" fmla="*/ 43594 h 114538"/>
                  <a:gd name="connsiteX3" fmla="*/ 83666 w 164649"/>
                  <a:gd name="connsiteY3" fmla="*/ 75808 h 114538"/>
                  <a:gd name="connsiteX4" fmla="*/ 52168 w 164649"/>
                  <a:gd name="connsiteY4" fmla="*/ 62207 h 114538"/>
                  <a:gd name="connsiteX5" fmla="*/ 19954 w 164649"/>
                  <a:gd name="connsiteY5" fmla="*/ 63638 h 114538"/>
                  <a:gd name="connsiteX6" fmla="*/ 8500 w 164649"/>
                  <a:gd name="connsiteY6" fmla="*/ 82251 h 114538"/>
                  <a:gd name="connsiteX7" fmla="*/ 29976 w 164649"/>
                  <a:gd name="connsiteY7" fmla="*/ 117328 h 114538"/>
                  <a:gd name="connsiteX8" fmla="*/ 166706 w 164649"/>
                  <a:gd name="connsiteY8" fmla="*/ 14244 h 114538"/>
                  <a:gd name="connsiteX9" fmla="*/ 164559 w 164649"/>
                  <a:gd name="connsiteY9" fmla="*/ 2074 h 1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49" h="114538">
                    <a:moveTo>
                      <a:pt x="164559" y="2074"/>
                    </a:moveTo>
                    <a:cubicBezTo>
                      <a:pt x="140935" y="-2221"/>
                      <a:pt x="116596" y="-73"/>
                      <a:pt x="95120" y="10665"/>
                    </a:cubicBezTo>
                    <a:cubicBezTo>
                      <a:pt x="78655" y="18539"/>
                      <a:pt x="94404" y="32141"/>
                      <a:pt x="94404" y="43594"/>
                    </a:cubicBezTo>
                    <a:cubicBezTo>
                      <a:pt x="93688" y="55764"/>
                      <a:pt x="98699" y="70797"/>
                      <a:pt x="83666" y="75808"/>
                    </a:cubicBezTo>
                    <a:cubicBezTo>
                      <a:pt x="71497" y="80103"/>
                      <a:pt x="57179" y="73661"/>
                      <a:pt x="52168" y="62207"/>
                    </a:cubicBezTo>
                    <a:cubicBezTo>
                      <a:pt x="38567" y="35720"/>
                      <a:pt x="29976" y="48605"/>
                      <a:pt x="19954" y="63638"/>
                    </a:cubicBezTo>
                    <a:cubicBezTo>
                      <a:pt x="15659" y="70081"/>
                      <a:pt x="12079" y="75808"/>
                      <a:pt x="8500" y="82251"/>
                    </a:cubicBezTo>
                    <a:cubicBezTo>
                      <a:pt x="-6533" y="111602"/>
                      <a:pt x="-2954" y="117328"/>
                      <a:pt x="29976" y="117328"/>
                    </a:cubicBezTo>
                    <a:cubicBezTo>
                      <a:pt x="87961" y="117328"/>
                      <a:pt x="152389" y="68650"/>
                      <a:pt x="166706" y="14244"/>
                    </a:cubicBezTo>
                    <a:cubicBezTo>
                      <a:pt x="168139" y="9948"/>
                      <a:pt x="171002" y="2790"/>
                      <a:pt x="164559" y="207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F1EE827-8968-4B95-AA41-6F1DC0E3E549}"/>
                  </a:ext>
                </a:extLst>
              </p:cNvPr>
              <p:cNvSpPr/>
              <p:nvPr/>
            </p:nvSpPr>
            <p:spPr>
              <a:xfrm>
                <a:off x="9232835" y="5605126"/>
                <a:ext cx="193284" cy="71587"/>
              </a:xfrm>
              <a:custGeom>
                <a:avLst/>
                <a:gdLst>
                  <a:gd name="connsiteX0" fmla="*/ 154719 w 193283"/>
                  <a:gd name="connsiteY0" fmla="*/ 5834 h 71586"/>
                  <a:gd name="connsiteX1" fmla="*/ 150423 w 193283"/>
                  <a:gd name="connsiteY1" fmla="*/ 3687 h 71586"/>
                  <a:gd name="connsiteX2" fmla="*/ 128947 w 193283"/>
                  <a:gd name="connsiteY2" fmla="*/ 17289 h 71586"/>
                  <a:gd name="connsiteX3" fmla="*/ 108903 w 193283"/>
                  <a:gd name="connsiteY3" fmla="*/ 50218 h 71586"/>
                  <a:gd name="connsiteX4" fmla="*/ 82416 w 193283"/>
                  <a:gd name="connsiteY4" fmla="*/ 25879 h 71586"/>
                  <a:gd name="connsiteX5" fmla="*/ 39464 w 193283"/>
                  <a:gd name="connsiteY5" fmla="*/ 8698 h 71586"/>
                  <a:gd name="connsiteX6" fmla="*/ 9398 w 193283"/>
                  <a:gd name="connsiteY6" fmla="*/ 24447 h 71586"/>
                  <a:gd name="connsiteX7" fmla="*/ 9398 w 193283"/>
                  <a:gd name="connsiteY7" fmla="*/ 45207 h 71586"/>
                  <a:gd name="connsiteX8" fmla="*/ 106040 w 193283"/>
                  <a:gd name="connsiteY8" fmla="*/ 77421 h 71586"/>
                  <a:gd name="connsiteX9" fmla="*/ 154002 w 193283"/>
                  <a:gd name="connsiteY9" fmla="*/ 68831 h 71586"/>
                  <a:gd name="connsiteX10" fmla="*/ 197671 w 193283"/>
                  <a:gd name="connsiteY10" fmla="*/ 37333 h 71586"/>
                  <a:gd name="connsiteX11" fmla="*/ 154719 w 193283"/>
                  <a:gd name="connsiteY11" fmla="*/ 5834 h 7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283" h="71586">
                    <a:moveTo>
                      <a:pt x="154719" y="5834"/>
                    </a:moveTo>
                    <a:cubicBezTo>
                      <a:pt x="153287" y="5119"/>
                      <a:pt x="151855" y="4403"/>
                      <a:pt x="150423" y="3687"/>
                    </a:cubicBezTo>
                    <a:cubicBezTo>
                      <a:pt x="136822" y="-2040"/>
                      <a:pt x="127516" y="-3472"/>
                      <a:pt x="128947" y="17289"/>
                    </a:cubicBezTo>
                    <a:cubicBezTo>
                      <a:pt x="130379" y="31606"/>
                      <a:pt x="124652" y="46639"/>
                      <a:pt x="108903" y="50218"/>
                    </a:cubicBezTo>
                    <a:cubicBezTo>
                      <a:pt x="92438" y="53082"/>
                      <a:pt x="87427" y="38048"/>
                      <a:pt x="82416" y="25879"/>
                    </a:cubicBezTo>
                    <a:cubicBezTo>
                      <a:pt x="69531" y="-4187"/>
                      <a:pt x="69531" y="-4187"/>
                      <a:pt x="39464" y="8698"/>
                    </a:cubicBezTo>
                    <a:cubicBezTo>
                      <a:pt x="28726" y="12993"/>
                      <a:pt x="19420" y="19436"/>
                      <a:pt x="9398" y="24447"/>
                    </a:cubicBezTo>
                    <a:cubicBezTo>
                      <a:pt x="-3488" y="30890"/>
                      <a:pt x="-2772" y="37333"/>
                      <a:pt x="9398" y="45207"/>
                    </a:cubicBezTo>
                    <a:cubicBezTo>
                      <a:pt x="38748" y="63820"/>
                      <a:pt x="70246" y="76705"/>
                      <a:pt x="106040" y="77421"/>
                    </a:cubicBezTo>
                    <a:cubicBezTo>
                      <a:pt x="122505" y="77421"/>
                      <a:pt x="138969" y="75274"/>
                      <a:pt x="154002" y="68831"/>
                    </a:cubicBezTo>
                    <a:cubicBezTo>
                      <a:pt x="171183" y="61672"/>
                      <a:pt x="196954" y="53798"/>
                      <a:pt x="197671" y="37333"/>
                    </a:cubicBezTo>
                    <a:cubicBezTo>
                      <a:pt x="197671" y="20152"/>
                      <a:pt x="171183" y="13709"/>
                      <a:pt x="154719" y="5834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4F84884-883B-40C5-BB0A-B63D65E5A74F}"/>
                  </a:ext>
                </a:extLst>
              </p:cNvPr>
              <p:cNvSpPr/>
              <p:nvPr/>
            </p:nvSpPr>
            <p:spPr>
              <a:xfrm>
                <a:off x="9589291" y="5509931"/>
                <a:ext cx="14317" cy="28635"/>
              </a:xfrm>
              <a:custGeom>
                <a:avLst/>
                <a:gdLst>
                  <a:gd name="connsiteX0" fmla="*/ 18749 w 14317"/>
                  <a:gd name="connsiteY0" fmla="*/ 30875 h 28634"/>
                  <a:gd name="connsiteX1" fmla="*/ 9444 w 14317"/>
                  <a:gd name="connsiteY1" fmla="*/ 93 h 28634"/>
                  <a:gd name="connsiteX2" fmla="*/ 137 w 14317"/>
                  <a:gd name="connsiteY2" fmla="*/ 5104 h 28634"/>
                  <a:gd name="connsiteX3" fmla="*/ 18749 w 14317"/>
                  <a:gd name="connsiteY3" fmla="*/ 30875 h 2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8634">
                    <a:moveTo>
                      <a:pt x="18749" y="30875"/>
                    </a:moveTo>
                    <a:cubicBezTo>
                      <a:pt x="16602" y="15842"/>
                      <a:pt x="18034" y="5820"/>
                      <a:pt x="9444" y="93"/>
                    </a:cubicBezTo>
                    <a:cubicBezTo>
                      <a:pt x="8011" y="-623"/>
                      <a:pt x="137" y="2956"/>
                      <a:pt x="137" y="5104"/>
                    </a:cubicBezTo>
                    <a:cubicBezTo>
                      <a:pt x="-1294" y="15842"/>
                      <a:pt x="8727" y="19422"/>
                      <a:pt x="18749" y="30875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05FCE84-FDAA-493C-BFAB-3A6004CA042F}"/>
                  </a:ext>
                </a:extLst>
              </p:cNvPr>
              <p:cNvSpPr/>
              <p:nvPr/>
            </p:nvSpPr>
            <p:spPr>
              <a:xfrm>
                <a:off x="9327121" y="5601021"/>
                <a:ext cx="14317" cy="21476"/>
              </a:xfrm>
              <a:custGeom>
                <a:avLst/>
                <a:gdLst>
                  <a:gd name="connsiteX0" fmla="*/ 13902 w 14317"/>
                  <a:gd name="connsiteY0" fmla="*/ 2781 h 21475"/>
                  <a:gd name="connsiteX1" fmla="*/ 3164 w 14317"/>
                  <a:gd name="connsiteY1" fmla="*/ 2066 h 21475"/>
                  <a:gd name="connsiteX2" fmla="*/ 8175 w 14317"/>
                  <a:gd name="connsiteY2" fmla="*/ 27837 h 21475"/>
                  <a:gd name="connsiteX3" fmla="*/ 13902 w 14317"/>
                  <a:gd name="connsiteY3" fmla="*/ 2781 h 2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17" h="21475">
                    <a:moveTo>
                      <a:pt x="13902" y="2781"/>
                    </a:moveTo>
                    <a:cubicBezTo>
                      <a:pt x="11754" y="-798"/>
                      <a:pt x="5311" y="-798"/>
                      <a:pt x="3164" y="2066"/>
                    </a:cubicBezTo>
                    <a:cubicBezTo>
                      <a:pt x="-3995" y="9940"/>
                      <a:pt x="2447" y="17099"/>
                      <a:pt x="8175" y="27837"/>
                    </a:cubicBezTo>
                    <a:cubicBezTo>
                      <a:pt x="12470" y="17815"/>
                      <a:pt x="18912" y="11372"/>
                      <a:pt x="13902" y="2781"/>
                    </a:cubicBezTo>
                    <a:close/>
                  </a:path>
                </a:pathLst>
              </a:custGeom>
              <a:grpFill/>
              <a:ln w="71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A1713C1-DE45-4366-94CD-7E2719C6C741}"/>
              </a:ext>
            </a:extLst>
          </p:cNvPr>
          <p:cNvSpPr/>
          <p:nvPr/>
        </p:nvSpPr>
        <p:spPr>
          <a:xfrm flipH="1">
            <a:off x="9381482" y="5044416"/>
            <a:ext cx="338173" cy="616668"/>
          </a:xfrm>
          <a:custGeom>
            <a:avLst/>
            <a:gdLst>
              <a:gd name="connsiteX0" fmla="*/ 522629 w 608486"/>
              <a:gd name="connsiteY0" fmla="*/ 256411 h 1109592"/>
              <a:gd name="connsiteX1" fmla="*/ 303573 w 608486"/>
              <a:gd name="connsiteY1" fmla="*/ 37355 h 1109592"/>
              <a:gd name="connsiteX2" fmla="*/ 133197 w 608486"/>
              <a:gd name="connsiteY2" fmla="*/ 130 h 1109592"/>
              <a:gd name="connsiteX3" fmla="*/ 1478 w 608486"/>
              <a:gd name="connsiteY3" fmla="*/ 144735 h 1109592"/>
              <a:gd name="connsiteX4" fmla="*/ 71633 w 608486"/>
              <a:gd name="connsiteY4" fmla="*/ 387414 h 1109592"/>
              <a:gd name="connsiteX5" fmla="*/ 292835 w 608486"/>
              <a:gd name="connsiteY5" fmla="*/ 902122 h 1109592"/>
              <a:gd name="connsiteX6" fmla="*/ 302858 w 608486"/>
              <a:gd name="connsiteY6" fmla="*/ 925030 h 1109592"/>
              <a:gd name="connsiteX7" fmla="*/ 322902 w 608486"/>
              <a:gd name="connsiteY7" fmla="*/ 853443 h 1109592"/>
              <a:gd name="connsiteX8" fmla="*/ 339367 w 608486"/>
              <a:gd name="connsiteY8" fmla="*/ 815502 h 1109592"/>
              <a:gd name="connsiteX9" fmla="*/ 368001 w 608486"/>
              <a:gd name="connsiteY9" fmla="*/ 849148 h 1109592"/>
              <a:gd name="connsiteX10" fmla="*/ 425987 w 608486"/>
              <a:gd name="connsiteY10" fmla="*/ 1039568 h 1109592"/>
              <a:gd name="connsiteX11" fmla="*/ 439588 w 608486"/>
              <a:gd name="connsiteY11" fmla="*/ 1113302 h 1109592"/>
              <a:gd name="connsiteX12" fmla="*/ 452474 w 608486"/>
              <a:gd name="connsiteY12" fmla="*/ 1103280 h 1109592"/>
              <a:gd name="connsiteX13" fmla="*/ 518333 w 608486"/>
              <a:gd name="connsiteY13" fmla="*/ 716713 h 1109592"/>
              <a:gd name="connsiteX14" fmla="*/ 579898 w 608486"/>
              <a:gd name="connsiteY14" fmla="*/ 808343 h 1109592"/>
              <a:gd name="connsiteX15" fmla="*/ 594931 w 608486"/>
              <a:gd name="connsiteY15" fmla="*/ 821945 h 1109592"/>
              <a:gd name="connsiteX16" fmla="*/ 603521 w 608486"/>
              <a:gd name="connsiteY16" fmla="*/ 800469 h 1109592"/>
              <a:gd name="connsiteX17" fmla="*/ 607101 w 608486"/>
              <a:gd name="connsiteY17" fmla="*/ 761096 h 1109592"/>
              <a:gd name="connsiteX18" fmla="*/ 522629 w 608486"/>
              <a:gd name="connsiteY18" fmla="*/ 256411 h 1109592"/>
              <a:gd name="connsiteX19" fmla="*/ 178297 w 608486"/>
              <a:gd name="connsiteY19" fmla="*/ 322986 h 1109592"/>
              <a:gd name="connsiteX20" fmla="*/ 123891 w 608486"/>
              <a:gd name="connsiteY20" fmla="*/ 274307 h 1109592"/>
              <a:gd name="connsiteX21" fmla="*/ 141788 w 608486"/>
              <a:gd name="connsiteY21" fmla="*/ 248536 h 1109592"/>
              <a:gd name="connsiteX22" fmla="*/ 206932 w 608486"/>
              <a:gd name="connsiteY22" fmla="*/ 295783 h 1109592"/>
              <a:gd name="connsiteX23" fmla="*/ 178297 w 608486"/>
              <a:gd name="connsiteY23" fmla="*/ 322986 h 1109592"/>
              <a:gd name="connsiteX24" fmla="*/ 277802 w 608486"/>
              <a:gd name="connsiteY24" fmla="*/ 246388 h 1109592"/>
              <a:gd name="connsiteX25" fmla="*/ 239861 w 608486"/>
              <a:gd name="connsiteY25" fmla="*/ 196993 h 1109592"/>
              <a:gd name="connsiteX26" fmla="*/ 253463 w 608486"/>
              <a:gd name="connsiteY26" fmla="*/ 156905 h 1109592"/>
              <a:gd name="connsiteX27" fmla="*/ 299278 w 608486"/>
              <a:gd name="connsiteY27" fmla="*/ 166927 h 1109592"/>
              <a:gd name="connsiteX28" fmla="*/ 317175 w 608486"/>
              <a:gd name="connsiteY28" fmla="*/ 222049 h 1109592"/>
              <a:gd name="connsiteX29" fmla="*/ 277802 w 608486"/>
              <a:gd name="connsiteY29" fmla="*/ 246388 h 1109592"/>
              <a:gd name="connsiteX30" fmla="*/ 395920 w 608486"/>
              <a:gd name="connsiteY30" fmla="*/ 463296 h 1109592"/>
              <a:gd name="connsiteX31" fmla="*/ 325765 w 608486"/>
              <a:gd name="connsiteY31" fmla="*/ 448263 h 1109592"/>
              <a:gd name="connsiteX32" fmla="*/ 304289 w 608486"/>
              <a:gd name="connsiteY32" fmla="*/ 373097 h 1109592"/>
              <a:gd name="connsiteX33" fmla="*/ 340799 w 608486"/>
              <a:gd name="connsiteY33" fmla="*/ 349473 h 1109592"/>
              <a:gd name="connsiteX34" fmla="*/ 405227 w 608486"/>
              <a:gd name="connsiteY34" fmla="*/ 404595 h 1109592"/>
              <a:gd name="connsiteX35" fmla="*/ 395920 w 608486"/>
              <a:gd name="connsiteY35" fmla="*/ 463296 h 110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8486" h="1109592">
                <a:moveTo>
                  <a:pt x="522629" y="256411"/>
                </a:moveTo>
                <a:cubicBezTo>
                  <a:pt x="471086" y="163348"/>
                  <a:pt x="405227" y="81739"/>
                  <a:pt x="303573" y="37355"/>
                </a:cubicBezTo>
                <a:cubicBezTo>
                  <a:pt x="249168" y="13732"/>
                  <a:pt x="191898" y="2994"/>
                  <a:pt x="133197" y="130"/>
                </a:cubicBezTo>
                <a:cubicBezTo>
                  <a:pt x="69485" y="-3449"/>
                  <a:pt x="7921" y="67422"/>
                  <a:pt x="1478" y="144735"/>
                </a:cubicBezTo>
                <a:cubicBezTo>
                  <a:pt x="-6397" y="234935"/>
                  <a:pt x="17227" y="314396"/>
                  <a:pt x="71633" y="387414"/>
                </a:cubicBezTo>
                <a:cubicBezTo>
                  <a:pt x="186171" y="541325"/>
                  <a:pt x="272075" y="708122"/>
                  <a:pt x="292835" y="902122"/>
                </a:cubicBezTo>
                <a:cubicBezTo>
                  <a:pt x="293551" y="909280"/>
                  <a:pt x="292835" y="918587"/>
                  <a:pt x="302858" y="925030"/>
                </a:cubicBezTo>
                <a:cubicBezTo>
                  <a:pt x="309300" y="899974"/>
                  <a:pt x="315027" y="876351"/>
                  <a:pt x="322902" y="853443"/>
                </a:cubicBezTo>
                <a:cubicBezTo>
                  <a:pt x="327197" y="839842"/>
                  <a:pt x="323618" y="816934"/>
                  <a:pt x="339367" y="815502"/>
                </a:cubicBezTo>
                <a:cubicBezTo>
                  <a:pt x="354400" y="814070"/>
                  <a:pt x="360843" y="835546"/>
                  <a:pt x="368001" y="849148"/>
                </a:cubicBezTo>
                <a:cubicBezTo>
                  <a:pt x="398784" y="909280"/>
                  <a:pt x="413817" y="973708"/>
                  <a:pt x="425987" y="1039568"/>
                </a:cubicBezTo>
                <a:cubicBezTo>
                  <a:pt x="430998" y="1063908"/>
                  <a:pt x="435293" y="1088963"/>
                  <a:pt x="439588" y="1113302"/>
                </a:cubicBezTo>
                <a:cubicBezTo>
                  <a:pt x="448894" y="1113302"/>
                  <a:pt x="450326" y="1107575"/>
                  <a:pt x="452474" y="1103280"/>
                </a:cubicBezTo>
                <a:cubicBezTo>
                  <a:pt x="502584" y="979436"/>
                  <a:pt x="523345" y="851295"/>
                  <a:pt x="518333" y="716713"/>
                </a:cubicBezTo>
                <a:cubicBezTo>
                  <a:pt x="538378" y="747495"/>
                  <a:pt x="559138" y="777561"/>
                  <a:pt x="579898" y="808343"/>
                </a:cubicBezTo>
                <a:cubicBezTo>
                  <a:pt x="584193" y="814070"/>
                  <a:pt x="587057" y="824093"/>
                  <a:pt x="594931" y="821945"/>
                </a:cubicBezTo>
                <a:cubicBezTo>
                  <a:pt x="604237" y="819797"/>
                  <a:pt x="602090" y="808343"/>
                  <a:pt x="603521" y="800469"/>
                </a:cubicBezTo>
                <a:cubicBezTo>
                  <a:pt x="604953" y="787583"/>
                  <a:pt x="605669" y="773982"/>
                  <a:pt x="607101" y="761096"/>
                </a:cubicBezTo>
                <a:cubicBezTo>
                  <a:pt x="624997" y="585709"/>
                  <a:pt x="609249" y="414617"/>
                  <a:pt x="522629" y="256411"/>
                </a:cubicBezTo>
                <a:close/>
                <a:moveTo>
                  <a:pt x="178297" y="322986"/>
                </a:moveTo>
                <a:cubicBezTo>
                  <a:pt x="158968" y="321554"/>
                  <a:pt x="126755" y="292920"/>
                  <a:pt x="123891" y="274307"/>
                </a:cubicBezTo>
                <a:cubicBezTo>
                  <a:pt x="121743" y="259990"/>
                  <a:pt x="130334" y="252831"/>
                  <a:pt x="141788" y="248536"/>
                </a:cubicBezTo>
                <a:cubicBezTo>
                  <a:pt x="170422" y="237082"/>
                  <a:pt x="206932" y="264285"/>
                  <a:pt x="206932" y="295783"/>
                </a:cubicBezTo>
                <a:cubicBezTo>
                  <a:pt x="207647" y="315827"/>
                  <a:pt x="198341" y="325134"/>
                  <a:pt x="178297" y="322986"/>
                </a:cubicBezTo>
                <a:close/>
                <a:moveTo>
                  <a:pt x="277802" y="246388"/>
                </a:moveTo>
                <a:cubicBezTo>
                  <a:pt x="258474" y="234935"/>
                  <a:pt x="247020" y="217038"/>
                  <a:pt x="239861" y="196993"/>
                </a:cubicBezTo>
                <a:cubicBezTo>
                  <a:pt x="234134" y="180528"/>
                  <a:pt x="236282" y="165495"/>
                  <a:pt x="253463" y="156905"/>
                </a:cubicBezTo>
                <a:cubicBezTo>
                  <a:pt x="271360" y="147599"/>
                  <a:pt x="287824" y="150462"/>
                  <a:pt x="299278" y="166927"/>
                </a:cubicBezTo>
                <a:cubicBezTo>
                  <a:pt x="311448" y="184108"/>
                  <a:pt x="315743" y="204152"/>
                  <a:pt x="317175" y="222049"/>
                </a:cubicBezTo>
                <a:cubicBezTo>
                  <a:pt x="315743" y="252115"/>
                  <a:pt x="300710" y="259990"/>
                  <a:pt x="277802" y="246388"/>
                </a:cubicBezTo>
                <a:close/>
                <a:moveTo>
                  <a:pt x="395920" y="463296"/>
                </a:moveTo>
                <a:cubicBezTo>
                  <a:pt x="357263" y="496226"/>
                  <a:pt x="348673" y="494794"/>
                  <a:pt x="325765" y="448263"/>
                </a:cubicBezTo>
                <a:cubicBezTo>
                  <a:pt x="312164" y="421776"/>
                  <a:pt x="304289" y="392425"/>
                  <a:pt x="304289" y="373097"/>
                </a:cubicBezTo>
                <a:cubicBezTo>
                  <a:pt x="304289" y="348041"/>
                  <a:pt x="318607" y="338019"/>
                  <a:pt x="340799" y="349473"/>
                </a:cubicBezTo>
                <a:cubicBezTo>
                  <a:pt x="366570" y="363074"/>
                  <a:pt x="389477" y="379539"/>
                  <a:pt x="405227" y="404595"/>
                </a:cubicBezTo>
                <a:cubicBezTo>
                  <a:pt x="419544" y="428934"/>
                  <a:pt x="416680" y="445399"/>
                  <a:pt x="395920" y="463296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71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329D67C-5A94-4CDE-AB82-9437233788CF}"/>
              </a:ext>
            </a:extLst>
          </p:cNvPr>
          <p:cNvSpPr/>
          <p:nvPr userDrawn="1"/>
        </p:nvSpPr>
        <p:spPr>
          <a:xfrm flipH="1">
            <a:off x="10739884" y="106632"/>
            <a:ext cx="1336554" cy="1157258"/>
          </a:xfrm>
          <a:custGeom>
            <a:avLst/>
            <a:gdLst>
              <a:gd name="connsiteX0" fmla="*/ 204130 w 1148837"/>
              <a:gd name="connsiteY0" fmla="*/ 511452 h 994725"/>
              <a:gd name="connsiteX1" fmla="*/ 209034 w 1148837"/>
              <a:gd name="connsiteY1" fmla="*/ 517056 h 994725"/>
              <a:gd name="connsiteX2" fmla="*/ 245460 w 1148837"/>
              <a:gd name="connsiteY2" fmla="*/ 545777 h 994725"/>
              <a:gd name="connsiteX3" fmla="*/ 379258 w 1148837"/>
              <a:gd name="connsiteY3" fmla="*/ 550680 h 994725"/>
              <a:gd name="connsiteX4" fmla="*/ 400273 w 1148837"/>
              <a:gd name="connsiteY4" fmla="*/ 533868 h 994725"/>
              <a:gd name="connsiteX5" fmla="*/ 393969 w 1148837"/>
              <a:gd name="connsiteY5" fmla="*/ 519858 h 994725"/>
              <a:gd name="connsiteX6" fmla="*/ 336527 w 1148837"/>
              <a:gd name="connsiteY6" fmla="*/ 437197 h 994725"/>
              <a:gd name="connsiteX7" fmla="*/ 335125 w 1148837"/>
              <a:gd name="connsiteY7" fmla="*/ 425989 h 994725"/>
              <a:gd name="connsiteX8" fmla="*/ 348435 w 1148837"/>
              <a:gd name="connsiteY8" fmla="*/ 427390 h 994725"/>
              <a:gd name="connsiteX9" fmla="*/ 389765 w 1148837"/>
              <a:gd name="connsiteY9" fmla="*/ 455411 h 994725"/>
              <a:gd name="connsiteX10" fmla="*/ 419887 w 1148837"/>
              <a:gd name="connsiteY10" fmla="*/ 454010 h 994725"/>
              <a:gd name="connsiteX11" fmla="*/ 424090 w 1148837"/>
              <a:gd name="connsiteY11" fmla="*/ 451208 h 994725"/>
              <a:gd name="connsiteX12" fmla="*/ 457015 w 1148837"/>
              <a:gd name="connsiteY12" fmla="*/ 418984 h 994725"/>
              <a:gd name="connsiteX13" fmla="*/ 498344 w 1148837"/>
              <a:gd name="connsiteY13" fmla="*/ 372750 h 994725"/>
              <a:gd name="connsiteX14" fmla="*/ 525664 w 1148837"/>
              <a:gd name="connsiteY14" fmla="*/ 385360 h 994725"/>
              <a:gd name="connsiteX15" fmla="*/ 531969 w 1148837"/>
              <a:gd name="connsiteY15" fmla="*/ 452609 h 994725"/>
              <a:gd name="connsiteX16" fmla="*/ 536872 w 1148837"/>
              <a:gd name="connsiteY16" fmla="*/ 463116 h 994725"/>
              <a:gd name="connsiteX17" fmla="*/ 592913 w 1148837"/>
              <a:gd name="connsiteY17" fmla="*/ 446304 h 994725"/>
              <a:gd name="connsiteX18" fmla="*/ 619533 w 1148837"/>
              <a:gd name="connsiteY18" fmla="*/ 350334 h 994725"/>
              <a:gd name="connsiteX19" fmla="*/ 647553 w 1148837"/>
              <a:gd name="connsiteY19" fmla="*/ 183612 h 994725"/>
              <a:gd name="connsiteX20" fmla="*/ 647553 w 1148837"/>
              <a:gd name="connsiteY20" fmla="*/ 122668 h 994725"/>
              <a:gd name="connsiteX21" fmla="*/ 649655 w 1148837"/>
              <a:gd name="connsiteY21" fmla="*/ 110059 h 994725"/>
              <a:gd name="connsiteX22" fmla="*/ 658762 w 1148837"/>
              <a:gd name="connsiteY22" fmla="*/ 121267 h 994725"/>
              <a:gd name="connsiteX23" fmla="*/ 684681 w 1148837"/>
              <a:gd name="connsiteY23" fmla="*/ 132475 h 994725"/>
              <a:gd name="connsiteX24" fmla="*/ 996408 w 1148837"/>
              <a:gd name="connsiteY24" fmla="*/ 9886 h 994725"/>
              <a:gd name="connsiteX25" fmla="*/ 1130905 w 1148837"/>
              <a:gd name="connsiteY25" fmla="*/ 7084 h 994725"/>
              <a:gd name="connsiteX26" fmla="*/ 1146317 w 1148837"/>
              <a:gd name="connsiteY26" fmla="*/ 13388 h 994725"/>
              <a:gd name="connsiteX27" fmla="*/ 1147718 w 1148837"/>
              <a:gd name="connsiteY27" fmla="*/ 34404 h 994725"/>
              <a:gd name="connsiteX28" fmla="*/ 1071362 w 1148837"/>
              <a:gd name="connsiteY28" fmla="*/ 204628 h 994725"/>
              <a:gd name="connsiteX29" fmla="*/ 1053149 w 1148837"/>
              <a:gd name="connsiteY29" fmla="*/ 238252 h 994725"/>
              <a:gd name="connsiteX30" fmla="*/ 941067 w 1148837"/>
              <a:gd name="connsiteY30" fmla="*/ 334222 h 994725"/>
              <a:gd name="connsiteX31" fmla="*/ 885727 w 1148837"/>
              <a:gd name="connsiteY31" fmla="*/ 445603 h 994725"/>
              <a:gd name="connsiteX32" fmla="*/ 871016 w 1148837"/>
              <a:gd name="connsiteY32" fmla="*/ 463817 h 994725"/>
              <a:gd name="connsiteX33" fmla="*/ 821980 w 1148837"/>
              <a:gd name="connsiteY33" fmla="*/ 538771 h 994725"/>
              <a:gd name="connsiteX34" fmla="*/ 828986 w 1148837"/>
              <a:gd name="connsiteY34" fmla="*/ 664863 h 994725"/>
              <a:gd name="connsiteX35" fmla="*/ 840894 w 1148837"/>
              <a:gd name="connsiteY35" fmla="*/ 678173 h 994725"/>
              <a:gd name="connsiteX36" fmla="*/ 857706 w 1148837"/>
              <a:gd name="connsiteY36" fmla="*/ 689381 h 994725"/>
              <a:gd name="connsiteX37" fmla="*/ 859107 w 1148837"/>
              <a:gd name="connsiteY37" fmla="*/ 709696 h 994725"/>
              <a:gd name="connsiteX38" fmla="*/ 833188 w 1148837"/>
              <a:gd name="connsiteY38" fmla="*/ 708295 h 994725"/>
              <a:gd name="connsiteX39" fmla="*/ 818478 w 1148837"/>
              <a:gd name="connsiteY39" fmla="*/ 696386 h 994725"/>
              <a:gd name="connsiteX40" fmla="*/ 811473 w 1148837"/>
              <a:gd name="connsiteY40" fmla="*/ 713899 h 994725"/>
              <a:gd name="connsiteX41" fmla="*/ 812874 w 1148837"/>
              <a:gd name="connsiteY41" fmla="*/ 730011 h 994725"/>
              <a:gd name="connsiteX42" fmla="*/ 806569 w 1148837"/>
              <a:gd name="connsiteY42" fmla="*/ 755229 h 994725"/>
              <a:gd name="connsiteX43" fmla="*/ 776447 w 1148837"/>
              <a:gd name="connsiteY43" fmla="*/ 812671 h 994725"/>
              <a:gd name="connsiteX44" fmla="*/ 765239 w 1148837"/>
              <a:gd name="connsiteY44" fmla="*/ 818275 h 994725"/>
              <a:gd name="connsiteX45" fmla="*/ 695188 w 1148837"/>
              <a:gd name="connsiteY45" fmla="*/ 823879 h 994725"/>
              <a:gd name="connsiteX46" fmla="*/ 672772 w 1148837"/>
              <a:gd name="connsiteY46" fmla="*/ 823879 h 994725"/>
              <a:gd name="connsiteX47" fmla="*/ 650355 w 1148837"/>
              <a:gd name="connsiteY47" fmla="*/ 815473 h 994725"/>
              <a:gd name="connsiteX48" fmla="*/ 615330 w 1148837"/>
              <a:gd name="connsiteY48" fmla="*/ 835087 h 994725"/>
              <a:gd name="connsiteX49" fmla="*/ 604122 w 1148837"/>
              <a:gd name="connsiteY49" fmla="*/ 846996 h 994725"/>
              <a:gd name="connsiteX50" fmla="*/ 589411 w 1148837"/>
              <a:gd name="connsiteY50" fmla="*/ 831585 h 994725"/>
              <a:gd name="connsiteX51" fmla="*/ 562791 w 1148837"/>
              <a:gd name="connsiteY51" fmla="*/ 795859 h 994725"/>
              <a:gd name="connsiteX52" fmla="*/ 407278 w 1148837"/>
              <a:gd name="connsiteY52" fmla="*/ 821077 h 994725"/>
              <a:gd name="connsiteX53" fmla="*/ 388364 w 1148837"/>
              <a:gd name="connsiteY53" fmla="*/ 823179 h 994725"/>
              <a:gd name="connsiteX54" fmla="*/ 256668 w 1148837"/>
              <a:gd name="connsiteY54" fmla="*/ 842092 h 994725"/>
              <a:gd name="connsiteX55" fmla="*/ 209034 w 1148837"/>
              <a:gd name="connsiteY55" fmla="*/ 912144 h 994725"/>
              <a:gd name="connsiteX56" fmla="*/ 195023 w 1148837"/>
              <a:gd name="connsiteY56" fmla="*/ 923352 h 994725"/>
              <a:gd name="connsiteX57" fmla="*/ 68231 w 1148837"/>
              <a:gd name="connsiteY57" fmla="*/ 956276 h 994725"/>
              <a:gd name="connsiteX58" fmla="*/ 28302 w 1148837"/>
              <a:gd name="connsiteY58" fmla="*/ 993403 h 994725"/>
              <a:gd name="connsiteX59" fmla="*/ 14992 w 1148837"/>
              <a:gd name="connsiteY59" fmla="*/ 992702 h 994725"/>
              <a:gd name="connsiteX60" fmla="*/ 982 w 1148837"/>
              <a:gd name="connsiteY60" fmla="*/ 937362 h 994725"/>
              <a:gd name="connsiteX61" fmla="*/ 44414 w 1148837"/>
              <a:gd name="connsiteY61" fmla="*/ 731412 h 994725"/>
              <a:gd name="connsiteX62" fmla="*/ 141084 w 1148837"/>
              <a:gd name="connsiteY62" fmla="*/ 605320 h 994725"/>
              <a:gd name="connsiteX63" fmla="*/ 194323 w 1148837"/>
              <a:gd name="connsiteY63" fmla="*/ 548579 h 994725"/>
              <a:gd name="connsiteX64" fmla="*/ 204130 w 1148837"/>
              <a:gd name="connsiteY64" fmla="*/ 511452 h 99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48837" h="994725">
                <a:moveTo>
                  <a:pt x="204130" y="511452"/>
                </a:moveTo>
                <a:cubicBezTo>
                  <a:pt x="206231" y="514254"/>
                  <a:pt x="209034" y="515655"/>
                  <a:pt x="209034" y="517056"/>
                </a:cubicBezTo>
                <a:cubicBezTo>
                  <a:pt x="210435" y="540873"/>
                  <a:pt x="225846" y="545076"/>
                  <a:pt x="245460" y="545777"/>
                </a:cubicBezTo>
                <a:cubicBezTo>
                  <a:pt x="290293" y="548579"/>
                  <a:pt x="334425" y="552081"/>
                  <a:pt x="379258" y="550680"/>
                </a:cubicBezTo>
                <a:cubicBezTo>
                  <a:pt x="392567" y="550680"/>
                  <a:pt x="395369" y="541573"/>
                  <a:pt x="400273" y="533868"/>
                </a:cubicBezTo>
                <a:cubicBezTo>
                  <a:pt x="406578" y="524761"/>
                  <a:pt x="395369" y="524061"/>
                  <a:pt x="393969" y="519858"/>
                </a:cubicBezTo>
                <a:cubicBezTo>
                  <a:pt x="380659" y="488335"/>
                  <a:pt x="351938" y="467319"/>
                  <a:pt x="336527" y="437197"/>
                </a:cubicBezTo>
                <a:cubicBezTo>
                  <a:pt x="334425" y="433695"/>
                  <a:pt x="330923" y="429492"/>
                  <a:pt x="335125" y="425989"/>
                </a:cubicBezTo>
                <a:cubicBezTo>
                  <a:pt x="339328" y="421786"/>
                  <a:pt x="344232" y="423187"/>
                  <a:pt x="348435" y="427390"/>
                </a:cubicBezTo>
                <a:cubicBezTo>
                  <a:pt x="360344" y="439299"/>
                  <a:pt x="375055" y="447004"/>
                  <a:pt x="389765" y="455411"/>
                </a:cubicBezTo>
                <a:cubicBezTo>
                  <a:pt x="400273" y="461715"/>
                  <a:pt x="410080" y="464517"/>
                  <a:pt x="419887" y="454010"/>
                </a:cubicBezTo>
                <a:cubicBezTo>
                  <a:pt x="421288" y="452609"/>
                  <a:pt x="423390" y="450507"/>
                  <a:pt x="424090" y="451208"/>
                </a:cubicBezTo>
                <a:cubicBezTo>
                  <a:pt x="450009" y="455411"/>
                  <a:pt x="449309" y="432994"/>
                  <a:pt x="457015" y="418984"/>
                </a:cubicBezTo>
                <a:cubicBezTo>
                  <a:pt x="466821" y="400070"/>
                  <a:pt x="477329" y="381857"/>
                  <a:pt x="498344" y="372750"/>
                </a:cubicBezTo>
                <a:cubicBezTo>
                  <a:pt x="513756" y="365745"/>
                  <a:pt x="523563" y="369248"/>
                  <a:pt x="525664" y="385360"/>
                </a:cubicBezTo>
                <a:cubicBezTo>
                  <a:pt x="528466" y="407776"/>
                  <a:pt x="543177" y="428791"/>
                  <a:pt x="531969" y="452609"/>
                </a:cubicBezTo>
                <a:cubicBezTo>
                  <a:pt x="529867" y="456812"/>
                  <a:pt x="532670" y="461015"/>
                  <a:pt x="536872" y="463116"/>
                </a:cubicBezTo>
                <a:cubicBezTo>
                  <a:pt x="559989" y="471522"/>
                  <a:pt x="581705" y="468020"/>
                  <a:pt x="592913" y="446304"/>
                </a:cubicBezTo>
                <a:cubicBezTo>
                  <a:pt x="608325" y="416182"/>
                  <a:pt x="613228" y="382557"/>
                  <a:pt x="619533" y="350334"/>
                </a:cubicBezTo>
                <a:cubicBezTo>
                  <a:pt x="630040" y="294994"/>
                  <a:pt x="637746" y="238953"/>
                  <a:pt x="647553" y="183612"/>
                </a:cubicBezTo>
                <a:cubicBezTo>
                  <a:pt x="651056" y="163298"/>
                  <a:pt x="651756" y="142983"/>
                  <a:pt x="647553" y="122668"/>
                </a:cubicBezTo>
                <a:cubicBezTo>
                  <a:pt x="646853" y="118465"/>
                  <a:pt x="643350" y="111460"/>
                  <a:pt x="649655" y="110059"/>
                </a:cubicBezTo>
                <a:cubicBezTo>
                  <a:pt x="657360" y="107957"/>
                  <a:pt x="657360" y="116363"/>
                  <a:pt x="658762" y="121267"/>
                </a:cubicBezTo>
                <a:cubicBezTo>
                  <a:pt x="665767" y="142983"/>
                  <a:pt x="665767" y="140881"/>
                  <a:pt x="684681" y="132475"/>
                </a:cubicBezTo>
                <a:cubicBezTo>
                  <a:pt x="786255" y="85541"/>
                  <a:pt x="885727" y="33003"/>
                  <a:pt x="996408" y="9886"/>
                </a:cubicBezTo>
                <a:cubicBezTo>
                  <a:pt x="1040540" y="779"/>
                  <a:pt x="1085372" y="-5525"/>
                  <a:pt x="1130905" y="7084"/>
                </a:cubicBezTo>
                <a:cubicBezTo>
                  <a:pt x="1136510" y="8485"/>
                  <a:pt x="1141413" y="10586"/>
                  <a:pt x="1146317" y="13388"/>
                </a:cubicBezTo>
                <a:cubicBezTo>
                  <a:pt x="1156124" y="19693"/>
                  <a:pt x="1158926" y="25998"/>
                  <a:pt x="1147718" y="34404"/>
                </a:cubicBezTo>
                <a:cubicBezTo>
                  <a:pt x="1094479" y="78536"/>
                  <a:pt x="1072763" y="137379"/>
                  <a:pt x="1071362" y="204628"/>
                </a:cubicBezTo>
                <a:cubicBezTo>
                  <a:pt x="1071362" y="220039"/>
                  <a:pt x="1065758" y="229846"/>
                  <a:pt x="1053149" y="238252"/>
                </a:cubicBezTo>
                <a:cubicBezTo>
                  <a:pt x="1011819" y="265572"/>
                  <a:pt x="969088" y="291491"/>
                  <a:pt x="941067" y="334222"/>
                </a:cubicBezTo>
                <a:cubicBezTo>
                  <a:pt x="917950" y="368547"/>
                  <a:pt x="902539" y="407776"/>
                  <a:pt x="885727" y="445603"/>
                </a:cubicBezTo>
                <a:cubicBezTo>
                  <a:pt x="882224" y="452609"/>
                  <a:pt x="880123" y="461015"/>
                  <a:pt x="871016" y="463817"/>
                </a:cubicBezTo>
                <a:cubicBezTo>
                  <a:pt x="835290" y="475725"/>
                  <a:pt x="826884" y="507949"/>
                  <a:pt x="821980" y="538771"/>
                </a:cubicBezTo>
                <a:cubicBezTo>
                  <a:pt x="814975" y="580802"/>
                  <a:pt x="827584" y="622833"/>
                  <a:pt x="828986" y="664863"/>
                </a:cubicBezTo>
                <a:cubicBezTo>
                  <a:pt x="828986" y="671868"/>
                  <a:pt x="835290" y="674670"/>
                  <a:pt x="840894" y="678173"/>
                </a:cubicBezTo>
                <a:cubicBezTo>
                  <a:pt x="846498" y="681676"/>
                  <a:pt x="853503" y="684478"/>
                  <a:pt x="857706" y="689381"/>
                </a:cubicBezTo>
                <a:cubicBezTo>
                  <a:pt x="862610" y="694985"/>
                  <a:pt x="868915" y="704092"/>
                  <a:pt x="859107" y="709696"/>
                </a:cubicBezTo>
                <a:cubicBezTo>
                  <a:pt x="851402" y="714600"/>
                  <a:pt x="840194" y="719503"/>
                  <a:pt x="833188" y="708295"/>
                </a:cubicBezTo>
                <a:cubicBezTo>
                  <a:pt x="829686" y="701990"/>
                  <a:pt x="826183" y="694985"/>
                  <a:pt x="818478" y="696386"/>
                </a:cubicBezTo>
                <a:cubicBezTo>
                  <a:pt x="810072" y="697787"/>
                  <a:pt x="813574" y="707595"/>
                  <a:pt x="811473" y="713899"/>
                </a:cubicBezTo>
                <a:cubicBezTo>
                  <a:pt x="809371" y="719503"/>
                  <a:pt x="810772" y="725107"/>
                  <a:pt x="812874" y="730011"/>
                </a:cubicBezTo>
                <a:cubicBezTo>
                  <a:pt x="817077" y="739818"/>
                  <a:pt x="814275" y="748224"/>
                  <a:pt x="806569" y="755229"/>
                </a:cubicBezTo>
                <a:cubicBezTo>
                  <a:pt x="789757" y="770641"/>
                  <a:pt x="776447" y="788153"/>
                  <a:pt x="776447" y="812671"/>
                </a:cubicBezTo>
                <a:cubicBezTo>
                  <a:pt x="776447" y="821077"/>
                  <a:pt x="772244" y="821077"/>
                  <a:pt x="765239" y="818275"/>
                </a:cubicBezTo>
                <a:cubicBezTo>
                  <a:pt x="741422" y="808468"/>
                  <a:pt x="717604" y="811971"/>
                  <a:pt x="695188" y="823879"/>
                </a:cubicBezTo>
                <a:cubicBezTo>
                  <a:pt x="686782" y="828082"/>
                  <a:pt x="681178" y="828082"/>
                  <a:pt x="672772" y="823879"/>
                </a:cubicBezTo>
                <a:cubicBezTo>
                  <a:pt x="665767" y="820377"/>
                  <a:pt x="658061" y="817575"/>
                  <a:pt x="650355" y="815473"/>
                </a:cubicBezTo>
                <a:cubicBezTo>
                  <a:pt x="622335" y="807067"/>
                  <a:pt x="622335" y="807067"/>
                  <a:pt x="615330" y="835087"/>
                </a:cubicBezTo>
                <a:cubicBezTo>
                  <a:pt x="613929" y="841392"/>
                  <a:pt x="611827" y="847697"/>
                  <a:pt x="604122" y="846996"/>
                </a:cubicBezTo>
                <a:cubicBezTo>
                  <a:pt x="595716" y="845595"/>
                  <a:pt x="586609" y="842092"/>
                  <a:pt x="589411" y="831585"/>
                </a:cubicBezTo>
                <a:cubicBezTo>
                  <a:pt x="596416" y="807067"/>
                  <a:pt x="578903" y="800062"/>
                  <a:pt x="562791" y="795859"/>
                </a:cubicBezTo>
                <a:cubicBezTo>
                  <a:pt x="507451" y="781849"/>
                  <a:pt x="453512" y="780448"/>
                  <a:pt x="407278" y="821077"/>
                </a:cubicBezTo>
                <a:cubicBezTo>
                  <a:pt x="400974" y="826681"/>
                  <a:pt x="395369" y="824580"/>
                  <a:pt x="388364" y="823179"/>
                </a:cubicBezTo>
                <a:cubicBezTo>
                  <a:pt x="342131" y="814072"/>
                  <a:pt x="297298" y="812671"/>
                  <a:pt x="256668" y="842092"/>
                </a:cubicBezTo>
                <a:cubicBezTo>
                  <a:pt x="232851" y="859605"/>
                  <a:pt x="212536" y="879920"/>
                  <a:pt x="209034" y="912144"/>
                </a:cubicBezTo>
                <a:cubicBezTo>
                  <a:pt x="208333" y="921250"/>
                  <a:pt x="202729" y="923352"/>
                  <a:pt x="195023" y="923352"/>
                </a:cubicBezTo>
                <a:cubicBezTo>
                  <a:pt x="150190" y="923352"/>
                  <a:pt x="109561" y="943667"/>
                  <a:pt x="68231" y="956276"/>
                </a:cubicBezTo>
                <a:cubicBezTo>
                  <a:pt x="50018" y="961880"/>
                  <a:pt x="37408" y="976591"/>
                  <a:pt x="28302" y="993403"/>
                </a:cubicBezTo>
                <a:cubicBezTo>
                  <a:pt x="22698" y="1003210"/>
                  <a:pt x="17794" y="1001108"/>
                  <a:pt x="14992" y="992702"/>
                </a:cubicBezTo>
                <a:cubicBezTo>
                  <a:pt x="8688" y="974489"/>
                  <a:pt x="2383" y="956276"/>
                  <a:pt x="982" y="937362"/>
                </a:cubicBezTo>
                <a:cubicBezTo>
                  <a:pt x="-3922" y="864509"/>
                  <a:pt x="9388" y="795859"/>
                  <a:pt x="44414" y="731412"/>
                </a:cubicBezTo>
                <a:cubicBezTo>
                  <a:pt x="70333" y="684478"/>
                  <a:pt x="104657" y="643848"/>
                  <a:pt x="141084" y="605320"/>
                </a:cubicBezTo>
                <a:cubicBezTo>
                  <a:pt x="158597" y="586406"/>
                  <a:pt x="174008" y="564690"/>
                  <a:pt x="194323" y="548579"/>
                </a:cubicBezTo>
                <a:cubicBezTo>
                  <a:pt x="204831" y="536670"/>
                  <a:pt x="197125" y="521959"/>
                  <a:pt x="204130" y="511452"/>
                </a:cubicBezTo>
                <a:close/>
              </a:path>
            </a:pathLst>
          </a:custGeom>
          <a:solidFill>
            <a:schemeClr val="accent5"/>
          </a:solidFill>
          <a:ln w="69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0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7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0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29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8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2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2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B088-DC8B-4788-A11F-DE530E343EF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A777-5FC4-4298-8081-0B0887515B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5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image" Target="../media/image6.png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64924" cy="8758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43963" y="2564904"/>
            <a:ext cx="1259173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500" b="0" i="0" u="none" strike="noStrike" kern="10" cap="none" spc="0" normalizeH="0" baseline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Haunted  House</a:t>
            </a:r>
            <a:endParaRPr kumimoji="1" lang="en-US" sz="11500" b="0" i="0" u="none" strike="noStrike" kern="10" cap="none" spc="0" normalizeH="0" baseline="0" noProof="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굴림" pitchFamily="34" charset="-127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33925">
            <a:off x="8012723" y="4564999"/>
            <a:ext cx="45024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Mystery Box</a:t>
            </a:r>
            <a:endParaRPr lang="ru-RU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 descr="Ickle ghost (GameBanana &gt; Sprays &gt; Illustrated Art) - GameBanan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419260"/>
            <a:ext cx="2438740" cy="2438740"/>
          </a:xfrm>
          <a:prstGeom prst="rect">
            <a:avLst/>
          </a:prstGeom>
        </p:spPr>
      </p:pic>
      <p:pic>
        <p:nvPicPr>
          <p:cNvPr id="7" name="Рисунок 6" descr="Ghost | Free Stock Photo | Illustration of a cartoon halloween ghost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7141"/>
            <a:ext cx="2257448" cy="24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025" y="-757238"/>
            <a:ext cx="13354050" cy="8372475"/>
          </a:xfrm>
          <a:prstGeom prst="rect">
            <a:avLst/>
          </a:prstGeom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298567" y="1999187"/>
            <a:ext cx="5784825" cy="3528492"/>
            <a:chOff x="2018" y="1253"/>
            <a:chExt cx="4604" cy="2812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600" b="1">
                  <a:latin typeface="Comic Sans MS" pitchFamily="66" charset="0"/>
                </a:rPr>
                <a:t>GOLDEN EGG</a:t>
              </a:r>
            </a:p>
            <a:p>
              <a:pPr algn="r" latinLnBrk="1"/>
              <a:r>
                <a:rPr lang="en-US" altLang="ko-KR" sz="3600" b="1">
                  <a:latin typeface="Comic Sans MS" pitchFamily="66" charset="0"/>
                </a:rPr>
                <a:t>GET </a:t>
              </a:r>
              <a:r>
                <a:rPr lang="en-US" altLang="ko-KR" sz="3600" b="1" u="sng">
                  <a:latin typeface="Comic Sans MS" pitchFamily="66" charset="0"/>
                </a:rPr>
                <a:t>500</a:t>
              </a:r>
            </a:p>
          </p:txBody>
        </p:sp>
        <p:pic>
          <p:nvPicPr>
            <p:cNvPr id="5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1" y="2251"/>
              <a:ext cx="1375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2207568" y="5733256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bathroom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3512" y="292967"/>
            <a:ext cx="9114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10" name="Oval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27576" y="5373216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5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5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3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63488"/>
            <a:ext cx="12216696" cy="8292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5520" y="260648"/>
            <a:ext cx="9114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284131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bedroom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960096" y="2158003"/>
            <a:ext cx="5450731" cy="3363354"/>
            <a:chOff x="6960096" y="2158003"/>
            <a:chExt cx="5450731" cy="3363354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6960096" y="2532062"/>
              <a:ext cx="5450731" cy="2989295"/>
            </a:xfrm>
            <a:prstGeom prst="irregularSeal1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8380987" y="3760814"/>
              <a:ext cx="2038171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LOSE 200</a:t>
              </a:r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5D711DC0-AFED-43F2-9698-0D78AAF1BA6D}"/>
                </a:ext>
              </a:extLst>
            </p:cNvPr>
            <p:cNvSpPr/>
            <p:nvPr/>
          </p:nvSpPr>
          <p:spPr>
            <a:xfrm>
              <a:off x="8544272" y="2158003"/>
              <a:ext cx="1711603" cy="1667756"/>
            </a:xfrm>
            <a:custGeom>
              <a:avLst/>
              <a:gdLst>
                <a:gd name="connsiteX0" fmla="*/ 1133180 w 2352022"/>
                <a:gd name="connsiteY0" fmla="*/ 1878950 h 2124316"/>
                <a:gd name="connsiteX1" fmla="*/ 1120703 w 2352022"/>
                <a:gd name="connsiteY1" fmla="*/ 1891856 h 2124316"/>
                <a:gd name="connsiteX2" fmla="*/ 1133609 w 2352022"/>
                <a:gd name="connsiteY2" fmla="*/ 1904333 h 2124316"/>
                <a:gd name="connsiteX3" fmla="*/ 1146087 w 2352022"/>
                <a:gd name="connsiteY3" fmla="*/ 1891427 h 2124316"/>
                <a:gd name="connsiteX4" fmla="*/ 1133180 w 2352022"/>
                <a:gd name="connsiteY4" fmla="*/ 1878950 h 2124316"/>
                <a:gd name="connsiteX5" fmla="*/ 1212771 w 2352022"/>
                <a:gd name="connsiteY5" fmla="*/ 1878090 h 2124316"/>
                <a:gd name="connsiteX6" fmla="*/ 1200726 w 2352022"/>
                <a:gd name="connsiteY6" fmla="*/ 1891427 h 2124316"/>
                <a:gd name="connsiteX7" fmla="*/ 1211911 w 2352022"/>
                <a:gd name="connsiteY7" fmla="*/ 1903904 h 2124316"/>
                <a:gd name="connsiteX8" fmla="*/ 1224817 w 2352022"/>
                <a:gd name="connsiteY8" fmla="*/ 1891856 h 2124316"/>
                <a:gd name="connsiteX9" fmla="*/ 1212771 w 2352022"/>
                <a:gd name="connsiteY9" fmla="*/ 1878090 h 2124316"/>
                <a:gd name="connsiteX10" fmla="*/ 968831 w 2352022"/>
                <a:gd name="connsiteY10" fmla="*/ 510 h 2124316"/>
                <a:gd name="connsiteX11" fmla="*/ 973133 w 2352022"/>
                <a:gd name="connsiteY11" fmla="*/ 995 h 2124316"/>
                <a:gd name="connsiteX12" fmla="*/ 893542 w 2352022"/>
                <a:gd name="connsiteY12" fmla="*/ 151145 h 2124316"/>
                <a:gd name="connsiteX13" fmla="*/ 857401 w 2352022"/>
                <a:gd name="connsiteY13" fmla="*/ 254830 h 2124316"/>
                <a:gd name="connsiteX14" fmla="*/ 851809 w 2352022"/>
                <a:gd name="connsiteY14" fmla="*/ 617083 h 2124316"/>
                <a:gd name="connsiteX15" fmla="*/ 863748 w 2352022"/>
                <a:gd name="connsiteY15" fmla="*/ 704098 h 2124316"/>
                <a:gd name="connsiteX16" fmla="*/ 866771 w 2352022"/>
                <a:gd name="connsiteY16" fmla="*/ 711905 h 2124316"/>
                <a:gd name="connsiteX17" fmla="*/ 959530 w 2352022"/>
                <a:gd name="connsiteY17" fmla="*/ 662233 h 2124316"/>
                <a:gd name="connsiteX18" fmla="*/ 1176011 w 2352022"/>
                <a:gd name="connsiteY18" fmla="*/ 619114 h 2124316"/>
                <a:gd name="connsiteX19" fmla="*/ 1392492 w 2352022"/>
                <a:gd name="connsiteY19" fmla="*/ 662233 h 2124316"/>
                <a:gd name="connsiteX20" fmla="*/ 1478432 w 2352022"/>
                <a:gd name="connsiteY20" fmla="*/ 708254 h 2124316"/>
                <a:gd name="connsiteX21" fmla="*/ 1487259 w 2352022"/>
                <a:gd name="connsiteY21" fmla="*/ 675165 h 2124316"/>
                <a:gd name="connsiteX22" fmla="*/ 1492852 w 2352022"/>
                <a:gd name="connsiteY22" fmla="*/ 296562 h 2124316"/>
                <a:gd name="connsiteX23" fmla="*/ 1466608 w 2352022"/>
                <a:gd name="connsiteY23" fmla="*/ 180400 h 2124316"/>
                <a:gd name="connsiteX24" fmla="*/ 1384004 w 2352022"/>
                <a:gd name="connsiteY24" fmla="*/ 18204 h 2124316"/>
                <a:gd name="connsiteX25" fmla="*/ 1377980 w 2352022"/>
                <a:gd name="connsiteY25" fmla="*/ 1854 h 2124316"/>
                <a:gd name="connsiteX26" fmla="*/ 1502317 w 2352022"/>
                <a:gd name="connsiteY26" fmla="*/ 163190 h 2124316"/>
                <a:gd name="connsiteX27" fmla="*/ 1528561 w 2352022"/>
                <a:gd name="connsiteY27" fmla="*/ 229876 h 2124316"/>
                <a:gd name="connsiteX28" fmla="*/ 1562980 w 2352022"/>
                <a:gd name="connsiteY28" fmla="*/ 591701 h 2124316"/>
                <a:gd name="connsiteX29" fmla="*/ 1542812 w 2352022"/>
                <a:gd name="connsiteY29" fmla="*/ 726686 h 2124316"/>
                <a:gd name="connsiteX30" fmla="*/ 1533932 w 2352022"/>
                <a:gd name="connsiteY30" fmla="*/ 751055 h 2124316"/>
                <a:gd name="connsiteX31" fmla="*/ 1569273 w 2352022"/>
                <a:gd name="connsiteY31" fmla="*/ 779823 h 2124316"/>
                <a:gd name="connsiteX32" fmla="*/ 1688462 w 2352022"/>
                <a:gd name="connsiteY32" fmla="*/ 954232 h 2124316"/>
                <a:gd name="connsiteX33" fmla="*/ 1699159 w 2352022"/>
                <a:gd name="connsiteY33" fmla="*/ 988229 h 2124316"/>
                <a:gd name="connsiteX34" fmla="*/ 1734533 w 2352022"/>
                <a:gd name="connsiteY34" fmla="*/ 953847 h 2124316"/>
                <a:gd name="connsiteX35" fmla="*/ 1768199 w 2352022"/>
                <a:gd name="connsiteY35" fmla="*/ 886839 h 2124316"/>
                <a:gd name="connsiteX36" fmla="*/ 1831013 w 2352022"/>
                <a:gd name="connsiteY36" fmla="*/ 605037 h 2124316"/>
                <a:gd name="connsiteX37" fmla="*/ 1808641 w 2352022"/>
                <a:gd name="connsiteY37" fmla="*/ 405410 h 2124316"/>
                <a:gd name="connsiteX38" fmla="*/ 1743677 w 2352022"/>
                <a:gd name="connsiteY38" fmla="*/ 247085 h 2124316"/>
                <a:gd name="connsiteX39" fmla="*/ 1739805 w 2352022"/>
                <a:gd name="connsiteY39" fmla="*/ 230307 h 2124316"/>
                <a:gd name="connsiteX40" fmla="*/ 1744536 w 2352022"/>
                <a:gd name="connsiteY40" fmla="*/ 234609 h 2124316"/>
                <a:gd name="connsiteX41" fmla="*/ 1880919 w 2352022"/>
                <a:gd name="connsiteY41" fmla="*/ 463922 h 2124316"/>
                <a:gd name="connsiteX42" fmla="*/ 1902431 w 2352022"/>
                <a:gd name="connsiteY42" fmla="*/ 565026 h 2124316"/>
                <a:gd name="connsiteX43" fmla="*/ 1852093 w 2352022"/>
                <a:gd name="connsiteY43" fmla="*/ 869630 h 2124316"/>
                <a:gd name="connsiteX44" fmla="*/ 1749182 w 2352022"/>
                <a:gd name="connsiteY44" fmla="*/ 1046413 h 2124316"/>
                <a:gd name="connsiteX45" fmla="*/ 1721867 w 2352022"/>
                <a:gd name="connsiteY45" fmla="*/ 1067001 h 2124316"/>
                <a:gd name="connsiteX46" fmla="*/ 1732168 w 2352022"/>
                <a:gd name="connsiteY46" fmla="*/ 1167809 h 2124316"/>
                <a:gd name="connsiteX47" fmla="*/ 1720869 w 2352022"/>
                <a:gd name="connsiteY47" fmla="*/ 1278390 h 2124316"/>
                <a:gd name="connsiteX48" fmla="*/ 1718551 w 2352022"/>
                <a:gd name="connsiteY48" fmla="*/ 1285755 h 2124316"/>
                <a:gd name="connsiteX49" fmla="*/ 1768414 w 2352022"/>
                <a:gd name="connsiteY49" fmla="*/ 1276519 h 2124316"/>
                <a:gd name="connsiteX50" fmla="*/ 1858548 w 2352022"/>
                <a:gd name="connsiteY50" fmla="*/ 1287813 h 2124316"/>
                <a:gd name="connsiteX51" fmla="*/ 2221662 w 2352022"/>
                <a:gd name="connsiteY51" fmla="*/ 1496905 h 2124316"/>
                <a:gd name="connsiteX52" fmla="*/ 2254790 w 2352022"/>
                <a:gd name="connsiteY52" fmla="*/ 1542940 h 2124316"/>
                <a:gd name="connsiteX53" fmla="*/ 2317172 w 2352022"/>
                <a:gd name="connsiteY53" fmla="*/ 1715893 h 2124316"/>
                <a:gd name="connsiteX54" fmla="*/ 2352022 w 2352022"/>
                <a:gd name="connsiteY54" fmla="*/ 1826892 h 2124316"/>
                <a:gd name="connsiteX55" fmla="*/ 2339116 w 2352022"/>
                <a:gd name="connsiteY55" fmla="*/ 1808822 h 2124316"/>
                <a:gd name="connsiteX56" fmla="*/ 2229836 w 2352022"/>
                <a:gd name="connsiteY56" fmla="*/ 1602311 h 2124316"/>
                <a:gd name="connsiteX57" fmla="*/ 2186813 w 2352022"/>
                <a:gd name="connsiteY57" fmla="*/ 1549824 h 2124316"/>
                <a:gd name="connsiteX58" fmla="*/ 1853385 w 2352022"/>
                <a:gd name="connsiteY58" fmla="*/ 1363965 h 2124316"/>
                <a:gd name="connsiteX59" fmla="*/ 1748839 w 2352022"/>
                <a:gd name="connsiteY59" fmla="*/ 1353208 h 2124316"/>
                <a:gd name="connsiteX60" fmla="*/ 1692833 w 2352022"/>
                <a:gd name="connsiteY60" fmla="*/ 1367496 h 2124316"/>
                <a:gd name="connsiteX61" fmla="*/ 1688462 w 2352022"/>
                <a:gd name="connsiteY61" fmla="*/ 1381386 h 2124316"/>
                <a:gd name="connsiteX62" fmla="*/ 1637185 w 2352022"/>
                <a:gd name="connsiteY62" fmla="*/ 1474590 h 2124316"/>
                <a:gd name="connsiteX63" fmla="*/ 1617417 w 2352022"/>
                <a:gd name="connsiteY63" fmla="*/ 1498228 h 2124316"/>
                <a:gd name="connsiteX64" fmla="*/ 1741524 w 2352022"/>
                <a:gd name="connsiteY64" fmla="*/ 1497335 h 2124316"/>
                <a:gd name="connsiteX65" fmla="*/ 1884362 w 2352022"/>
                <a:gd name="connsiteY65" fmla="*/ 1543801 h 2124316"/>
                <a:gd name="connsiteX66" fmla="*/ 2134326 w 2352022"/>
                <a:gd name="connsiteY66" fmla="*/ 1804090 h 2124316"/>
                <a:gd name="connsiteX67" fmla="*/ 2155406 w 2352022"/>
                <a:gd name="connsiteY67" fmla="*/ 1864321 h 2124316"/>
                <a:gd name="connsiteX68" fmla="*/ 2167023 w 2352022"/>
                <a:gd name="connsiteY68" fmla="*/ 2119879 h 2124316"/>
                <a:gd name="connsiteX69" fmla="*/ 2163151 w 2352022"/>
                <a:gd name="connsiteY69" fmla="*/ 2124181 h 2124316"/>
                <a:gd name="connsiteX70" fmla="*/ 2124430 w 2352022"/>
                <a:gd name="connsiteY70" fmla="*/ 1927566 h 2124316"/>
                <a:gd name="connsiteX71" fmla="*/ 2093022 w 2352022"/>
                <a:gd name="connsiteY71" fmla="*/ 1847543 h 2124316"/>
                <a:gd name="connsiteX72" fmla="*/ 1851664 w 2352022"/>
                <a:gd name="connsiteY72" fmla="*/ 1603172 h 2124316"/>
                <a:gd name="connsiteX73" fmla="*/ 1753571 w 2352022"/>
                <a:gd name="connsiteY73" fmla="*/ 1566172 h 2124316"/>
                <a:gd name="connsiteX74" fmla="*/ 1608208 w 2352022"/>
                <a:gd name="connsiteY74" fmla="*/ 1566011 h 2124316"/>
                <a:gd name="connsiteX75" fmla="*/ 1550316 w 2352022"/>
                <a:gd name="connsiteY75" fmla="*/ 1571227 h 2124316"/>
                <a:gd name="connsiteX76" fmla="*/ 1486964 w 2352022"/>
                <a:gd name="connsiteY76" fmla="*/ 1622796 h 2124316"/>
                <a:gd name="connsiteX77" fmla="*/ 1392492 w 2352022"/>
                <a:gd name="connsiteY77" fmla="*/ 1673385 h 2124316"/>
                <a:gd name="connsiteX78" fmla="*/ 1377177 w 2352022"/>
                <a:gd name="connsiteY78" fmla="*/ 1678075 h 2124316"/>
                <a:gd name="connsiteX79" fmla="*/ 1364213 w 2352022"/>
                <a:gd name="connsiteY79" fmla="*/ 1691369 h 2124316"/>
                <a:gd name="connsiteX80" fmla="*/ 1347865 w 2352022"/>
                <a:gd name="connsiteY80" fmla="*/ 1722345 h 2124316"/>
                <a:gd name="connsiteX81" fmla="*/ 1261818 w 2352022"/>
                <a:gd name="connsiteY81" fmla="*/ 1892718 h 2124316"/>
                <a:gd name="connsiteX82" fmla="*/ 1257085 w 2352022"/>
                <a:gd name="connsiteY82" fmla="*/ 1906484 h 2124316"/>
                <a:gd name="connsiteX83" fmla="*/ 1211480 w 2352022"/>
                <a:gd name="connsiteY83" fmla="*/ 2001996 h 2124316"/>
                <a:gd name="connsiteX84" fmla="*/ 1231271 w 2352022"/>
                <a:gd name="connsiteY84" fmla="*/ 1964565 h 2124316"/>
                <a:gd name="connsiteX85" fmla="*/ 1223528 w 2352022"/>
                <a:gd name="connsiteY85" fmla="*/ 1925416 h 2124316"/>
                <a:gd name="connsiteX86" fmla="*/ 1198574 w 2352022"/>
                <a:gd name="connsiteY86" fmla="*/ 1924555 h 2124316"/>
                <a:gd name="connsiteX87" fmla="*/ 1138343 w 2352022"/>
                <a:gd name="connsiteY87" fmla="*/ 1921973 h 2124316"/>
                <a:gd name="connsiteX88" fmla="*/ 1117261 w 2352022"/>
                <a:gd name="connsiteY88" fmla="*/ 1930577 h 2124316"/>
                <a:gd name="connsiteX89" fmla="*/ 1114680 w 2352022"/>
                <a:gd name="connsiteY89" fmla="*/ 1968437 h 2124316"/>
                <a:gd name="connsiteX90" fmla="*/ 1133609 w 2352022"/>
                <a:gd name="connsiteY90" fmla="*/ 2002856 h 2124316"/>
                <a:gd name="connsiteX91" fmla="*/ 1087575 w 2352022"/>
                <a:gd name="connsiteY91" fmla="*/ 1906054 h 2124316"/>
                <a:gd name="connsiteX92" fmla="*/ 1084132 w 2352022"/>
                <a:gd name="connsiteY92" fmla="*/ 1893578 h 2124316"/>
                <a:gd name="connsiteX93" fmla="*/ 996367 w 2352022"/>
                <a:gd name="connsiteY93" fmla="*/ 1716323 h 2124316"/>
                <a:gd name="connsiteX94" fmla="*/ 986041 w 2352022"/>
                <a:gd name="connsiteY94" fmla="*/ 1695672 h 2124316"/>
                <a:gd name="connsiteX95" fmla="*/ 965785 w 2352022"/>
                <a:gd name="connsiteY95" fmla="*/ 1675301 h 2124316"/>
                <a:gd name="connsiteX96" fmla="*/ 959530 w 2352022"/>
                <a:gd name="connsiteY96" fmla="*/ 1673385 h 2124316"/>
                <a:gd name="connsiteX97" fmla="*/ 865058 w 2352022"/>
                <a:gd name="connsiteY97" fmla="*/ 1622796 h 2124316"/>
                <a:gd name="connsiteX98" fmla="*/ 801706 w 2352022"/>
                <a:gd name="connsiteY98" fmla="*/ 1571227 h 2124316"/>
                <a:gd name="connsiteX99" fmla="*/ 751727 w 2352022"/>
                <a:gd name="connsiteY99" fmla="*/ 1566602 h 2124316"/>
                <a:gd name="connsiteX100" fmla="*/ 621205 w 2352022"/>
                <a:gd name="connsiteY100" fmla="*/ 1563591 h 2124316"/>
                <a:gd name="connsiteX101" fmla="*/ 484821 w 2352022"/>
                <a:gd name="connsiteY101" fmla="*/ 1610057 h 2124316"/>
                <a:gd name="connsiteX102" fmla="*/ 258951 w 2352022"/>
                <a:gd name="connsiteY102" fmla="*/ 1839370 h 2124316"/>
                <a:gd name="connsiteX103" fmla="*/ 235288 w 2352022"/>
                <a:gd name="connsiteY103" fmla="*/ 1882821 h 2124316"/>
                <a:gd name="connsiteX104" fmla="*/ 194416 w 2352022"/>
                <a:gd name="connsiteY104" fmla="*/ 2056635 h 2124316"/>
                <a:gd name="connsiteX105" fmla="*/ 182800 w 2352022"/>
                <a:gd name="connsiteY105" fmla="*/ 2123751 h 2124316"/>
                <a:gd name="connsiteX106" fmla="*/ 189254 w 2352022"/>
                <a:gd name="connsiteY106" fmla="*/ 1878950 h 2124316"/>
                <a:gd name="connsiteX107" fmla="*/ 225823 w 2352022"/>
                <a:gd name="connsiteY107" fmla="*/ 1784299 h 2124316"/>
                <a:gd name="connsiteX108" fmla="*/ 443089 w 2352022"/>
                <a:gd name="connsiteY108" fmla="*/ 1557998 h 2124316"/>
                <a:gd name="connsiteX109" fmla="*/ 616472 w 2352022"/>
                <a:gd name="connsiteY109" fmla="*/ 1497335 h 2124316"/>
                <a:gd name="connsiteX110" fmla="*/ 734784 w 2352022"/>
                <a:gd name="connsiteY110" fmla="*/ 1498441 h 2124316"/>
                <a:gd name="connsiteX111" fmla="*/ 714837 w 2352022"/>
                <a:gd name="connsiteY111" fmla="*/ 1474590 h 2124316"/>
                <a:gd name="connsiteX112" fmla="*/ 663560 w 2352022"/>
                <a:gd name="connsiteY112" fmla="*/ 1381386 h 2124316"/>
                <a:gd name="connsiteX113" fmla="*/ 659428 w 2352022"/>
                <a:gd name="connsiteY113" fmla="*/ 1368255 h 2124316"/>
                <a:gd name="connsiteX114" fmla="*/ 642717 w 2352022"/>
                <a:gd name="connsiteY114" fmla="*/ 1362672 h 2124316"/>
                <a:gd name="connsiteX115" fmla="*/ 458579 w 2352022"/>
                <a:gd name="connsiteY115" fmla="*/ 1378592 h 2124316"/>
                <a:gd name="connsiteX116" fmla="*/ 184521 w 2352022"/>
                <a:gd name="connsiteY116" fmla="*/ 1533044 h 2124316"/>
                <a:gd name="connsiteX117" fmla="*/ 117405 w 2352022"/>
                <a:gd name="connsiteY117" fmla="*/ 1602311 h 2124316"/>
                <a:gd name="connsiteX118" fmla="*/ 10707 w 2352022"/>
                <a:gd name="connsiteY118" fmla="*/ 1801938 h 2124316"/>
                <a:gd name="connsiteX119" fmla="*/ 382 w 2352022"/>
                <a:gd name="connsiteY119" fmla="*/ 1816997 h 2124316"/>
                <a:gd name="connsiteX120" fmla="*/ 382 w 2352022"/>
                <a:gd name="connsiteY120" fmla="*/ 1807962 h 2124316"/>
                <a:gd name="connsiteX121" fmla="*/ 88150 w 2352022"/>
                <a:gd name="connsiteY121" fmla="*/ 1550255 h 2124316"/>
                <a:gd name="connsiteX122" fmla="*/ 138916 w 2352022"/>
                <a:gd name="connsiteY122" fmla="*/ 1483998 h 2124316"/>
                <a:gd name="connsiteX123" fmla="*/ 453845 w 2352022"/>
                <a:gd name="connsiteY123" fmla="*/ 1299430 h 2124316"/>
                <a:gd name="connsiteX124" fmla="*/ 592937 w 2352022"/>
                <a:gd name="connsiteY124" fmla="*/ 1277225 h 2124316"/>
                <a:gd name="connsiteX125" fmla="*/ 633119 w 2352022"/>
                <a:gd name="connsiteY125" fmla="*/ 1284639 h 2124316"/>
                <a:gd name="connsiteX126" fmla="*/ 631153 w 2352022"/>
                <a:gd name="connsiteY126" fmla="*/ 1278390 h 2124316"/>
                <a:gd name="connsiteX127" fmla="*/ 619854 w 2352022"/>
                <a:gd name="connsiteY127" fmla="*/ 1167809 h 2124316"/>
                <a:gd name="connsiteX128" fmla="*/ 629671 w 2352022"/>
                <a:gd name="connsiteY128" fmla="*/ 1071730 h 2124316"/>
                <a:gd name="connsiteX129" fmla="*/ 623787 w 2352022"/>
                <a:gd name="connsiteY129" fmla="*/ 1067966 h 2124316"/>
                <a:gd name="connsiteX130" fmla="*/ 510636 w 2352022"/>
                <a:gd name="connsiteY130" fmla="*/ 918245 h 2124316"/>
                <a:gd name="connsiteX131" fmla="*/ 443950 w 2352022"/>
                <a:gd name="connsiteY131" fmla="*/ 568898 h 2124316"/>
                <a:gd name="connsiteX132" fmla="*/ 471054 w 2352022"/>
                <a:gd name="connsiteY132" fmla="*/ 452735 h 2124316"/>
                <a:gd name="connsiteX133" fmla="*/ 593670 w 2352022"/>
                <a:gd name="connsiteY133" fmla="*/ 247517 h 2124316"/>
                <a:gd name="connsiteX134" fmla="*/ 606146 w 2352022"/>
                <a:gd name="connsiteY134" fmla="*/ 239342 h 2124316"/>
                <a:gd name="connsiteX135" fmla="*/ 523972 w 2352022"/>
                <a:gd name="connsiteY135" fmla="*/ 444562 h 2124316"/>
                <a:gd name="connsiteX136" fmla="*/ 508055 w 2352022"/>
                <a:gd name="connsiteY136" fmla="*/ 549107 h 2124316"/>
                <a:gd name="connsiteX137" fmla="*/ 563123 w 2352022"/>
                <a:gd name="connsiteY137" fmla="*/ 843816 h 2124316"/>
                <a:gd name="connsiteX138" fmla="*/ 644256 w 2352022"/>
                <a:gd name="connsiteY138" fmla="*/ 990955 h 2124316"/>
                <a:gd name="connsiteX139" fmla="*/ 650501 w 2352022"/>
                <a:gd name="connsiteY139" fmla="*/ 995736 h 2124316"/>
                <a:gd name="connsiteX140" fmla="*/ 663560 w 2352022"/>
                <a:gd name="connsiteY140" fmla="*/ 954232 h 2124316"/>
                <a:gd name="connsiteX141" fmla="*/ 782749 w 2352022"/>
                <a:gd name="connsiteY141" fmla="*/ 779823 h 2124316"/>
                <a:gd name="connsiteX142" fmla="*/ 812525 w 2352022"/>
                <a:gd name="connsiteY142" fmla="*/ 755585 h 2124316"/>
                <a:gd name="connsiteX143" fmla="*/ 805558 w 2352022"/>
                <a:gd name="connsiteY143" fmla="*/ 737818 h 2124316"/>
                <a:gd name="connsiteX144" fmla="*/ 782111 w 2352022"/>
                <a:gd name="connsiteY144" fmla="*/ 585677 h 2124316"/>
                <a:gd name="connsiteX145" fmla="*/ 800611 w 2352022"/>
                <a:gd name="connsiteY145" fmla="*/ 317644 h 2124316"/>
                <a:gd name="connsiteX146" fmla="*/ 846216 w 2352022"/>
                <a:gd name="connsiteY146" fmla="*/ 159749 h 2124316"/>
                <a:gd name="connsiteX147" fmla="*/ 965819 w 2352022"/>
                <a:gd name="connsiteY147" fmla="*/ 3575 h 2124316"/>
                <a:gd name="connsiteX148" fmla="*/ 968831 w 2352022"/>
                <a:gd name="connsiteY148" fmla="*/ 510 h 212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2352022" h="2124316">
                  <a:moveTo>
                    <a:pt x="1133180" y="1878950"/>
                  </a:moveTo>
                  <a:cubicBezTo>
                    <a:pt x="1125434" y="1879381"/>
                    <a:pt x="1120703" y="1884544"/>
                    <a:pt x="1120703" y="1891856"/>
                  </a:cubicBezTo>
                  <a:cubicBezTo>
                    <a:pt x="1120271" y="1900031"/>
                    <a:pt x="1126295" y="1903044"/>
                    <a:pt x="1133609" y="1904333"/>
                  </a:cubicBezTo>
                  <a:cubicBezTo>
                    <a:pt x="1141354" y="1903044"/>
                    <a:pt x="1146087" y="1899171"/>
                    <a:pt x="1146087" y="1891427"/>
                  </a:cubicBezTo>
                  <a:cubicBezTo>
                    <a:pt x="1146087" y="1883253"/>
                    <a:pt x="1140924" y="1878518"/>
                    <a:pt x="1133180" y="1878950"/>
                  </a:cubicBezTo>
                  <a:close/>
                  <a:moveTo>
                    <a:pt x="1212771" y="1878090"/>
                  </a:moveTo>
                  <a:cubicBezTo>
                    <a:pt x="1205027" y="1879381"/>
                    <a:pt x="1200726" y="1883682"/>
                    <a:pt x="1200726" y="1891427"/>
                  </a:cubicBezTo>
                  <a:cubicBezTo>
                    <a:pt x="1201155" y="1898741"/>
                    <a:pt x="1204598" y="1903472"/>
                    <a:pt x="1211911" y="1903904"/>
                  </a:cubicBezTo>
                  <a:cubicBezTo>
                    <a:pt x="1220086" y="1904333"/>
                    <a:pt x="1224387" y="1899171"/>
                    <a:pt x="1224817" y="1891856"/>
                  </a:cubicBezTo>
                  <a:cubicBezTo>
                    <a:pt x="1225249" y="1884112"/>
                    <a:pt x="1220516" y="1879381"/>
                    <a:pt x="1212771" y="1878090"/>
                  </a:cubicBezTo>
                  <a:close/>
                  <a:moveTo>
                    <a:pt x="968831" y="510"/>
                  </a:moveTo>
                  <a:cubicBezTo>
                    <a:pt x="970015" y="-189"/>
                    <a:pt x="971413" y="-296"/>
                    <a:pt x="973133" y="995"/>
                  </a:cubicBezTo>
                  <a:cubicBezTo>
                    <a:pt x="944308" y="50040"/>
                    <a:pt x="917633" y="99946"/>
                    <a:pt x="893542" y="151145"/>
                  </a:cubicBezTo>
                  <a:cubicBezTo>
                    <a:pt x="877622" y="184271"/>
                    <a:pt x="861273" y="217400"/>
                    <a:pt x="857401" y="254830"/>
                  </a:cubicBezTo>
                  <a:cubicBezTo>
                    <a:pt x="844065" y="375296"/>
                    <a:pt x="843634" y="496189"/>
                    <a:pt x="851809" y="617083"/>
                  </a:cubicBezTo>
                  <a:cubicBezTo>
                    <a:pt x="853746" y="646555"/>
                    <a:pt x="857080" y="675703"/>
                    <a:pt x="863748" y="704098"/>
                  </a:cubicBezTo>
                  <a:lnTo>
                    <a:pt x="866771" y="711905"/>
                  </a:lnTo>
                  <a:lnTo>
                    <a:pt x="959530" y="662233"/>
                  </a:lnTo>
                  <a:cubicBezTo>
                    <a:pt x="1026067" y="634468"/>
                    <a:pt x="1099222" y="619114"/>
                    <a:pt x="1176011" y="619114"/>
                  </a:cubicBezTo>
                  <a:cubicBezTo>
                    <a:pt x="1252800" y="619114"/>
                    <a:pt x="1325955" y="634468"/>
                    <a:pt x="1392492" y="662233"/>
                  </a:cubicBezTo>
                  <a:lnTo>
                    <a:pt x="1478432" y="708254"/>
                  </a:lnTo>
                  <a:lnTo>
                    <a:pt x="1487259" y="675165"/>
                  </a:lnTo>
                  <a:cubicBezTo>
                    <a:pt x="1503177" y="549107"/>
                    <a:pt x="1500595" y="422619"/>
                    <a:pt x="1492852" y="296562"/>
                  </a:cubicBezTo>
                  <a:cubicBezTo>
                    <a:pt x="1490269" y="256551"/>
                    <a:pt x="1483387" y="217400"/>
                    <a:pt x="1466608" y="180400"/>
                  </a:cubicBezTo>
                  <a:cubicBezTo>
                    <a:pt x="1441655" y="124900"/>
                    <a:pt x="1412830" y="71552"/>
                    <a:pt x="1384004" y="18204"/>
                  </a:cubicBezTo>
                  <a:cubicBezTo>
                    <a:pt x="1381422" y="13041"/>
                    <a:pt x="1375829" y="8738"/>
                    <a:pt x="1377980" y="1854"/>
                  </a:cubicBezTo>
                  <a:cubicBezTo>
                    <a:pt x="1405945" y="25087"/>
                    <a:pt x="1476933" y="117157"/>
                    <a:pt x="1502317" y="163190"/>
                  </a:cubicBezTo>
                  <a:cubicBezTo>
                    <a:pt x="1513932" y="184271"/>
                    <a:pt x="1523398" y="206213"/>
                    <a:pt x="1528561" y="229876"/>
                  </a:cubicBezTo>
                  <a:cubicBezTo>
                    <a:pt x="1555234" y="349051"/>
                    <a:pt x="1564700" y="469945"/>
                    <a:pt x="1562980" y="591701"/>
                  </a:cubicBezTo>
                  <a:cubicBezTo>
                    <a:pt x="1562334" y="638596"/>
                    <a:pt x="1555450" y="683448"/>
                    <a:pt x="1542812" y="726686"/>
                  </a:cubicBezTo>
                  <a:lnTo>
                    <a:pt x="1533932" y="751055"/>
                  </a:lnTo>
                  <a:lnTo>
                    <a:pt x="1569273" y="779823"/>
                  </a:lnTo>
                  <a:cubicBezTo>
                    <a:pt x="1619596" y="829470"/>
                    <a:pt x="1660319" y="888587"/>
                    <a:pt x="1688462" y="954232"/>
                  </a:cubicBezTo>
                  <a:lnTo>
                    <a:pt x="1699159" y="988229"/>
                  </a:lnTo>
                  <a:lnTo>
                    <a:pt x="1734533" y="953847"/>
                  </a:lnTo>
                  <a:cubicBezTo>
                    <a:pt x="1749053" y="934164"/>
                    <a:pt x="1760239" y="912007"/>
                    <a:pt x="1768199" y="886839"/>
                  </a:cubicBezTo>
                  <a:cubicBezTo>
                    <a:pt x="1797455" y="794769"/>
                    <a:pt x="1814234" y="700119"/>
                    <a:pt x="1831013" y="605037"/>
                  </a:cubicBezTo>
                  <a:cubicBezTo>
                    <a:pt x="1843490" y="535341"/>
                    <a:pt x="1834455" y="469945"/>
                    <a:pt x="1808641" y="405410"/>
                  </a:cubicBezTo>
                  <a:cubicBezTo>
                    <a:pt x="1787559" y="352492"/>
                    <a:pt x="1766478" y="299574"/>
                    <a:pt x="1743677" y="247085"/>
                  </a:cubicBezTo>
                  <a:cubicBezTo>
                    <a:pt x="1741524" y="242354"/>
                    <a:pt x="1736793" y="237620"/>
                    <a:pt x="1739805" y="230307"/>
                  </a:cubicBezTo>
                  <a:cubicBezTo>
                    <a:pt x="1741956" y="232028"/>
                    <a:pt x="1743677" y="233319"/>
                    <a:pt x="1744536" y="234609"/>
                  </a:cubicBezTo>
                  <a:cubicBezTo>
                    <a:pt x="1792292" y="309899"/>
                    <a:pt x="1839187" y="385190"/>
                    <a:pt x="1880919" y="463922"/>
                  </a:cubicBezTo>
                  <a:cubicBezTo>
                    <a:pt x="1897698" y="496189"/>
                    <a:pt x="1904152" y="529317"/>
                    <a:pt x="1902431" y="565026"/>
                  </a:cubicBezTo>
                  <a:cubicBezTo>
                    <a:pt x="1897698" y="668281"/>
                    <a:pt x="1879629" y="769385"/>
                    <a:pt x="1852093" y="869630"/>
                  </a:cubicBezTo>
                  <a:cubicBezTo>
                    <a:pt x="1832734" y="940295"/>
                    <a:pt x="1800063" y="999343"/>
                    <a:pt x="1749182" y="1046413"/>
                  </a:cubicBezTo>
                  <a:lnTo>
                    <a:pt x="1721867" y="1067001"/>
                  </a:lnTo>
                  <a:lnTo>
                    <a:pt x="1732168" y="1167809"/>
                  </a:lnTo>
                  <a:cubicBezTo>
                    <a:pt x="1732168" y="1205689"/>
                    <a:pt x="1728277" y="1242672"/>
                    <a:pt x="1720869" y="1278390"/>
                  </a:cubicBezTo>
                  <a:lnTo>
                    <a:pt x="1718551" y="1285755"/>
                  </a:lnTo>
                  <a:lnTo>
                    <a:pt x="1768414" y="1276519"/>
                  </a:lnTo>
                  <a:cubicBezTo>
                    <a:pt x="1798100" y="1274583"/>
                    <a:pt x="1828002" y="1277272"/>
                    <a:pt x="1858548" y="1287813"/>
                  </a:cubicBezTo>
                  <a:cubicBezTo>
                    <a:pt x="1993209" y="1333848"/>
                    <a:pt x="2113245" y="1405267"/>
                    <a:pt x="2221662" y="1496905"/>
                  </a:cubicBezTo>
                  <a:cubicBezTo>
                    <a:pt x="2236289" y="1509381"/>
                    <a:pt x="2247045" y="1524870"/>
                    <a:pt x="2254790" y="1542940"/>
                  </a:cubicBezTo>
                  <a:cubicBezTo>
                    <a:pt x="2279744" y="1599300"/>
                    <a:pt x="2298674" y="1657380"/>
                    <a:pt x="2317172" y="1715893"/>
                  </a:cubicBezTo>
                  <a:cubicBezTo>
                    <a:pt x="2328789" y="1752031"/>
                    <a:pt x="2339976" y="1788171"/>
                    <a:pt x="2352022" y="1826892"/>
                  </a:cubicBezTo>
                  <a:cubicBezTo>
                    <a:pt x="2342556" y="1821730"/>
                    <a:pt x="2341697" y="1814416"/>
                    <a:pt x="2339116" y="1808822"/>
                  </a:cubicBezTo>
                  <a:cubicBezTo>
                    <a:pt x="2305556" y="1738694"/>
                    <a:pt x="2271569" y="1668137"/>
                    <a:pt x="2229836" y="1602311"/>
                  </a:cubicBezTo>
                  <a:cubicBezTo>
                    <a:pt x="2217791" y="1582951"/>
                    <a:pt x="2205744" y="1563161"/>
                    <a:pt x="2186813" y="1549824"/>
                  </a:cubicBezTo>
                  <a:cubicBezTo>
                    <a:pt x="2082268" y="1475824"/>
                    <a:pt x="1972558" y="1411719"/>
                    <a:pt x="1853385" y="1363965"/>
                  </a:cubicBezTo>
                  <a:cubicBezTo>
                    <a:pt x="1819397" y="1350627"/>
                    <a:pt x="1784979" y="1346756"/>
                    <a:pt x="1748839" y="1353208"/>
                  </a:cubicBezTo>
                  <a:lnTo>
                    <a:pt x="1692833" y="1367496"/>
                  </a:lnTo>
                  <a:lnTo>
                    <a:pt x="1688462" y="1381386"/>
                  </a:lnTo>
                  <a:cubicBezTo>
                    <a:pt x="1674391" y="1414209"/>
                    <a:pt x="1657174" y="1445399"/>
                    <a:pt x="1637185" y="1474590"/>
                  </a:cubicBezTo>
                  <a:lnTo>
                    <a:pt x="1617417" y="1498228"/>
                  </a:lnTo>
                  <a:lnTo>
                    <a:pt x="1741524" y="1497335"/>
                  </a:lnTo>
                  <a:cubicBezTo>
                    <a:pt x="1794013" y="1498626"/>
                    <a:pt x="1841767" y="1512823"/>
                    <a:pt x="1884362" y="1543801"/>
                  </a:cubicBezTo>
                  <a:cubicBezTo>
                    <a:pt x="1983315" y="1615648"/>
                    <a:pt x="2065919" y="1703416"/>
                    <a:pt x="2134326" y="1804090"/>
                  </a:cubicBezTo>
                  <a:cubicBezTo>
                    <a:pt x="2146802" y="1822159"/>
                    <a:pt x="2152826" y="1842381"/>
                    <a:pt x="2155406" y="1864321"/>
                  </a:cubicBezTo>
                  <a:cubicBezTo>
                    <a:pt x="2165302" y="1949077"/>
                    <a:pt x="2165732" y="2034693"/>
                    <a:pt x="2167023" y="2119879"/>
                  </a:cubicBezTo>
                  <a:cubicBezTo>
                    <a:pt x="2167023" y="2121600"/>
                    <a:pt x="2167883" y="2125042"/>
                    <a:pt x="2163151" y="2124181"/>
                  </a:cubicBezTo>
                  <a:cubicBezTo>
                    <a:pt x="2152395" y="2058356"/>
                    <a:pt x="2141639" y="1992100"/>
                    <a:pt x="2124430" y="1927566"/>
                  </a:cubicBezTo>
                  <a:cubicBezTo>
                    <a:pt x="2117116" y="1899601"/>
                    <a:pt x="2111522" y="1870775"/>
                    <a:pt x="2093022" y="1847543"/>
                  </a:cubicBezTo>
                  <a:cubicBezTo>
                    <a:pt x="2021605" y="1757195"/>
                    <a:pt x="1942443" y="1674159"/>
                    <a:pt x="1851664" y="1603172"/>
                  </a:cubicBezTo>
                  <a:cubicBezTo>
                    <a:pt x="1822839" y="1580369"/>
                    <a:pt x="1790141" y="1569184"/>
                    <a:pt x="1753571" y="1566172"/>
                  </a:cubicBezTo>
                  <a:cubicBezTo>
                    <a:pt x="1704955" y="1562300"/>
                    <a:pt x="1656555" y="1563053"/>
                    <a:pt x="1608208" y="1566011"/>
                  </a:cubicBezTo>
                  <a:lnTo>
                    <a:pt x="1550316" y="1571227"/>
                  </a:lnTo>
                  <a:lnTo>
                    <a:pt x="1486964" y="1622796"/>
                  </a:lnTo>
                  <a:cubicBezTo>
                    <a:pt x="1457376" y="1642517"/>
                    <a:pt x="1425761" y="1659502"/>
                    <a:pt x="1392492" y="1673385"/>
                  </a:cubicBezTo>
                  <a:lnTo>
                    <a:pt x="1377177" y="1678075"/>
                  </a:lnTo>
                  <a:lnTo>
                    <a:pt x="1364213" y="1691369"/>
                  </a:lnTo>
                  <a:cubicBezTo>
                    <a:pt x="1353887" y="1699974"/>
                    <a:pt x="1349584" y="1709869"/>
                    <a:pt x="1347865" y="1722345"/>
                  </a:cubicBezTo>
                  <a:cubicBezTo>
                    <a:pt x="1337968" y="1788601"/>
                    <a:pt x="1313876" y="1847543"/>
                    <a:pt x="1261818" y="1892718"/>
                  </a:cubicBezTo>
                  <a:cubicBezTo>
                    <a:pt x="1257516" y="1896590"/>
                    <a:pt x="1254934" y="1899601"/>
                    <a:pt x="1257085" y="1906484"/>
                  </a:cubicBezTo>
                  <a:cubicBezTo>
                    <a:pt x="1269991" y="1952519"/>
                    <a:pt x="1257516" y="1978333"/>
                    <a:pt x="1211480" y="2001996"/>
                  </a:cubicBezTo>
                  <a:cubicBezTo>
                    <a:pt x="1218365" y="1989090"/>
                    <a:pt x="1225249" y="1977043"/>
                    <a:pt x="1231271" y="1964565"/>
                  </a:cubicBezTo>
                  <a:cubicBezTo>
                    <a:pt x="1238586" y="1949938"/>
                    <a:pt x="1232132" y="1937461"/>
                    <a:pt x="1223528" y="1925416"/>
                  </a:cubicBezTo>
                  <a:cubicBezTo>
                    <a:pt x="1215353" y="1914229"/>
                    <a:pt x="1206748" y="1922832"/>
                    <a:pt x="1198574" y="1924555"/>
                  </a:cubicBezTo>
                  <a:cubicBezTo>
                    <a:pt x="1178354" y="1928426"/>
                    <a:pt x="1158132" y="1928856"/>
                    <a:pt x="1138343" y="1921973"/>
                  </a:cubicBezTo>
                  <a:cubicBezTo>
                    <a:pt x="1128017" y="1918532"/>
                    <a:pt x="1122853" y="1921973"/>
                    <a:pt x="1117261" y="1930577"/>
                  </a:cubicBezTo>
                  <a:cubicBezTo>
                    <a:pt x="1109517" y="1943055"/>
                    <a:pt x="1107365" y="1955531"/>
                    <a:pt x="1114680" y="1968437"/>
                  </a:cubicBezTo>
                  <a:cubicBezTo>
                    <a:pt x="1120703" y="1979624"/>
                    <a:pt x="1126727" y="1990381"/>
                    <a:pt x="1133609" y="2002856"/>
                  </a:cubicBezTo>
                  <a:cubicBezTo>
                    <a:pt x="1085423" y="1975752"/>
                    <a:pt x="1074667" y="1953810"/>
                    <a:pt x="1087575" y="1906054"/>
                  </a:cubicBezTo>
                  <a:cubicBezTo>
                    <a:pt x="1089295" y="1900031"/>
                    <a:pt x="1088435" y="1897019"/>
                    <a:pt x="1084132" y="1893578"/>
                  </a:cubicBezTo>
                  <a:cubicBezTo>
                    <a:pt x="1029924" y="1846682"/>
                    <a:pt x="1005830" y="1785159"/>
                    <a:pt x="996367" y="1716323"/>
                  </a:cubicBezTo>
                  <a:cubicBezTo>
                    <a:pt x="995076" y="1708148"/>
                    <a:pt x="992924" y="1701265"/>
                    <a:pt x="986041" y="1695672"/>
                  </a:cubicBezTo>
                  <a:lnTo>
                    <a:pt x="965785" y="1675301"/>
                  </a:lnTo>
                  <a:lnTo>
                    <a:pt x="959530" y="1673385"/>
                  </a:lnTo>
                  <a:cubicBezTo>
                    <a:pt x="926261" y="1659502"/>
                    <a:pt x="894646" y="1642517"/>
                    <a:pt x="865058" y="1622796"/>
                  </a:cubicBezTo>
                  <a:lnTo>
                    <a:pt x="801706" y="1571227"/>
                  </a:lnTo>
                  <a:lnTo>
                    <a:pt x="751727" y="1566602"/>
                  </a:lnTo>
                  <a:cubicBezTo>
                    <a:pt x="708328" y="1563698"/>
                    <a:pt x="664874" y="1562300"/>
                    <a:pt x="621205" y="1563591"/>
                  </a:cubicBezTo>
                  <a:cubicBezTo>
                    <a:pt x="570867" y="1564881"/>
                    <a:pt x="524833" y="1576928"/>
                    <a:pt x="484821" y="1610057"/>
                  </a:cubicBezTo>
                  <a:cubicBezTo>
                    <a:pt x="401356" y="1678894"/>
                    <a:pt x="327357" y="1755905"/>
                    <a:pt x="258951" y="1839370"/>
                  </a:cubicBezTo>
                  <a:cubicBezTo>
                    <a:pt x="248195" y="1852276"/>
                    <a:pt x="240881" y="1866903"/>
                    <a:pt x="235288" y="1882821"/>
                  </a:cubicBezTo>
                  <a:cubicBezTo>
                    <a:pt x="215928" y="1939182"/>
                    <a:pt x="205172" y="1997694"/>
                    <a:pt x="194416" y="2056635"/>
                  </a:cubicBezTo>
                  <a:cubicBezTo>
                    <a:pt x="190543" y="2079006"/>
                    <a:pt x="186672" y="2101379"/>
                    <a:pt x="182800" y="2123751"/>
                  </a:cubicBezTo>
                  <a:cubicBezTo>
                    <a:pt x="180218" y="2041577"/>
                    <a:pt x="181940" y="1960264"/>
                    <a:pt x="189254" y="1878950"/>
                  </a:cubicBezTo>
                  <a:cubicBezTo>
                    <a:pt x="192266" y="1843240"/>
                    <a:pt x="204743" y="1812694"/>
                    <a:pt x="225823" y="1784299"/>
                  </a:cubicBezTo>
                  <a:cubicBezTo>
                    <a:pt x="288206" y="1699113"/>
                    <a:pt x="360055" y="1622963"/>
                    <a:pt x="443089" y="1557998"/>
                  </a:cubicBezTo>
                  <a:cubicBezTo>
                    <a:pt x="494287" y="1517986"/>
                    <a:pt x="550647" y="1497335"/>
                    <a:pt x="616472" y="1497335"/>
                  </a:cubicBezTo>
                  <a:lnTo>
                    <a:pt x="734784" y="1498441"/>
                  </a:lnTo>
                  <a:lnTo>
                    <a:pt x="714837" y="1474590"/>
                  </a:lnTo>
                  <a:cubicBezTo>
                    <a:pt x="694848" y="1445399"/>
                    <a:pt x="677631" y="1414209"/>
                    <a:pt x="663560" y="1381386"/>
                  </a:cubicBezTo>
                  <a:lnTo>
                    <a:pt x="659428" y="1368255"/>
                  </a:lnTo>
                  <a:lnTo>
                    <a:pt x="642717" y="1362672"/>
                  </a:lnTo>
                  <a:cubicBezTo>
                    <a:pt x="578612" y="1344604"/>
                    <a:pt x="518809" y="1350627"/>
                    <a:pt x="458579" y="1378592"/>
                  </a:cubicBezTo>
                  <a:cubicBezTo>
                    <a:pt x="363067" y="1423336"/>
                    <a:pt x="272289" y="1474963"/>
                    <a:pt x="184521" y="1533044"/>
                  </a:cubicBezTo>
                  <a:cubicBezTo>
                    <a:pt x="156986" y="1551545"/>
                    <a:pt x="135044" y="1574346"/>
                    <a:pt x="117405" y="1602311"/>
                  </a:cubicBezTo>
                  <a:cubicBezTo>
                    <a:pt x="76964" y="1665986"/>
                    <a:pt x="43836" y="1733963"/>
                    <a:pt x="10707" y="1801938"/>
                  </a:cubicBezTo>
                  <a:cubicBezTo>
                    <a:pt x="8126" y="1807101"/>
                    <a:pt x="7696" y="1813985"/>
                    <a:pt x="382" y="1816997"/>
                  </a:cubicBezTo>
                  <a:cubicBezTo>
                    <a:pt x="382" y="1813555"/>
                    <a:pt x="-478" y="1810544"/>
                    <a:pt x="382" y="1807962"/>
                  </a:cubicBezTo>
                  <a:cubicBezTo>
                    <a:pt x="27488" y="1721485"/>
                    <a:pt x="53730" y="1634580"/>
                    <a:pt x="88150" y="1550255"/>
                  </a:cubicBezTo>
                  <a:cubicBezTo>
                    <a:pt x="99336" y="1523149"/>
                    <a:pt x="116544" y="1501638"/>
                    <a:pt x="138916" y="1483998"/>
                  </a:cubicBezTo>
                  <a:cubicBezTo>
                    <a:pt x="234857" y="1406988"/>
                    <a:pt x="338973" y="1344604"/>
                    <a:pt x="453845" y="1299430"/>
                  </a:cubicBezTo>
                  <a:cubicBezTo>
                    <a:pt x="499665" y="1281683"/>
                    <a:pt x="545484" y="1272889"/>
                    <a:pt x="592937" y="1277225"/>
                  </a:cubicBezTo>
                  <a:lnTo>
                    <a:pt x="633119" y="1284639"/>
                  </a:lnTo>
                  <a:lnTo>
                    <a:pt x="631153" y="1278390"/>
                  </a:lnTo>
                  <a:cubicBezTo>
                    <a:pt x="623745" y="1242672"/>
                    <a:pt x="619854" y="1205689"/>
                    <a:pt x="619854" y="1167809"/>
                  </a:cubicBezTo>
                  <a:lnTo>
                    <a:pt x="629671" y="1071730"/>
                  </a:lnTo>
                  <a:lnTo>
                    <a:pt x="623787" y="1067966"/>
                  </a:lnTo>
                  <a:cubicBezTo>
                    <a:pt x="568717" y="1030106"/>
                    <a:pt x="532578" y="980629"/>
                    <a:pt x="510636" y="918245"/>
                  </a:cubicBezTo>
                  <a:cubicBezTo>
                    <a:pt x="470624" y="805095"/>
                    <a:pt x="450404" y="688502"/>
                    <a:pt x="443950" y="568898"/>
                  </a:cubicBezTo>
                  <a:cubicBezTo>
                    <a:pt x="441798" y="527166"/>
                    <a:pt x="451264" y="489306"/>
                    <a:pt x="471054" y="452735"/>
                  </a:cubicBezTo>
                  <a:cubicBezTo>
                    <a:pt x="509345" y="382608"/>
                    <a:pt x="551078" y="314631"/>
                    <a:pt x="593670" y="247517"/>
                  </a:cubicBezTo>
                  <a:cubicBezTo>
                    <a:pt x="596252" y="243214"/>
                    <a:pt x="597973" y="237191"/>
                    <a:pt x="606146" y="239342"/>
                  </a:cubicBezTo>
                  <a:cubicBezTo>
                    <a:pt x="576031" y="307319"/>
                    <a:pt x="546775" y="374433"/>
                    <a:pt x="523972" y="444562"/>
                  </a:cubicBezTo>
                  <a:cubicBezTo>
                    <a:pt x="512787" y="478549"/>
                    <a:pt x="503752" y="512538"/>
                    <a:pt x="508055" y="549107"/>
                  </a:cubicBezTo>
                  <a:cubicBezTo>
                    <a:pt x="519241" y="648491"/>
                    <a:pt x="539031" y="746584"/>
                    <a:pt x="563123" y="843816"/>
                  </a:cubicBezTo>
                  <a:cubicBezTo>
                    <a:pt x="577643" y="902543"/>
                    <a:pt x="603054" y="951831"/>
                    <a:pt x="644256" y="990955"/>
                  </a:cubicBezTo>
                  <a:lnTo>
                    <a:pt x="650501" y="995736"/>
                  </a:lnTo>
                  <a:lnTo>
                    <a:pt x="663560" y="954232"/>
                  </a:lnTo>
                  <a:cubicBezTo>
                    <a:pt x="691703" y="888587"/>
                    <a:pt x="732426" y="829470"/>
                    <a:pt x="782749" y="779823"/>
                  </a:cubicBezTo>
                  <a:lnTo>
                    <a:pt x="812525" y="755585"/>
                  </a:lnTo>
                  <a:lnTo>
                    <a:pt x="805558" y="737818"/>
                  </a:lnTo>
                  <a:cubicBezTo>
                    <a:pt x="790285" y="689470"/>
                    <a:pt x="781896" y="639026"/>
                    <a:pt x="782111" y="585677"/>
                  </a:cubicBezTo>
                  <a:cubicBezTo>
                    <a:pt x="782542" y="495758"/>
                    <a:pt x="786845" y="406702"/>
                    <a:pt x="800611" y="317644"/>
                  </a:cubicBezTo>
                  <a:cubicBezTo>
                    <a:pt x="809216" y="263005"/>
                    <a:pt x="816531" y="208365"/>
                    <a:pt x="846216" y="159749"/>
                  </a:cubicBezTo>
                  <a:cubicBezTo>
                    <a:pt x="880633" y="103390"/>
                    <a:pt x="922366" y="52621"/>
                    <a:pt x="965819" y="3575"/>
                  </a:cubicBezTo>
                  <a:cubicBezTo>
                    <a:pt x="966680" y="2500"/>
                    <a:pt x="967648" y="1209"/>
                    <a:pt x="968831" y="51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0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5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-2103361"/>
            <a:ext cx="10950917" cy="11023681"/>
          </a:xfrm>
          <a:prstGeom prst="rect">
            <a:avLst/>
          </a:prstGeom>
        </p:spPr>
      </p:pic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stairs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949241" y="1677290"/>
            <a:ext cx="5838099" cy="3354137"/>
            <a:chOff x="5949241" y="1677290"/>
            <a:chExt cx="5838099" cy="3354137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5949241" y="2076923"/>
              <a:ext cx="5838099" cy="2954504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8261900" y="3408480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LOSE 1/2</a:t>
              </a:r>
            </a:p>
          </p:txBody>
        </p:sp>
        <p:grpSp>
          <p:nvGrpSpPr>
            <p:cNvPr id="5" name="Group 101">
              <a:extLst>
                <a:ext uri="{FF2B5EF4-FFF2-40B4-BE49-F238E27FC236}">
                  <a16:creationId xmlns:a16="http://schemas.microsoft.com/office/drawing/2014/main" id="{97DCBEF2-71F9-4785-8E0A-2AC88ACA78CA}"/>
                </a:ext>
              </a:extLst>
            </p:cNvPr>
            <p:cNvGrpSpPr/>
            <p:nvPr/>
          </p:nvGrpSpPr>
          <p:grpSpPr>
            <a:xfrm>
              <a:off x="8328248" y="1677290"/>
              <a:ext cx="1491748" cy="1731190"/>
              <a:chOff x="9380399" y="3193660"/>
              <a:chExt cx="2596141" cy="3596660"/>
            </a:xfrm>
          </p:grpSpPr>
          <p:sp>
            <p:nvSpPr>
              <p:cNvPr id="6" name="Freeform: Shape 102">
                <a:extLst>
                  <a:ext uri="{FF2B5EF4-FFF2-40B4-BE49-F238E27FC236}">
                    <a16:creationId xmlns:a16="http://schemas.microsoft.com/office/drawing/2014/main" id="{F83C5CEB-290C-455C-815D-EE0DA53848BC}"/>
                  </a:ext>
                </a:extLst>
              </p:cNvPr>
              <p:cNvSpPr/>
              <p:nvPr/>
            </p:nvSpPr>
            <p:spPr>
              <a:xfrm>
                <a:off x="9380399" y="3193660"/>
                <a:ext cx="2596141" cy="3596660"/>
              </a:xfrm>
              <a:custGeom>
                <a:avLst/>
                <a:gdLst>
                  <a:gd name="connsiteX0" fmla="*/ 738 w 4951523"/>
                  <a:gd name="connsiteY0" fmla="*/ 3756029 h 6859778"/>
                  <a:gd name="connsiteX1" fmla="*/ 138784 w 4951523"/>
                  <a:gd name="connsiteY1" fmla="*/ 3700663 h 6859778"/>
                  <a:gd name="connsiteX2" fmla="*/ 473933 w 4951523"/>
                  <a:gd name="connsiteY2" fmla="*/ 3638653 h 6859778"/>
                  <a:gd name="connsiteX3" fmla="*/ 614932 w 4951523"/>
                  <a:gd name="connsiteY3" fmla="*/ 3581810 h 6859778"/>
                  <a:gd name="connsiteX4" fmla="*/ 1043095 w 4951523"/>
                  <a:gd name="connsiteY4" fmla="*/ 3394304 h 6859778"/>
                  <a:gd name="connsiteX5" fmla="*/ 1129466 w 4951523"/>
                  <a:gd name="connsiteY5" fmla="*/ 3369943 h 6859778"/>
                  <a:gd name="connsiteX6" fmla="*/ 1168591 w 4951523"/>
                  <a:gd name="connsiteY6" fmla="*/ 3341153 h 6859778"/>
                  <a:gd name="connsiteX7" fmla="*/ 1218052 w 4951523"/>
                  <a:gd name="connsiteY7" fmla="*/ 3220086 h 6859778"/>
                  <a:gd name="connsiteX8" fmla="*/ 1239460 w 4951523"/>
                  <a:gd name="connsiteY8" fmla="*/ 3194987 h 6859778"/>
                  <a:gd name="connsiteX9" fmla="*/ 1376767 w 4951523"/>
                  <a:gd name="connsiteY9" fmla="*/ 3107877 h 6859778"/>
                  <a:gd name="connsiteX10" fmla="*/ 1403343 w 4951523"/>
                  <a:gd name="connsiteY10" fmla="*/ 3071705 h 6859778"/>
                  <a:gd name="connsiteX11" fmla="*/ 1508908 w 4951523"/>
                  <a:gd name="connsiteY11" fmla="*/ 2952853 h 6859778"/>
                  <a:gd name="connsiteX12" fmla="*/ 1643262 w 4951523"/>
                  <a:gd name="connsiteY12" fmla="*/ 2926277 h 6859778"/>
                  <a:gd name="connsiteX13" fmla="*/ 1762853 w 4951523"/>
                  <a:gd name="connsiteY13" fmla="*/ 2935874 h 6859778"/>
                  <a:gd name="connsiteX14" fmla="*/ 1782047 w 4951523"/>
                  <a:gd name="connsiteY14" fmla="*/ 2927753 h 6859778"/>
                  <a:gd name="connsiteX15" fmla="*/ 1909019 w 4951523"/>
                  <a:gd name="connsiteY15" fmla="*/ 2901178 h 6859778"/>
                  <a:gd name="connsiteX16" fmla="*/ 1979888 w 4951523"/>
                  <a:gd name="connsiteY16" fmla="*/ 2934397 h 6859778"/>
                  <a:gd name="connsiteX17" fmla="*/ 1987270 w 4951523"/>
                  <a:gd name="connsiteY17" fmla="*/ 2862791 h 6859778"/>
                  <a:gd name="connsiteX18" fmla="*/ 2060353 w 4951523"/>
                  <a:gd name="connsiteY18" fmla="*/ 2326110 h 6859778"/>
                  <a:gd name="connsiteX19" fmla="*/ 2141556 w 4951523"/>
                  <a:gd name="connsiteY19" fmla="*/ 1877276 h 6859778"/>
                  <a:gd name="connsiteX20" fmla="*/ 2200613 w 4951523"/>
                  <a:gd name="connsiteY20" fmla="*/ 1265297 h 6859778"/>
                  <a:gd name="connsiteX21" fmla="*/ 2223498 w 4951523"/>
                  <a:gd name="connsiteY21" fmla="*/ 1055645 h 6859778"/>
                  <a:gd name="connsiteX22" fmla="*/ 2241215 w 4951523"/>
                  <a:gd name="connsiteY22" fmla="*/ 989206 h 6859778"/>
                  <a:gd name="connsiteX23" fmla="*/ 2341612 w 4951523"/>
                  <a:gd name="connsiteY23" fmla="*/ 716805 h 6859778"/>
                  <a:gd name="connsiteX24" fmla="*/ 2804472 w 4951523"/>
                  <a:gd name="connsiteY24" fmla="*/ 169789 h 6859778"/>
                  <a:gd name="connsiteX25" fmla="*/ 3199416 w 4951523"/>
                  <a:gd name="connsiteY25" fmla="*/ 11073 h 6859778"/>
                  <a:gd name="connsiteX26" fmla="*/ 3225253 w 4951523"/>
                  <a:gd name="connsiteY26" fmla="*/ 0 h 6859778"/>
                  <a:gd name="connsiteX27" fmla="*/ 3450408 w 4951523"/>
                  <a:gd name="connsiteY27" fmla="*/ 0 h 6859778"/>
                  <a:gd name="connsiteX28" fmla="*/ 3534565 w 4951523"/>
                  <a:gd name="connsiteY28" fmla="*/ 7382 h 6859778"/>
                  <a:gd name="connsiteX29" fmla="*/ 3933200 w 4951523"/>
                  <a:gd name="connsiteY29" fmla="*/ 145428 h 6859778"/>
                  <a:gd name="connsiteX30" fmla="*/ 4367269 w 4951523"/>
                  <a:gd name="connsiteY30" fmla="*/ 653319 h 6859778"/>
                  <a:gd name="connsiteX31" fmla="*/ 4530414 w 4951523"/>
                  <a:gd name="connsiteY31" fmla="*/ 1470521 h 6859778"/>
                  <a:gd name="connsiteX32" fmla="*/ 4566587 w 4951523"/>
                  <a:gd name="connsiteY32" fmla="*/ 1762115 h 6859778"/>
                  <a:gd name="connsiteX33" fmla="*/ 4716444 w 4951523"/>
                  <a:gd name="connsiteY33" fmla="*/ 2729912 h 6859778"/>
                  <a:gd name="connsiteX34" fmla="*/ 4760737 w 4951523"/>
                  <a:gd name="connsiteY34" fmla="*/ 3026674 h 6859778"/>
                  <a:gd name="connsiteX35" fmla="*/ 4774763 w 4951523"/>
                  <a:gd name="connsiteY35" fmla="*/ 3218609 h 6859778"/>
                  <a:gd name="connsiteX36" fmla="*/ 4847108 w 4951523"/>
                  <a:gd name="connsiteY36" fmla="*/ 3985613 h 6859778"/>
                  <a:gd name="connsiteX37" fmla="*/ 4887709 w 4951523"/>
                  <a:gd name="connsiteY37" fmla="*/ 4362840 h 6859778"/>
                  <a:gd name="connsiteX38" fmla="*/ 4903212 w 4951523"/>
                  <a:gd name="connsiteY38" fmla="*/ 5138702 h 6859778"/>
                  <a:gd name="connsiteX39" fmla="*/ 4926834 w 4951523"/>
                  <a:gd name="connsiteY39" fmla="*/ 5471636 h 6859778"/>
                  <a:gd name="connsiteX40" fmla="*/ 4943813 w 4951523"/>
                  <a:gd name="connsiteY40" fmla="*/ 5701220 h 6859778"/>
                  <a:gd name="connsiteX41" fmla="*/ 4951195 w 4951523"/>
                  <a:gd name="connsiteY41" fmla="*/ 6184750 h 6859778"/>
                  <a:gd name="connsiteX42" fmla="*/ 4946766 w 4951523"/>
                  <a:gd name="connsiteY42" fmla="*/ 6296958 h 6859778"/>
                  <a:gd name="connsiteX43" fmla="*/ 4853752 w 4951523"/>
                  <a:gd name="connsiteY43" fmla="*/ 6452721 h 6859778"/>
                  <a:gd name="connsiteX44" fmla="*/ 4604235 w 4951523"/>
                  <a:gd name="connsiteY44" fmla="*/ 6552380 h 6859778"/>
                  <a:gd name="connsiteX45" fmla="*/ 4303783 w 4951523"/>
                  <a:gd name="connsiteY45" fmla="*/ 6579694 h 6859778"/>
                  <a:gd name="connsiteX46" fmla="*/ 4259490 w 4951523"/>
                  <a:gd name="connsiteY46" fmla="*/ 6619557 h 6859778"/>
                  <a:gd name="connsiteX47" fmla="*/ 4162784 w 4951523"/>
                  <a:gd name="connsiteY47" fmla="*/ 6812231 h 6859778"/>
                  <a:gd name="connsiteX48" fmla="*/ 4028429 w 4951523"/>
                  <a:gd name="connsiteY48" fmla="*/ 6854309 h 6859778"/>
                  <a:gd name="connsiteX49" fmla="*/ 3713950 w 4951523"/>
                  <a:gd name="connsiteY49" fmla="*/ 6851357 h 6859778"/>
                  <a:gd name="connsiteX50" fmla="*/ 3483628 w 4951523"/>
                  <a:gd name="connsiteY50" fmla="*/ 6774582 h 6859778"/>
                  <a:gd name="connsiteX51" fmla="*/ 3305719 w 4951523"/>
                  <a:gd name="connsiteY51" fmla="*/ 6688950 h 6859778"/>
                  <a:gd name="connsiteX52" fmla="*/ 3146264 w 4951523"/>
                  <a:gd name="connsiteY52" fmla="*/ 6705928 h 6859778"/>
                  <a:gd name="connsiteX53" fmla="*/ 3064323 w 4951523"/>
                  <a:gd name="connsiteY53" fmla="*/ 6692641 h 6859778"/>
                  <a:gd name="connsiteX54" fmla="*/ 3060632 w 4951523"/>
                  <a:gd name="connsiteY54" fmla="*/ 6659421 h 6859778"/>
                  <a:gd name="connsiteX55" fmla="*/ 3025936 w 4951523"/>
                  <a:gd name="connsiteY55" fmla="*/ 6607008 h 6859778"/>
                  <a:gd name="connsiteX56" fmla="*/ 3002313 w 4951523"/>
                  <a:gd name="connsiteY56" fmla="*/ 6602579 h 6859778"/>
                  <a:gd name="connsiteX57" fmla="*/ 2970570 w 4951523"/>
                  <a:gd name="connsiteY57" fmla="*/ 6570836 h 6859778"/>
                  <a:gd name="connsiteX58" fmla="*/ 2927015 w 4951523"/>
                  <a:gd name="connsiteY58" fmla="*/ 6533186 h 6859778"/>
                  <a:gd name="connsiteX59" fmla="*/ 2566029 w 4951523"/>
                  <a:gd name="connsiteY59" fmla="*/ 6568621 h 6859778"/>
                  <a:gd name="connsiteX60" fmla="*/ 2324633 w 4951523"/>
                  <a:gd name="connsiteY60" fmla="*/ 6598888 h 6859778"/>
                  <a:gd name="connsiteX61" fmla="*/ 2007940 w 4951523"/>
                  <a:gd name="connsiteY61" fmla="*/ 6495538 h 6859778"/>
                  <a:gd name="connsiteX62" fmla="*/ 1922307 w 4951523"/>
                  <a:gd name="connsiteY62" fmla="*/ 6485941 h 6859778"/>
                  <a:gd name="connsiteX63" fmla="*/ 1775403 w 4951523"/>
                  <a:gd name="connsiteY63" fmla="*/ 6557547 h 6859778"/>
                  <a:gd name="connsiteX64" fmla="*/ 1662456 w 4951523"/>
                  <a:gd name="connsiteY64" fmla="*/ 6598149 h 6859778"/>
                  <a:gd name="connsiteX65" fmla="*/ 1601184 w 4951523"/>
                  <a:gd name="connsiteY65" fmla="*/ 6585600 h 6859778"/>
                  <a:gd name="connsiteX66" fmla="*/ 1347239 w 4951523"/>
                  <a:gd name="connsiteY66" fmla="*/ 6430575 h 6859778"/>
                  <a:gd name="connsiteX67" fmla="*/ 1278585 w 4951523"/>
                  <a:gd name="connsiteY67" fmla="*/ 6401047 h 6859778"/>
                  <a:gd name="connsiteX68" fmla="*/ 1000279 w 4951523"/>
                  <a:gd name="connsiteY68" fmla="*/ 6291791 h 6859778"/>
                  <a:gd name="connsiteX69" fmla="*/ 476147 w 4951523"/>
                  <a:gd name="connsiteY69" fmla="*/ 6035631 h 6859778"/>
                  <a:gd name="connsiteX70" fmla="*/ 358033 w 4951523"/>
                  <a:gd name="connsiteY70" fmla="*/ 5978788 h 6859778"/>
                  <a:gd name="connsiteX71" fmla="*/ 327767 w 4951523"/>
                  <a:gd name="connsiteY71" fmla="*/ 5918255 h 6859778"/>
                  <a:gd name="connsiteX72" fmla="*/ 369107 w 4951523"/>
                  <a:gd name="connsiteY72" fmla="*/ 5724843 h 6859778"/>
                  <a:gd name="connsiteX73" fmla="*/ 410447 w 4951523"/>
                  <a:gd name="connsiteY73" fmla="*/ 5366072 h 6859778"/>
                  <a:gd name="connsiteX74" fmla="*/ 414876 w 4951523"/>
                  <a:gd name="connsiteY74" fmla="*/ 5213999 h 6859778"/>
                  <a:gd name="connsiteX75" fmla="*/ 332196 w 4951523"/>
                  <a:gd name="connsiteY75" fmla="*/ 4750402 h 6859778"/>
                  <a:gd name="connsiteX76" fmla="*/ 211129 w 4951523"/>
                  <a:gd name="connsiteY76" fmla="*/ 4410086 h 6859778"/>
                  <a:gd name="connsiteX77" fmla="*/ 196365 w 4951523"/>
                  <a:gd name="connsiteY77" fmla="*/ 4325929 h 6859778"/>
                  <a:gd name="connsiteX78" fmla="*/ 129926 w 4951523"/>
                  <a:gd name="connsiteY78" fmla="*/ 4104465 h 6859778"/>
                  <a:gd name="connsiteX79" fmla="*/ 34696 w 4951523"/>
                  <a:gd name="connsiteY79" fmla="*/ 3909577 h 6859778"/>
                  <a:gd name="connsiteX80" fmla="*/ 0 w 4951523"/>
                  <a:gd name="connsiteY80" fmla="*/ 3792939 h 6859778"/>
                  <a:gd name="connsiteX81" fmla="*/ 738 w 4951523"/>
                  <a:gd name="connsiteY81" fmla="*/ 3756029 h 685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4951523" h="6859778">
                    <a:moveTo>
                      <a:pt x="738" y="3756029"/>
                    </a:moveTo>
                    <a:cubicBezTo>
                      <a:pt x="33958" y="3706568"/>
                      <a:pt x="84156" y="3695495"/>
                      <a:pt x="138784" y="3700663"/>
                    </a:cubicBezTo>
                    <a:cubicBezTo>
                      <a:pt x="256160" y="3710998"/>
                      <a:pt x="366892" y="3684422"/>
                      <a:pt x="473933" y="3638653"/>
                    </a:cubicBezTo>
                    <a:cubicBezTo>
                      <a:pt x="520440" y="3618721"/>
                      <a:pt x="567686" y="3601004"/>
                      <a:pt x="614932" y="3581810"/>
                    </a:cubicBezTo>
                    <a:cubicBezTo>
                      <a:pt x="758883" y="3522753"/>
                      <a:pt x="900620" y="3457791"/>
                      <a:pt x="1043095" y="3394304"/>
                    </a:cubicBezTo>
                    <a:cubicBezTo>
                      <a:pt x="1071147" y="3381754"/>
                      <a:pt x="1098461" y="3369943"/>
                      <a:pt x="1129466" y="3369943"/>
                    </a:cubicBezTo>
                    <a:cubicBezTo>
                      <a:pt x="1149398" y="3369943"/>
                      <a:pt x="1161209" y="3361085"/>
                      <a:pt x="1168591" y="3341153"/>
                    </a:cubicBezTo>
                    <a:cubicBezTo>
                      <a:pt x="1184094" y="3300551"/>
                      <a:pt x="1201811" y="3260688"/>
                      <a:pt x="1218052" y="3220086"/>
                    </a:cubicBezTo>
                    <a:cubicBezTo>
                      <a:pt x="1222481" y="3209013"/>
                      <a:pt x="1227648" y="3200154"/>
                      <a:pt x="1239460" y="3194987"/>
                    </a:cubicBezTo>
                    <a:cubicBezTo>
                      <a:pt x="1288920" y="3172102"/>
                      <a:pt x="1332475" y="3138882"/>
                      <a:pt x="1376767" y="3107877"/>
                    </a:cubicBezTo>
                    <a:cubicBezTo>
                      <a:pt x="1390055" y="3098281"/>
                      <a:pt x="1395961" y="3084993"/>
                      <a:pt x="1403343" y="3071705"/>
                    </a:cubicBezTo>
                    <a:cubicBezTo>
                      <a:pt x="1429919" y="3024459"/>
                      <a:pt x="1462400" y="2982381"/>
                      <a:pt x="1508908" y="2952853"/>
                    </a:cubicBezTo>
                    <a:cubicBezTo>
                      <a:pt x="1549509" y="2927015"/>
                      <a:pt x="1592326" y="2912251"/>
                      <a:pt x="1643262" y="2926277"/>
                    </a:cubicBezTo>
                    <a:cubicBezTo>
                      <a:pt x="1681650" y="2936612"/>
                      <a:pt x="1722989" y="2936612"/>
                      <a:pt x="1762853" y="2935874"/>
                    </a:cubicBezTo>
                    <a:cubicBezTo>
                      <a:pt x="1770235" y="2935874"/>
                      <a:pt x="1776879" y="2934397"/>
                      <a:pt x="1782047" y="2927753"/>
                    </a:cubicBezTo>
                    <a:cubicBezTo>
                      <a:pt x="1816743" y="2883461"/>
                      <a:pt x="1862512" y="2890104"/>
                      <a:pt x="1909019" y="2901178"/>
                    </a:cubicBezTo>
                    <a:cubicBezTo>
                      <a:pt x="1933380" y="2907083"/>
                      <a:pt x="1954788" y="2919633"/>
                      <a:pt x="1979888" y="2934397"/>
                    </a:cubicBezTo>
                    <a:cubicBezTo>
                      <a:pt x="1982840" y="2909298"/>
                      <a:pt x="1985055" y="2885675"/>
                      <a:pt x="1987270" y="2862791"/>
                    </a:cubicBezTo>
                    <a:cubicBezTo>
                      <a:pt x="2002772" y="2682667"/>
                      <a:pt x="2027133" y="2504019"/>
                      <a:pt x="2060353" y="2326110"/>
                    </a:cubicBezTo>
                    <a:cubicBezTo>
                      <a:pt x="2087667" y="2176252"/>
                      <a:pt x="2117195" y="2027133"/>
                      <a:pt x="2141556" y="1877276"/>
                    </a:cubicBezTo>
                    <a:cubicBezTo>
                      <a:pt x="2152630" y="1807884"/>
                      <a:pt x="2186587" y="1399652"/>
                      <a:pt x="2200613" y="1265297"/>
                    </a:cubicBezTo>
                    <a:cubicBezTo>
                      <a:pt x="2207996" y="1195167"/>
                      <a:pt x="2216116" y="1125775"/>
                      <a:pt x="2223498" y="1055645"/>
                    </a:cubicBezTo>
                    <a:cubicBezTo>
                      <a:pt x="2225713" y="1032760"/>
                      <a:pt x="2229404" y="1009876"/>
                      <a:pt x="2241215" y="989206"/>
                    </a:cubicBezTo>
                    <a:cubicBezTo>
                      <a:pt x="2289937" y="904311"/>
                      <a:pt x="2306916" y="806867"/>
                      <a:pt x="2341612" y="716805"/>
                    </a:cubicBezTo>
                    <a:cubicBezTo>
                      <a:pt x="2432412" y="480577"/>
                      <a:pt x="2579317" y="293809"/>
                      <a:pt x="2804472" y="169789"/>
                    </a:cubicBezTo>
                    <a:cubicBezTo>
                      <a:pt x="2929968" y="101135"/>
                      <a:pt x="3059893" y="45031"/>
                      <a:pt x="3199416" y="11073"/>
                    </a:cubicBezTo>
                    <a:cubicBezTo>
                      <a:pt x="3208274" y="8859"/>
                      <a:pt x="3218609" y="9597"/>
                      <a:pt x="3225253" y="0"/>
                    </a:cubicBezTo>
                    <a:cubicBezTo>
                      <a:pt x="3300551" y="0"/>
                      <a:pt x="3375111" y="0"/>
                      <a:pt x="3450408" y="0"/>
                    </a:cubicBezTo>
                    <a:cubicBezTo>
                      <a:pt x="3478460" y="6644"/>
                      <a:pt x="3506512" y="5906"/>
                      <a:pt x="3534565" y="7382"/>
                    </a:cubicBezTo>
                    <a:cubicBezTo>
                      <a:pt x="3680731" y="16979"/>
                      <a:pt x="3810656" y="70868"/>
                      <a:pt x="3933200" y="145428"/>
                    </a:cubicBezTo>
                    <a:cubicBezTo>
                      <a:pt x="4128088" y="264280"/>
                      <a:pt x="4258014" y="456216"/>
                      <a:pt x="4367269" y="653319"/>
                    </a:cubicBezTo>
                    <a:cubicBezTo>
                      <a:pt x="4475786" y="888809"/>
                      <a:pt x="4524508" y="1387841"/>
                      <a:pt x="4530414" y="1470521"/>
                    </a:cubicBezTo>
                    <a:cubicBezTo>
                      <a:pt x="4537058" y="1568703"/>
                      <a:pt x="4551822" y="1665409"/>
                      <a:pt x="4566587" y="1762115"/>
                    </a:cubicBezTo>
                    <a:cubicBezTo>
                      <a:pt x="4616785" y="2084714"/>
                      <a:pt x="4667722" y="2407313"/>
                      <a:pt x="4716444" y="2729912"/>
                    </a:cubicBezTo>
                    <a:cubicBezTo>
                      <a:pt x="4731208" y="2828833"/>
                      <a:pt x="4750402" y="2927015"/>
                      <a:pt x="4760737" y="3026674"/>
                    </a:cubicBezTo>
                    <a:cubicBezTo>
                      <a:pt x="4767381" y="3090160"/>
                      <a:pt x="4771072" y="3154385"/>
                      <a:pt x="4774763" y="3218609"/>
                    </a:cubicBezTo>
                    <a:cubicBezTo>
                      <a:pt x="4779930" y="3296860"/>
                      <a:pt x="4836772" y="3895551"/>
                      <a:pt x="4847108" y="3985613"/>
                    </a:cubicBezTo>
                    <a:cubicBezTo>
                      <a:pt x="4861872" y="4111109"/>
                      <a:pt x="4875898" y="4237344"/>
                      <a:pt x="4887709" y="4362840"/>
                    </a:cubicBezTo>
                    <a:cubicBezTo>
                      <a:pt x="4911332" y="4621214"/>
                      <a:pt x="4901736" y="4879589"/>
                      <a:pt x="4903212" y="5138702"/>
                    </a:cubicBezTo>
                    <a:cubicBezTo>
                      <a:pt x="4903950" y="5250172"/>
                      <a:pt x="4913547" y="5360904"/>
                      <a:pt x="4926834" y="5471636"/>
                    </a:cubicBezTo>
                    <a:cubicBezTo>
                      <a:pt x="4936431" y="5547672"/>
                      <a:pt x="4941599" y="5624446"/>
                      <a:pt x="4943813" y="5701220"/>
                    </a:cubicBezTo>
                    <a:cubicBezTo>
                      <a:pt x="4948981" y="5862151"/>
                      <a:pt x="4952672" y="6023819"/>
                      <a:pt x="4951195" y="6184750"/>
                    </a:cubicBezTo>
                    <a:cubicBezTo>
                      <a:pt x="4950457" y="6221660"/>
                      <a:pt x="4948243" y="6259309"/>
                      <a:pt x="4946766" y="6296958"/>
                    </a:cubicBezTo>
                    <a:cubicBezTo>
                      <a:pt x="4944552" y="6367088"/>
                      <a:pt x="4905427" y="6413596"/>
                      <a:pt x="4853752" y="6452721"/>
                    </a:cubicBezTo>
                    <a:cubicBezTo>
                      <a:pt x="4779930" y="6508087"/>
                      <a:pt x="4692821" y="6531710"/>
                      <a:pt x="4604235" y="6552380"/>
                    </a:cubicBezTo>
                    <a:cubicBezTo>
                      <a:pt x="4505315" y="6576003"/>
                      <a:pt x="4404918" y="6582647"/>
                      <a:pt x="4303783" y="6579694"/>
                    </a:cubicBezTo>
                    <a:cubicBezTo>
                      <a:pt x="4265396" y="6578956"/>
                      <a:pt x="4263919" y="6581909"/>
                      <a:pt x="4259490" y="6619557"/>
                    </a:cubicBezTo>
                    <a:cubicBezTo>
                      <a:pt x="4250631" y="6694855"/>
                      <a:pt x="4227747" y="6762771"/>
                      <a:pt x="4162784" y="6812231"/>
                    </a:cubicBezTo>
                    <a:cubicBezTo>
                      <a:pt x="4122182" y="6843236"/>
                      <a:pt x="4076413" y="6850618"/>
                      <a:pt x="4028429" y="6854309"/>
                    </a:cubicBezTo>
                    <a:cubicBezTo>
                      <a:pt x="3923603" y="6861691"/>
                      <a:pt x="3818038" y="6862430"/>
                      <a:pt x="3713950" y="6851357"/>
                    </a:cubicBezTo>
                    <a:cubicBezTo>
                      <a:pt x="3632009" y="6842498"/>
                      <a:pt x="3553020" y="6821090"/>
                      <a:pt x="3483628" y="6774582"/>
                    </a:cubicBezTo>
                    <a:cubicBezTo>
                      <a:pt x="3428262" y="6737672"/>
                      <a:pt x="3369205" y="6708881"/>
                      <a:pt x="3305719" y="6688950"/>
                    </a:cubicBezTo>
                    <a:cubicBezTo>
                      <a:pt x="3249614" y="6671232"/>
                      <a:pt x="3196463" y="6675661"/>
                      <a:pt x="3146264" y="6705928"/>
                    </a:cubicBezTo>
                    <a:cubicBezTo>
                      <a:pt x="3120427" y="6721431"/>
                      <a:pt x="3083516" y="6714787"/>
                      <a:pt x="3064323" y="6692641"/>
                    </a:cubicBezTo>
                    <a:cubicBezTo>
                      <a:pt x="3055464" y="6682306"/>
                      <a:pt x="3058417" y="6671232"/>
                      <a:pt x="3060632" y="6659421"/>
                    </a:cubicBezTo>
                    <a:cubicBezTo>
                      <a:pt x="3067276" y="6624725"/>
                      <a:pt x="3060632" y="6614390"/>
                      <a:pt x="3025936" y="6607008"/>
                    </a:cubicBezTo>
                    <a:cubicBezTo>
                      <a:pt x="3017815" y="6605531"/>
                      <a:pt x="3010433" y="6603317"/>
                      <a:pt x="3002313" y="6602579"/>
                    </a:cubicBezTo>
                    <a:cubicBezTo>
                      <a:pt x="2982381" y="6601102"/>
                      <a:pt x="2972784" y="6591505"/>
                      <a:pt x="2970570" y="6570836"/>
                    </a:cubicBezTo>
                    <a:cubicBezTo>
                      <a:pt x="2966879" y="6539092"/>
                      <a:pt x="2959496" y="6534663"/>
                      <a:pt x="2927015" y="6533186"/>
                    </a:cubicBezTo>
                    <a:cubicBezTo>
                      <a:pt x="2804472" y="6526543"/>
                      <a:pt x="2684881" y="6544998"/>
                      <a:pt x="2566029" y="6568621"/>
                    </a:cubicBezTo>
                    <a:cubicBezTo>
                      <a:pt x="2486302" y="6584123"/>
                      <a:pt x="2406575" y="6595934"/>
                      <a:pt x="2324633" y="6598888"/>
                    </a:cubicBezTo>
                    <a:cubicBezTo>
                      <a:pt x="2205043" y="6603317"/>
                      <a:pt x="2102431" y="6563453"/>
                      <a:pt x="2007940" y="6495538"/>
                    </a:cubicBezTo>
                    <a:cubicBezTo>
                      <a:pt x="1979149" y="6474868"/>
                      <a:pt x="1954788" y="6470438"/>
                      <a:pt x="1922307" y="6485941"/>
                    </a:cubicBezTo>
                    <a:cubicBezTo>
                      <a:pt x="1872847" y="6509563"/>
                      <a:pt x="1824863" y="6534663"/>
                      <a:pt x="1775403" y="6557547"/>
                    </a:cubicBezTo>
                    <a:cubicBezTo>
                      <a:pt x="1739230" y="6574527"/>
                      <a:pt x="1702320" y="6590029"/>
                      <a:pt x="1662456" y="6598149"/>
                    </a:cubicBezTo>
                    <a:cubicBezTo>
                      <a:pt x="1640310" y="6602579"/>
                      <a:pt x="1620378" y="6598149"/>
                      <a:pt x="1601184" y="6585600"/>
                    </a:cubicBezTo>
                    <a:cubicBezTo>
                      <a:pt x="1517766" y="6532448"/>
                      <a:pt x="1432872" y="6481511"/>
                      <a:pt x="1347239" y="6430575"/>
                    </a:cubicBezTo>
                    <a:cubicBezTo>
                      <a:pt x="1325831" y="6418025"/>
                      <a:pt x="1302946" y="6408429"/>
                      <a:pt x="1278585" y="6401047"/>
                    </a:cubicBezTo>
                    <a:cubicBezTo>
                      <a:pt x="1183356" y="6371518"/>
                      <a:pt x="1089603" y="6338298"/>
                      <a:pt x="1000279" y="6291791"/>
                    </a:cubicBezTo>
                    <a:cubicBezTo>
                      <a:pt x="827537" y="6201729"/>
                      <a:pt x="651842" y="6119049"/>
                      <a:pt x="476147" y="6035631"/>
                    </a:cubicBezTo>
                    <a:cubicBezTo>
                      <a:pt x="436284" y="6017176"/>
                      <a:pt x="398635" y="5995767"/>
                      <a:pt x="358033" y="5978788"/>
                    </a:cubicBezTo>
                    <a:cubicBezTo>
                      <a:pt x="324076" y="5964024"/>
                      <a:pt x="319646" y="5953689"/>
                      <a:pt x="327767" y="5918255"/>
                    </a:cubicBezTo>
                    <a:cubicBezTo>
                      <a:pt x="343269" y="5854030"/>
                      <a:pt x="357295" y="5789806"/>
                      <a:pt x="369107" y="5724843"/>
                    </a:cubicBezTo>
                    <a:cubicBezTo>
                      <a:pt x="389777" y="5605991"/>
                      <a:pt x="406017" y="5487138"/>
                      <a:pt x="410447" y="5366072"/>
                    </a:cubicBezTo>
                    <a:cubicBezTo>
                      <a:pt x="412661" y="5315135"/>
                      <a:pt x="414876" y="5264198"/>
                      <a:pt x="414876" y="5213999"/>
                    </a:cubicBezTo>
                    <a:cubicBezTo>
                      <a:pt x="414876" y="5054546"/>
                      <a:pt x="390515" y="4900259"/>
                      <a:pt x="332196" y="4750402"/>
                    </a:cubicBezTo>
                    <a:cubicBezTo>
                      <a:pt x="288641" y="4638193"/>
                      <a:pt x="252469" y="4523032"/>
                      <a:pt x="211129" y="4410086"/>
                    </a:cubicBezTo>
                    <a:cubicBezTo>
                      <a:pt x="200794" y="4382772"/>
                      <a:pt x="200056" y="4353981"/>
                      <a:pt x="196365" y="4325929"/>
                    </a:cubicBezTo>
                    <a:cubicBezTo>
                      <a:pt x="186030" y="4248417"/>
                      <a:pt x="166098" y="4173857"/>
                      <a:pt x="129926" y="4104465"/>
                    </a:cubicBezTo>
                    <a:cubicBezTo>
                      <a:pt x="96706" y="4040240"/>
                      <a:pt x="65701" y="3974540"/>
                      <a:pt x="34696" y="3909577"/>
                    </a:cubicBezTo>
                    <a:cubicBezTo>
                      <a:pt x="16979" y="3871928"/>
                      <a:pt x="8859" y="3832803"/>
                      <a:pt x="0" y="3792939"/>
                    </a:cubicBezTo>
                    <a:cubicBezTo>
                      <a:pt x="738" y="3781128"/>
                      <a:pt x="738" y="3768578"/>
                      <a:pt x="738" y="37560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" name="Freeform: Shape 103">
                <a:extLst>
                  <a:ext uri="{FF2B5EF4-FFF2-40B4-BE49-F238E27FC236}">
                    <a16:creationId xmlns:a16="http://schemas.microsoft.com/office/drawing/2014/main" id="{34F4D4E6-6D70-45F6-854B-7FDA422BF111}"/>
                  </a:ext>
                </a:extLst>
              </p:cNvPr>
              <p:cNvSpPr/>
              <p:nvPr/>
            </p:nvSpPr>
            <p:spPr>
              <a:xfrm>
                <a:off x="9463713" y="4977081"/>
                <a:ext cx="1408004" cy="1586175"/>
              </a:xfrm>
              <a:custGeom>
                <a:avLst/>
                <a:gdLst>
                  <a:gd name="connsiteX0" fmla="*/ 1080508 w 1408004"/>
                  <a:gd name="connsiteY0" fmla="*/ 1057553 h 1586175"/>
                  <a:gd name="connsiteX1" fmla="*/ 1098360 w 1408004"/>
                  <a:gd name="connsiteY1" fmla="*/ 1069939 h 1586175"/>
                  <a:gd name="connsiteX2" fmla="*/ 1308531 w 1408004"/>
                  <a:gd name="connsiteY2" fmla="*/ 1264239 h 1586175"/>
                  <a:gd name="connsiteX3" fmla="*/ 1408004 w 1408004"/>
                  <a:gd name="connsiteY3" fmla="*/ 1337005 h 1586175"/>
                  <a:gd name="connsiteX4" fmla="*/ 893221 w 1408004"/>
                  <a:gd name="connsiteY4" fmla="*/ 1558787 h 1586175"/>
                  <a:gd name="connsiteX5" fmla="*/ 889351 w 1408004"/>
                  <a:gd name="connsiteY5" fmla="*/ 1555303 h 1586175"/>
                  <a:gd name="connsiteX6" fmla="*/ 939281 w 1408004"/>
                  <a:gd name="connsiteY6" fmla="*/ 1415577 h 1586175"/>
                  <a:gd name="connsiteX7" fmla="*/ 1069331 w 1408004"/>
                  <a:gd name="connsiteY7" fmla="*/ 1076518 h 1586175"/>
                  <a:gd name="connsiteX8" fmla="*/ 1080508 w 1408004"/>
                  <a:gd name="connsiteY8" fmla="*/ 1057553 h 1586175"/>
                  <a:gd name="connsiteX9" fmla="*/ 945860 w 1408004"/>
                  <a:gd name="connsiteY9" fmla="*/ 256932 h 1586175"/>
                  <a:gd name="connsiteX10" fmla="*/ 950117 w 1408004"/>
                  <a:gd name="connsiteY10" fmla="*/ 266801 h 1586175"/>
                  <a:gd name="connsiteX11" fmla="*/ 1018239 w 1408004"/>
                  <a:gd name="connsiteY11" fmla="*/ 707656 h 1586175"/>
                  <a:gd name="connsiteX12" fmla="*/ 1047655 w 1408004"/>
                  <a:gd name="connsiteY12" fmla="*/ 962724 h 1586175"/>
                  <a:gd name="connsiteX13" fmla="*/ 1038752 w 1408004"/>
                  <a:gd name="connsiteY13" fmla="*/ 1031232 h 1586175"/>
                  <a:gd name="connsiteX14" fmla="*/ 969857 w 1408004"/>
                  <a:gd name="connsiteY14" fmla="*/ 1186441 h 1586175"/>
                  <a:gd name="connsiteX15" fmla="*/ 913734 w 1408004"/>
                  <a:gd name="connsiteY15" fmla="*/ 1336231 h 1586175"/>
                  <a:gd name="connsiteX16" fmla="*/ 847161 w 1408004"/>
                  <a:gd name="connsiteY16" fmla="*/ 1518146 h 1586175"/>
                  <a:gd name="connsiteX17" fmla="*/ 842129 w 1408004"/>
                  <a:gd name="connsiteY17" fmla="*/ 1529757 h 1586175"/>
                  <a:gd name="connsiteX18" fmla="*/ 835936 w 1408004"/>
                  <a:gd name="connsiteY18" fmla="*/ 1480214 h 1586175"/>
                  <a:gd name="connsiteX19" fmla="*/ 820841 w 1408004"/>
                  <a:gd name="connsiteY19" fmla="*/ 1199988 h 1586175"/>
                  <a:gd name="connsiteX20" fmla="*/ 804198 w 1408004"/>
                  <a:gd name="connsiteY20" fmla="*/ 848156 h 1586175"/>
                  <a:gd name="connsiteX21" fmla="*/ 769750 w 1408004"/>
                  <a:gd name="connsiteY21" fmla="*/ 555930 h 1586175"/>
                  <a:gd name="connsiteX22" fmla="*/ 737625 w 1408004"/>
                  <a:gd name="connsiteY22" fmla="*/ 338019 h 1586175"/>
                  <a:gd name="connsiteX23" fmla="*/ 748462 w 1408004"/>
                  <a:gd name="connsiteY23" fmla="*/ 319441 h 1586175"/>
                  <a:gd name="connsiteX24" fmla="*/ 934635 w 1408004"/>
                  <a:gd name="connsiteY24" fmla="*/ 257512 h 1586175"/>
                  <a:gd name="connsiteX25" fmla="*/ 945860 w 1408004"/>
                  <a:gd name="connsiteY25" fmla="*/ 256932 h 1586175"/>
                  <a:gd name="connsiteX26" fmla="*/ 5900 w 1408004"/>
                  <a:gd name="connsiteY26" fmla="*/ 228386 h 1586175"/>
                  <a:gd name="connsiteX27" fmla="*/ 12287 w 1408004"/>
                  <a:gd name="connsiteY27" fmla="*/ 228870 h 1586175"/>
                  <a:gd name="connsiteX28" fmla="*/ 136918 w 1408004"/>
                  <a:gd name="connsiteY28" fmla="*/ 237385 h 1586175"/>
                  <a:gd name="connsiteX29" fmla="*/ 246454 w 1408004"/>
                  <a:gd name="connsiteY29" fmla="*/ 241642 h 1586175"/>
                  <a:gd name="connsiteX30" fmla="*/ 265807 w 1408004"/>
                  <a:gd name="connsiteY30" fmla="*/ 255189 h 1586175"/>
                  <a:gd name="connsiteX31" fmla="*/ 287482 w 1408004"/>
                  <a:gd name="connsiteY31" fmla="*/ 300475 h 1586175"/>
                  <a:gd name="connsiteX32" fmla="*/ 391599 w 1408004"/>
                  <a:gd name="connsiteY32" fmla="*/ 335697 h 1586175"/>
                  <a:gd name="connsiteX33" fmla="*/ 439981 w 1408004"/>
                  <a:gd name="connsiteY33" fmla="*/ 310152 h 1586175"/>
                  <a:gd name="connsiteX34" fmla="*/ 537131 w 1408004"/>
                  <a:gd name="connsiteY34" fmla="*/ 290411 h 1586175"/>
                  <a:gd name="connsiteX35" fmla="*/ 662537 w 1408004"/>
                  <a:gd name="connsiteY35" fmla="*/ 320989 h 1586175"/>
                  <a:gd name="connsiteX36" fmla="*/ 675310 w 1408004"/>
                  <a:gd name="connsiteY36" fmla="*/ 339954 h 1586175"/>
                  <a:gd name="connsiteX37" fmla="*/ 695824 w 1408004"/>
                  <a:gd name="connsiteY37" fmla="*/ 505613 h 1586175"/>
                  <a:gd name="connsiteX38" fmla="*/ 716337 w 1408004"/>
                  <a:gd name="connsiteY38" fmla="*/ 644178 h 1586175"/>
                  <a:gd name="connsiteX39" fmla="*/ 736852 w 1408004"/>
                  <a:gd name="connsiteY39" fmla="*/ 700688 h 1586175"/>
                  <a:gd name="connsiteX40" fmla="*/ 751172 w 1408004"/>
                  <a:gd name="connsiteY40" fmla="*/ 764165 h 1586175"/>
                  <a:gd name="connsiteX41" fmla="*/ 753107 w 1408004"/>
                  <a:gd name="connsiteY41" fmla="*/ 911245 h 1586175"/>
                  <a:gd name="connsiteX42" fmla="*/ 769364 w 1408004"/>
                  <a:gd name="connsiteY42" fmla="*/ 1088903 h 1586175"/>
                  <a:gd name="connsiteX43" fmla="*/ 781750 w 1408004"/>
                  <a:gd name="connsiteY43" fmla="*/ 1270819 h 1586175"/>
                  <a:gd name="connsiteX44" fmla="*/ 788330 w 1408004"/>
                  <a:gd name="connsiteY44" fmla="*/ 1568462 h 1586175"/>
                  <a:gd name="connsiteX45" fmla="*/ 770138 w 1408004"/>
                  <a:gd name="connsiteY45" fmla="*/ 1581235 h 1586175"/>
                  <a:gd name="connsiteX46" fmla="*/ 198460 w 1408004"/>
                  <a:gd name="connsiteY46" fmla="*/ 1333521 h 1586175"/>
                  <a:gd name="connsiteX47" fmla="*/ 172140 w 1408004"/>
                  <a:gd name="connsiteY47" fmla="*/ 1278946 h 1586175"/>
                  <a:gd name="connsiteX48" fmla="*/ 206201 w 1408004"/>
                  <a:gd name="connsiteY48" fmla="*/ 1077292 h 1586175"/>
                  <a:gd name="connsiteX49" fmla="*/ 214716 w 1408004"/>
                  <a:gd name="connsiteY49" fmla="*/ 961175 h 1586175"/>
                  <a:gd name="connsiteX50" fmla="*/ 199621 w 1408004"/>
                  <a:gd name="connsiteY50" fmla="*/ 853575 h 1586175"/>
                  <a:gd name="connsiteX51" fmla="*/ 54089 w 1408004"/>
                  <a:gd name="connsiteY51" fmla="*/ 362403 h 1586175"/>
                  <a:gd name="connsiteX52" fmla="*/ 4546 w 1408004"/>
                  <a:gd name="connsiteY52" fmla="*/ 242029 h 1586175"/>
                  <a:gd name="connsiteX53" fmla="*/ 675 w 1408004"/>
                  <a:gd name="connsiteY53" fmla="*/ 230805 h 1586175"/>
                  <a:gd name="connsiteX54" fmla="*/ 5900 w 1408004"/>
                  <a:gd name="connsiteY54" fmla="*/ 228386 h 1586175"/>
                  <a:gd name="connsiteX55" fmla="*/ 1246020 w 1408004"/>
                  <a:gd name="connsiteY55" fmla="*/ 137042 h 1586175"/>
                  <a:gd name="connsiteX56" fmla="*/ 1249310 w 1408004"/>
                  <a:gd name="connsiteY56" fmla="*/ 146815 h 1586175"/>
                  <a:gd name="connsiteX57" fmla="*/ 1249310 w 1408004"/>
                  <a:gd name="connsiteY57" fmla="*/ 312474 h 1586175"/>
                  <a:gd name="connsiteX58" fmla="*/ 1245440 w 1408004"/>
                  <a:gd name="connsiteY58" fmla="*/ 389498 h 1586175"/>
                  <a:gd name="connsiteX59" fmla="*/ 1243891 w 1408004"/>
                  <a:gd name="connsiteY59" fmla="*/ 392207 h 1586175"/>
                  <a:gd name="connsiteX60" fmla="*/ 1243891 w 1408004"/>
                  <a:gd name="connsiteY60" fmla="*/ 516064 h 1586175"/>
                  <a:gd name="connsiteX61" fmla="*/ 1243891 w 1408004"/>
                  <a:gd name="connsiteY61" fmla="*/ 517612 h 1586175"/>
                  <a:gd name="connsiteX62" fmla="*/ 1245827 w 1408004"/>
                  <a:gd name="connsiteY62" fmla="*/ 516838 h 1586175"/>
                  <a:gd name="connsiteX63" fmla="*/ 1249310 w 1408004"/>
                  <a:gd name="connsiteY63" fmla="*/ 567155 h 1586175"/>
                  <a:gd name="connsiteX64" fmla="*/ 1288015 w 1408004"/>
                  <a:gd name="connsiteY64" fmla="*/ 776551 h 1586175"/>
                  <a:gd name="connsiteX65" fmla="*/ 1392133 w 1408004"/>
                  <a:gd name="connsiteY65" fmla="*/ 1211986 h 1586175"/>
                  <a:gd name="connsiteX66" fmla="*/ 1408002 w 1408004"/>
                  <a:gd name="connsiteY66" fmla="*/ 1265787 h 1586175"/>
                  <a:gd name="connsiteX67" fmla="*/ 1392907 w 1408004"/>
                  <a:gd name="connsiteY67" fmla="*/ 1260368 h 1586175"/>
                  <a:gd name="connsiteX68" fmla="*/ 1247762 w 1408004"/>
                  <a:gd name="connsiteY68" fmla="*/ 1146574 h 1586175"/>
                  <a:gd name="connsiteX69" fmla="*/ 1137064 w 1408004"/>
                  <a:gd name="connsiteY69" fmla="*/ 1032781 h 1586175"/>
                  <a:gd name="connsiteX70" fmla="*/ 1104939 w 1408004"/>
                  <a:gd name="connsiteY70" fmla="*/ 965047 h 1586175"/>
                  <a:gd name="connsiteX71" fmla="*/ 1084038 w 1408004"/>
                  <a:gd name="connsiteY71" fmla="*/ 778487 h 1586175"/>
                  <a:gd name="connsiteX72" fmla="*/ 1058493 w 1408004"/>
                  <a:gd name="connsiteY72" fmla="*/ 637986 h 1586175"/>
                  <a:gd name="connsiteX73" fmla="*/ 1007401 w 1408004"/>
                  <a:gd name="connsiteY73" fmla="*/ 298153 h 1586175"/>
                  <a:gd name="connsiteX74" fmla="*/ 1004305 w 1408004"/>
                  <a:gd name="connsiteY74" fmla="*/ 250545 h 1586175"/>
                  <a:gd name="connsiteX75" fmla="*/ 1014368 w 1408004"/>
                  <a:gd name="connsiteY75" fmla="*/ 234289 h 1586175"/>
                  <a:gd name="connsiteX76" fmla="*/ 1235763 w 1408004"/>
                  <a:gd name="connsiteY76" fmla="*/ 138299 h 1586175"/>
                  <a:gd name="connsiteX77" fmla="*/ 1246020 w 1408004"/>
                  <a:gd name="connsiteY77" fmla="*/ 137042 h 1586175"/>
                  <a:gd name="connsiteX78" fmla="*/ 534954 w 1408004"/>
                  <a:gd name="connsiteY78" fmla="*/ 30940 h 1586175"/>
                  <a:gd name="connsiteX79" fmla="*/ 540615 w 1408004"/>
                  <a:gd name="connsiteY79" fmla="*/ 41923 h 1586175"/>
                  <a:gd name="connsiteX80" fmla="*/ 554549 w 1408004"/>
                  <a:gd name="connsiteY80" fmla="*/ 90304 h 1586175"/>
                  <a:gd name="connsiteX81" fmla="*/ 620348 w 1408004"/>
                  <a:gd name="connsiteY81" fmla="*/ 129397 h 1586175"/>
                  <a:gd name="connsiteX82" fmla="*/ 657892 w 1408004"/>
                  <a:gd name="connsiteY82" fmla="*/ 125913 h 1586175"/>
                  <a:gd name="connsiteX83" fmla="*/ 679954 w 1408004"/>
                  <a:gd name="connsiteY83" fmla="*/ 111592 h 1586175"/>
                  <a:gd name="connsiteX84" fmla="*/ 690404 w 1408004"/>
                  <a:gd name="connsiteY84" fmla="*/ 110044 h 1586175"/>
                  <a:gd name="connsiteX85" fmla="*/ 719433 w 1408004"/>
                  <a:gd name="connsiteY85" fmla="*/ 158813 h 1586175"/>
                  <a:gd name="connsiteX86" fmla="*/ 742657 w 1408004"/>
                  <a:gd name="connsiteY86" fmla="*/ 243965 h 1586175"/>
                  <a:gd name="connsiteX87" fmla="*/ 733368 w 1408004"/>
                  <a:gd name="connsiteY87" fmla="*/ 257125 h 1586175"/>
                  <a:gd name="connsiteX88" fmla="*/ 621896 w 1408004"/>
                  <a:gd name="connsiteY88" fmla="*/ 249383 h 1586175"/>
                  <a:gd name="connsiteX89" fmla="*/ 447722 w 1408004"/>
                  <a:gd name="connsiteY89" fmla="*/ 220354 h 1586175"/>
                  <a:gd name="connsiteX90" fmla="*/ 426047 w 1408004"/>
                  <a:gd name="connsiteY90" fmla="*/ 231966 h 1586175"/>
                  <a:gd name="connsiteX91" fmla="*/ 396631 w 1408004"/>
                  <a:gd name="connsiteY91" fmla="*/ 277639 h 1586175"/>
                  <a:gd name="connsiteX92" fmla="*/ 331219 w 1408004"/>
                  <a:gd name="connsiteY92" fmla="*/ 265253 h 1586175"/>
                  <a:gd name="connsiteX93" fmla="*/ 321542 w 1408004"/>
                  <a:gd name="connsiteY93" fmla="*/ 211839 h 1586175"/>
                  <a:gd name="connsiteX94" fmla="*/ 307221 w 1408004"/>
                  <a:gd name="connsiteY94" fmla="*/ 195583 h 1586175"/>
                  <a:gd name="connsiteX95" fmla="*/ 201943 w 1408004"/>
                  <a:gd name="connsiteY95" fmla="*/ 180488 h 1586175"/>
                  <a:gd name="connsiteX96" fmla="*/ 186848 w 1408004"/>
                  <a:gd name="connsiteY96" fmla="*/ 175456 h 1586175"/>
                  <a:gd name="connsiteX97" fmla="*/ 321542 w 1408004"/>
                  <a:gd name="connsiteY97" fmla="*/ 130558 h 1586175"/>
                  <a:gd name="connsiteX98" fmla="*/ 511973 w 1408004"/>
                  <a:gd name="connsiteY98" fmla="*/ 37665 h 1586175"/>
                  <a:gd name="connsiteX99" fmla="*/ 523197 w 1408004"/>
                  <a:gd name="connsiteY99" fmla="*/ 31859 h 1586175"/>
                  <a:gd name="connsiteX100" fmla="*/ 534954 w 1408004"/>
                  <a:gd name="connsiteY100" fmla="*/ 30940 h 1586175"/>
                  <a:gd name="connsiteX101" fmla="*/ 770912 w 1408004"/>
                  <a:gd name="connsiteY101" fmla="*/ 121 h 1586175"/>
                  <a:gd name="connsiteX102" fmla="*/ 802263 w 1408004"/>
                  <a:gd name="connsiteY102" fmla="*/ 121 h 1586175"/>
                  <a:gd name="connsiteX103" fmla="*/ 984952 w 1408004"/>
                  <a:gd name="connsiteY103" fmla="*/ 15603 h 1586175"/>
                  <a:gd name="connsiteX104" fmla="*/ 1061589 w 1408004"/>
                  <a:gd name="connsiteY104" fmla="*/ 22957 h 1586175"/>
                  <a:gd name="connsiteX105" fmla="*/ 1074362 w 1408004"/>
                  <a:gd name="connsiteY105" fmla="*/ 37278 h 1586175"/>
                  <a:gd name="connsiteX106" fmla="*/ 1068169 w 1408004"/>
                  <a:gd name="connsiteY106" fmla="*/ 122430 h 1586175"/>
                  <a:gd name="connsiteX107" fmla="*/ 1056945 w 1408004"/>
                  <a:gd name="connsiteY107" fmla="*/ 139073 h 1586175"/>
                  <a:gd name="connsiteX108" fmla="*/ 1020949 w 1408004"/>
                  <a:gd name="connsiteY108" fmla="*/ 157652 h 1586175"/>
                  <a:gd name="connsiteX109" fmla="*/ 814649 w 1408004"/>
                  <a:gd name="connsiteY109" fmla="*/ 238546 h 1586175"/>
                  <a:gd name="connsiteX110" fmla="*/ 794135 w 1408004"/>
                  <a:gd name="connsiteY110" fmla="*/ 228096 h 1586175"/>
                  <a:gd name="connsiteX111" fmla="*/ 740334 w 1408004"/>
                  <a:gd name="connsiteY111" fmla="*/ 40762 h 1586175"/>
                  <a:gd name="connsiteX112" fmla="*/ 746528 w 1408004"/>
                  <a:gd name="connsiteY112" fmla="*/ 24892 h 1586175"/>
                  <a:gd name="connsiteX113" fmla="*/ 752720 w 1408004"/>
                  <a:gd name="connsiteY113" fmla="*/ 14829 h 1586175"/>
                  <a:gd name="connsiteX114" fmla="*/ 770912 w 1408004"/>
                  <a:gd name="connsiteY114" fmla="*/ 121 h 158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1408004" h="1586175">
                    <a:moveTo>
                      <a:pt x="1080508" y="1057553"/>
                    </a:moveTo>
                    <a:cubicBezTo>
                      <a:pt x="1084136" y="1056779"/>
                      <a:pt x="1088878" y="1061230"/>
                      <a:pt x="1098360" y="1069939"/>
                    </a:cubicBezTo>
                    <a:cubicBezTo>
                      <a:pt x="1168417" y="1134576"/>
                      <a:pt x="1234990" y="1203085"/>
                      <a:pt x="1308531" y="1264239"/>
                    </a:cubicBezTo>
                    <a:cubicBezTo>
                      <a:pt x="1339108" y="1289785"/>
                      <a:pt x="1371233" y="1312621"/>
                      <a:pt x="1408004" y="1337005"/>
                    </a:cubicBezTo>
                    <a:cubicBezTo>
                      <a:pt x="1234216" y="1411320"/>
                      <a:pt x="1066622" y="1491826"/>
                      <a:pt x="893221" y="1558787"/>
                    </a:cubicBezTo>
                    <a:cubicBezTo>
                      <a:pt x="891286" y="1557625"/>
                      <a:pt x="890512" y="1556465"/>
                      <a:pt x="889351" y="1555303"/>
                    </a:cubicBezTo>
                    <a:cubicBezTo>
                      <a:pt x="905994" y="1508857"/>
                      <a:pt x="922251" y="1462023"/>
                      <a:pt x="939281" y="1415577"/>
                    </a:cubicBezTo>
                    <a:cubicBezTo>
                      <a:pt x="980696" y="1301783"/>
                      <a:pt x="1022497" y="1188377"/>
                      <a:pt x="1069331" y="1076518"/>
                    </a:cubicBezTo>
                    <a:cubicBezTo>
                      <a:pt x="1074363" y="1064326"/>
                      <a:pt x="1076879" y="1058327"/>
                      <a:pt x="1080508" y="1057553"/>
                    </a:cubicBezTo>
                    <a:close/>
                    <a:moveTo>
                      <a:pt x="945860" y="256932"/>
                    </a:moveTo>
                    <a:cubicBezTo>
                      <a:pt x="948182" y="258383"/>
                      <a:pt x="949343" y="261576"/>
                      <a:pt x="950117" y="266801"/>
                    </a:cubicBezTo>
                    <a:cubicBezTo>
                      <a:pt x="973727" y="413495"/>
                      <a:pt x="997725" y="560188"/>
                      <a:pt x="1018239" y="707656"/>
                    </a:cubicBezTo>
                    <a:cubicBezTo>
                      <a:pt x="1029850" y="792420"/>
                      <a:pt x="1041074" y="877185"/>
                      <a:pt x="1047655" y="962724"/>
                    </a:cubicBezTo>
                    <a:cubicBezTo>
                      <a:pt x="1049590" y="986334"/>
                      <a:pt x="1048428" y="1008396"/>
                      <a:pt x="1038752" y="1031232"/>
                    </a:cubicBezTo>
                    <a:cubicBezTo>
                      <a:pt x="1016303" y="1083098"/>
                      <a:pt x="993854" y="1134963"/>
                      <a:pt x="969857" y="1186441"/>
                    </a:cubicBezTo>
                    <a:cubicBezTo>
                      <a:pt x="947408" y="1234823"/>
                      <a:pt x="932312" y="1286301"/>
                      <a:pt x="913734" y="1336231"/>
                    </a:cubicBezTo>
                    <a:cubicBezTo>
                      <a:pt x="891285" y="1396611"/>
                      <a:pt x="869223" y="1457378"/>
                      <a:pt x="847161" y="1518146"/>
                    </a:cubicBezTo>
                    <a:cubicBezTo>
                      <a:pt x="846000" y="1520855"/>
                      <a:pt x="844452" y="1524339"/>
                      <a:pt x="842129" y="1529757"/>
                    </a:cubicBezTo>
                    <a:cubicBezTo>
                      <a:pt x="836711" y="1511953"/>
                      <a:pt x="837098" y="1496084"/>
                      <a:pt x="835936" y="1480214"/>
                    </a:cubicBezTo>
                    <a:cubicBezTo>
                      <a:pt x="830131" y="1386935"/>
                      <a:pt x="824712" y="1293655"/>
                      <a:pt x="820841" y="1199988"/>
                    </a:cubicBezTo>
                    <a:cubicBezTo>
                      <a:pt x="815810" y="1082710"/>
                      <a:pt x="813100" y="965433"/>
                      <a:pt x="804198" y="848156"/>
                    </a:cubicBezTo>
                    <a:cubicBezTo>
                      <a:pt x="796844" y="750231"/>
                      <a:pt x="785233" y="652694"/>
                      <a:pt x="769750" y="555930"/>
                    </a:cubicBezTo>
                    <a:cubicBezTo>
                      <a:pt x="758139" y="483551"/>
                      <a:pt x="748462" y="410785"/>
                      <a:pt x="737625" y="338019"/>
                    </a:cubicBezTo>
                    <a:cubicBezTo>
                      <a:pt x="736077" y="328343"/>
                      <a:pt x="738012" y="322924"/>
                      <a:pt x="748462" y="319441"/>
                    </a:cubicBezTo>
                    <a:cubicBezTo>
                      <a:pt x="810778" y="299314"/>
                      <a:pt x="872707" y="278413"/>
                      <a:pt x="934635" y="257512"/>
                    </a:cubicBezTo>
                    <a:cubicBezTo>
                      <a:pt x="940054" y="255770"/>
                      <a:pt x="943537" y="255480"/>
                      <a:pt x="945860" y="256932"/>
                    </a:cubicBezTo>
                    <a:close/>
                    <a:moveTo>
                      <a:pt x="5900" y="228386"/>
                    </a:moveTo>
                    <a:cubicBezTo>
                      <a:pt x="8029" y="228386"/>
                      <a:pt x="10352" y="228870"/>
                      <a:pt x="12287" y="228870"/>
                    </a:cubicBezTo>
                    <a:cubicBezTo>
                      <a:pt x="53702" y="231579"/>
                      <a:pt x="95116" y="235062"/>
                      <a:pt x="136918" y="237385"/>
                    </a:cubicBezTo>
                    <a:cubicBezTo>
                      <a:pt x="173301" y="239320"/>
                      <a:pt x="209684" y="240868"/>
                      <a:pt x="246454" y="241642"/>
                    </a:cubicBezTo>
                    <a:cubicBezTo>
                      <a:pt x="256905" y="242029"/>
                      <a:pt x="262324" y="244739"/>
                      <a:pt x="265807" y="255189"/>
                    </a:cubicBezTo>
                    <a:cubicBezTo>
                      <a:pt x="270839" y="271446"/>
                      <a:pt x="277806" y="286541"/>
                      <a:pt x="287482" y="300475"/>
                    </a:cubicBezTo>
                    <a:cubicBezTo>
                      <a:pt x="313415" y="338019"/>
                      <a:pt x="347862" y="349631"/>
                      <a:pt x="391599" y="335697"/>
                    </a:cubicBezTo>
                    <a:cubicBezTo>
                      <a:pt x="409404" y="329891"/>
                      <a:pt x="425660" y="321376"/>
                      <a:pt x="439981" y="310152"/>
                    </a:cubicBezTo>
                    <a:cubicBezTo>
                      <a:pt x="469397" y="286928"/>
                      <a:pt x="502297" y="285380"/>
                      <a:pt x="537131" y="290411"/>
                    </a:cubicBezTo>
                    <a:cubicBezTo>
                      <a:pt x="579708" y="296604"/>
                      <a:pt x="621122" y="308216"/>
                      <a:pt x="662537" y="320989"/>
                    </a:cubicBezTo>
                    <a:cubicBezTo>
                      <a:pt x="673374" y="324473"/>
                      <a:pt x="674149" y="331439"/>
                      <a:pt x="675310" y="339954"/>
                    </a:cubicBezTo>
                    <a:cubicBezTo>
                      <a:pt x="682277" y="395303"/>
                      <a:pt x="688470" y="450265"/>
                      <a:pt x="695824" y="505613"/>
                    </a:cubicBezTo>
                    <a:cubicBezTo>
                      <a:pt x="702016" y="552060"/>
                      <a:pt x="708983" y="598119"/>
                      <a:pt x="716337" y="644178"/>
                    </a:cubicBezTo>
                    <a:cubicBezTo>
                      <a:pt x="719434" y="664306"/>
                      <a:pt x="727949" y="682884"/>
                      <a:pt x="736852" y="700688"/>
                    </a:cubicBezTo>
                    <a:cubicBezTo>
                      <a:pt x="746915" y="721202"/>
                      <a:pt x="750785" y="742103"/>
                      <a:pt x="751172" y="764165"/>
                    </a:cubicBezTo>
                    <a:cubicBezTo>
                      <a:pt x="751560" y="806741"/>
                      <a:pt x="755430" y="849317"/>
                      <a:pt x="753107" y="911245"/>
                    </a:cubicBezTo>
                    <a:cubicBezTo>
                      <a:pt x="748076" y="958466"/>
                      <a:pt x="763945" y="1023104"/>
                      <a:pt x="769364" y="1088903"/>
                    </a:cubicBezTo>
                    <a:cubicBezTo>
                      <a:pt x="774396" y="1149671"/>
                      <a:pt x="779040" y="1210051"/>
                      <a:pt x="781750" y="1270819"/>
                    </a:cubicBezTo>
                    <a:cubicBezTo>
                      <a:pt x="786394" y="1369904"/>
                      <a:pt x="788716" y="1468989"/>
                      <a:pt x="788330" y="1568462"/>
                    </a:cubicBezTo>
                    <a:cubicBezTo>
                      <a:pt x="788330" y="1588977"/>
                      <a:pt x="788330" y="1589364"/>
                      <a:pt x="770138" y="1581235"/>
                    </a:cubicBezTo>
                    <a:cubicBezTo>
                      <a:pt x="581643" y="1494148"/>
                      <a:pt x="388890" y="1416738"/>
                      <a:pt x="198460" y="1333521"/>
                    </a:cubicBezTo>
                    <a:cubicBezTo>
                      <a:pt x="171366" y="1321909"/>
                      <a:pt x="163238" y="1306427"/>
                      <a:pt x="172140" y="1278946"/>
                    </a:cubicBezTo>
                    <a:cubicBezTo>
                      <a:pt x="193041" y="1213148"/>
                      <a:pt x="197686" y="1145026"/>
                      <a:pt x="206201" y="1077292"/>
                    </a:cubicBezTo>
                    <a:cubicBezTo>
                      <a:pt x="210846" y="1038586"/>
                      <a:pt x="213555" y="999881"/>
                      <a:pt x="214716" y="961175"/>
                    </a:cubicBezTo>
                    <a:cubicBezTo>
                      <a:pt x="215877" y="924406"/>
                      <a:pt x="210071" y="888796"/>
                      <a:pt x="199621" y="853575"/>
                    </a:cubicBezTo>
                    <a:cubicBezTo>
                      <a:pt x="150852" y="689851"/>
                      <a:pt x="102857" y="526127"/>
                      <a:pt x="54089" y="362403"/>
                    </a:cubicBezTo>
                    <a:cubicBezTo>
                      <a:pt x="41703" y="320602"/>
                      <a:pt x="25834" y="279961"/>
                      <a:pt x="4546" y="242029"/>
                    </a:cubicBezTo>
                    <a:cubicBezTo>
                      <a:pt x="2611" y="238546"/>
                      <a:pt x="-1647" y="234675"/>
                      <a:pt x="675" y="230805"/>
                    </a:cubicBezTo>
                    <a:cubicBezTo>
                      <a:pt x="1836" y="228870"/>
                      <a:pt x="3771" y="228386"/>
                      <a:pt x="5900" y="228386"/>
                    </a:cubicBezTo>
                    <a:close/>
                    <a:moveTo>
                      <a:pt x="1246020" y="137042"/>
                    </a:moveTo>
                    <a:cubicBezTo>
                      <a:pt x="1248052" y="138396"/>
                      <a:pt x="1248923" y="141590"/>
                      <a:pt x="1249310" y="146815"/>
                    </a:cubicBezTo>
                    <a:cubicBezTo>
                      <a:pt x="1252407" y="202163"/>
                      <a:pt x="1252019" y="257126"/>
                      <a:pt x="1249310" y="312474"/>
                    </a:cubicBezTo>
                    <a:cubicBezTo>
                      <a:pt x="1248149" y="338019"/>
                      <a:pt x="1250471" y="363952"/>
                      <a:pt x="1245440" y="389498"/>
                    </a:cubicBezTo>
                    <a:cubicBezTo>
                      <a:pt x="1241956" y="388724"/>
                      <a:pt x="1243891" y="391433"/>
                      <a:pt x="1243891" y="392207"/>
                    </a:cubicBezTo>
                    <a:cubicBezTo>
                      <a:pt x="1243891" y="433622"/>
                      <a:pt x="1243891" y="474649"/>
                      <a:pt x="1243891" y="516064"/>
                    </a:cubicBezTo>
                    <a:cubicBezTo>
                      <a:pt x="1243891" y="517999"/>
                      <a:pt x="1243504" y="515677"/>
                      <a:pt x="1243891" y="517612"/>
                    </a:cubicBezTo>
                    <a:cubicBezTo>
                      <a:pt x="1243891" y="517612"/>
                      <a:pt x="1244665" y="517612"/>
                      <a:pt x="1245827" y="516838"/>
                    </a:cubicBezTo>
                    <a:cubicBezTo>
                      <a:pt x="1250084" y="533482"/>
                      <a:pt x="1248149" y="550512"/>
                      <a:pt x="1249310" y="567155"/>
                    </a:cubicBezTo>
                    <a:cubicBezTo>
                      <a:pt x="1253181" y="638760"/>
                      <a:pt x="1272146" y="707268"/>
                      <a:pt x="1288015" y="776551"/>
                    </a:cubicBezTo>
                    <a:cubicBezTo>
                      <a:pt x="1321302" y="922084"/>
                      <a:pt x="1353814" y="1067616"/>
                      <a:pt x="1392133" y="1211986"/>
                    </a:cubicBezTo>
                    <a:cubicBezTo>
                      <a:pt x="1396778" y="1229791"/>
                      <a:pt x="1402583" y="1247596"/>
                      <a:pt x="1408002" y="1265787"/>
                    </a:cubicBezTo>
                    <a:cubicBezTo>
                      <a:pt x="1401035" y="1266561"/>
                      <a:pt x="1397164" y="1262690"/>
                      <a:pt x="1392907" y="1260368"/>
                    </a:cubicBezTo>
                    <a:cubicBezTo>
                      <a:pt x="1339106" y="1229404"/>
                      <a:pt x="1290338" y="1191860"/>
                      <a:pt x="1247762" y="1146574"/>
                    </a:cubicBezTo>
                    <a:cubicBezTo>
                      <a:pt x="1211379" y="1108256"/>
                      <a:pt x="1174221" y="1070712"/>
                      <a:pt x="1137064" y="1032781"/>
                    </a:cubicBezTo>
                    <a:cubicBezTo>
                      <a:pt x="1118098" y="1013041"/>
                      <a:pt x="1108809" y="991753"/>
                      <a:pt x="1104939" y="965047"/>
                    </a:cubicBezTo>
                    <a:cubicBezTo>
                      <a:pt x="1096424" y="903118"/>
                      <a:pt x="1089069" y="840802"/>
                      <a:pt x="1084038" y="778487"/>
                    </a:cubicBezTo>
                    <a:cubicBezTo>
                      <a:pt x="1080168" y="731266"/>
                      <a:pt x="1067007" y="684820"/>
                      <a:pt x="1058493" y="637986"/>
                    </a:cubicBezTo>
                    <a:cubicBezTo>
                      <a:pt x="1037591" y="525353"/>
                      <a:pt x="1018239" y="412334"/>
                      <a:pt x="1007401" y="298153"/>
                    </a:cubicBezTo>
                    <a:cubicBezTo>
                      <a:pt x="1005853" y="282284"/>
                      <a:pt x="1005466" y="266415"/>
                      <a:pt x="1004305" y="250545"/>
                    </a:cubicBezTo>
                    <a:cubicBezTo>
                      <a:pt x="1003531" y="242417"/>
                      <a:pt x="1007014" y="237772"/>
                      <a:pt x="1014368" y="234289"/>
                    </a:cubicBezTo>
                    <a:cubicBezTo>
                      <a:pt x="1088295" y="202163"/>
                      <a:pt x="1161449" y="168877"/>
                      <a:pt x="1235763" y="138299"/>
                    </a:cubicBezTo>
                    <a:cubicBezTo>
                      <a:pt x="1240795" y="136171"/>
                      <a:pt x="1243988" y="135687"/>
                      <a:pt x="1246020" y="137042"/>
                    </a:cubicBezTo>
                    <a:close/>
                    <a:moveTo>
                      <a:pt x="534954" y="30940"/>
                    </a:moveTo>
                    <a:cubicBezTo>
                      <a:pt x="537906" y="32343"/>
                      <a:pt x="539841" y="35730"/>
                      <a:pt x="540615" y="41923"/>
                    </a:cubicBezTo>
                    <a:cubicBezTo>
                      <a:pt x="542550" y="58566"/>
                      <a:pt x="547195" y="74822"/>
                      <a:pt x="554549" y="90304"/>
                    </a:cubicBezTo>
                    <a:cubicBezTo>
                      <a:pt x="568870" y="120495"/>
                      <a:pt x="587449" y="131332"/>
                      <a:pt x="620348" y="129397"/>
                    </a:cubicBezTo>
                    <a:cubicBezTo>
                      <a:pt x="633121" y="128623"/>
                      <a:pt x="645507" y="127462"/>
                      <a:pt x="657892" y="125913"/>
                    </a:cubicBezTo>
                    <a:cubicBezTo>
                      <a:pt x="667569" y="125140"/>
                      <a:pt x="676083" y="122043"/>
                      <a:pt x="679954" y="111592"/>
                    </a:cubicBezTo>
                    <a:cubicBezTo>
                      <a:pt x="682276" y="104625"/>
                      <a:pt x="685760" y="104238"/>
                      <a:pt x="690404" y="110044"/>
                    </a:cubicBezTo>
                    <a:cubicBezTo>
                      <a:pt x="702403" y="124752"/>
                      <a:pt x="714789" y="138686"/>
                      <a:pt x="719433" y="158813"/>
                    </a:cubicBezTo>
                    <a:cubicBezTo>
                      <a:pt x="726014" y="187455"/>
                      <a:pt x="734529" y="215710"/>
                      <a:pt x="742657" y="243965"/>
                    </a:cubicBezTo>
                    <a:cubicBezTo>
                      <a:pt x="745366" y="253254"/>
                      <a:pt x="743044" y="256351"/>
                      <a:pt x="733368" y="257125"/>
                    </a:cubicBezTo>
                    <a:cubicBezTo>
                      <a:pt x="695823" y="259835"/>
                      <a:pt x="658666" y="255189"/>
                      <a:pt x="621896" y="249383"/>
                    </a:cubicBezTo>
                    <a:cubicBezTo>
                      <a:pt x="563838" y="240094"/>
                      <a:pt x="505780" y="230418"/>
                      <a:pt x="447722" y="220354"/>
                    </a:cubicBezTo>
                    <a:cubicBezTo>
                      <a:pt x="436885" y="218419"/>
                      <a:pt x="430692" y="221129"/>
                      <a:pt x="426047" y="231966"/>
                    </a:cubicBezTo>
                    <a:cubicBezTo>
                      <a:pt x="419080" y="248997"/>
                      <a:pt x="410178" y="264866"/>
                      <a:pt x="396631" y="277639"/>
                    </a:cubicBezTo>
                    <a:cubicBezTo>
                      <a:pt x="374569" y="299314"/>
                      <a:pt x="343604" y="293508"/>
                      <a:pt x="331219" y="265253"/>
                    </a:cubicBezTo>
                    <a:cubicBezTo>
                      <a:pt x="323865" y="248223"/>
                      <a:pt x="321156" y="230031"/>
                      <a:pt x="321542" y="211839"/>
                    </a:cubicBezTo>
                    <a:cubicBezTo>
                      <a:pt x="321929" y="201002"/>
                      <a:pt x="317672" y="197131"/>
                      <a:pt x="307221" y="195583"/>
                    </a:cubicBezTo>
                    <a:cubicBezTo>
                      <a:pt x="272000" y="190938"/>
                      <a:pt x="236778" y="185520"/>
                      <a:pt x="201943" y="180488"/>
                    </a:cubicBezTo>
                    <a:cubicBezTo>
                      <a:pt x="197299" y="179714"/>
                      <a:pt x="191880" y="180488"/>
                      <a:pt x="186848" y="175456"/>
                    </a:cubicBezTo>
                    <a:cubicBezTo>
                      <a:pt x="233295" y="163458"/>
                      <a:pt x="277806" y="148362"/>
                      <a:pt x="321542" y="130558"/>
                    </a:cubicBezTo>
                    <a:cubicBezTo>
                      <a:pt x="386955" y="103851"/>
                      <a:pt x="450044" y="72113"/>
                      <a:pt x="511973" y="37665"/>
                    </a:cubicBezTo>
                    <a:cubicBezTo>
                      <a:pt x="515456" y="35730"/>
                      <a:pt x="519327" y="33021"/>
                      <a:pt x="523197" y="31859"/>
                    </a:cubicBezTo>
                    <a:cubicBezTo>
                      <a:pt x="528036" y="30118"/>
                      <a:pt x="532003" y="29537"/>
                      <a:pt x="534954" y="30940"/>
                    </a:cubicBezTo>
                    <a:close/>
                    <a:moveTo>
                      <a:pt x="770912" y="121"/>
                    </a:moveTo>
                    <a:cubicBezTo>
                      <a:pt x="780201" y="895"/>
                      <a:pt x="789103" y="121"/>
                      <a:pt x="802263" y="121"/>
                    </a:cubicBezTo>
                    <a:cubicBezTo>
                      <a:pt x="860708" y="2443"/>
                      <a:pt x="923024" y="9797"/>
                      <a:pt x="984952" y="15603"/>
                    </a:cubicBezTo>
                    <a:cubicBezTo>
                      <a:pt x="1010498" y="17925"/>
                      <a:pt x="1036044" y="21022"/>
                      <a:pt x="1061589" y="22957"/>
                    </a:cubicBezTo>
                    <a:cubicBezTo>
                      <a:pt x="1071653" y="23731"/>
                      <a:pt x="1075523" y="26441"/>
                      <a:pt x="1074362" y="37278"/>
                    </a:cubicBezTo>
                    <a:cubicBezTo>
                      <a:pt x="1071653" y="65533"/>
                      <a:pt x="1069717" y="94175"/>
                      <a:pt x="1068169" y="122430"/>
                    </a:cubicBezTo>
                    <a:cubicBezTo>
                      <a:pt x="1067782" y="130558"/>
                      <a:pt x="1063137" y="135590"/>
                      <a:pt x="1056945" y="139073"/>
                    </a:cubicBezTo>
                    <a:cubicBezTo>
                      <a:pt x="1044946" y="145653"/>
                      <a:pt x="1033334" y="152233"/>
                      <a:pt x="1020949" y="157652"/>
                    </a:cubicBezTo>
                    <a:cubicBezTo>
                      <a:pt x="953214" y="187068"/>
                      <a:pt x="884706" y="214162"/>
                      <a:pt x="814649" y="238546"/>
                    </a:cubicBezTo>
                    <a:cubicBezTo>
                      <a:pt x="802263" y="242804"/>
                      <a:pt x="797619" y="240482"/>
                      <a:pt x="794135" y="228096"/>
                    </a:cubicBezTo>
                    <a:cubicBezTo>
                      <a:pt x="776717" y="165393"/>
                      <a:pt x="758139" y="103077"/>
                      <a:pt x="740334" y="40762"/>
                    </a:cubicBezTo>
                    <a:cubicBezTo>
                      <a:pt x="738399" y="33795"/>
                      <a:pt x="735690" y="27215"/>
                      <a:pt x="746528" y="24892"/>
                    </a:cubicBezTo>
                    <a:cubicBezTo>
                      <a:pt x="751172" y="24118"/>
                      <a:pt x="752720" y="18699"/>
                      <a:pt x="752720" y="14829"/>
                    </a:cubicBezTo>
                    <a:cubicBezTo>
                      <a:pt x="752720" y="2056"/>
                      <a:pt x="760074" y="-653"/>
                      <a:pt x="770912" y="1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Freeform: Shape 104">
                <a:extLst>
                  <a:ext uri="{FF2B5EF4-FFF2-40B4-BE49-F238E27FC236}">
                    <a16:creationId xmlns:a16="http://schemas.microsoft.com/office/drawing/2014/main" id="{A4F37893-CDE7-4DCC-8314-552DD2C3F380}"/>
                  </a:ext>
                </a:extLst>
              </p:cNvPr>
              <p:cNvSpPr/>
              <p:nvPr/>
            </p:nvSpPr>
            <p:spPr>
              <a:xfrm>
                <a:off x="10594973" y="4922898"/>
                <a:ext cx="315835" cy="466250"/>
              </a:xfrm>
              <a:custGeom>
                <a:avLst/>
                <a:gdLst>
                  <a:gd name="connsiteX0" fmla="*/ 602382 w 602381"/>
                  <a:gd name="connsiteY0" fmla="*/ 559789 h 889262"/>
                  <a:gd name="connsiteX1" fmla="*/ 588356 w 602381"/>
                  <a:gd name="connsiteY1" fmla="*/ 684547 h 889262"/>
                  <a:gd name="connsiteX2" fmla="*/ 584665 w 602381"/>
                  <a:gd name="connsiteY2" fmla="*/ 753939 h 889262"/>
                  <a:gd name="connsiteX3" fmla="*/ 582450 w 602381"/>
                  <a:gd name="connsiteY3" fmla="*/ 787896 h 889262"/>
                  <a:gd name="connsiteX4" fmla="*/ 404541 w 602381"/>
                  <a:gd name="connsiteY4" fmla="*/ 886817 h 889262"/>
                  <a:gd name="connsiteX5" fmla="*/ 369107 w 602381"/>
                  <a:gd name="connsiteY5" fmla="*/ 838833 h 889262"/>
                  <a:gd name="connsiteX6" fmla="*/ 428164 w 602381"/>
                  <a:gd name="connsiteY6" fmla="*/ 713337 h 889262"/>
                  <a:gd name="connsiteX7" fmla="*/ 445142 w 602381"/>
                  <a:gd name="connsiteY7" fmla="*/ 594484 h 889262"/>
                  <a:gd name="connsiteX8" fmla="*/ 321123 w 602381"/>
                  <a:gd name="connsiteY8" fmla="*/ 264503 h 889262"/>
                  <a:gd name="connsiteX9" fmla="*/ 245087 w 602381"/>
                  <a:gd name="connsiteY9" fmla="*/ 232760 h 889262"/>
                  <a:gd name="connsiteX10" fmla="*/ 0 w 602381"/>
                  <a:gd name="connsiteY10" fmla="*/ 331681 h 889262"/>
                  <a:gd name="connsiteX11" fmla="*/ 19932 w 602381"/>
                  <a:gd name="connsiteY11" fmla="*/ 202493 h 889262"/>
                  <a:gd name="connsiteX12" fmla="*/ 45031 w 602381"/>
                  <a:gd name="connsiteY12" fmla="*/ 43778 h 889262"/>
                  <a:gd name="connsiteX13" fmla="*/ 66439 w 602381"/>
                  <a:gd name="connsiteY13" fmla="*/ 17940 h 889262"/>
                  <a:gd name="connsiteX14" fmla="*/ 120329 w 602381"/>
                  <a:gd name="connsiteY14" fmla="*/ 3176 h 889262"/>
                  <a:gd name="connsiteX15" fmla="*/ 194888 w 602381"/>
                  <a:gd name="connsiteY15" fmla="*/ 11296 h 889262"/>
                  <a:gd name="connsiteX16" fmla="*/ 455477 w 602381"/>
                  <a:gd name="connsiteY16" fmla="*/ 81427 h 889262"/>
                  <a:gd name="connsiteX17" fmla="*/ 516749 w 602381"/>
                  <a:gd name="connsiteY17" fmla="*/ 144913 h 889262"/>
                  <a:gd name="connsiteX18" fmla="*/ 532990 w 602381"/>
                  <a:gd name="connsiteY18" fmla="*/ 184038 h 889262"/>
                  <a:gd name="connsiteX19" fmla="*/ 602382 w 602381"/>
                  <a:gd name="connsiteY19" fmla="*/ 437245 h 889262"/>
                  <a:gd name="connsiteX20" fmla="*/ 602382 w 602381"/>
                  <a:gd name="connsiteY20" fmla="*/ 559789 h 88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2381" h="889262">
                    <a:moveTo>
                      <a:pt x="602382" y="559789"/>
                    </a:moveTo>
                    <a:cubicBezTo>
                      <a:pt x="602382" y="601867"/>
                      <a:pt x="597953" y="643945"/>
                      <a:pt x="588356" y="684547"/>
                    </a:cubicBezTo>
                    <a:cubicBezTo>
                      <a:pt x="580235" y="707431"/>
                      <a:pt x="586879" y="731054"/>
                      <a:pt x="584665" y="753939"/>
                    </a:cubicBezTo>
                    <a:cubicBezTo>
                      <a:pt x="583926" y="765012"/>
                      <a:pt x="586141" y="776823"/>
                      <a:pt x="582450" y="787896"/>
                    </a:cubicBezTo>
                    <a:cubicBezTo>
                      <a:pt x="532990" y="838095"/>
                      <a:pt x="471718" y="867623"/>
                      <a:pt x="404541" y="886817"/>
                    </a:cubicBezTo>
                    <a:cubicBezTo>
                      <a:pt x="371321" y="896414"/>
                      <a:pt x="357295" y="877220"/>
                      <a:pt x="369107" y="838833"/>
                    </a:cubicBezTo>
                    <a:cubicBezTo>
                      <a:pt x="382394" y="794540"/>
                      <a:pt x="400850" y="750248"/>
                      <a:pt x="428164" y="713337"/>
                    </a:cubicBezTo>
                    <a:cubicBezTo>
                      <a:pt x="456216" y="674950"/>
                      <a:pt x="454739" y="636563"/>
                      <a:pt x="445142" y="594484"/>
                    </a:cubicBezTo>
                    <a:cubicBezTo>
                      <a:pt x="418567" y="479323"/>
                      <a:pt x="369845" y="371544"/>
                      <a:pt x="321123" y="264503"/>
                    </a:cubicBezTo>
                    <a:cubicBezTo>
                      <a:pt x="297500" y="212828"/>
                      <a:pt x="297500" y="212828"/>
                      <a:pt x="245087" y="232760"/>
                    </a:cubicBezTo>
                    <a:cubicBezTo>
                      <a:pt x="164621" y="263765"/>
                      <a:pt x="83418" y="294032"/>
                      <a:pt x="0" y="331681"/>
                    </a:cubicBezTo>
                    <a:cubicBezTo>
                      <a:pt x="7382" y="285911"/>
                      <a:pt x="13288" y="243833"/>
                      <a:pt x="19932" y="202493"/>
                    </a:cubicBezTo>
                    <a:cubicBezTo>
                      <a:pt x="28052" y="149342"/>
                      <a:pt x="37649" y="96929"/>
                      <a:pt x="45031" y="43778"/>
                    </a:cubicBezTo>
                    <a:cubicBezTo>
                      <a:pt x="47246" y="29013"/>
                      <a:pt x="51675" y="20893"/>
                      <a:pt x="66439" y="17940"/>
                    </a:cubicBezTo>
                    <a:cubicBezTo>
                      <a:pt x="84895" y="14249"/>
                      <a:pt x="102612" y="8343"/>
                      <a:pt x="120329" y="3176"/>
                    </a:cubicBezTo>
                    <a:cubicBezTo>
                      <a:pt x="146166" y="-4206"/>
                      <a:pt x="169789" y="2438"/>
                      <a:pt x="194888" y="11296"/>
                    </a:cubicBezTo>
                    <a:cubicBezTo>
                      <a:pt x="279783" y="40825"/>
                      <a:pt x="367630" y="62233"/>
                      <a:pt x="455477" y="81427"/>
                    </a:cubicBezTo>
                    <a:cubicBezTo>
                      <a:pt x="493865" y="89547"/>
                      <a:pt x="510105" y="110955"/>
                      <a:pt x="516749" y="144913"/>
                    </a:cubicBezTo>
                    <a:cubicBezTo>
                      <a:pt x="519702" y="159677"/>
                      <a:pt x="526346" y="171488"/>
                      <a:pt x="532990" y="184038"/>
                    </a:cubicBezTo>
                    <a:cubicBezTo>
                      <a:pt x="575806" y="263027"/>
                      <a:pt x="598691" y="347183"/>
                      <a:pt x="602382" y="437245"/>
                    </a:cubicBezTo>
                    <a:cubicBezTo>
                      <a:pt x="599429" y="477847"/>
                      <a:pt x="599429" y="518449"/>
                      <a:pt x="602382" y="55978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105">
                <a:extLst>
                  <a:ext uri="{FF2B5EF4-FFF2-40B4-BE49-F238E27FC236}">
                    <a16:creationId xmlns:a16="http://schemas.microsoft.com/office/drawing/2014/main" id="{586B75B2-6C98-4BD8-86A6-83CD36C02622}"/>
                  </a:ext>
                </a:extLst>
              </p:cNvPr>
              <p:cNvSpPr/>
              <p:nvPr/>
            </p:nvSpPr>
            <p:spPr>
              <a:xfrm>
                <a:off x="10047773" y="4883864"/>
                <a:ext cx="118796" cy="178878"/>
              </a:xfrm>
              <a:custGeom>
                <a:avLst/>
                <a:gdLst>
                  <a:gd name="connsiteX0" fmla="*/ 560 w 226575"/>
                  <a:gd name="connsiteY0" fmla="*/ 143326 h 341167"/>
                  <a:gd name="connsiteX1" fmla="*/ 24182 w 226575"/>
                  <a:gd name="connsiteY1" fmla="*/ 95342 h 341167"/>
                  <a:gd name="connsiteX2" fmla="*/ 115721 w 226575"/>
                  <a:gd name="connsiteY2" fmla="*/ 9709 h 341167"/>
                  <a:gd name="connsiteX3" fmla="*/ 151893 w 226575"/>
                  <a:gd name="connsiteY3" fmla="*/ 7495 h 341167"/>
                  <a:gd name="connsiteX4" fmla="*/ 190280 w 226575"/>
                  <a:gd name="connsiteY4" fmla="*/ 31117 h 341167"/>
                  <a:gd name="connsiteX5" fmla="*/ 226453 w 226575"/>
                  <a:gd name="connsiteY5" fmla="*/ 90174 h 341167"/>
                  <a:gd name="connsiteX6" fmla="*/ 165181 w 226575"/>
                  <a:gd name="connsiteY6" fmla="*/ 242984 h 341167"/>
                  <a:gd name="connsiteX7" fmla="*/ 72166 w 226575"/>
                  <a:gd name="connsiteY7" fmla="*/ 334523 h 341167"/>
                  <a:gd name="connsiteX8" fmla="*/ 42638 w 226575"/>
                  <a:gd name="connsiteY8" fmla="*/ 327141 h 341167"/>
                  <a:gd name="connsiteX9" fmla="*/ 560 w 226575"/>
                  <a:gd name="connsiteY9" fmla="*/ 143326 h 34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575" h="341167">
                    <a:moveTo>
                      <a:pt x="560" y="143326"/>
                    </a:moveTo>
                    <a:cubicBezTo>
                      <a:pt x="-2393" y="127823"/>
                      <a:pt x="6465" y="110844"/>
                      <a:pt x="24182" y="95342"/>
                    </a:cubicBezTo>
                    <a:cubicBezTo>
                      <a:pt x="55926" y="68028"/>
                      <a:pt x="86192" y="39238"/>
                      <a:pt x="115721" y="9709"/>
                    </a:cubicBezTo>
                    <a:cubicBezTo>
                      <a:pt x="128270" y="-2840"/>
                      <a:pt x="138606" y="-2840"/>
                      <a:pt x="151893" y="7495"/>
                    </a:cubicBezTo>
                    <a:cubicBezTo>
                      <a:pt x="163705" y="17091"/>
                      <a:pt x="176993" y="25950"/>
                      <a:pt x="190280" y="31117"/>
                    </a:cubicBezTo>
                    <a:cubicBezTo>
                      <a:pt x="219071" y="41452"/>
                      <a:pt x="224976" y="64337"/>
                      <a:pt x="226453" y="90174"/>
                    </a:cubicBezTo>
                    <a:cubicBezTo>
                      <a:pt x="228667" y="149970"/>
                      <a:pt x="200615" y="197953"/>
                      <a:pt x="165181" y="242984"/>
                    </a:cubicBezTo>
                    <a:cubicBezTo>
                      <a:pt x="137867" y="277681"/>
                      <a:pt x="101695" y="302780"/>
                      <a:pt x="72166" y="334523"/>
                    </a:cubicBezTo>
                    <a:cubicBezTo>
                      <a:pt x="64046" y="343381"/>
                      <a:pt x="48543" y="345596"/>
                      <a:pt x="42638" y="327141"/>
                    </a:cubicBezTo>
                    <a:cubicBezTo>
                      <a:pt x="24921" y="269560"/>
                      <a:pt x="4989" y="212718"/>
                      <a:pt x="560" y="143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106">
                <a:extLst>
                  <a:ext uri="{FF2B5EF4-FFF2-40B4-BE49-F238E27FC236}">
                    <a16:creationId xmlns:a16="http://schemas.microsoft.com/office/drawing/2014/main" id="{E6848BAB-07F2-445A-8950-F971DAFFE91F}"/>
                  </a:ext>
                </a:extLst>
              </p:cNvPr>
              <p:cNvSpPr/>
              <p:nvPr/>
            </p:nvSpPr>
            <p:spPr>
              <a:xfrm>
                <a:off x="10149861" y="3267681"/>
                <a:ext cx="1735316" cy="3475373"/>
              </a:xfrm>
              <a:custGeom>
                <a:avLst/>
                <a:gdLst>
                  <a:gd name="connsiteX0" fmla="*/ 773720 w 1735316"/>
                  <a:gd name="connsiteY0" fmla="*/ 3059469 h 3475373"/>
                  <a:gd name="connsiteX1" fmla="*/ 778752 w 1735316"/>
                  <a:gd name="connsiteY1" fmla="*/ 3069243 h 3475373"/>
                  <a:gd name="connsiteX2" fmla="*/ 794622 w 1735316"/>
                  <a:gd name="connsiteY2" fmla="*/ 3239159 h 3475373"/>
                  <a:gd name="connsiteX3" fmla="*/ 794622 w 1735316"/>
                  <a:gd name="connsiteY3" fmla="*/ 3285605 h 3475373"/>
                  <a:gd name="connsiteX4" fmla="*/ 786106 w 1735316"/>
                  <a:gd name="connsiteY4" fmla="*/ 3294508 h 3475373"/>
                  <a:gd name="connsiteX5" fmla="*/ 544198 w 1735316"/>
                  <a:gd name="connsiteY5" fmla="*/ 3323924 h 3475373"/>
                  <a:gd name="connsiteX6" fmla="*/ 366927 w 1735316"/>
                  <a:gd name="connsiteY6" fmla="*/ 3322762 h 3475373"/>
                  <a:gd name="connsiteX7" fmla="*/ 332479 w 1735316"/>
                  <a:gd name="connsiteY7" fmla="*/ 3310764 h 3475373"/>
                  <a:gd name="connsiteX8" fmla="*/ 312352 w 1735316"/>
                  <a:gd name="connsiteY8" fmla="*/ 3291798 h 3475373"/>
                  <a:gd name="connsiteX9" fmla="*/ 319706 w 1735316"/>
                  <a:gd name="connsiteY9" fmla="*/ 3271671 h 3475373"/>
                  <a:gd name="connsiteX10" fmla="*/ 529877 w 1735316"/>
                  <a:gd name="connsiteY10" fmla="*/ 3179940 h 3475373"/>
                  <a:gd name="connsiteX11" fmla="*/ 764044 w 1735316"/>
                  <a:gd name="connsiteY11" fmla="*/ 3063050 h 3475373"/>
                  <a:gd name="connsiteX12" fmla="*/ 773720 w 1735316"/>
                  <a:gd name="connsiteY12" fmla="*/ 3059469 h 3475373"/>
                  <a:gd name="connsiteX13" fmla="*/ 739175 w 1735316"/>
                  <a:gd name="connsiteY13" fmla="*/ 2129863 h 3475373"/>
                  <a:gd name="connsiteX14" fmla="*/ 741594 w 1735316"/>
                  <a:gd name="connsiteY14" fmla="*/ 2138379 h 3475373"/>
                  <a:gd name="connsiteX15" fmla="*/ 767527 w 1735316"/>
                  <a:gd name="connsiteY15" fmla="*/ 2480921 h 3475373"/>
                  <a:gd name="connsiteX16" fmla="*/ 780687 w 1735316"/>
                  <a:gd name="connsiteY16" fmla="*/ 2978672 h 3475373"/>
                  <a:gd name="connsiteX17" fmla="*/ 780687 w 1735316"/>
                  <a:gd name="connsiteY17" fmla="*/ 2984865 h 3475373"/>
                  <a:gd name="connsiteX18" fmla="*/ 711017 w 1735316"/>
                  <a:gd name="connsiteY18" fmla="*/ 2720894 h 3475373"/>
                  <a:gd name="connsiteX19" fmla="*/ 658765 w 1735316"/>
                  <a:gd name="connsiteY19" fmla="*/ 2458859 h 3475373"/>
                  <a:gd name="connsiteX20" fmla="*/ 627801 w 1735316"/>
                  <a:gd name="connsiteY20" fmla="*/ 2199146 h 3475373"/>
                  <a:gd name="connsiteX21" fmla="*/ 639413 w 1735316"/>
                  <a:gd name="connsiteY21" fmla="*/ 2178632 h 3475373"/>
                  <a:gd name="connsiteX22" fmla="*/ 730370 w 1735316"/>
                  <a:gd name="connsiteY22" fmla="*/ 2131799 h 3475373"/>
                  <a:gd name="connsiteX23" fmla="*/ 739175 w 1735316"/>
                  <a:gd name="connsiteY23" fmla="*/ 2129863 h 3475373"/>
                  <a:gd name="connsiteX24" fmla="*/ 65364 w 1735316"/>
                  <a:gd name="connsiteY24" fmla="*/ 1524365 h 3475373"/>
                  <a:gd name="connsiteX25" fmla="*/ 97538 w 1735316"/>
                  <a:gd name="connsiteY25" fmla="*/ 1526833 h 3475373"/>
                  <a:gd name="connsiteX26" fmla="*/ 144758 w 1735316"/>
                  <a:gd name="connsiteY26" fmla="*/ 1555862 h 3475373"/>
                  <a:gd name="connsiteX27" fmla="*/ 232619 w 1735316"/>
                  <a:gd name="connsiteY27" fmla="*/ 1689395 h 3475373"/>
                  <a:gd name="connsiteX28" fmla="*/ 171464 w 1735316"/>
                  <a:gd name="connsiteY28" fmla="*/ 1676235 h 3475373"/>
                  <a:gd name="connsiteX29" fmla="*/ 122309 w 1735316"/>
                  <a:gd name="connsiteY29" fmla="*/ 1622048 h 3475373"/>
                  <a:gd name="connsiteX30" fmla="*/ 111859 w 1735316"/>
                  <a:gd name="connsiteY30" fmla="*/ 1613532 h 3475373"/>
                  <a:gd name="connsiteX31" fmla="*/ 4645 w 1735316"/>
                  <a:gd name="connsiteY31" fmla="*/ 1555862 h 3475373"/>
                  <a:gd name="connsiteX32" fmla="*/ 0 w 1735316"/>
                  <a:gd name="connsiteY32" fmla="*/ 1550056 h 3475373"/>
                  <a:gd name="connsiteX33" fmla="*/ 36383 w 1735316"/>
                  <a:gd name="connsiteY33" fmla="*/ 1537283 h 3475373"/>
                  <a:gd name="connsiteX34" fmla="*/ 65364 w 1735316"/>
                  <a:gd name="connsiteY34" fmla="*/ 1524365 h 3475373"/>
                  <a:gd name="connsiteX35" fmla="*/ 208235 w 1735316"/>
                  <a:gd name="connsiteY35" fmla="*/ 1519091 h 3475373"/>
                  <a:gd name="connsiteX36" fmla="*/ 372734 w 1735316"/>
                  <a:gd name="connsiteY36" fmla="*/ 1694427 h 3475373"/>
                  <a:gd name="connsiteX37" fmla="*/ 293000 w 1735316"/>
                  <a:gd name="connsiteY37" fmla="*/ 1690556 h 3475373"/>
                  <a:gd name="connsiteX38" fmla="*/ 283711 w 1735316"/>
                  <a:gd name="connsiteY38" fmla="*/ 1683976 h 3475373"/>
                  <a:gd name="connsiteX39" fmla="*/ 208622 w 1735316"/>
                  <a:gd name="connsiteY39" fmla="*/ 1524897 h 3475373"/>
                  <a:gd name="connsiteX40" fmla="*/ 208235 w 1735316"/>
                  <a:gd name="connsiteY40" fmla="*/ 1519091 h 3475373"/>
                  <a:gd name="connsiteX41" fmla="*/ 1335335 w 1735316"/>
                  <a:gd name="connsiteY41" fmla="*/ 881615 h 3475373"/>
                  <a:gd name="connsiteX42" fmla="*/ 1328755 w 1735316"/>
                  <a:gd name="connsiteY42" fmla="*/ 894775 h 3475373"/>
                  <a:gd name="connsiteX43" fmla="*/ 1331465 w 1735316"/>
                  <a:gd name="connsiteY43" fmla="*/ 991538 h 3475373"/>
                  <a:gd name="connsiteX44" fmla="*/ 1343463 w 1735316"/>
                  <a:gd name="connsiteY44" fmla="*/ 1200160 h 3475373"/>
                  <a:gd name="connsiteX45" fmla="*/ 1357010 w 1735316"/>
                  <a:gd name="connsiteY45" fmla="*/ 1385946 h 3475373"/>
                  <a:gd name="connsiteX46" fmla="*/ 1359719 w 1735316"/>
                  <a:gd name="connsiteY46" fmla="*/ 1479226 h 3475373"/>
                  <a:gd name="connsiteX47" fmla="*/ 1384878 w 1735316"/>
                  <a:gd name="connsiteY47" fmla="*/ 1443230 h 3475373"/>
                  <a:gd name="connsiteX48" fmla="*/ 1390683 w 1735316"/>
                  <a:gd name="connsiteY48" fmla="*/ 1387494 h 3475373"/>
                  <a:gd name="connsiteX49" fmla="*/ 1373266 w 1735316"/>
                  <a:gd name="connsiteY49" fmla="*/ 1022502 h 3475373"/>
                  <a:gd name="connsiteX50" fmla="*/ 1353526 w 1735316"/>
                  <a:gd name="connsiteY50" fmla="*/ 892452 h 3475373"/>
                  <a:gd name="connsiteX51" fmla="*/ 1335335 w 1735316"/>
                  <a:gd name="connsiteY51" fmla="*/ 881615 h 3475373"/>
                  <a:gd name="connsiteX52" fmla="*/ 870919 w 1735316"/>
                  <a:gd name="connsiteY52" fmla="*/ 493787 h 3475373"/>
                  <a:gd name="connsiteX53" fmla="*/ 801201 w 1735316"/>
                  <a:gd name="connsiteY53" fmla="*/ 553007 h 3475373"/>
                  <a:gd name="connsiteX54" fmla="*/ 794621 w 1735316"/>
                  <a:gd name="connsiteY54" fmla="*/ 571585 h 3475373"/>
                  <a:gd name="connsiteX55" fmla="*/ 776042 w 1735316"/>
                  <a:gd name="connsiteY55" fmla="*/ 721375 h 3475373"/>
                  <a:gd name="connsiteX56" fmla="*/ 819005 w 1735316"/>
                  <a:gd name="connsiteY56" fmla="*/ 1032566 h 3475373"/>
                  <a:gd name="connsiteX57" fmla="*/ 868161 w 1735316"/>
                  <a:gd name="connsiteY57" fmla="*/ 1133974 h 3475373"/>
                  <a:gd name="connsiteX58" fmla="*/ 971892 w 1735316"/>
                  <a:gd name="connsiteY58" fmla="*/ 1131264 h 3475373"/>
                  <a:gd name="connsiteX59" fmla="*/ 1005952 w 1735316"/>
                  <a:gd name="connsiteY59" fmla="*/ 1055015 h 3475373"/>
                  <a:gd name="connsiteX60" fmla="*/ 1028014 w 1735316"/>
                  <a:gd name="connsiteY60" fmla="*/ 828201 h 3475373"/>
                  <a:gd name="connsiteX61" fmla="*/ 1005565 w 1735316"/>
                  <a:gd name="connsiteY61" fmla="*/ 612612 h 3475373"/>
                  <a:gd name="connsiteX62" fmla="*/ 958344 w 1735316"/>
                  <a:gd name="connsiteY62" fmla="*/ 521655 h 3475373"/>
                  <a:gd name="connsiteX63" fmla="*/ 870919 w 1735316"/>
                  <a:gd name="connsiteY63" fmla="*/ 493787 h 3475373"/>
                  <a:gd name="connsiteX64" fmla="*/ 608448 w 1735316"/>
                  <a:gd name="connsiteY64" fmla="*/ 489142 h 3475373"/>
                  <a:gd name="connsiteX65" fmla="*/ 526005 w 1735316"/>
                  <a:gd name="connsiteY65" fmla="*/ 526300 h 3475373"/>
                  <a:gd name="connsiteX66" fmla="*/ 486526 w 1735316"/>
                  <a:gd name="connsiteY66" fmla="*/ 661381 h 3475373"/>
                  <a:gd name="connsiteX67" fmla="*/ 466786 w 1735316"/>
                  <a:gd name="connsiteY67" fmla="*/ 931545 h 3475373"/>
                  <a:gd name="connsiteX68" fmla="*/ 467174 w 1735316"/>
                  <a:gd name="connsiteY68" fmla="*/ 1060047 h 3475373"/>
                  <a:gd name="connsiteX69" fmla="*/ 480333 w 1735316"/>
                  <a:gd name="connsiteY69" fmla="*/ 1119266 h 3475373"/>
                  <a:gd name="connsiteX70" fmla="*/ 519813 w 1735316"/>
                  <a:gd name="connsiteY70" fmla="*/ 1132813 h 3475373"/>
                  <a:gd name="connsiteX71" fmla="*/ 568969 w 1735316"/>
                  <a:gd name="connsiteY71" fmla="*/ 1088689 h 3475373"/>
                  <a:gd name="connsiteX72" fmla="*/ 598772 w 1735316"/>
                  <a:gd name="connsiteY72" fmla="*/ 1020954 h 3475373"/>
                  <a:gd name="connsiteX73" fmla="*/ 649089 w 1735316"/>
                  <a:gd name="connsiteY73" fmla="*/ 813106 h 3475373"/>
                  <a:gd name="connsiteX74" fmla="*/ 668054 w 1735316"/>
                  <a:gd name="connsiteY74" fmla="*/ 631578 h 3475373"/>
                  <a:gd name="connsiteX75" fmla="*/ 651798 w 1735316"/>
                  <a:gd name="connsiteY75" fmla="*/ 534041 h 3475373"/>
                  <a:gd name="connsiteX76" fmla="*/ 608448 w 1735316"/>
                  <a:gd name="connsiteY76" fmla="*/ 489142 h 3475373"/>
                  <a:gd name="connsiteX77" fmla="*/ 1019838 w 1735316"/>
                  <a:gd name="connsiteY77" fmla="*/ 2858 h 3475373"/>
                  <a:gd name="connsiteX78" fmla="*/ 1151485 w 1735316"/>
                  <a:gd name="connsiteY78" fmla="*/ 29323 h 3475373"/>
                  <a:gd name="connsiteX79" fmla="*/ 1291985 w 1735316"/>
                  <a:gd name="connsiteY79" fmla="*/ 98605 h 3475373"/>
                  <a:gd name="connsiteX80" fmla="*/ 1500994 w 1735316"/>
                  <a:gd name="connsiteY80" fmla="*/ 419086 h 3475373"/>
                  <a:gd name="connsiteX81" fmla="*/ 1529636 w 1735316"/>
                  <a:gd name="connsiteY81" fmla="*/ 600227 h 3475373"/>
                  <a:gd name="connsiteX82" fmla="*/ 1536215 w 1735316"/>
                  <a:gd name="connsiteY82" fmla="*/ 717891 h 3475373"/>
                  <a:gd name="connsiteX83" fmla="*/ 1548989 w 1735316"/>
                  <a:gd name="connsiteY83" fmla="*/ 865746 h 3475373"/>
                  <a:gd name="connsiteX84" fmla="*/ 1567180 w 1735316"/>
                  <a:gd name="connsiteY84" fmla="*/ 1022889 h 3475373"/>
                  <a:gd name="connsiteX85" fmla="*/ 1588468 w 1735316"/>
                  <a:gd name="connsiteY85" fmla="*/ 1237704 h 3475373"/>
                  <a:gd name="connsiteX86" fmla="*/ 1598144 w 1735316"/>
                  <a:gd name="connsiteY86" fmla="*/ 1418458 h 3475373"/>
                  <a:gd name="connsiteX87" fmla="*/ 1610917 w 1735316"/>
                  <a:gd name="connsiteY87" fmla="*/ 1564765 h 3475373"/>
                  <a:gd name="connsiteX88" fmla="*/ 1634528 w 1735316"/>
                  <a:gd name="connsiteY88" fmla="*/ 1765258 h 3475373"/>
                  <a:gd name="connsiteX89" fmla="*/ 1658137 w 1735316"/>
                  <a:gd name="connsiteY89" fmla="*/ 1971171 h 3475373"/>
                  <a:gd name="connsiteX90" fmla="*/ 1679425 w 1735316"/>
                  <a:gd name="connsiteY90" fmla="*/ 2163537 h 3475373"/>
                  <a:gd name="connsiteX91" fmla="*/ 1701487 w 1735316"/>
                  <a:gd name="connsiteY91" fmla="*/ 2368287 h 3475373"/>
                  <a:gd name="connsiteX92" fmla="*/ 1708455 w 1735316"/>
                  <a:gd name="connsiteY92" fmla="*/ 2592392 h 3475373"/>
                  <a:gd name="connsiteX93" fmla="*/ 1704584 w 1735316"/>
                  <a:gd name="connsiteY93" fmla="*/ 2829268 h 3475373"/>
                  <a:gd name="connsiteX94" fmla="*/ 1719292 w 1735316"/>
                  <a:gd name="connsiteY94" fmla="*/ 2944611 h 3475373"/>
                  <a:gd name="connsiteX95" fmla="*/ 1732839 w 1735316"/>
                  <a:gd name="connsiteY95" fmla="*/ 3196582 h 3475373"/>
                  <a:gd name="connsiteX96" fmla="*/ 1734774 w 1735316"/>
                  <a:gd name="connsiteY96" fmla="*/ 3234513 h 3475373"/>
                  <a:gd name="connsiteX97" fmla="*/ 1722389 w 1735316"/>
                  <a:gd name="connsiteY97" fmla="*/ 3254640 h 3475373"/>
                  <a:gd name="connsiteX98" fmla="*/ 1617884 w 1735316"/>
                  <a:gd name="connsiteY98" fmla="*/ 3292571 h 3475373"/>
                  <a:gd name="connsiteX99" fmla="*/ 1471191 w 1735316"/>
                  <a:gd name="connsiteY99" fmla="*/ 3304570 h 3475373"/>
                  <a:gd name="connsiteX100" fmla="*/ 1458031 w 1735316"/>
                  <a:gd name="connsiteY100" fmla="*/ 3291023 h 3475373"/>
                  <a:gd name="connsiteX101" fmla="*/ 1456870 w 1735316"/>
                  <a:gd name="connsiteY101" fmla="*/ 3013119 h 3475373"/>
                  <a:gd name="connsiteX102" fmla="*/ 1445645 w 1735316"/>
                  <a:gd name="connsiteY102" fmla="*/ 2698831 h 3475373"/>
                  <a:gd name="connsiteX103" fmla="*/ 1429002 w 1735316"/>
                  <a:gd name="connsiteY103" fmla="*/ 2541301 h 3475373"/>
                  <a:gd name="connsiteX104" fmla="*/ 1422422 w 1735316"/>
                  <a:gd name="connsiteY104" fmla="*/ 2365965 h 3475373"/>
                  <a:gd name="connsiteX105" fmla="*/ 1426679 w 1735316"/>
                  <a:gd name="connsiteY105" fmla="*/ 2106252 h 3475373"/>
                  <a:gd name="connsiteX106" fmla="*/ 1406553 w 1735316"/>
                  <a:gd name="connsiteY106" fmla="*/ 1856216 h 3475373"/>
                  <a:gd name="connsiteX107" fmla="*/ 1387974 w 1735316"/>
                  <a:gd name="connsiteY107" fmla="*/ 1646820 h 3475373"/>
                  <a:gd name="connsiteX108" fmla="*/ 1374040 w 1735316"/>
                  <a:gd name="connsiteY108" fmla="*/ 1638304 h 3475373"/>
                  <a:gd name="connsiteX109" fmla="*/ 1350817 w 1735316"/>
                  <a:gd name="connsiteY109" fmla="*/ 1675075 h 3475373"/>
                  <a:gd name="connsiteX110" fmla="*/ 1350817 w 1735316"/>
                  <a:gd name="connsiteY110" fmla="*/ 1804351 h 3475373"/>
                  <a:gd name="connsiteX111" fmla="*/ 1363590 w 1735316"/>
                  <a:gd name="connsiteY111" fmla="*/ 1883696 h 3475373"/>
                  <a:gd name="connsiteX112" fmla="*/ 1391070 w 1735316"/>
                  <a:gd name="connsiteY112" fmla="*/ 2041227 h 3475373"/>
                  <a:gd name="connsiteX113" fmla="*/ 1382555 w 1735316"/>
                  <a:gd name="connsiteY113" fmla="*/ 2401961 h 3475373"/>
                  <a:gd name="connsiteX114" fmla="*/ 1384104 w 1735316"/>
                  <a:gd name="connsiteY114" fmla="*/ 2564911 h 3475373"/>
                  <a:gd name="connsiteX115" fmla="*/ 1391070 w 1735316"/>
                  <a:gd name="connsiteY115" fmla="*/ 3080079 h 3475373"/>
                  <a:gd name="connsiteX116" fmla="*/ 1376750 w 1735316"/>
                  <a:gd name="connsiteY116" fmla="*/ 3388174 h 3475373"/>
                  <a:gd name="connsiteX117" fmla="*/ 1375975 w 1735316"/>
                  <a:gd name="connsiteY117" fmla="*/ 3407914 h 3475373"/>
                  <a:gd name="connsiteX118" fmla="*/ 1349269 w 1735316"/>
                  <a:gd name="connsiteY118" fmla="*/ 3447393 h 3475373"/>
                  <a:gd name="connsiteX119" fmla="*/ 1164257 w 1735316"/>
                  <a:gd name="connsiteY119" fmla="*/ 3465197 h 3475373"/>
                  <a:gd name="connsiteX120" fmla="*/ 1077557 w 1735316"/>
                  <a:gd name="connsiteY120" fmla="*/ 3430363 h 3475373"/>
                  <a:gd name="connsiteX121" fmla="*/ 916156 w 1735316"/>
                  <a:gd name="connsiteY121" fmla="*/ 3385852 h 3475373"/>
                  <a:gd name="connsiteX122" fmla="*/ 901835 w 1735316"/>
                  <a:gd name="connsiteY122" fmla="*/ 3370756 h 3475373"/>
                  <a:gd name="connsiteX123" fmla="*/ 884805 w 1735316"/>
                  <a:gd name="connsiteY123" fmla="*/ 3052985 h 3475373"/>
                  <a:gd name="connsiteX124" fmla="*/ 853066 w 1735316"/>
                  <a:gd name="connsiteY124" fmla="*/ 2801401 h 3475373"/>
                  <a:gd name="connsiteX125" fmla="*/ 844550 w 1735316"/>
                  <a:gd name="connsiteY125" fmla="*/ 2610970 h 3475373"/>
                  <a:gd name="connsiteX126" fmla="*/ 865452 w 1735316"/>
                  <a:gd name="connsiteY126" fmla="*/ 2232819 h 3475373"/>
                  <a:gd name="connsiteX127" fmla="*/ 868161 w 1735316"/>
                  <a:gd name="connsiteY127" fmla="*/ 1969235 h 3475373"/>
                  <a:gd name="connsiteX128" fmla="*/ 823650 w 1735316"/>
                  <a:gd name="connsiteY128" fmla="*/ 1765258 h 3475373"/>
                  <a:gd name="connsiteX129" fmla="*/ 797330 w 1735316"/>
                  <a:gd name="connsiteY129" fmla="*/ 1721521 h 3475373"/>
                  <a:gd name="connsiteX130" fmla="*/ 924284 w 1735316"/>
                  <a:gd name="connsiteY130" fmla="*/ 1937884 h 3475373"/>
                  <a:gd name="connsiteX131" fmla="*/ 942863 w 1735316"/>
                  <a:gd name="connsiteY131" fmla="*/ 1844217 h 3475373"/>
                  <a:gd name="connsiteX132" fmla="*/ 851517 w 1735316"/>
                  <a:gd name="connsiteY132" fmla="*/ 1703330 h 3475373"/>
                  <a:gd name="connsiteX133" fmla="*/ 795008 w 1735316"/>
                  <a:gd name="connsiteY133" fmla="*/ 1660754 h 3475373"/>
                  <a:gd name="connsiteX134" fmla="*/ 916156 w 1735316"/>
                  <a:gd name="connsiteY134" fmla="*/ 1653012 h 3475373"/>
                  <a:gd name="connsiteX135" fmla="*/ 961441 w 1735316"/>
                  <a:gd name="connsiteY135" fmla="*/ 1689395 h 3475373"/>
                  <a:gd name="connsiteX136" fmla="*/ 985438 w 1735316"/>
                  <a:gd name="connsiteY136" fmla="*/ 1703330 h 3475373"/>
                  <a:gd name="connsiteX137" fmla="*/ 1003243 w 1735316"/>
                  <a:gd name="connsiteY137" fmla="*/ 1717264 h 3475373"/>
                  <a:gd name="connsiteX138" fmla="*/ 1033433 w 1735316"/>
                  <a:gd name="connsiteY138" fmla="*/ 1774160 h 3475373"/>
                  <a:gd name="connsiteX139" fmla="*/ 1045819 w 1735316"/>
                  <a:gd name="connsiteY139" fmla="*/ 1778418 h 3475373"/>
                  <a:gd name="connsiteX140" fmla="*/ 1058204 w 1735316"/>
                  <a:gd name="connsiteY140" fmla="*/ 1771838 h 3475373"/>
                  <a:gd name="connsiteX141" fmla="*/ 1062462 w 1735316"/>
                  <a:gd name="connsiteY141" fmla="*/ 1747067 h 3475373"/>
                  <a:gd name="connsiteX142" fmla="*/ 972279 w 1735316"/>
                  <a:gd name="connsiteY142" fmla="*/ 1629015 h 3475373"/>
                  <a:gd name="connsiteX143" fmla="*/ 967247 w 1735316"/>
                  <a:gd name="connsiteY143" fmla="*/ 1620113 h 3475373"/>
                  <a:gd name="connsiteX144" fmla="*/ 1070203 w 1735316"/>
                  <a:gd name="connsiteY144" fmla="*/ 1585665 h 3475373"/>
                  <a:gd name="connsiteX145" fmla="*/ 1113166 w 1735316"/>
                  <a:gd name="connsiteY145" fmla="*/ 1565538 h 3475373"/>
                  <a:gd name="connsiteX146" fmla="*/ 1140647 w 1735316"/>
                  <a:gd name="connsiteY146" fmla="*/ 1557411 h 3475373"/>
                  <a:gd name="connsiteX147" fmla="*/ 1149162 w 1735316"/>
                  <a:gd name="connsiteY147" fmla="*/ 1541928 h 3475373"/>
                  <a:gd name="connsiteX148" fmla="*/ 1139099 w 1735316"/>
                  <a:gd name="connsiteY148" fmla="*/ 1536896 h 3475373"/>
                  <a:gd name="connsiteX149" fmla="*/ 1040400 w 1735316"/>
                  <a:gd name="connsiteY149" fmla="*/ 1551217 h 3475373"/>
                  <a:gd name="connsiteX150" fmla="*/ 1125939 w 1735316"/>
                  <a:gd name="connsiteY150" fmla="*/ 1449809 h 3475373"/>
                  <a:gd name="connsiteX151" fmla="*/ 1089556 w 1735316"/>
                  <a:gd name="connsiteY151" fmla="*/ 1454841 h 3475373"/>
                  <a:gd name="connsiteX152" fmla="*/ 1043109 w 1735316"/>
                  <a:gd name="connsiteY152" fmla="*/ 1480774 h 3475373"/>
                  <a:gd name="connsiteX153" fmla="*/ 921961 w 1735316"/>
                  <a:gd name="connsiteY153" fmla="*/ 1578311 h 3475373"/>
                  <a:gd name="connsiteX154" fmla="*/ 904157 w 1735316"/>
                  <a:gd name="connsiteY154" fmla="*/ 1581408 h 3475373"/>
                  <a:gd name="connsiteX155" fmla="*/ 825198 w 1735316"/>
                  <a:gd name="connsiteY155" fmla="*/ 1570957 h 3475373"/>
                  <a:gd name="connsiteX156" fmla="*/ 769075 w 1735316"/>
                  <a:gd name="connsiteY156" fmla="*/ 1602308 h 3475373"/>
                  <a:gd name="connsiteX157" fmla="*/ 760173 w 1735316"/>
                  <a:gd name="connsiteY157" fmla="*/ 1616629 h 3475373"/>
                  <a:gd name="connsiteX158" fmla="*/ 723016 w 1735316"/>
                  <a:gd name="connsiteY158" fmla="*/ 1632499 h 3475373"/>
                  <a:gd name="connsiteX159" fmla="*/ 673473 w 1735316"/>
                  <a:gd name="connsiteY159" fmla="*/ 1642562 h 3475373"/>
                  <a:gd name="connsiteX160" fmla="*/ 640573 w 1735316"/>
                  <a:gd name="connsiteY160" fmla="*/ 1637143 h 3475373"/>
                  <a:gd name="connsiteX161" fmla="*/ 560840 w 1735316"/>
                  <a:gd name="connsiteY161" fmla="*/ 1579473 h 3475373"/>
                  <a:gd name="connsiteX162" fmla="*/ 423823 w 1735316"/>
                  <a:gd name="connsiteY162" fmla="*/ 1630177 h 3475373"/>
                  <a:gd name="connsiteX163" fmla="*/ 400600 w 1735316"/>
                  <a:gd name="connsiteY163" fmla="*/ 1666172 h 3475373"/>
                  <a:gd name="connsiteX164" fmla="*/ 394794 w 1735316"/>
                  <a:gd name="connsiteY164" fmla="*/ 1659206 h 3475373"/>
                  <a:gd name="connsiteX165" fmla="*/ 325899 w 1735316"/>
                  <a:gd name="connsiteY165" fmla="*/ 1524898 h 3475373"/>
                  <a:gd name="connsiteX166" fmla="*/ 322028 w 1735316"/>
                  <a:gd name="connsiteY166" fmla="*/ 1496256 h 3475373"/>
                  <a:gd name="connsiteX167" fmla="*/ 340220 w 1735316"/>
                  <a:gd name="connsiteY167" fmla="*/ 1394461 h 3475373"/>
                  <a:gd name="connsiteX168" fmla="*/ 367701 w 1735316"/>
                  <a:gd name="connsiteY168" fmla="*/ 1230350 h 3475373"/>
                  <a:gd name="connsiteX169" fmla="*/ 412212 w 1735316"/>
                  <a:gd name="connsiteY169" fmla="*/ 925352 h 3475373"/>
                  <a:gd name="connsiteX170" fmla="*/ 447434 w 1735316"/>
                  <a:gd name="connsiteY170" fmla="*/ 664478 h 3475373"/>
                  <a:gd name="connsiteX171" fmla="*/ 480720 w 1735316"/>
                  <a:gd name="connsiteY171" fmla="*/ 391218 h 3475373"/>
                  <a:gd name="connsiteX172" fmla="*/ 614254 w 1735316"/>
                  <a:gd name="connsiteY172" fmla="*/ 157050 h 3475373"/>
                  <a:gd name="connsiteX173" fmla="*/ 885578 w 1735316"/>
                  <a:gd name="connsiteY173" fmla="*/ 5712 h 3475373"/>
                  <a:gd name="connsiteX174" fmla="*/ 1019838 w 1735316"/>
                  <a:gd name="connsiteY174" fmla="*/ 2858 h 3475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735316" h="3475373">
                    <a:moveTo>
                      <a:pt x="773720" y="3059469"/>
                    </a:moveTo>
                    <a:cubicBezTo>
                      <a:pt x="776042" y="3059953"/>
                      <a:pt x="777591" y="3062662"/>
                      <a:pt x="778752" y="3069243"/>
                    </a:cubicBezTo>
                    <a:cubicBezTo>
                      <a:pt x="788041" y="3125365"/>
                      <a:pt x="791525" y="3182262"/>
                      <a:pt x="794622" y="3239159"/>
                    </a:cubicBezTo>
                    <a:cubicBezTo>
                      <a:pt x="794622" y="3254641"/>
                      <a:pt x="794234" y="3270123"/>
                      <a:pt x="794622" y="3285605"/>
                    </a:cubicBezTo>
                    <a:cubicBezTo>
                      <a:pt x="794622" y="3292185"/>
                      <a:pt x="792686" y="3294508"/>
                      <a:pt x="786106" y="3294508"/>
                    </a:cubicBezTo>
                    <a:cubicBezTo>
                      <a:pt x="704825" y="3297217"/>
                      <a:pt x="625092" y="3313473"/>
                      <a:pt x="544198" y="3323924"/>
                    </a:cubicBezTo>
                    <a:cubicBezTo>
                      <a:pt x="484978" y="3331278"/>
                      <a:pt x="426146" y="3334374"/>
                      <a:pt x="366927" y="3322762"/>
                    </a:cubicBezTo>
                    <a:cubicBezTo>
                      <a:pt x="354928" y="3320440"/>
                      <a:pt x="343317" y="3316570"/>
                      <a:pt x="332479" y="3310764"/>
                    </a:cubicBezTo>
                    <a:cubicBezTo>
                      <a:pt x="323964" y="3306119"/>
                      <a:pt x="316997" y="3300313"/>
                      <a:pt x="312352" y="3291798"/>
                    </a:cubicBezTo>
                    <a:cubicBezTo>
                      <a:pt x="307708" y="3282509"/>
                      <a:pt x="307321" y="3276703"/>
                      <a:pt x="319706" y="3271671"/>
                    </a:cubicBezTo>
                    <a:cubicBezTo>
                      <a:pt x="390537" y="3242642"/>
                      <a:pt x="460594" y="3212065"/>
                      <a:pt x="529877" y="3179940"/>
                    </a:cubicBezTo>
                    <a:cubicBezTo>
                      <a:pt x="609222" y="3143556"/>
                      <a:pt x="687795" y="3105626"/>
                      <a:pt x="764044" y="3063050"/>
                    </a:cubicBezTo>
                    <a:cubicBezTo>
                      <a:pt x="768302" y="3060728"/>
                      <a:pt x="771398" y="3058986"/>
                      <a:pt x="773720" y="3059469"/>
                    </a:cubicBezTo>
                    <a:close/>
                    <a:moveTo>
                      <a:pt x="739175" y="2129863"/>
                    </a:moveTo>
                    <a:cubicBezTo>
                      <a:pt x="740723" y="2131121"/>
                      <a:pt x="741207" y="2134121"/>
                      <a:pt x="741594" y="2138379"/>
                    </a:cubicBezTo>
                    <a:cubicBezTo>
                      <a:pt x="752432" y="2252172"/>
                      <a:pt x="761334" y="2366353"/>
                      <a:pt x="767527" y="2480921"/>
                    </a:cubicBezTo>
                    <a:cubicBezTo>
                      <a:pt x="776429" y="2646967"/>
                      <a:pt x="779139" y="2812626"/>
                      <a:pt x="780687" y="2978672"/>
                    </a:cubicBezTo>
                    <a:cubicBezTo>
                      <a:pt x="781074" y="2980607"/>
                      <a:pt x="781074" y="2982543"/>
                      <a:pt x="780687" y="2984865"/>
                    </a:cubicBezTo>
                    <a:cubicBezTo>
                      <a:pt x="747787" y="2898552"/>
                      <a:pt x="730757" y="2809142"/>
                      <a:pt x="711017" y="2720894"/>
                    </a:cubicBezTo>
                    <a:cubicBezTo>
                      <a:pt x="691664" y="2633807"/>
                      <a:pt x="673860" y="2546720"/>
                      <a:pt x="658765" y="2458859"/>
                    </a:cubicBezTo>
                    <a:cubicBezTo>
                      <a:pt x="644057" y="2372933"/>
                      <a:pt x="630510" y="2286620"/>
                      <a:pt x="627801" y="2199146"/>
                    </a:cubicBezTo>
                    <a:cubicBezTo>
                      <a:pt x="627414" y="2189083"/>
                      <a:pt x="629736" y="2183277"/>
                      <a:pt x="639413" y="2178632"/>
                    </a:cubicBezTo>
                    <a:cubicBezTo>
                      <a:pt x="670377" y="2164698"/>
                      <a:pt x="700954" y="2149603"/>
                      <a:pt x="730370" y="2131799"/>
                    </a:cubicBezTo>
                    <a:cubicBezTo>
                      <a:pt x="735015" y="2129089"/>
                      <a:pt x="737627" y="2128605"/>
                      <a:pt x="739175" y="2129863"/>
                    </a:cubicBezTo>
                    <a:close/>
                    <a:moveTo>
                      <a:pt x="65364" y="1524365"/>
                    </a:moveTo>
                    <a:cubicBezTo>
                      <a:pt x="75766" y="1523059"/>
                      <a:pt x="86701" y="1524317"/>
                      <a:pt x="97538" y="1526833"/>
                    </a:cubicBezTo>
                    <a:cubicBezTo>
                      <a:pt x="116503" y="1531090"/>
                      <a:pt x="131211" y="1542702"/>
                      <a:pt x="144758" y="1555862"/>
                    </a:cubicBezTo>
                    <a:cubicBezTo>
                      <a:pt x="183076" y="1593793"/>
                      <a:pt x="207847" y="1640626"/>
                      <a:pt x="232619" y="1689395"/>
                    </a:cubicBezTo>
                    <a:cubicBezTo>
                      <a:pt x="209783" y="1691330"/>
                      <a:pt x="189656" y="1692104"/>
                      <a:pt x="171464" y="1676235"/>
                    </a:cubicBezTo>
                    <a:cubicBezTo>
                      <a:pt x="152886" y="1659979"/>
                      <a:pt x="132372" y="1645658"/>
                      <a:pt x="122309" y="1622048"/>
                    </a:cubicBezTo>
                    <a:cubicBezTo>
                      <a:pt x="120373" y="1617016"/>
                      <a:pt x="115729" y="1615855"/>
                      <a:pt x="111859" y="1613532"/>
                    </a:cubicBezTo>
                    <a:cubicBezTo>
                      <a:pt x="76636" y="1593019"/>
                      <a:pt x="41415" y="1573279"/>
                      <a:pt x="4645" y="1555862"/>
                    </a:cubicBezTo>
                    <a:cubicBezTo>
                      <a:pt x="2322" y="1554701"/>
                      <a:pt x="387" y="1554701"/>
                      <a:pt x="0" y="1550056"/>
                    </a:cubicBezTo>
                    <a:cubicBezTo>
                      <a:pt x="15482" y="1554314"/>
                      <a:pt x="25545" y="1546960"/>
                      <a:pt x="36383" y="1537283"/>
                    </a:cubicBezTo>
                    <a:cubicBezTo>
                      <a:pt x="45092" y="1529542"/>
                      <a:pt x="54962" y="1525672"/>
                      <a:pt x="65364" y="1524365"/>
                    </a:cubicBezTo>
                    <a:close/>
                    <a:moveTo>
                      <a:pt x="208235" y="1519091"/>
                    </a:moveTo>
                    <a:cubicBezTo>
                      <a:pt x="301902" y="1540766"/>
                      <a:pt x="337124" y="1615855"/>
                      <a:pt x="372734" y="1694427"/>
                    </a:cubicBezTo>
                    <a:cubicBezTo>
                      <a:pt x="344091" y="1692878"/>
                      <a:pt x="318546" y="1691717"/>
                      <a:pt x="293000" y="1690556"/>
                    </a:cubicBezTo>
                    <a:cubicBezTo>
                      <a:pt x="287968" y="1690169"/>
                      <a:pt x="285646" y="1688234"/>
                      <a:pt x="283711" y="1683976"/>
                    </a:cubicBezTo>
                    <a:cubicBezTo>
                      <a:pt x="258939" y="1630950"/>
                      <a:pt x="233394" y="1577923"/>
                      <a:pt x="208622" y="1524897"/>
                    </a:cubicBezTo>
                    <a:cubicBezTo>
                      <a:pt x="208235" y="1523736"/>
                      <a:pt x="208235" y="1522188"/>
                      <a:pt x="208235" y="1519091"/>
                    </a:cubicBezTo>
                    <a:close/>
                    <a:moveTo>
                      <a:pt x="1335335" y="881615"/>
                    </a:moveTo>
                    <a:cubicBezTo>
                      <a:pt x="1324110" y="881615"/>
                      <a:pt x="1328755" y="890130"/>
                      <a:pt x="1328755" y="894775"/>
                    </a:cubicBezTo>
                    <a:cubicBezTo>
                      <a:pt x="1329529" y="926900"/>
                      <a:pt x="1329916" y="959412"/>
                      <a:pt x="1331465" y="991538"/>
                    </a:cubicBezTo>
                    <a:cubicBezTo>
                      <a:pt x="1334947" y="1061208"/>
                      <a:pt x="1338431" y="1130877"/>
                      <a:pt x="1343463" y="1200160"/>
                    </a:cubicBezTo>
                    <a:cubicBezTo>
                      <a:pt x="1348108" y="1262089"/>
                      <a:pt x="1354300" y="1324017"/>
                      <a:pt x="1357010" y="1385946"/>
                    </a:cubicBezTo>
                    <a:cubicBezTo>
                      <a:pt x="1358558" y="1416136"/>
                      <a:pt x="1360493" y="1446326"/>
                      <a:pt x="1359719" y="1479226"/>
                    </a:cubicBezTo>
                    <a:cubicBezTo>
                      <a:pt x="1374427" y="1468775"/>
                      <a:pt x="1382168" y="1457551"/>
                      <a:pt x="1384878" y="1443230"/>
                    </a:cubicBezTo>
                    <a:cubicBezTo>
                      <a:pt x="1388361" y="1424651"/>
                      <a:pt x="1390296" y="1406072"/>
                      <a:pt x="1390683" y="1387494"/>
                    </a:cubicBezTo>
                    <a:cubicBezTo>
                      <a:pt x="1393005" y="1265572"/>
                      <a:pt x="1387974" y="1143650"/>
                      <a:pt x="1373266" y="1022502"/>
                    </a:cubicBezTo>
                    <a:cubicBezTo>
                      <a:pt x="1367847" y="978765"/>
                      <a:pt x="1360493" y="935802"/>
                      <a:pt x="1353526" y="892452"/>
                    </a:cubicBezTo>
                    <a:cubicBezTo>
                      <a:pt x="1351204" y="879292"/>
                      <a:pt x="1343463" y="881615"/>
                      <a:pt x="1335335" y="881615"/>
                    </a:cubicBezTo>
                    <a:close/>
                    <a:moveTo>
                      <a:pt x="870919" y="493787"/>
                    </a:moveTo>
                    <a:cubicBezTo>
                      <a:pt x="841358" y="499690"/>
                      <a:pt x="814748" y="520107"/>
                      <a:pt x="801201" y="553007"/>
                    </a:cubicBezTo>
                    <a:cubicBezTo>
                      <a:pt x="798491" y="559199"/>
                      <a:pt x="796556" y="565392"/>
                      <a:pt x="794621" y="571585"/>
                    </a:cubicBezTo>
                    <a:cubicBezTo>
                      <a:pt x="779526" y="620354"/>
                      <a:pt x="776816" y="671058"/>
                      <a:pt x="776042" y="721375"/>
                    </a:cubicBezTo>
                    <a:cubicBezTo>
                      <a:pt x="774494" y="827040"/>
                      <a:pt x="790363" y="930770"/>
                      <a:pt x="819005" y="1032566"/>
                    </a:cubicBezTo>
                    <a:cubicBezTo>
                      <a:pt x="829456" y="1069336"/>
                      <a:pt x="842228" y="1104945"/>
                      <a:pt x="868161" y="1133974"/>
                    </a:cubicBezTo>
                    <a:cubicBezTo>
                      <a:pt x="899126" y="1168809"/>
                      <a:pt x="942476" y="1167647"/>
                      <a:pt x="971892" y="1131264"/>
                    </a:cubicBezTo>
                    <a:cubicBezTo>
                      <a:pt x="990083" y="1108816"/>
                      <a:pt x="998985" y="1082109"/>
                      <a:pt x="1005952" y="1055015"/>
                    </a:cubicBezTo>
                    <a:cubicBezTo>
                      <a:pt x="1024918" y="980701"/>
                      <a:pt x="1026079" y="904451"/>
                      <a:pt x="1028014" y="828201"/>
                    </a:cubicBezTo>
                    <a:cubicBezTo>
                      <a:pt x="1026853" y="755822"/>
                      <a:pt x="1024918" y="683056"/>
                      <a:pt x="1005565" y="612612"/>
                    </a:cubicBezTo>
                    <a:cubicBezTo>
                      <a:pt x="996276" y="578939"/>
                      <a:pt x="983890" y="546813"/>
                      <a:pt x="958344" y="521655"/>
                    </a:cubicBezTo>
                    <a:cubicBezTo>
                      <a:pt x="932992" y="496496"/>
                      <a:pt x="900480" y="487884"/>
                      <a:pt x="870919" y="493787"/>
                    </a:cubicBezTo>
                    <a:close/>
                    <a:moveTo>
                      <a:pt x="608448" y="489142"/>
                    </a:moveTo>
                    <a:cubicBezTo>
                      <a:pt x="574387" y="477918"/>
                      <a:pt x="544971" y="491078"/>
                      <a:pt x="526005" y="526300"/>
                    </a:cubicBezTo>
                    <a:cubicBezTo>
                      <a:pt x="503170" y="568488"/>
                      <a:pt x="493880" y="614935"/>
                      <a:pt x="486526" y="661381"/>
                    </a:cubicBezTo>
                    <a:cubicBezTo>
                      <a:pt x="471818" y="756209"/>
                      <a:pt x="468721" y="851812"/>
                      <a:pt x="466786" y="931545"/>
                    </a:cubicBezTo>
                    <a:cubicBezTo>
                      <a:pt x="466786" y="985345"/>
                      <a:pt x="466399" y="1022502"/>
                      <a:pt x="467174" y="1060047"/>
                    </a:cubicBezTo>
                    <a:cubicBezTo>
                      <a:pt x="467560" y="1080173"/>
                      <a:pt x="468334" y="1101074"/>
                      <a:pt x="480333" y="1119266"/>
                    </a:cubicBezTo>
                    <a:cubicBezTo>
                      <a:pt x="490009" y="1134361"/>
                      <a:pt x="502782" y="1139392"/>
                      <a:pt x="519813" y="1132813"/>
                    </a:cubicBezTo>
                    <a:cubicBezTo>
                      <a:pt x="541488" y="1124297"/>
                      <a:pt x="557357" y="1108816"/>
                      <a:pt x="568969" y="1088689"/>
                    </a:cubicBezTo>
                    <a:cubicBezTo>
                      <a:pt x="581354" y="1067014"/>
                      <a:pt x="590644" y="1044177"/>
                      <a:pt x="598772" y="1020954"/>
                    </a:cubicBezTo>
                    <a:cubicBezTo>
                      <a:pt x="621995" y="953220"/>
                      <a:pt x="635542" y="883163"/>
                      <a:pt x="649089" y="813106"/>
                    </a:cubicBezTo>
                    <a:cubicBezTo>
                      <a:pt x="660700" y="753113"/>
                      <a:pt x="669602" y="692345"/>
                      <a:pt x="668054" y="631578"/>
                    </a:cubicBezTo>
                    <a:cubicBezTo>
                      <a:pt x="667280" y="598291"/>
                      <a:pt x="664958" y="565392"/>
                      <a:pt x="651798" y="534041"/>
                    </a:cubicBezTo>
                    <a:cubicBezTo>
                      <a:pt x="643283" y="513527"/>
                      <a:pt x="630510" y="496496"/>
                      <a:pt x="608448" y="489142"/>
                    </a:cubicBezTo>
                    <a:close/>
                    <a:moveTo>
                      <a:pt x="1019838" y="2858"/>
                    </a:moveTo>
                    <a:cubicBezTo>
                      <a:pt x="1064107" y="7261"/>
                      <a:pt x="1107941" y="16550"/>
                      <a:pt x="1151485" y="29323"/>
                    </a:cubicBezTo>
                    <a:cubicBezTo>
                      <a:pt x="1202188" y="44418"/>
                      <a:pt x="1251731" y="62222"/>
                      <a:pt x="1291985" y="98605"/>
                    </a:cubicBezTo>
                    <a:cubicBezTo>
                      <a:pt x="1359719" y="150084"/>
                      <a:pt x="1466933" y="242589"/>
                      <a:pt x="1500994" y="419086"/>
                    </a:cubicBezTo>
                    <a:cubicBezTo>
                      <a:pt x="1516476" y="465145"/>
                      <a:pt x="1522282" y="552232"/>
                      <a:pt x="1529636" y="600227"/>
                    </a:cubicBezTo>
                    <a:cubicBezTo>
                      <a:pt x="1535829" y="638932"/>
                      <a:pt x="1538151" y="678412"/>
                      <a:pt x="1536215" y="717891"/>
                    </a:cubicBezTo>
                    <a:cubicBezTo>
                      <a:pt x="1533893" y="767821"/>
                      <a:pt x="1543957" y="816590"/>
                      <a:pt x="1548989" y="865746"/>
                    </a:cubicBezTo>
                    <a:cubicBezTo>
                      <a:pt x="1554407" y="917998"/>
                      <a:pt x="1561761" y="970250"/>
                      <a:pt x="1567180" y="1022889"/>
                    </a:cubicBezTo>
                    <a:cubicBezTo>
                      <a:pt x="1574534" y="1094494"/>
                      <a:pt x="1582275" y="1166099"/>
                      <a:pt x="1588468" y="1237704"/>
                    </a:cubicBezTo>
                    <a:cubicBezTo>
                      <a:pt x="1593887" y="1297698"/>
                      <a:pt x="1599692" y="1358078"/>
                      <a:pt x="1598144" y="1418458"/>
                    </a:cubicBezTo>
                    <a:cubicBezTo>
                      <a:pt x="1596983" y="1467614"/>
                      <a:pt x="1605499" y="1515996"/>
                      <a:pt x="1610917" y="1564765"/>
                    </a:cubicBezTo>
                    <a:cubicBezTo>
                      <a:pt x="1617884" y="1631725"/>
                      <a:pt x="1626786" y="1698298"/>
                      <a:pt x="1634528" y="1765258"/>
                    </a:cubicBezTo>
                    <a:cubicBezTo>
                      <a:pt x="1642655" y="1833767"/>
                      <a:pt x="1650396" y="1902662"/>
                      <a:pt x="1658137" y="1971171"/>
                    </a:cubicBezTo>
                    <a:cubicBezTo>
                      <a:pt x="1665105" y="2035422"/>
                      <a:pt x="1672458" y="2099285"/>
                      <a:pt x="1679425" y="2163537"/>
                    </a:cubicBezTo>
                    <a:cubicBezTo>
                      <a:pt x="1687166" y="2231658"/>
                      <a:pt x="1693747" y="2300166"/>
                      <a:pt x="1701487" y="2368287"/>
                    </a:cubicBezTo>
                    <a:cubicBezTo>
                      <a:pt x="1709616" y="2442989"/>
                      <a:pt x="1711938" y="2517303"/>
                      <a:pt x="1708455" y="2592392"/>
                    </a:cubicBezTo>
                    <a:cubicBezTo>
                      <a:pt x="1704971" y="2671350"/>
                      <a:pt x="1698391" y="2749923"/>
                      <a:pt x="1704584" y="2829268"/>
                    </a:cubicBezTo>
                    <a:cubicBezTo>
                      <a:pt x="1707681" y="2867974"/>
                      <a:pt x="1715035" y="2905905"/>
                      <a:pt x="1719292" y="2944611"/>
                    </a:cubicBezTo>
                    <a:cubicBezTo>
                      <a:pt x="1728969" y="3028214"/>
                      <a:pt x="1732839" y="3112205"/>
                      <a:pt x="1732839" y="3196582"/>
                    </a:cubicBezTo>
                    <a:cubicBezTo>
                      <a:pt x="1732839" y="3208581"/>
                      <a:pt x="1736710" y="3220580"/>
                      <a:pt x="1734774" y="3234513"/>
                    </a:cubicBezTo>
                    <a:cubicBezTo>
                      <a:pt x="1733613" y="3243416"/>
                      <a:pt x="1730129" y="3249609"/>
                      <a:pt x="1722389" y="3254640"/>
                    </a:cubicBezTo>
                    <a:cubicBezTo>
                      <a:pt x="1690650" y="3275928"/>
                      <a:pt x="1654654" y="3285992"/>
                      <a:pt x="1617884" y="3292571"/>
                    </a:cubicBezTo>
                    <a:cubicBezTo>
                      <a:pt x="1569503" y="3301474"/>
                      <a:pt x="1520347" y="3303796"/>
                      <a:pt x="1471191" y="3304570"/>
                    </a:cubicBezTo>
                    <a:cubicBezTo>
                      <a:pt x="1459966" y="3304570"/>
                      <a:pt x="1458031" y="3301087"/>
                      <a:pt x="1458031" y="3291023"/>
                    </a:cubicBezTo>
                    <a:cubicBezTo>
                      <a:pt x="1458031" y="3198517"/>
                      <a:pt x="1458418" y="3105624"/>
                      <a:pt x="1456870" y="3013119"/>
                    </a:cubicBezTo>
                    <a:cubicBezTo>
                      <a:pt x="1455321" y="2908227"/>
                      <a:pt x="1453386" y="2803336"/>
                      <a:pt x="1445645" y="2698831"/>
                    </a:cubicBezTo>
                    <a:cubicBezTo>
                      <a:pt x="1441775" y="2646192"/>
                      <a:pt x="1434420" y="2593940"/>
                      <a:pt x="1429002" y="2541301"/>
                    </a:cubicBezTo>
                    <a:cubicBezTo>
                      <a:pt x="1423196" y="2482856"/>
                      <a:pt x="1422035" y="2424410"/>
                      <a:pt x="1422422" y="2365965"/>
                    </a:cubicBezTo>
                    <a:cubicBezTo>
                      <a:pt x="1422809" y="2279265"/>
                      <a:pt x="1425518" y="2192952"/>
                      <a:pt x="1426679" y="2106252"/>
                    </a:cubicBezTo>
                    <a:cubicBezTo>
                      <a:pt x="1427841" y="2022262"/>
                      <a:pt x="1417390" y="1939045"/>
                      <a:pt x="1406553" y="1856216"/>
                    </a:cubicBezTo>
                    <a:cubicBezTo>
                      <a:pt x="1397263" y="1786546"/>
                      <a:pt x="1389135" y="1716876"/>
                      <a:pt x="1387974" y="1646820"/>
                    </a:cubicBezTo>
                    <a:cubicBezTo>
                      <a:pt x="1387974" y="1633273"/>
                      <a:pt x="1384104" y="1633660"/>
                      <a:pt x="1374040" y="1638304"/>
                    </a:cubicBezTo>
                    <a:cubicBezTo>
                      <a:pt x="1358171" y="1645658"/>
                      <a:pt x="1350043" y="1655722"/>
                      <a:pt x="1350817" y="1675075"/>
                    </a:cubicBezTo>
                    <a:cubicBezTo>
                      <a:pt x="1352365" y="1718038"/>
                      <a:pt x="1351978" y="1761388"/>
                      <a:pt x="1350817" y="1804351"/>
                    </a:cubicBezTo>
                    <a:cubicBezTo>
                      <a:pt x="1350043" y="1831831"/>
                      <a:pt x="1352752" y="1858538"/>
                      <a:pt x="1363590" y="1883696"/>
                    </a:cubicBezTo>
                    <a:cubicBezTo>
                      <a:pt x="1385265" y="1934013"/>
                      <a:pt x="1389523" y="1987427"/>
                      <a:pt x="1391070" y="2041227"/>
                    </a:cubicBezTo>
                    <a:cubicBezTo>
                      <a:pt x="1394167" y="2161601"/>
                      <a:pt x="1386039" y="2281975"/>
                      <a:pt x="1382555" y="2401961"/>
                    </a:cubicBezTo>
                    <a:cubicBezTo>
                      <a:pt x="1381007" y="2456149"/>
                      <a:pt x="1383716" y="2510723"/>
                      <a:pt x="1384104" y="2564911"/>
                    </a:cubicBezTo>
                    <a:cubicBezTo>
                      <a:pt x="1385652" y="2736762"/>
                      <a:pt x="1391070" y="2908227"/>
                      <a:pt x="1391070" y="3080079"/>
                    </a:cubicBezTo>
                    <a:cubicBezTo>
                      <a:pt x="1391070" y="3183035"/>
                      <a:pt x="1386426" y="3285604"/>
                      <a:pt x="1376750" y="3388174"/>
                    </a:cubicBezTo>
                    <a:cubicBezTo>
                      <a:pt x="1376362" y="3394753"/>
                      <a:pt x="1375589" y="3401333"/>
                      <a:pt x="1375975" y="3407914"/>
                    </a:cubicBezTo>
                    <a:cubicBezTo>
                      <a:pt x="1377137" y="3428040"/>
                      <a:pt x="1365525" y="3438878"/>
                      <a:pt x="1349269" y="3447393"/>
                    </a:cubicBezTo>
                    <a:cubicBezTo>
                      <a:pt x="1290050" y="3479518"/>
                      <a:pt x="1228121" y="3481840"/>
                      <a:pt x="1164257" y="3465197"/>
                    </a:cubicBezTo>
                    <a:cubicBezTo>
                      <a:pt x="1133680" y="3457069"/>
                      <a:pt x="1104651" y="3447006"/>
                      <a:pt x="1077557" y="3430363"/>
                    </a:cubicBezTo>
                    <a:cubicBezTo>
                      <a:pt x="1028401" y="3400560"/>
                      <a:pt x="973440" y="3387399"/>
                      <a:pt x="916156" y="3385852"/>
                    </a:cubicBezTo>
                    <a:cubicBezTo>
                      <a:pt x="904544" y="3385464"/>
                      <a:pt x="901835" y="3381981"/>
                      <a:pt x="901835" y="3370756"/>
                    </a:cubicBezTo>
                    <a:cubicBezTo>
                      <a:pt x="902609" y="3264704"/>
                      <a:pt x="894868" y="3158651"/>
                      <a:pt x="884805" y="3052985"/>
                    </a:cubicBezTo>
                    <a:cubicBezTo>
                      <a:pt x="876676" y="2968995"/>
                      <a:pt x="863903" y="2885391"/>
                      <a:pt x="853066" y="2801401"/>
                    </a:cubicBezTo>
                    <a:cubicBezTo>
                      <a:pt x="844938" y="2738311"/>
                      <a:pt x="843390" y="2674834"/>
                      <a:pt x="844550" y="2610970"/>
                    </a:cubicBezTo>
                    <a:cubicBezTo>
                      <a:pt x="847260" y="2484791"/>
                      <a:pt x="858485" y="2358998"/>
                      <a:pt x="865452" y="2232819"/>
                    </a:cubicBezTo>
                    <a:cubicBezTo>
                      <a:pt x="870097" y="2144958"/>
                      <a:pt x="875128" y="2057097"/>
                      <a:pt x="868161" y="1969235"/>
                    </a:cubicBezTo>
                    <a:cubicBezTo>
                      <a:pt x="862355" y="1899179"/>
                      <a:pt x="853840" y="1829896"/>
                      <a:pt x="823650" y="1765258"/>
                    </a:cubicBezTo>
                    <a:cubicBezTo>
                      <a:pt x="816683" y="1749776"/>
                      <a:pt x="807781" y="1735455"/>
                      <a:pt x="797330" y="1721521"/>
                    </a:cubicBezTo>
                    <a:cubicBezTo>
                      <a:pt x="871644" y="1774160"/>
                      <a:pt x="896803" y="1856216"/>
                      <a:pt x="924284" y="1937884"/>
                    </a:cubicBezTo>
                    <a:cubicBezTo>
                      <a:pt x="949442" y="1908855"/>
                      <a:pt x="950217" y="1877504"/>
                      <a:pt x="942863" y="1844217"/>
                    </a:cubicBezTo>
                    <a:cubicBezTo>
                      <a:pt x="930090" y="1785772"/>
                      <a:pt x="895255" y="1741648"/>
                      <a:pt x="851517" y="1703330"/>
                    </a:cubicBezTo>
                    <a:cubicBezTo>
                      <a:pt x="834487" y="1688235"/>
                      <a:pt x="815909" y="1675462"/>
                      <a:pt x="795008" y="1660754"/>
                    </a:cubicBezTo>
                    <a:cubicBezTo>
                      <a:pt x="837196" y="1650303"/>
                      <a:pt x="875902" y="1641401"/>
                      <a:pt x="916156" y="1653012"/>
                    </a:cubicBezTo>
                    <a:cubicBezTo>
                      <a:pt x="936282" y="1658818"/>
                      <a:pt x="952926" y="1669656"/>
                      <a:pt x="961441" y="1689395"/>
                    </a:cubicBezTo>
                    <a:cubicBezTo>
                      <a:pt x="966085" y="1700620"/>
                      <a:pt x="976536" y="1701007"/>
                      <a:pt x="985438" y="1703330"/>
                    </a:cubicBezTo>
                    <a:cubicBezTo>
                      <a:pt x="993954" y="1705652"/>
                      <a:pt x="999372" y="1709522"/>
                      <a:pt x="1003243" y="1717264"/>
                    </a:cubicBezTo>
                    <a:cubicBezTo>
                      <a:pt x="1012919" y="1736229"/>
                      <a:pt x="1024143" y="1754808"/>
                      <a:pt x="1033433" y="1774160"/>
                    </a:cubicBezTo>
                    <a:cubicBezTo>
                      <a:pt x="1036917" y="1781127"/>
                      <a:pt x="1040013" y="1781514"/>
                      <a:pt x="1045819" y="1778418"/>
                    </a:cubicBezTo>
                    <a:cubicBezTo>
                      <a:pt x="1050076" y="1776096"/>
                      <a:pt x="1054334" y="1774160"/>
                      <a:pt x="1058204" y="1771838"/>
                    </a:cubicBezTo>
                    <a:cubicBezTo>
                      <a:pt x="1070203" y="1764097"/>
                      <a:pt x="1071364" y="1758678"/>
                      <a:pt x="1062462" y="1747067"/>
                    </a:cubicBezTo>
                    <a:cubicBezTo>
                      <a:pt x="1032659" y="1707587"/>
                      <a:pt x="1002469" y="1668495"/>
                      <a:pt x="972279" y="1629015"/>
                    </a:cubicBezTo>
                    <a:cubicBezTo>
                      <a:pt x="970343" y="1626693"/>
                      <a:pt x="967247" y="1624758"/>
                      <a:pt x="967247" y="1620113"/>
                    </a:cubicBezTo>
                    <a:cubicBezTo>
                      <a:pt x="1001695" y="1609662"/>
                      <a:pt x="1036529" y="1599599"/>
                      <a:pt x="1070203" y="1585665"/>
                    </a:cubicBezTo>
                    <a:cubicBezTo>
                      <a:pt x="1084524" y="1579473"/>
                      <a:pt x="1099232" y="1572892"/>
                      <a:pt x="1113166" y="1565538"/>
                    </a:cubicBezTo>
                    <a:cubicBezTo>
                      <a:pt x="1122068" y="1560507"/>
                      <a:pt x="1130197" y="1556249"/>
                      <a:pt x="1140647" y="1557411"/>
                    </a:cubicBezTo>
                    <a:cubicBezTo>
                      <a:pt x="1154581" y="1558959"/>
                      <a:pt x="1148388" y="1547734"/>
                      <a:pt x="1149162" y="1541928"/>
                    </a:cubicBezTo>
                    <a:cubicBezTo>
                      <a:pt x="1150323" y="1532252"/>
                      <a:pt x="1143743" y="1536122"/>
                      <a:pt x="1139099" y="1536896"/>
                    </a:cubicBezTo>
                    <a:cubicBezTo>
                      <a:pt x="1106586" y="1542315"/>
                      <a:pt x="1072912" y="1541154"/>
                      <a:pt x="1040400" y="1551217"/>
                    </a:cubicBezTo>
                    <a:cubicBezTo>
                      <a:pt x="1064397" y="1514061"/>
                      <a:pt x="1091491" y="1480000"/>
                      <a:pt x="1125939" y="1449809"/>
                    </a:cubicBezTo>
                    <a:cubicBezTo>
                      <a:pt x="1112005" y="1446326"/>
                      <a:pt x="1100393" y="1450584"/>
                      <a:pt x="1089556" y="1454841"/>
                    </a:cubicBezTo>
                    <a:cubicBezTo>
                      <a:pt x="1072912" y="1461421"/>
                      <a:pt x="1057430" y="1470324"/>
                      <a:pt x="1043109" y="1480774"/>
                    </a:cubicBezTo>
                    <a:cubicBezTo>
                      <a:pt x="1001308" y="1511351"/>
                      <a:pt x="959506" y="1541928"/>
                      <a:pt x="921961" y="1578311"/>
                    </a:cubicBezTo>
                    <a:cubicBezTo>
                      <a:pt x="916156" y="1583730"/>
                      <a:pt x="910737" y="1582956"/>
                      <a:pt x="904157" y="1581408"/>
                    </a:cubicBezTo>
                    <a:cubicBezTo>
                      <a:pt x="878224" y="1574828"/>
                      <a:pt x="851905" y="1570183"/>
                      <a:pt x="825198" y="1570957"/>
                    </a:cubicBezTo>
                    <a:cubicBezTo>
                      <a:pt x="801201" y="1571344"/>
                      <a:pt x="780300" y="1578311"/>
                      <a:pt x="769075" y="1602308"/>
                    </a:cubicBezTo>
                    <a:cubicBezTo>
                      <a:pt x="766753" y="1607340"/>
                      <a:pt x="763270" y="1611985"/>
                      <a:pt x="760173" y="1616629"/>
                    </a:cubicBezTo>
                    <a:cubicBezTo>
                      <a:pt x="747787" y="1635982"/>
                      <a:pt x="744304" y="1639466"/>
                      <a:pt x="723016" y="1632499"/>
                    </a:cubicBezTo>
                    <a:cubicBezTo>
                      <a:pt x="702889" y="1625919"/>
                      <a:pt x="688568" y="1632499"/>
                      <a:pt x="673473" y="1642562"/>
                    </a:cubicBezTo>
                    <a:cubicBezTo>
                      <a:pt x="655281" y="1654561"/>
                      <a:pt x="655281" y="1654174"/>
                      <a:pt x="640573" y="1637143"/>
                    </a:cubicBezTo>
                    <a:cubicBezTo>
                      <a:pt x="618511" y="1611598"/>
                      <a:pt x="594127" y="1589149"/>
                      <a:pt x="560840" y="1579473"/>
                    </a:cubicBezTo>
                    <a:cubicBezTo>
                      <a:pt x="510136" y="1564765"/>
                      <a:pt x="458271" y="1584504"/>
                      <a:pt x="423823" y="1630177"/>
                    </a:cubicBezTo>
                    <a:cubicBezTo>
                      <a:pt x="415308" y="1641401"/>
                      <a:pt x="407180" y="1653787"/>
                      <a:pt x="400600" y="1666172"/>
                    </a:cubicBezTo>
                    <a:cubicBezTo>
                      <a:pt x="395181" y="1666172"/>
                      <a:pt x="395955" y="1661915"/>
                      <a:pt x="394794" y="1659206"/>
                    </a:cubicBezTo>
                    <a:cubicBezTo>
                      <a:pt x="374668" y="1613146"/>
                      <a:pt x="354541" y="1566700"/>
                      <a:pt x="325899" y="1524898"/>
                    </a:cubicBezTo>
                    <a:cubicBezTo>
                      <a:pt x="319706" y="1516383"/>
                      <a:pt x="321641" y="1505932"/>
                      <a:pt x="322028" y="1496256"/>
                    </a:cubicBezTo>
                    <a:cubicBezTo>
                      <a:pt x="323577" y="1461421"/>
                      <a:pt x="329382" y="1427360"/>
                      <a:pt x="340220" y="1394461"/>
                    </a:cubicBezTo>
                    <a:cubicBezTo>
                      <a:pt x="357637" y="1341047"/>
                      <a:pt x="360347" y="1285312"/>
                      <a:pt x="367701" y="1230350"/>
                    </a:cubicBezTo>
                    <a:cubicBezTo>
                      <a:pt x="381247" y="1128555"/>
                      <a:pt x="394020" y="1026373"/>
                      <a:pt x="412212" y="925352"/>
                    </a:cubicBezTo>
                    <a:cubicBezTo>
                      <a:pt x="428081" y="839039"/>
                      <a:pt x="438918" y="751952"/>
                      <a:pt x="447434" y="664478"/>
                    </a:cubicBezTo>
                    <a:cubicBezTo>
                      <a:pt x="455562" y="583583"/>
                      <a:pt x="476076" y="400894"/>
                      <a:pt x="480720" y="391218"/>
                    </a:cubicBezTo>
                    <a:cubicBezTo>
                      <a:pt x="518265" y="309162"/>
                      <a:pt x="556196" y="227494"/>
                      <a:pt x="614254" y="157050"/>
                    </a:cubicBezTo>
                    <a:cubicBezTo>
                      <a:pt x="684698" y="71125"/>
                      <a:pt x="776042" y="21969"/>
                      <a:pt x="885578" y="5712"/>
                    </a:cubicBezTo>
                    <a:cubicBezTo>
                      <a:pt x="930864" y="-1061"/>
                      <a:pt x="975568" y="-1545"/>
                      <a:pt x="1019838" y="285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107">
                <a:extLst>
                  <a:ext uri="{FF2B5EF4-FFF2-40B4-BE49-F238E27FC236}">
                    <a16:creationId xmlns:a16="http://schemas.microsoft.com/office/drawing/2014/main" id="{A875EB22-8AE0-45C1-BA3D-F23BC30E779B}"/>
                  </a:ext>
                </a:extLst>
              </p:cNvPr>
              <p:cNvSpPr/>
              <p:nvPr/>
            </p:nvSpPr>
            <p:spPr>
              <a:xfrm>
                <a:off x="10707219" y="5349548"/>
                <a:ext cx="2322" cy="161014"/>
              </a:xfrm>
              <a:custGeom>
                <a:avLst/>
                <a:gdLst>
                  <a:gd name="connsiteX0" fmla="*/ 4429 w 4429"/>
                  <a:gd name="connsiteY0" fmla="*/ 275353 h 307096"/>
                  <a:gd name="connsiteX1" fmla="*/ 3691 w 4429"/>
                  <a:gd name="connsiteY1" fmla="*/ 291594 h 307096"/>
                  <a:gd name="connsiteX2" fmla="*/ 0 w 4429"/>
                  <a:gd name="connsiteY2" fmla="*/ 307097 h 307096"/>
                  <a:gd name="connsiteX3" fmla="*/ 0 w 4429"/>
                  <a:gd name="connsiteY3" fmla="*/ 738 h 307096"/>
                  <a:gd name="connsiteX4" fmla="*/ 2215 w 4429"/>
                  <a:gd name="connsiteY4" fmla="*/ 0 h 307096"/>
                  <a:gd name="connsiteX5" fmla="*/ 4429 w 4429"/>
                  <a:gd name="connsiteY5" fmla="*/ 31005 h 307096"/>
                  <a:gd name="connsiteX6" fmla="*/ 4429 w 4429"/>
                  <a:gd name="connsiteY6" fmla="*/ 275353 h 307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9" h="307096">
                    <a:moveTo>
                      <a:pt x="4429" y="275353"/>
                    </a:moveTo>
                    <a:cubicBezTo>
                      <a:pt x="4429" y="280521"/>
                      <a:pt x="3691" y="285689"/>
                      <a:pt x="3691" y="291594"/>
                    </a:cubicBezTo>
                    <a:cubicBezTo>
                      <a:pt x="3691" y="296762"/>
                      <a:pt x="3691" y="301929"/>
                      <a:pt x="0" y="307097"/>
                    </a:cubicBezTo>
                    <a:cubicBezTo>
                      <a:pt x="0" y="205223"/>
                      <a:pt x="0" y="102612"/>
                      <a:pt x="0" y="738"/>
                    </a:cubicBezTo>
                    <a:cubicBezTo>
                      <a:pt x="738" y="738"/>
                      <a:pt x="1476" y="738"/>
                      <a:pt x="2215" y="0"/>
                    </a:cubicBezTo>
                    <a:cubicBezTo>
                      <a:pt x="2953" y="10335"/>
                      <a:pt x="3691" y="20670"/>
                      <a:pt x="4429" y="31005"/>
                    </a:cubicBezTo>
                    <a:cubicBezTo>
                      <a:pt x="4429" y="112208"/>
                      <a:pt x="4429" y="194150"/>
                      <a:pt x="4429" y="275353"/>
                    </a:cubicBezTo>
                    <a:close/>
                  </a:path>
                </a:pathLst>
              </a:custGeom>
              <a:solidFill>
                <a:srgbClr val="818181"/>
              </a:solidFill>
              <a:ln w="738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1796403" y="137909"/>
            <a:ext cx="9114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17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52514" y="4915085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-2475656"/>
            <a:ext cx="12288688" cy="103537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63722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6000" b="1" dirty="0">
                <a:latin typeface="Comic Sans MS" pitchFamily="66" charset="0"/>
              </a:rPr>
              <a:t>What’s this?</a:t>
            </a:r>
            <a:endParaRPr kumimoji="1" lang="en-US" sz="6000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latin typeface="Comic Sans MS"/>
              <a:ea typeface="굴림" pitchFamily="34" charset="-127"/>
              <a:cs typeface="Arial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table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807968" y="2276872"/>
            <a:ext cx="6516762" cy="3240360"/>
            <a:chOff x="5807968" y="2276872"/>
            <a:chExt cx="6516762" cy="3240360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5807968" y="2276872"/>
              <a:ext cx="6516762" cy="3240360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" name="Graphic 498">
              <a:extLst>
                <a:ext uri="{FF2B5EF4-FFF2-40B4-BE49-F238E27FC236}">
                  <a16:creationId xmlns:a16="http://schemas.microsoft.com/office/drawing/2014/main" id="{908D319A-598C-4E96-84F1-90F77B119153}"/>
                </a:ext>
              </a:extLst>
            </p:cNvPr>
            <p:cNvSpPr/>
            <p:nvPr/>
          </p:nvSpPr>
          <p:spPr>
            <a:xfrm>
              <a:off x="7923346" y="2276872"/>
              <a:ext cx="2332852" cy="1799679"/>
            </a:xfrm>
            <a:custGeom>
              <a:avLst/>
              <a:gdLst>
                <a:gd name="connsiteX0" fmla="*/ 4263295 w 4367402"/>
                <a:gd name="connsiteY0" fmla="*/ 2022973 h 3366880"/>
                <a:gd name="connsiteX1" fmla="*/ 4367308 w 4367402"/>
                <a:gd name="connsiteY1" fmla="*/ 1983540 h 3366880"/>
                <a:gd name="connsiteX2" fmla="*/ 4367308 w 4367402"/>
                <a:gd name="connsiteY2" fmla="*/ 1968014 h 3366880"/>
                <a:gd name="connsiteX3" fmla="*/ 4257199 w 4367402"/>
                <a:gd name="connsiteY3" fmla="*/ 2006399 h 3366880"/>
                <a:gd name="connsiteX4" fmla="*/ 4291489 w 4367402"/>
                <a:gd name="connsiteY4" fmla="*/ 1935915 h 3366880"/>
                <a:gd name="connsiteX5" fmla="*/ 4215861 w 4367402"/>
                <a:gd name="connsiteY5" fmla="*/ 2126129 h 3366880"/>
                <a:gd name="connsiteX6" fmla="*/ 4207193 w 4367402"/>
                <a:gd name="connsiteY6" fmla="*/ 2238048 h 3366880"/>
                <a:gd name="connsiteX7" fmla="*/ 4133660 w 4367402"/>
                <a:gd name="connsiteY7" fmla="*/ 2518845 h 3366880"/>
                <a:gd name="connsiteX8" fmla="*/ 4110895 w 4367402"/>
                <a:gd name="connsiteY8" fmla="*/ 2562660 h 3366880"/>
                <a:gd name="connsiteX9" fmla="*/ 3932111 w 4367402"/>
                <a:gd name="connsiteY9" fmla="*/ 2673435 h 3366880"/>
                <a:gd name="connsiteX10" fmla="*/ 3983641 w 4367402"/>
                <a:gd name="connsiteY10" fmla="*/ 2371493 h 3366880"/>
                <a:gd name="connsiteX11" fmla="*/ 4055840 w 4367402"/>
                <a:gd name="connsiteY11" fmla="*/ 2141369 h 3366880"/>
                <a:gd name="connsiteX12" fmla="*/ 4086701 w 4367402"/>
                <a:gd name="connsiteY12" fmla="*/ 2085457 h 3366880"/>
                <a:gd name="connsiteX13" fmla="*/ 4081177 w 4367402"/>
                <a:gd name="connsiteY13" fmla="*/ 2082123 h 3366880"/>
                <a:gd name="connsiteX14" fmla="*/ 3982879 w 4367402"/>
                <a:gd name="connsiteY14" fmla="*/ 2217188 h 3366880"/>
                <a:gd name="connsiteX15" fmla="*/ 3894963 w 4367402"/>
                <a:gd name="connsiteY15" fmla="*/ 2055929 h 3366880"/>
                <a:gd name="connsiteX16" fmla="*/ 3986498 w 4367402"/>
                <a:gd name="connsiteY16" fmla="*/ 2045547 h 3366880"/>
                <a:gd name="connsiteX17" fmla="*/ 4176903 w 4367402"/>
                <a:gd name="connsiteY17" fmla="*/ 1984587 h 3366880"/>
                <a:gd name="connsiteX18" fmla="*/ 4028885 w 4367402"/>
                <a:gd name="connsiteY18" fmla="*/ 2000399 h 3366880"/>
                <a:gd name="connsiteX19" fmla="*/ 3893153 w 4367402"/>
                <a:gd name="connsiteY19" fmla="*/ 2026212 h 3366880"/>
                <a:gd name="connsiteX20" fmla="*/ 4041648 w 4367402"/>
                <a:gd name="connsiteY20" fmla="*/ 1852952 h 3366880"/>
                <a:gd name="connsiteX21" fmla="*/ 4074605 w 4367402"/>
                <a:gd name="connsiteY21" fmla="*/ 1827044 h 3366880"/>
                <a:gd name="connsiteX22" fmla="*/ 4128611 w 4367402"/>
                <a:gd name="connsiteY22" fmla="*/ 1802945 h 3366880"/>
                <a:gd name="connsiteX23" fmla="*/ 4221766 w 4367402"/>
                <a:gd name="connsiteY23" fmla="*/ 1769703 h 3366880"/>
                <a:gd name="connsiteX24" fmla="*/ 4204049 w 4367402"/>
                <a:gd name="connsiteY24" fmla="*/ 1773228 h 3366880"/>
                <a:gd name="connsiteX25" fmla="*/ 4117181 w 4367402"/>
                <a:gd name="connsiteY25" fmla="*/ 1788849 h 3366880"/>
                <a:gd name="connsiteX26" fmla="*/ 4124135 w 4367402"/>
                <a:gd name="connsiteY26" fmla="*/ 1780181 h 3366880"/>
                <a:gd name="connsiteX27" fmla="*/ 4119277 w 4367402"/>
                <a:gd name="connsiteY27" fmla="*/ 1780276 h 3366880"/>
                <a:gd name="connsiteX28" fmla="*/ 4124135 w 4367402"/>
                <a:gd name="connsiteY28" fmla="*/ 1780181 h 3366880"/>
                <a:gd name="connsiteX29" fmla="*/ 4149186 w 4367402"/>
                <a:gd name="connsiteY29" fmla="*/ 1757892 h 3366880"/>
                <a:gd name="connsiteX30" fmla="*/ 4152900 w 4367402"/>
                <a:gd name="connsiteY30" fmla="*/ 1748558 h 3366880"/>
                <a:gd name="connsiteX31" fmla="*/ 4140613 w 4367402"/>
                <a:gd name="connsiteY31" fmla="*/ 1748558 h 3366880"/>
                <a:gd name="connsiteX32" fmla="*/ 4085273 w 4367402"/>
                <a:gd name="connsiteY32" fmla="*/ 1796278 h 3366880"/>
                <a:gd name="connsiteX33" fmla="*/ 3970020 w 4367402"/>
                <a:gd name="connsiteY33" fmla="*/ 1865239 h 3366880"/>
                <a:gd name="connsiteX34" fmla="*/ 3970020 w 4367402"/>
                <a:gd name="connsiteY34" fmla="*/ 1750844 h 3366880"/>
                <a:gd name="connsiteX35" fmla="*/ 3887438 w 4367402"/>
                <a:gd name="connsiteY35" fmla="*/ 1993255 h 3366880"/>
                <a:gd name="connsiteX36" fmla="*/ 3837623 w 4367402"/>
                <a:gd name="connsiteY36" fmla="*/ 1998399 h 3366880"/>
                <a:gd name="connsiteX37" fmla="*/ 3801047 w 4367402"/>
                <a:gd name="connsiteY37" fmla="*/ 1952869 h 3366880"/>
                <a:gd name="connsiteX38" fmla="*/ 3800285 w 4367402"/>
                <a:gd name="connsiteY38" fmla="*/ 1953345 h 3366880"/>
                <a:gd name="connsiteX39" fmla="*/ 3832479 w 4367402"/>
                <a:gd name="connsiteY39" fmla="*/ 2012210 h 3366880"/>
                <a:gd name="connsiteX40" fmla="*/ 3823621 w 4367402"/>
                <a:gd name="connsiteY40" fmla="*/ 2060025 h 3366880"/>
                <a:gd name="connsiteX41" fmla="*/ 3687890 w 4367402"/>
                <a:gd name="connsiteY41" fmla="*/ 2142702 h 3366880"/>
                <a:gd name="connsiteX42" fmla="*/ 3680270 w 4367402"/>
                <a:gd name="connsiteY42" fmla="*/ 1998684 h 3366880"/>
                <a:gd name="connsiteX43" fmla="*/ 3700653 w 4367402"/>
                <a:gd name="connsiteY43" fmla="*/ 1969824 h 3366880"/>
                <a:gd name="connsiteX44" fmla="*/ 3760470 w 4367402"/>
                <a:gd name="connsiteY44" fmla="*/ 1913245 h 3366880"/>
                <a:gd name="connsiteX45" fmla="*/ 3760375 w 4367402"/>
                <a:gd name="connsiteY45" fmla="*/ 1913054 h 3366880"/>
                <a:gd name="connsiteX46" fmla="*/ 3699129 w 4367402"/>
                <a:gd name="connsiteY46" fmla="*/ 1952583 h 3366880"/>
                <a:gd name="connsiteX47" fmla="*/ 3677984 w 4367402"/>
                <a:gd name="connsiteY47" fmla="*/ 1958679 h 3366880"/>
                <a:gd name="connsiteX48" fmla="*/ 3673126 w 4367402"/>
                <a:gd name="connsiteY48" fmla="*/ 1933914 h 3366880"/>
                <a:gd name="connsiteX49" fmla="*/ 3692938 w 4367402"/>
                <a:gd name="connsiteY49" fmla="*/ 1884765 h 3366880"/>
                <a:gd name="connsiteX50" fmla="*/ 3655981 w 4367402"/>
                <a:gd name="connsiteY50" fmla="*/ 1971729 h 3366880"/>
                <a:gd name="connsiteX51" fmla="*/ 3654647 w 4367402"/>
                <a:gd name="connsiteY51" fmla="*/ 2160324 h 3366880"/>
                <a:gd name="connsiteX52" fmla="*/ 3611404 w 4367402"/>
                <a:gd name="connsiteY52" fmla="*/ 2227284 h 3366880"/>
                <a:gd name="connsiteX53" fmla="*/ 3589115 w 4367402"/>
                <a:gd name="connsiteY53" fmla="*/ 2222617 h 3366880"/>
                <a:gd name="connsiteX54" fmla="*/ 3501009 w 4367402"/>
                <a:gd name="connsiteY54" fmla="*/ 2054882 h 3366880"/>
                <a:gd name="connsiteX55" fmla="*/ 3531203 w 4367402"/>
                <a:gd name="connsiteY55" fmla="*/ 2185755 h 3366880"/>
                <a:gd name="connsiteX56" fmla="*/ 3524822 w 4367402"/>
                <a:gd name="connsiteY56" fmla="*/ 2344061 h 3366880"/>
                <a:gd name="connsiteX57" fmla="*/ 3466433 w 4367402"/>
                <a:gd name="connsiteY57" fmla="*/ 2420832 h 3366880"/>
                <a:gd name="connsiteX58" fmla="*/ 3458718 w 4367402"/>
                <a:gd name="connsiteY58" fmla="*/ 2397687 h 3366880"/>
                <a:gd name="connsiteX59" fmla="*/ 3461671 w 4367402"/>
                <a:gd name="connsiteY59" fmla="*/ 2075932 h 3366880"/>
                <a:gd name="connsiteX60" fmla="*/ 3528822 w 4367402"/>
                <a:gd name="connsiteY60" fmla="*/ 1961441 h 3366880"/>
                <a:gd name="connsiteX61" fmla="*/ 3598640 w 4367402"/>
                <a:gd name="connsiteY61" fmla="*/ 1826377 h 3366880"/>
                <a:gd name="connsiteX62" fmla="*/ 3621977 w 4367402"/>
                <a:gd name="connsiteY62" fmla="*/ 1792278 h 3366880"/>
                <a:gd name="connsiteX63" fmla="*/ 3747802 w 4367402"/>
                <a:gd name="connsiteY63" fmla="*/ 1676835 h 3366880"/>
                <a:gd name="connsiteX64" fmla="*/ 3775901 w 4367402"/>
                <a:gd name="connsiteY64" fmla="*/ 1616922 h 3366880"/>
                <a:gd name="connsiteX65" fmla="*/ 3813620 w 4367402"/>
                <a:gd name="connsiteY65" fmla="*/ 1546628 h 3366880"/>
                <a:gd name="connsiteX66" fmla="*/ 3860482 w 4367402"/>
                <a:gd name="connsiteY66" fmla="*/ 1512528 h 3366880"/>
                <a:gd name="connsiteX67" fmla="*/ 3930491 w 4367402"/>
                <a:gd name="connsiteY67" fmla="*/ 1421469 h 3366880"/>
                <a:gd name="connsiteX68" fmla="*/ 3931730 w 4367402"/>
                <a:gd name="connsiteY68" fmla="*/ 1415183 h 3366880"/>
                <a:gd name="connsiteX69" fmla="*/ 3931730 w 4367402"/>
                <a:gd name="connsiteY69" fmla="*/ 1415183 h 3366880"/>
                <a:gd name="connsiteX70" fmla="*/ 3931730 w 4367402"/>
                <a:gd name="connsiteY70" fmla="*/ 1415183 h 3366880"/>
                <a:gd name="connsiteX71" fmla="*/ 4071461 w 4367402"/>
                <a:gd name="connsiteY71" fmla="*/ 1369272 h 3366880"/>
                <a:gd name="connsiteX72" fmla="*/ 4092988 w 4367402"/>
                <a:gd name="connsiteY72" fmla="*/ 1366605 h 3366880"/>
                <a:gd name="connsiteX73" fmla="*/ 4189381 w 4367402"/>
                <a:gd name="connsiteY73" fmla="*/ 1350127 h 3366880"/>
                <a:gd name="connsiteX74" fmla="*/ 4088892 w 4367402"/>
                <a:gd name="connsiteY74" fmla="*/ 1344412 h 3366880"/>
                <a:gd name="connsiteX75" fmla="*/ 4010597 w 4367402"/>
                <a:gd name="connsiteY75" fmla="*/ 1345269 h 3366880"/>
                <a:gd name="connsiteX76" fmla="*/ 4040981 w 4367402"/>
                <a:gd name="connsiteY76" fmla="*/ 1319647 h 3366880"/>
                <a:gd name="connsiteX77" fmla="*/ 4033076 w 4367402"/>
                <a:gd name="connsiteY77" fmla="*/ 1312027 h 3366880"/>
                <a:gd name="connsiteX78" fmla="*/ 3903250 w 4367402"/>
                <a:gd name="connsiteY78" fmla="*/ 1440329 h 3366880"/>
                <a:gd name="connsiteX79" fmla="*/ 3893344 w 4367402"/>
                <a:gd name="connsiteY79" fmla="*/ 1451854 h 3366880"/>
                <a:gd name="connsiteX80" fmla="*/ 3787045 w 4367402"/>
                <a:gd name="connsiteY80" fmla="*/ 1523387 h 3366880"/>
                <a:gd name="connsiteX81" fmla="*/ 3797141 w 4367402"/>
                <a:gd name="connsiteY81" fmla="*/ 1318599 h 3366880"/>
                <a:gd name="connsiteX82" fmla="*/ 3817906 w 4367402"/>
                <a:gd name="connsiteY82" fmla="*/ 1278880 h 3366880"/>
                <a:gd name="connsiteX83" fmla="*/ 3869627 w 4367402"/>
                <a:gd name="connsiteY83" fmla="*/ 1191822 h 3366880"/>
                <a:gd name="connsiteX84" fmla="*/ 3792855 w 4367402"/>
                <a:gd name="connsiteY84" fmla="*/ 1267736 h 3366880"/>
                <a:gd name="connsiteX85" fmla="*/ 3792855 w 4367402"/>
                <a:gd name="connsiteY85" fmla="*/ 1120193 h 3366880"/>
                <a:gd name="connsiteX86" fmla="*/ 3771138 w 4367402"/>
                <a:gd name="connsiteY86" fmla="*/ 1247257 h 3366880"/>
                <a:gd name="connsiteX87" fmla="*/ 3699986 w 4367402"/>
                <a:gd name="connsiteY87" fmla="*/ 1208490 h 3366880"/>
                <a:gd name="connsiteX88" fmla="*/ 3751421 w 4367402"/>
                <a:gd name="connsiteY88" fmla="*/ 1261068 h 3366880"/>
                <a:gd name="connsiteX89" fmla="*/ 3773900 w 4367402"/>
                <a:gd name="connsiteY89" fmla="*/ 1291739 h 3366880"/>
                <a:gd name="connsiteX90" fmla="*/ 3744182 w 4367402"/>
                <a:gd name="connsiteY90" fmla="*/ 1632353 h 3366880"/>
                <a:gd name="connsiteX91" fmla="*/ 3725894 w 4367402"/>
                <a:gd name="connsiteY91" fmla="*/ 1665214 h 3366880"/>
                <a:gd name="connsiteX92" fmla="*/ 3594164 w 4367402"/>
                <a:gd name="connsiteY92" fmla="*/ 1774275 h 3366880"/>
                <a:gd name="connsiteX93" fmla="*/ 3565589 w 4367402"/>
                <a:gd name="connsiteY93" fmla="*/ 1730460 h 3366880"/>
                <a:gd name="connsiteX94" fmla="*/ 3531203 w 4367402"/>
                <a:gd name="connsiteY94" fmla="*/ 1688645 h 3366880"/>
                <a:gd name="connsiteX95" fmla="*/ 3540919 w 4367402"/>
                <a:gd name="connsiteY95" fmla="*/ 1557772 h 3366880"/>
                <a:gd name="connsiteX96" fmla="*/ 3661410 w 4367402"/>
                <a:gd name="connsiteY96" fmla="*/ 1472237 h 3366880"/>
                <a:gd name="connsiteX97" fmla="*/ 3583972 w 4367402"/>
                <a:gd name="connsiteY97" fmla="*/ 1502813 h 3366880"/>
                <a:gd name="connsiteX98" fmla="*/ 3535013 w 4367402"/>
                <a:gd name="connsiteY98" fmla="*/ 1533388 h 3366880"/>
                <a:gd name="connsiteX99" fmla="*/ 3541300 w 4367402"/>
                <a:gd name="connsiteY99" fmla="*/ 1386417 h 3366880"/>
                <a:gd name="connsiteX100" fmla="*/ 3519297 w 4367402"/>
                <a:gd name="connsiteY100" fmla="*/ 1437090 h 3366880"/>
                <a:gd name="connsiteX101" fmla="*/ 3520249 w 4367402"/>
                <a:gd name="connsiteY101" fmla="*/ 1507099 h 3366880"/>
                <a:gd name="connsiteX102" fmla="*/ 3500628 w 4367402"/>
                <a:gd name="connsiteY102" fmla="*/ 1520624 h 3366880"/>
                <a:gd name="connsiteX103" fmla="*/ 3399092 w 4367402"/>
                <a:gd name="connsiteY103" fmla="*/ 1451378 h 3366880"/>
                <a:gd name="connsiteX104" fmla="*/ 3432715 w 4367402"/>
                <a:gd name="connsiteY104" fmla="*/ 1508528 h 3366880"/>
                <a:gd name="connsiteX105" fmla="*/ 3500723 w 4367402"/>
                <a:gd name="connsiteY105" fmla="*/ 1618923 h 3366880"/>
                <a:gd name="connsiteX106" fmla="*/ 3530061 w 4367402"/>
                <a:gd name="connsiteY106" fmla="*/ 1738175 h 3366880"/>
                <a:gd name="connsiteX107" fmla="*/ 3545681 w 4367402"/>
                <a:gd name="connsiteY107" fmla="*/ 1819329 h 3366880"/>
                <a:gd name="connsiteX108" fmla="*/ 3545300 w 4367402"/>
                <a:gd name="connsiteY108" fmla="*/ 1834283 h 3366880"/>
                <a:gd name="connsiteX109" fmla="*/ 3506248 w 4367402"/>
                <a:gd name="connsiteY109" fmla="*/ 1938486 h 3366880"/>
                <a:gd name="connsiteX110" fmla="*/ 3442049 w 4367402"/>
                <a:gd name="connsiteY110" fmla="*/ 2005637 h 3366880"/>
                <a:gd name="connsiteX111" fmla="*/ 3393948 w 4367402"/>
                <a:gd name="connsiteY111" fmla="*/ 2132606 h 3366880"/>
                <a:gd name="connsiteX112" fmla="*/ 3398615 w 4367402"/>
                <a:gd name="connsiteY112" fmla="*/ 2373779 h 3366880"/>
                <a:gd name="connsiteX113" fmla="*/ 3398901 w 4367402"/>
                <a:gd name="connsiteY113" fmla="*/ 2476077 h 3366880"/>
                <a:gd name="connsiteX114" fmla="*/ 3280886 w 4367402"/>
                <a:gd name="connsiteY114" fmla="*/ 2275767 h 3366880"/>
                <a:gd name="connsiteX115" fmla="*/ 3212782 w 4367402"/>
                <a:gd name="connsiteY115" fmla="*/ 2059358 h 3366880"/>
                <a:gd name="connsiteX116" fmla="*/ 3214688 w 4367402"/>
                <a:gd name="connsiteY116" fmla="*/ 2106222 h 3366880"/>
                <a:gd name="connsiteX117" fmla="*/ 3335179 w 4367402"/>
                <a:gd name="connsiteY117" fmla="*/ 2477220 h 3366880"/>
                <a:gd name="connsiteX118" fmla="*/ 3412712 w 4367402"/>
                <a:gd name="connsiteY118" fmla="*/ 2731633 h 3366880"/>
                <a:gd name="connsiteX119" fmla="*/ 3360230 w 4367402"/>
                <a:gd name="connsiteY119" fmla="*/ 2679436 h 3366880"/>
                <a:gd name="connsiteX120" fmla="*/ 3287744 w 4367402"/>
                <a:gd name="connsiteY120" fmla="*/ 2654671 h 3366880"/>
                <a:gd name="connsiteX121" fmla="*/ 3271742 w 4367402"/>
                <a:gd name="connsiteY121" fmla="*/ 2601426 h 3366880"/>
                <a:gd name="connsiteX122" fmla="*/ 3268504 w 4367402"/>
                <a:gd name="connsiteY122" fmla="*/ 2548467 h 3366880"/>
                <a:gd name="connsiteX123" fmla="*/ 3200781 w 4367402"/>
                <a:gd name="connsiteY123" fmla="*/ 2535513 h 3366880"/>
                <a:gd name="connsiteX124" fmla="*/ 3193447 w 4367402"/>
                <a:gd name="connsiteY124" fmla="*/ 2557897 h 3366880"/>
                <a:gd name="connsiteX125" fmla="*/ 3213545 w 4367402"/>
                <a:gd name="connsiteY125" fmla="*/ 2558088 h 3366880"/>
                <a:gd name="connsiteX126" fmla="*/ 3239357 w 4367402"/>
                <a:gd name="connsiteY126" fmla="*/ 2553897 h 3366880"/>
                <a:gd name="connsiteX127" fmla="*/ 3243358 w 4367402"/>
                <a:gd name="connsiteY127" fmla="*/ 2578376 h 3366880"/>
                <a:gd name="connsiteX128" fmla="*/ 3121724 w 4367402"/>
                <a:gd name="connsiteY128" fmla="*/ 2647146 h 3366880"/>
                <a:gd name="connsiteX129" fmla="*/ 3027140 w 4367402"/>
                <a:gd name="connsiteY129" fmla="*/ 2686294 h 3366880"/>
                <a:gd name="connsiteX130" fmla="*/ 3009995 w 4367402"/>
                <a:gd name="connsiteY130" fmla="*/ 2846886 h 3366880"/>
                <a:gd name="connsiteX131" fmla="*/ 3007424 w 4367402"/>
                <a:gd name="connsiteY131" fmla="*/ 2869936 h 3366880"/>
                <a:gd name="connsiteX132" fmla="*/ 2977801 w 4367402"/>
                <a:gd name="connsiteY132" fmla="*/ 2867364 h 3366880"/>
                <a:gd name="connsiteX133" fmla="*/ 2975039 w 4367402"/>
                <a:gd name="connsiteY133" fmla="*/ 2834503 h 3366880"/>
                <a:gd name="connsiteX134" fmla="*/ 3019997 w 4367402"/>
                <a:gd name="connsiteY134" fmla="*/ 2433215 h 3366880"/>
                <a:gd name="connsiteX135" fmla="*/ 3086767 w 4367402"/>
                <a:gd name="connsiteY135" fmla="*/ 1838855 h 3366880"/>
                <a:gd name="connsiteX136" fmla="*/ 3131915 w 4367402"/>
                <a:gd name="connsiteY136" fmla="*/ 1801898 h 3366880"/>
                <a:gd name="connsiteX137" fmla="*/ 3167539 w 4367402"/>
                <a:gd name="connsiteY137" fmla="*/ 1785991 h 3366880"/>
                <a:gd name="connsiteX138" fmla="*/ 3198590 w 4367402"/>
                <a:gd name="connsiteY138" fmla="*/ 1559106 h 3366880"/>
                <a:gd name="connsiteX139" fmla="*/ 3232118 w 4367402"/>
                <a:gd name="connsiteY139" fmla="*/ 1309074 h 3366880"/>
                <a:gd name="connsiteX140" fmla="*/ 3264694 w 4367402"/>
                <a:gd name="connsiteY140" fmla="*/ 1288500 h 3366880"/>
                <a:gd name="connsiteX141" fmla="*/ 3364611 w 4367402"/>
                <a:gd name="connsiteY141" fmla="*/ 1253734 h 3366880"/>
                <a:gd name="connsiteX142" fmla="*/ 3362420 w 4367402"/>
                <a:gd name="connsiteY142" fmla="*/ 1193250 h 3366880"/>
                <a:gd name="connsiteX143" fmla="*/ 3303175 w 4367402"/>
                <a:gd name="connsiteY143" fmla="*/ 1200013 h 3366880"/>
                <a:gd name="connsiteX144" fmla="*/ 3344609 w 4367402"/>
                <a:gd name="connsiteY144" fmla="*/ 1216682 h 3366880"/>
                <a:gd name="connsiteX145" fmla="*/ 3322415 w 4367402"/>
                <a:gd name="connsiteY145" fmla="*/ 1251162 h 3366880"/>
                <a:gd name="connsiteX146" fmla="*/ 3288125 w 4367402"/>
                <a:gd name="connsiteY146" fmla="*/ 1252877 h 3366880"/>
                <a:gd name="connsiteX147" fmla="*/ 3244596 w 4367402"/>
                <a:gd name="connsiteY147" fmla="*/ 1205252 h 3366880"/>
                <a:gd name="connsiteX148" fmla="*/ 3213640 w 4367402"/>
                <a:gd name="connsiteY148" fmla="*/ 1122003 h 3366880"/>
                <a:gd name="connsiteX149" fmla="*/ 3087529 w 4367402"/>
                <a:gd name="connsiteY149" fmla="*/ 775103 h 3366880"/>
                <a:gd name="connsiteX150" fmla="*/ 3073337 w 4367402"/>
                <a:gd name="connsiteY150" fmla="*/ 784437 h 3366880"/>
                <a:gd name="connsiteX151" fmla="*/ 2820162 w 4367402"/>
                <a:gd name="connsiteY151" fmla="*/ 1155626 h 3366880"/>
                <a:gd name="connsiteX152" fmla="*/ 2779300 w 4367402"/>
                <a:gd name="connsiteY152" fmla="*/ 1194870 h 3366880"/>
                <a:gd name="connsiteX153" fmla="*/ 2715673 w 4367402"/>
                <a:gd name="connsiteY153" fmla="*/ 1190774 h 3366880"/>
                <a:gd name="connsiteX154" fmla="*/ 2711768 w 4367402"/>
                <a:gd name="connsiteY154" fmla="*/ 1166199 h 3366880"/>
                <a:gd name="connsiteX155" fmla="*/ 2768346 w 4367402"/>
                <a:gd name="connsiteY155" fmla="*/ 1150293 h 3366880"/>
                <a:gd name="connsiteX156" fmla="*/ 2712815 w 4367402"/>
                <a:gd name="connsiteY156" fmla="*/ 1133243 h 3366880"/>
                <a:gd name="connsiteX157" fmla="*/ 2674430 w 4367402"/>
                <a:gd name="connsiteY157" fmla="*/ 1187631 h 3366880"/>
                <a:gd name="connsiteX158" fmla="*/ 2720436 w 4367402"/>
                <a:gd name="connsiteY158" fmla="*/ 1238685 h 3366880"/>
                <a:gd name="connsiteX159" fmla="*/ 2771013 w 4367402"/>
                <a:gd name="connsiteY159" fmla="*/ 1238589 h 3366880"/>
                <a:gd name="connsiteX160" fmla="*/ 2793016 w 4367402"/>
                <a:gd name="connsiteY160" fmla="*/ 1260020 h 3366880"/>
                <a:gd name="connsiteX161" fmla="*/ 2771489 w 4367402"/>
                <a:gd name="connsiteY161" fmla="*/ 1390227 h 3366880"/>
                <a:gd name="connsiteX162" fmla="*/ 2750534 w 4367402"/>
                <a:gd name="connsiteY162" fmla="*/ 1414135 h 3366880"/>
                <a:gd name="connsiteX163" fmla="*/ 2647093 w 4367402"/>
                <a:gd name="connsiteY163" fmla="*/ 1431090 h 3366880"/>
                <a:gd name="connsiteX164" fmla="*/ 2612612 w 4367402"/>
                <a:gd name="connsiteY164" fmla="*/ 1403943 h 3366880"/>
                <a:gd name="connsiteX165" fmla="*/ 2554415 w 4367402"/>
                <a:gd name="connsiteY165" fmla="*/ 859399 h 3366880"/>
                <a:gd name="connsiteX166" fmla="*/ 2573941 w 4367402"/>
                <a:gd name="connsiteY166" fmla="*/ 817584 h 3366880"/>
                <a:gd name="connsiteX167" fmla="*/ 2644236 w 4367402"/>
                <a:gd name="connsiteY167" fmla="*/ 751100 h 3366880"/>
                <a:gd name="connsiteX168" fmla="*/ 2613470 w 4367402"/>
                <a:gd name="connsiteY168" fmla="*/ 653754 h 3366880"/>
                <a:gd name="connsiteX169" fmla="*/ 2529364 w 4367402"/>
                <a:gd name="connsiteY169" fmla="*/ 683758 h 3366880"/>
                <a:gd name="connsiteX170" fmla="*/ 2544699 w 4367402"/>
                <a:gd name="connsiteY170" fmla="*/ 676138 h 3366880"/>
                <a:gd name="connsiteX171" fmla="*/ 2600230 w 4367402"/>
                <a:gd name="connsiteY171" fmla="*/ 697093 h 3366880"/>
                <a:gd name="connsiteX172" fmla="*/ 2589562 w 4367402"/>
                <a:gd name="connsiteY172" fmla="*/ 743099 h 3366880"/>
                <a:gd name="connsiteX173" fmla="*/ 2474500 w 4367402"/>
                <a:gd name="connsiteY173" fmla="*/ 737765 h 3366880"/>
                <a:gd name="connsiteX174" fmla="*/ 2280952 w 4367402"/>
                <a:gd name="connsiteY174" fmla="*/ 466683 h 3366880"/>
                <a:gd name="connsiteX175" fmla="*/ 2175986 w 4367402"/>
                <a:gd name="connsiteY175" fmla="*/ 308568 h 3366880"/>
                <a:gd name="connsiteX176" fmla="*/ 2162651 w 4367402"/>
                <a:gd name="connsiteY176" fmla="*/ 246846 h 3366880"/>
                <a:gd name="connsiteX177" fmla="*/ 2208467 w 4367402"/>
                <a:gd name="connsiteY177" fmla="*/ 176552 h 3366880"/>
                <a:gd name="connsiteX178" fmla="*/ 2266188 w 4367402"/>
                <a:gd name="connsiteY178" fmla="*/ 181409 h 3366880"/>
                <a:gd name="connsiteX179" fmla="*/ 2274380 w 4367402"/>
                <a:gd name="connsiteY179" fmla="*/ 173504 h 3366880"/>
                <a:gd name="connsiteX180" fmla="*/ 2289429 w 4367402"/>
                <a:gd name="connsiteY180" fmla="*/ 142071 h 3366880"/>
                <a:gd name="connsiteX181" fmla="*/ 2228374 w 4367402"/>
                <a:gd name="connsiteY181" fmla="*/ 109686 h 3366880"/>
                <a:gd name="connsiteX182" fmla="*/ 2159699 w 4367402"/>
                <a:gd name="connsiteY182" fmla="*/ 101780 h 3366880"/>
                <a:gd name="connsiteX183" fmla="*/ 2138934 w 4367402"/>
                <a:gd name="connsiteY183" fmla="*/ 92446 h 3366880"/>
                <a:gd name="connsiteX184" fmla="*/ 2127885 w 4367402"/>
                <a:gd name="connsiteY184" fmla="*/ 62347 h 3366880"/>
                <a:gd name="connsiteX185" fmla="*/ 2117503 w 4367402"/>
                <a:gd name="connsiteY185" fmla="*/ 23199 h 3366880"/>
                <a:gd name="connsiteX186" fmla="*/ 2091500 w 4367402"/>
                <a:gd name="connsiteY186" fmla="*/ 8245 h 3366880"/>
                <a:gd name="connsiteX187" fmla="*/ 2058257 w 4367402"/>
                <a:gd name="connsiteY187" fmla="*/ 15770 h 3366880"/>
                <a:gd name="connsiteX188" fmla="*/ 2043779 w 4367402"/>
                <a:gd name="connsiteY188" fmla="*/ 47107 h 3366880"/>
                <a:gd name="connsiteX189" fmla="*/ 2059400 w 4367402"/>
                <a:gd name="connsiteY189" fmla="*/ 86636 h 3366880"/>
                <a:gd name="connsiteX190" fmla="*/ 2073307 w 4367402"/>
                <a:gd name="connsiteY190" fmla="*/ 99304 h 3366880"/>
                <a:gd name="connsiteX191" fmla="*/ 2030540 w 4367402"/>
                <a:gd name="connsiteY191" fmla="*/ 162455 h 3366880"/>
                <a:gd name="connsiteX192" fmla="*/ 2010442 w 4367402"/>
                <a:gd name="connsiteY192" fmla="*/ 167503 h 3366880"/>
                <a:gd name="connsiteX193" fmla="*/ 1948720 w 4367402"/>
                <a:gd name="connsiteY193" fmla="*/ 186743 h 3366880"/>
                <a:gd name="connsiteX194" fmla="*/ 1948244 w 4367402"/>
                <a:gd name="connsiteY194" fmla="*/ 223796 h 3366880"/>
                <a:gd name="connsiteX195" fmla="*/ 2013490 w 4367402"/>
                <a:gd name="connsiteY195" fmla="*/ 240369 h 3366880"/>
                <a:gd name="connsiteX196" fmla="*/ 2065782 w 4367402"/>
                <a:gd name="connsiteY196" fmla="*/ 239607 h 3366880"/>
                <a:gd name="connsiteX197" fmla="*/ 2082927 w 4367402"/>
                <a:gd name="connsiteY197" fmla="*/ 248275 h 3366880"/>
                <a:gd name="connsiteX198" fmla="*/ 2120837 w 4367402"/>
                <a:gd name="connsiteY198" fmla="*/ 325237 h 3366880"/>
                <a:gd name="connsiteX199" fmla="*/ 1981581 w 4367402"/>
                <a:gd name="connsiteY199" fmla="*/ 812726 h 3366880"/>
                <a:gd name="connsiteX200" fmla="*/ 1882616 w 4367402"/>
                <a:gd name="connsiteY200" fmla="*/ 929027 h 3366880"/>
                <a:gd name="connsiteX201" fmla="*/ 1808988 w 4367402"/>
                <a:gd name="connsiteY201" fmla="*/ 902928 h 3366880"/>
                <a:gd name="connsiteX202" fmla="*/ 1832420 w 4367402"/>
                <a:gd name="connsiteY202" fmla="*/ 841111 h 3366880"/>
                <a:gd name="connsiteX203" fmla="*/ 1841183 w 4367402"/>
                <a:gd name="connsiteY203" fmla="*/ 827395 h 3366880"/>
                <a:gd name="connsiteX204" fmla="*/ 1754029 w 4367402"/>
                <a:gd name="connsiteY204" fmla="*/ 887593 h 3366880"/>
                <a:gd name="connsiteX205" fmla="*/ 1849279 w 4367402"/>
                <a:gd name="connsiteY205" fmla="*/ 994940 h 3366880"/>
                <a:gd name="connsiteX206" fmla="*/ 1960721 w 4367402"/>
                <a:gd name="connsiteY206" fmla="*/ 965888 h 3366880"/>
                <a:gd name="connsiteX207" fmla="*/ 1989487 w 4367402"/>
                <a:gd name="connsiteY207" fmla="*/ 981033 h 3366880"/>
                <a:gd name="connsiteX208" fmla="*/ 2014252 w 4367402"/>
                <a:gd name="connsiteY208" fmla="*/ 1208871 h 3366880"/>
                <a:gd name="connsiteX209" fmla="*/ 1986439 w 4367402"/>
                <a:gd name="connsiteY209" fmla="*/ 1234874 h 3366880"/>
                <a:gd name="connsiteX210" fmla="*/ 1905857 w 4367402"/>
                <a:gd name="connsiteY210" fmla="*/ 1298216 h 3366880"/>
                <a:gd name="connsiteX211" fmla="*/ 1954816 w 4367402"/>
                <a:gd name="connsiteY211" fmla="*/ 1327172 h 3366880"/>
                <a:gd name="connsiteX212" fmla="*/ 1931670 w 4367402"/>
                <a:gd name="connsiteY212" fmla="*/ 1302788 h 3366880"/>
                <a:gd name="connsiteX213" fmla="*/ 1946720 w 4367402"/>
                <a:gd name="connsiteY213" fmla="*/ 1260878 h 3366880"/>
                <a:gd name="connsiteX214" fmla="*/ 2022062 w 4367402"/>
                <a:gd name="connsiteY214" fmla="*/ 1300787 h 3366880"/>
                <a:gd name="connsiteX215" fmla="*/ 1975866 w 4367402"/>
                <a:gd name="connsiteY215" fmla="*/ 1378035 h 3366880"/>
                <a:gd name="connsiteX216" fmla="*/ 1880902 w 4367402"/>
                <a:gd name="connsiteY216" fmla="*/ 1370415 h 3366880"/>
                <a:gd name="connsiteX217" fmla="*/ 1718120 w 4367402"/>
                <a:gd name="connsiteY217" fmla="*/ 1188393 h 3366880"/>
                <a:gd name="connsiteX218" fmla="*/ 1472089 w 4367402"/>
                <a:gd name="connsiteY218" fmla="*/ 917787 h 3366880"/>
                <a:gd name="connsiteX219" fmla="*/ 1461707 w 4367402"/>
                <a:gd name="connsiteY219" fmla="*/ 946743 h 3366880"/>
                <a:gd name="connsiteX220" fmla="*/ 1329976 w 4367402"/>
                <a:gd name="connsiteY220" fmla="*/ 1476619 h 3366880"/>
                <a:gd name="connsiteX221" fmla="*/ 1239393 w 4367402"/>
                <a:gd name="connsiteY221" fmla="*/ 1588442 h 3366880"/>
                <a:gd name="connsiteX222" fmla="*/ 1145381 w 4367402"/>
                <a:gd name="connsiteY222" fmla="*/ 1572155 h 3366880"/>
                <a:gd name="connsiteX223" fmla="*/ 1143191 w 4367402"/>
                <a:gd name="connsiteY223" fmla="*/ 1534150 h 3366880"/>
                <a:gd name="connsiteX224" fmla="*/ 1184339 w 4367402"/>
                <a:gd name="connsiteY224" fmla="*/ 1479858 h 3366880"/>
                <a:gd name="connsiteX225" fmla="*/ 1190530 w 4367402"/>
                <a:gd name="connsiteY225" fmla="*/ 1483763 h 3366880"/>
                <a:gd name="connsiteX226" fmla="*/ 1217105 w 4367402"/>
                <a:gd name="connsiteY226" fmla="*/ 1540627 h 3366880"/>
                <a:gd name="connsiteX227" fmla="*/ 1242251 w 4367402"/>
                <a:gd name="connsiteY227" fmla="*/ 1499384 h 3366880"/>
                <a:gd name="connsiteX228" fmla="*/ 1126903 w 4367402"/>
                <a:gd name="connsiteY228" fmla="*/ 1492812 h 3366880"/>
                <a:gd name="connsiteX229" fmla="*/ 1106805 w 4367402"/>
                <a:gd name="connsiteY229" fmla="*/ 1525863 h 3366880"/>
                <a:gd name="connsiteX230" fmla="*/ 1118521 w 4367402"/>
                <a:gd name="connsiteY230" fmla="*/ 1610826 h 3366880"/>
                <a:gd name="connsiteX231" fmla="*/ 1112425 w 4367402"/>
                <a:gd name="connsiteY231" fmla="*/ 1665214 h 3366880"/>
                <a:gd name="connsiteX232" fmla="*/ 1063276 w 4367402"/>
                <a:gd name="connsiteY232" fmla="*/ 1686169 h 3366880"/>
                <a:gd name="connsiteX233" fmla="*/ 1029081 w 4367402"/>
                <a:gd name="connsiteY233" fmla="*/ 1660070 h 3366880"/>
                <a:gd name="connsiteX234" fmla="*/ 884396 w 4367402"/>
                <a:gd name="connsiteY234" fmla="*/ 1797421 h 3366880"/>
                <a:gd name="connsiteX235" fmla="*/ 754952 w 4367402"/>
                <a:gd name="connsiteY235" fmla="*/ 1907435 h 3366880"/>
                <a:gd name="connsiteX236" fmla="*/ 705707 w 4367402"/>
                <a:gd name="connsiteY236" fmla="*/ 2004113 h 3366880"/>
                <a:gd name="connsiteX237" fmla="*/ 623221 w 4367402"/>
                <a:gd name="connsiteY237" fmla="*/ 2260908 h 3366880"/>
                <a:gd name="connsiteX238" fmla="*/ 575691 w 4367402"/>
                <a:gd name="connsiteY238" fmla="*/ 2035546 h 3366880"/>
                <a:gd name="connsiteX239" fmla="*/ 618173 w 4367402"/>
                <a:gd name="connsiteY239" fmla="*/ 1900672 h 3366880"/>
                <a:gd name="connsiteX240" fmla="*/ 675132 w 4367402"/>
                <a:gd name="connsiteY240" fmla="*/ 1761321 h 3366880"/>
                <a:gd name="connsiteX241" fmla="*/ 750761 w 4367402"/>
                <a:gd name="connsiteY241" fmla="*/ 1692646 h 3366880"/>
                <a:gd name="connsiteX242" fmla="*/ 848963 w 4367402"/>
                <a:gd name="connsiteY242" fmla="*/ 1601682 h 3366880"/>
                <a:gd name="connsiteX243" fmla="*/ 699230 w 4367402"/>
                <a:gd name="connsiteY243" fmla="*/ 1700457 h 3366880"/>
                <a:gd name="connsiteX244" fmla="*/ 782860 w 4367402"/>
                <a:gd name="connsiteY244" fmla="*/ 1455569 h 3366880"/>
                <a:gd name="connsiteX245" fmla="*/ 838391 w 4367402"/>
                <a:gd name="connsiteY245" fmla="*/ 1423755 h 3366880"/>
                <a:gd name="connsiteX246" fmla="*/ 879348 w 4367402"/>
                <a:gd name="connsiteY246" fmla="*/ 1397371 h 3366880"/>
                <a:gd name="connsiteX247" fmla="*/ 949452 w 4367402"/>
                <a:gd name="connsiteY247" fmla="*/ 1313741 h 3366880"/>
                <a:gd name="connsiteX248" fmla="*/ 809530 w 4367402"/>
                <a:gd name="connsiteY248" fmla="*/ 1415278 h 3366880"/>
                <a:gd name="connsiteX249" fmla="*/ 828580 w 4367402"/>
                <a:gd name="connsiteY249" fmla="*/ 1332791 h 3366880"/>
                <a:gd name="connsiteX250" fmla="*/ 673132 w 4367402"/>
                <a:gd name="connsiteY250" fmla="*/ 1695313 h 3366880"/>
                <a:gd name="connsiteX251" fmla="*/ 571500 w 4367402"/>
                <a:gd name="connsiteY251" fmla="*/ 1469952 h 3366880"/>
                <a:gd name="connsiteX252" fmla="*/ 648653 w 4367402"/>
                <a:gd name="connsiteY252" fmla="*/ 1707410 h 3366880"/>
                <a:gd name="connsiteX253" fmla="*/ 649224 w 4367402"/>
                <a:gd name="connsiteY253" fmla="*/ 1747129 h 3366880"/>
                <a:gd name="connsiteX254" fmla="*/ 566166 w 4367402"/>
                <a:gd name="connsiteY254" fmla="*/ 1954965 h 3366880"/>
                <a:gd name="connsiteX255" fmla="*/ 531305 w 4367402"/>
                <a:gd name="connsiteY255" fmla="*/ 1977158 h 3366880"/>
                <a:gd name="connsiteX256" fmla="*/ 434912 w 4367402"/>
                <a:gd name="connsiteY256" fmla="*/ 1923723 h 3366880"/>
                <a:gd name="connsiteX257" fmla="*/ 520827 w 4367402"/>
                <a:gd name="connsiteY257" fmla="*/ 2000780 h 3366880"/>
                <a:gd name="connsiteX258" fmla="*/ 545592 w 4367402"/>
                <a:gd name="connsiteY258" fmla="*/ 2025449 h 3366880"/>
                <a:gd name="connsiteX259" fmla="*/ 564928 w 4367402"/>
                <a:gd name="connsiteY259" fmla="*/ 2163276 h 3366880"/>
                <a:gd name="connsiteX260" fmla="*/ 598265 w 4367402"/>
                <a:gd name="connsiteY260" fmla="*/ 2360730 h 3366880"/>
                <a:gd name="connsiteX261" fmla="*/ 565023 w 4367402"/>
                <a:gd name="connsiteY261" fmla="*/ 2397972 h 3366880"/>
                <a:gd name="connsiteX262" fmla="*/ 347948 w 4367402"/>
                <a:gd name="connsiteY262" fmla="*/ 2316724 h 3366880"/>
                <a:gd name="connsiteX263" fmla="*/ 347948 w 4367402"/>
                <a:gd name="connsiteY263" fmla="*/ 2316724 h 3366880"/>
                <a:gd name="connsiteX264" fmla="*/ 347948 w 4367402"/>
                <a:gd name="connsiteY264" fmla="*/ 2316724 h 3366880"/>
                <a:gd name="connsiteX265" fmla="*/ 245650 w 4367402"/>
                <a:gd name="connsiteY265" fmla="*/ 2187946 h 3366880"/>
                <a:gd name="connsiteX266" fmla="*/ 237458 w 4367402"/>
                <a:gd name="connsiteY266" fmla="*/ 2165277 h 3366880"/>
                <a:gd name="connsiteX267" fmla="*/ 237458 w 4367402"/>
                <a:gd name="connsiteY267" fmla="*/ 2165277 h 3366880"/>
                <a:gd name="connsiteX268" fmla="*/ 237458 w 4367402"/>
                <a:gd name="connsiteY268" fmla="*/ 2165277 h 3366880"/>
                <a:gd name="connsiteX269" fmla="*/ 234410 w 4367402"/>
                <a:gd name="connsiteY269" fmla="*/ 2033070 h 3366880"/>
                <a:gd name="connsiteX270" fmla="*/ 239459 w 4367402"/>
                <a:gd name="connsiteY270" fmla="*/ 2022687 h 3366880"/>
                <a:gd name="connsiteX271" fmla="*/ 359855 w 4367402"/>
                <a:gd name="connsiteY271" fmla="*/ 1827520 h 3366880"/>
                <a:gd name="connsiteX272" fmla="*/ 357188 w 4367402"/>
                <a:gd name="connsiteY272" fmla="*/ 1821615 h 3366880"/>
                <a:gd name="connsiteX273" fmla="*/ 310229 w 4367402"/>
                <a:gd name="connsiteY273" fmla="*/ 1844570 h 3366880"/>
                <a:gd name="connsiteX274" fmla="*/ 312896 w 4367402"/>
                <a:gd name="connsiteY274" fmla="*/ 1778276 h 3366880"/>
                <a:gd name="connsiteX275" fmla="*/ 193739 w 4367402"/>
                <a:gd name="connsiteY275" fmla="*/ 2047166 h 3366880"/>
                <a:gd name="connsiteX276" fmla="*/ 165545 w 4367402"/>
                <a:gd name="connsiteY276" fmla="*/ 1905720 h 3366880"/>
                <a:gd name="connsiteX277" fmla="*/ 159830 w 4367402"/>
                <a:gd name="connsiteY277" fmla="*/ 1906482 h 3366880"/>
                <a:gd name="connsiteX278" fmla="*/ 164021 w 4367402"/>
                <a:gd name="connsiteY278" fmla="*/ 1993636 h 3366880"/>
                <a:gd name="connsiteX279" fmla="*/ 69818 w 4367402"/>
                <a:gd name="connsiteY279" fmla="*/ 1917436 h 3366880"/>
                <a:gd name="connsiteX280" fmla="*/ 85154 w 4367402"/>
                <a:gd name="connsiteY280" fmla="*/ 1948392 h 3366880"/>
                <a:gd name="connsiteX281" fmla="*/ 187643 w 4367402"/>
                <a:gd name="connsiteY281" fmla="*/ 2133939 h 3366880"/>
                <a:gd name="connsiteX282" fmla="*/ 384334 w 4367402"/>
                <a:gd name="connsiteY282" fmla="*/ 2390543 h 3366880"/>
                <a:gd name="connsiteX283" fmla="*/ 588931 w 4367402"/>
                <a:gd name="connsiteY283" fmla="*/ 2449788 h 3366880"/>
                <a:gd name="connsiteX284" fmla="*/ 629984 w 4367402"/>
                <a:gd name="connsiteY284" fmla="*/ 2474077 h 3366880"/>
                <a:gd name="connsiteX285" fmla="*/ 667036 w 4367402"/>
                <a:gd name="connsiteY285" fmla="*/ 2559230 h 3366880"/>
                <a:gd name="connsiteX286" fmla="*/ 702373 w 4367402"/>
                <a:gd name="connsiteY286" fmla="*/ 2655052 h 3366880"/>
                <a:gd name="connsiteX287" fmla="*/ 619506 w 4367402"/>
                <a:gd name="connsiteY287" fmla="*/ 2712393 h 3366880"/>
                <a:gd name="connsiteX288" fmla="*/ 589598 w 4367402"/>
                <a:gd name="connsiteY288" fmla="*/ 2730109 h 3366880"/>
                <a:gd name="connsiteX289" fmla="*/ 479393 w 4367402"/>
                <a:gd name="connsiteY289" fmla="*/ 2753064 h 3366880"/>
                <a:gd name="connsiteX290" fmla="*/ 188976 w 4367402"/>
                <a:gd name="connsiteY290" fmla="*/ 2748683 h 3366880"/>
                <a:gd name="connsiteX291" fmla="*/ 155258 w 4367402"/>
                <a:gd name="connsiteY291" fmla="*/ 2725156 h 3366880"/>
                <a:gd name="connsiteX292" fmla="*/ 101060 w 4367402"/>
                <a:gd name="connsiteY292" fmla="*/ 2633145 h 3366880"/>
                <a:gd name="connsiteX293" fmla="*/ 138970 w 4367402"/>
                <a:gd name="connsiteY293" fmla="*/ 2738586 h 3366880"/>
                <a:gd name="connsiteX294" fmla="*/ 0 w 4367402"/>
                <a:gd name="connsiteY294" fmla="*/ 2713059 h 3366880"/>
                <a:gd name="connsiteX295" fmla="*/ 65151 w 4367402"/>
                <a:gd name="connsiteY295" fmla="*/ 2752683 h 3366880"/>
                <a:gd name="connsiteX296" fmla="*/ 33052 w 4367402"/>
                <a:gd name="connsiteY296" fmla="*/ 2769733 h 3366880"/>
                <a:gd name="connsiteX297" fmla="*/ 395478 w 4367402"/>
                <a:gd name="connsiteY297" fmla="*/ 2775924 h 3366880"/>
                <a:gd name="connsiteX298" fmla="*/ 224695 w 4367402"/>
                <a:gd name="connsiteY298" fmla="*/ 2922895 h 3366880"/>
                <a:gd name="connsiteX299" fmla="*/ 156686 w 4367402"/>
                <a:gd name="connsiteY299" fmla="*/ 2938326 h 3366880"/>
                <a:gd name="connsiteX300" fmla="*/ 84677 w 4367402"/>
                <a:gd name="connsiteY300" fmla="*/ 2985760 h 3366880"/>
                <a:gd name="connsiteX301" fmla="*/ 199358 w 4367402"/>
                <a:gd name="connsiteY301" fmla="*/ 2961186 h 3366880"/>
                <a:gd name="connsiteX302" fmla="*/ 94107 w 4367402"/>
                <a:gd name="connsiteY302" fmla="*/ 3095583 h 3366880"/>
                <a:gd name="connsiteX303" fmla="*/ 207359 w 4367402"/>
                <a:gd name="connsiteY303" fmla="*/ 3016335 h 3366880"/>
                <a:gd name="connsiteX304" fmla="*/ 266224 w 4367402"/>
                <a:gd name="connsiteY304" fmla="*/ 2946327 h 3366880"/>
                <a:gd name="connsiteX305" fmla="*/ 392430 w 4367402"/>
                <a:gd name="connsiteY305" fmla="*/ 2848410 h 3366880"/>
                <a:gd name="connsiteX306" fmla="*/ 416052 w 4367402"/>
                <a:gd name="connsiteY306" fmla="*/ 2812977 h 3366880"/>
                <a:gd name="connsiteX307" fmla="*/ 511874 w 4367402"/>
                <a:gd name="connsiteY307" fmla="*/ 2820120 h 3366880"/>
                <a:gd name="connsiteX308" fmla="*/ 509683 w 4367402"/>
                <a:gd name="connsiteY308" fmla="*/ 2834503 h 3366880"/>
                <a:gd name="connsiteX309" fmla="*/ 407575 w 4367402"/>
                <a:gd name="connsiteY309" fmla="*/ 2991285 h 3366880"/>
                <a:gd name="connsiteX310" fmla="*/ 312325 w 4367402"/>
                <a:gd name="connsiteY310" fmla="*/ 3035480 h 3366880"/>
                <a:gd name="connsiteX311" fmla="*/ 396335 w 4367402"/>
                <a:gd name="connsiteY311" fmla="*/ 3024813 h 3366880"/>
                <a:gd name="connsiteX312" fmla="*/ 350520 w 4367402"/>
                <a:gd name="connsiteY312" fmla="*/ 3131493 h 3366880"/>
                <a:gd name="connsiteX313" fmla="*/ 414052 w 4367402"/>
                <a:gd name="connsiteY313" fmla="*/ 3045196 h 3366880"/>
                <a:gd name="connsiteX314" fmla="*/ 452057 w 4367402"/>
                <a:gd name="connsiteY314" fmla="*/ 2985284 h 3366880"/>
                <a:gd name="connsiteX315" fmla="*/ 541496 w 4367402"/>
                <a:gd name="connsiteY315" fmla="*/ 2854791 h 3366880"/>
                <a:gd name="connsiteX316" fmla="*/ 569214 w 4367402"/>
                <a:gd name="connsiteY316" fmla="*/ 2806785 h 3366880"/>
                <a:gd name="connsiteX317" fmla="*/ 704469 w 4367402"/>
                <a:gd name="connsiteY317" fmla="*/ 2738967 h 3366880"/>
                <a:gd name="connsiteX318" fmla="*/ 738378 w 4367402"/>
                <a:gd name="connsiteY318" fmla="*/ 2751826 h 3366880"/>
                <a:gd name="connsiteX319" fmla="*/ 854964 w 4367402"/>
                <a:gd name="connsiteY319" fmla="*/ 3051197 h 3366880"/>
                <a:gd name="connsiteX320" fmla="*/ 843820 w 4367402"/>
                <a:gd name="connsiteY320" fmla="*/ 3084439 h 3366880"/>
                <a:gd name="connsiteX321" fmla="*/ 703517 w 4367402"/>
                <a:gd name="connsiteY321" fmla="*/ 3216551 h 3366880"/>
                <a:gd name="connsiteX322" fmla="*/ 601313 w 4367402"/>
                <a:gd name="connsiteY322" fmla="*/ 3316373 h 3366880"/>
                <a:gd name="connsiteX323" fmla="*/ 553212 w 4367402"/>
                <a:gd name="connsiteY323" fmla="*/ 3360664 h 3366880"/>
                <a:gd name="connsiteX324" fmla="*/ 598456 w 4367402"/>
                <a:gd name="connsiteY324" fmla="*/ 3365522 h 3366880"/>
                <a:gd name="connsiteX325" fmla="*/ 4000119 w 4367402"/>
                <a:gd name="connsiteY325" fmla="*/ 3365808 h 3366880"/>
                <a:gd name="connsiteX326" fmla="*/ 4010216 w 4367402"/>
                <a:gd name="connsiteY326" fmla="*/ 3361331 h 3366880"/>
                <a:gd name="connsiteX327" fmla="*/ 4008406 w 4367402"/>
                <a:gd name="connsiteY327" fmla="*/ 3359902 h 3366880"/>
                <a:gd name="connsiteX328" fmla="*/ 3969068 w 4367402"/>
                <a:gd name="connsiteY328" fmla="*/ 3238363 h 3366880"/>
                <a:gd name="connsiteX329" fmla="*/ 3969068 w 4367402"/>
                <a:gd name="connsiteY329" fmla="*/ 3238363 h 3366880"/>
                <a:gd name="connsiteX330" fmla="*/ 3581210 w 4367402"/>
                <a:gd name="connsiteY330" fmla="*/ 3004334 h 3366880"/>
                <a:gd name="connsiteX331" fmla="*/ 3698843 w 4367402"/>
                <a:gd name="connsiteY331" fmla="*/ 2913846 h 3366880"/>
                <a:gd name="connsiteX332" fmla="*/ 3758756 w 4367402"/>
                <a:gd name="connsiteY332" fmla="*/ 2842885 h 3366880"/>
                <a:gd name="connsiteX333" fmla="*/ 3859435 w 4367402"/>
                <a:gd name="connsiteY333" fmla="*/ 2785354 h 3366880"/>
                <a:gd name="connsiteX334" fmla="*/ 4316540 w 4367402"/>
                <a:gd name="connsiteY334" fmla="*/ 2493603 h 3366880"/>
                <a:gd name="connsiteX335" fmla="*/ 4367403 w 4367402"/>
                <a:gd name="connsiteY335" fmla="*/ 2466743 h 3366880"/>
                <a:gd name="connsiteX336" fmla="*/ 4367403 w 4367402"/>
                <a:gd name="connsiteY336" fmla="*/ 2427786 h 3366880"/>
                <a:gd name="connsiteX337" fmla="*/ 4292251 w 4367402"/>
                <a:gd name="connsiteY337" fmla="*/ 2464076 h 3366880"/>
                <a:gd name="connsiteX338" fmla="*/ 4181285 w 4367402"/>
                <a:gd name="connsiteY338" fmla="*/ 2532751 h 3366880"/>
                <a:gd name="connsiteX339" fmla="*/ 4199287 w 4367402"/>
                <a:gd name="connsiteY339" fmla="*/ 2414736 h 3366880"/>
                <a:gd name="connsiteX340" fmla="*/ 4227957 w 4367402"/>
                <a:gd name="connsiteY340" fmla="*/ 2262717 h 3366880"/>
                <a:gd name="connsiteX341" fmla="*/ 4236244 w 4367402"/>
                <a:gd name="connsiteY341" fmla="*/ 2237095 h 3366880"/>
                <a:gd name="connsiteX342" fmla="*/ 4367403 w 4367402"/>
                <a:gd name="connsiteY342" fmla="*/ 2093077 h 3366880"/>
                <a:gd name="connsiteX343" fmla="*/ 4367403 w 4367402"/>
                <a:gd name="connsiteY343" fmla="*/ 2069741 h 3366880"/>
                <a:gd name="connsiteX344" fmla="*/ 4323874 w 4367402"/>
                <a:gd name="connsiteY344" fmla="*/ 2103745 h 3366880"/>
                <a:gd name="connsiteX345" fmla="*/ 4242912 w 4367402"/>
                <a:gd name="connsiteY345" fmla="*/ 2192328 h 3366880"/>
                <a:gd name="connsiteX346" fmla="*/ 4242912 w 4367402"/>
                <a:gd name="connsiteY346" fmla="*/ 2042975 h 3366880"/>
                <a:gd name="connsiteX347" fmla="*/ 4263295 w 4367402"/>
                <a:gd name="connsiteY347" fmla="*/ 2022973 h 3366880"/>
                <a:gd name="connsiteX348" fmla="*/ 2061782 w 4367402"/>
                <a:gd name="connsiteY348" fmla="*/ 152739 h 3366880"/>
                <a:gd name="connsiteX349" fmla="*/ 2076450 w 4367402"/>
                <a:gd name="connsiteY349" fmla="*/ 132165 h 3366880"/>
                <a:gd name="connsiteX350" fmla="*/ 2087499 w 4367402"/>
                <a:gd name="connsiteY350" fmla="*/ 142262 h 3366880"/>
                <a:gd name="connsiteX351" fmla="*/ 2072259 w 4367402"/>
                <a:gd name="connsiteY351" fmla="*/ 158835 h 3366880"/>
                <a:gd name="connsiteX352" fmla="*/ 2061782 w 4367402"/>
                <a:gd name="connsiteY352" fmla="*/ 152739 h 3366880"/>
                <a:gd name="connsiteX353" fmla="*/ 2073116 w 4367402"/>
                <a:gd name="connsiteY353" fmla="*/ 206555 h 3366880"/>
                <a:gd name="connsiteX354" fmla="*/ 2084546 w 4367402"/>
                <a:gd name="connsiteY354" fmla="*/ 200078 h 3366880"/>
                <a:gd name="connsiteX355" fmla="*/ 2106930 w 4367402"/>
                <a:gd name="connsiteY355" fmla="*/ 231225 h 3366880"/>
                <a:gd name="connsiteX356" fmla="*/ 2073116 w 4367402"/>
                <a:gd name="connsiteY356" fmla="*/ 206555 h 3366880"/>
                <a:gd name="connsiteX357" fmla="*/ 1684211 w 4367402"/>
                <a:gd name="connsiteY357" fmla="*/ 1529387 h 3366880"/>
                <a:gd name="connsiteX358" fmla="*/ 1768412 w 4367402"/>
                <a:gd name="connsiteY358" fmla="*/ 1594062 h 3366880"/>
                <a:gd name="connsiteX359" fmla="*/ 1794129 w 4367402"/>
                <a:gd name="connsiteY359" fmla="*/ 1683026 h 3366880"/>
                <a:gd name="connsiteX360" fmla="*/ 1778794 w 4367402"/>
                <a:gd name="connsiteY360" fmla="*/ 1713411 h 3366880"/>
                <a:gd name="connsiteX361" fmla="*/ 1676876 w 4367402"/>
                <a:gd name="connsiteY361" fmla="*/ 1660642 h 3366880"/>
                <a:gd name="connsiteX362" fmla="*/ 1655731 w 4367402"/>
                <a:gd name="connsiteY362" fmla="*/ 1562820 h 3366880"/>
                <a:gd name="connsiteX363" fmla="*/ 1684211 w 4367402"/>
                <a:gd name="connsiteY363" fmla="*/ 1529387 h 3366880"/>
                <a:gd name="connsiteX364" fmla="*/ 1551622 w 4367402"/>
                <a:gd name="connsiteY364" fmla="*/ 1608445 h 3366880"/>
                <a:gd name="connsiteX365" fmla="*/ 1626108 w 4367402"/>
                <a:gd name="connsiteY365" fmla="*/ 1539865 h 3366880"/>
                <a:gd name="connsiteX366" fmla="*/ 1670780 w 4367402"/>
                <a:gd name="connsiteY366" fmla="*/ 1723698 h 3366880"/>
                <a:gd name="connsiteX367" fmla="*/ 1655064 w 4367402"/>
                <a:gd name="connsiteY367" fmla="*/ 1743414 h 3366880"/>
                <a:gd name="connsiteX368" fmla="*/ 1562481 w 4367402"/>
                <a:gd name="connsiteY368" fmla="*/ 1687121 h 3366880"/>
                <a:gd name="connsiteX369" fmla="*/ 1551622 w 4367402"/>
                <a:gd name="connsiteY369" fmla="*/ 1608445 h 3366880"/>
                <a:gd name="connsiteX370" fmla="*/ 1452944 w 4367402"/>
                <a:gd name="connsiteY370" fmla="*/ 2844980 h 3366880"/>
                <a:gd name="connsiteX371" fmla="*/ 1237297 w 4367402"/>
                <a:gd name="connsiteY371" fmla="*/ 2860983 h 3366880"/>
                <a:gd name="connsiteX372" fmla="*/ 1173290 w 4367402"/>
                <a:gd name="connsiteY372" fmla="*/ 2767256 h 3366880"/>
                <a:gd name="connsiteX373" fmla="*/ 1221200 w 4367402"/>
                <a:gd name="connsiteY373" fmla="*/ 2801737 h 3366880"/>
                <a:gd name="connsiteX374" fmla="*/ 1257872 w 4367402"/>
                <a:gd name="connsiteY374" fmla="*/ 2847457 h 3366880"/>
                <a:gd name="connsiteX375" fmla="*/ 1341977 w 4367402"/>
                <a:gd name="connsiteY375" fmla="*/ 2809929 h 3366880"/>
                <a:gd name="connsiteX376" fmla="*/ 1429322 w 4367402"/>
                <a:gd name="connsiteY376" fmla="*/ 2839837 h 3366880"/>
                <a:gd name="connsiteX377" fmla="*/ 1500378 w 4367402"/>
                <a:gd name="connsiteY377" fmla="*/ 2746397 h 3366880"/>
                <a:gd name="connsiteX378" fmla="*/ 1452944 w 4367402"/>
                <a:gd name="connsiteY378" fmla="*/ 2844980 h 3366880"/>
                <a:gd name="connsiteX379" fmla="*/ 1223963 w 4367402"/>
                <a:gd name="connsiteY379" fmla="*/ 2645908 h 3366880"/>
                <a:gd name="connsiteX380" fmla="*/ 1292733 w 4367402"/>
                <a:gd name="connsiteY380" fmla="*/ 2701820 h 3366880"/>
                <a:gd name="connsiteX381" fmla="*/ 1212818 w 4367402"/>
                <a:gd name="connsiteY381" fmla="*/ 2707344 h 3366880"/>
                <a:gd name="connsiteX382" fmla="*/ 1223963 w 4367402"/>
                <a:gd name="connsiteY382" fmla="*/ 2645908 h 3366880"/>
                <a:gd name="connsiteX383" fmla="*/ 1304639 w 4367402"/>
                <a:gd name="connsiteY383" fmla="*/ 2774686 h 3366880"/>
                <a:gd name="connsiteX384" fmla="*/ 1337310 w 4367402"/>
                <a:gd name="connsiteY384" fmla="*/ 2706297 h 3366880"/>
                <a:gd name="connsiteX385" fmla="*/ 1369505 w 4367402"/>
                <a:gd name="connsiteY385" fmla="*/ 2774686 h 3366880"/>
                <a:gd name="connsiteX386" fmla="*/ 1304639 w 4367402"/>
                <a:gd name="connsiteY386" fmla="*/ 2774686 h 3366880"/>
                <a:gd name="connsiteX387" fmla="*/ 1379506 w 4367402"/>
                <a:gd name="connsiteY387" fmla="*/ 2701725 h 3366880"/>
                <a:gd name="connsiteX388" fmla="*/ 1438656 w 4367402"/>
                <a:gd name="connsiteY388" fmla="*/ 2634288 h 3366880"/>
                <a:gd name="connsiteX389" fmla="*/ 1456468 w 4367402"/>
                <a:gd name="connsiteY389" fmla="*/ 2691914 h 3366880"/>
                <a:gd name="connsiteX390" fmla="*/ 1379506 w 4367402"/>
                <a:gd name="connsiteY390" fmla="*/ 2701725 h 3366880"/>
                <a:gd name="connsiteX391" fmla="*/ 1652969 w 4367402"/>
                <a:gd name="connsiteY391" fmla="*/ 2861745 h 3366880"/>
                <a:gd name="connsiteX392" fmla="*/ 1575340 w 4367402"/>
                <a:gd name="connsiteY392" fmla="*/ 2856411 h 3366880"/>
                <a:gd name="connsiteX393" fmla="*/ 1568768 w 4367402"/>
                <a:gd name="connsiteY393" fmla="*/ 2827359 h 3366880"/>
                <a:gd name="connsiteX394" fmla="*/ 1555909 w 4367402"/>
                <a:gd name="connsiteY394" fmla="*/ 2635907 h 3366880"/>
                <a:gd name="connsiteX395" fmla="*/ 1461040 w 4367402"/>
                <a:gd name="connsiteY395" fmla="*/ 2588377 h 3366880"/>
                <a:gd name="connsiteX396" fmla="*/ 1436180 w 4367402"/>
                <a:gd name="connsiteY396" fmla="*/ 2591806 h 3366880"/>
                <a:gd name="connsiteX397" fmla="*/ 1394555 w 4367402"/>
                <a:gd name="connsiteY397" fmla="*/ 2574375 h 3366880"/>
                <a:gd name="connsiteX398" fmla="*/ 1362551 w 4367402"/>
                <a:gd name="connsiteY398" fmla="*/ 2518178 h 3366880"/>
                <a:gd name="connsiteX399" fmla="*/ 1349312 w 4367402"/>
                <a:gd name="connsiteY399" fmla="*/ 2458742 h 3366880"/>
                <a:gd name="connsiteX400" fmla="*/ 1266825 w 4367402"/>
                <a:gd name="connsiteY400" fmla="*/ 2457694 h 3366880"/>
                <a:gd name="connsiteX401" fmla="*/ 1262253 w 4367402"/>
                <a:gd name="connsiteY401" fmla="*/ 2484078 h 3366880"/>
                <a:gd name="connsiteX402" fmla="*/ 1285494 w 4367402"/>
                <a:gd name="connsiteY402" fmla="*/ 2476268 h 3366880"/>
                <a:gd name="connsiteX403" fmla="*/ 1313783 w 4367402"/>
                <a:gd name="connsiteY403" fmla="*/ 2472934 h 3366880"/>
                <a:gd name="connsiteX404" fmla="*/ 1313783 w 4367402"/>
                <a:gd name="connsiteY404" fmla="*/ 2472934 h 3366880"/>
                <a:gd name="connsiteX405" fmla="*/ 1313783 w 4367402"/>
                <a:gd name="connsiteY405" fmla="*/ 2472934 h 3366880"/>
                <a:gd name="connsiteX406" fmla="*/ 1314926 w 4367402"/>
                <a:gd name="connsiteY406" fmla="*/ 2473791 h 3366880"/>
                <a:gd name="connsiteX407" fmla="*/ 1259967 w 4367402"/>
                <a:gd name="connsiteY407" fmla="*/ 2583996 h 3366880"/>
                <a:gd name="connsiteX408" fmla="*/ 1166622 w 4367402"/>
                <a:gd name="connsiteY408" fmla="*/ 2604093 h 3366880"/>
                <a:gd name="connsiteX409" fmla="*/ 1089184 w 4367402"/>
                <a:gd name="connsiteY409" fmla="*/ 2719822 h 3366880"/>
                <a:gd name="connsiteX410" fmla="*/ 1167765 w 4367402"/>
                <a:gd name="connsiteY410" fmla="*/ 2925657 h 3366880"/>
                <a:gd name="connsiteX411" fmla="*/ 1010507 w 4367402"/>
                <a:gd name="connsiteY411" fmla="*/ 2989856 h 3366880"/>
                <a:gd name="connsiteX412" fmla="*/ 1010507 w 4367402"/>
                <a:gd name="connsiteY412" fmla="*/ 2989856 h 3366880"/>
                <a:gd name="connsiteX413" fmla="*/ 1010507 w 4367402"/>
                <a:gd name="connsiteY413" fmla="*/ 2989856 h 3366880"/>
                <a:gd name="connsiteX414" fmla="*/ 955739 w 4367402"/>
                <a:gd name="connsiteY414" fmla="*/ 2987855 h 3366880"/>
                <a:gd name="connsiteX415" fmla="*/ 861822 w 4367402"/>
                <a:gd name="connsiteY415" fmla="*/ 2808881 h 3366880"/>
                <a:gd name="connsiteX416" fmla="*/ 860393 w 4367402"/>
                <a:gd name="connsiteY416" fmla="*/ 2769733 h 3366880"/>
                <a:gd name="connsiteX417" fmla="*/ 860393 w 4367402"/>
                <a:gd name="connsiteY417" fmla="*/ 2769733 h 3366880"/>
                <a:gd name="connsiteX418" fmla="*/ 930116 w 4367402"/>
                <a:gd name="connsiteY418" fmla="*/ 2596473 h 3366880"/>
                <a:gd name="connsiteX419" fmla="*/ 966026 w 4367402"/>
                <a:gd name="connsiteY419" fmla="*/ 2524560 h 3366880"/>
                <a:gd name="connsiteX420" fmla="*/ 1038892 w 4367402"/>
                <a:gd name="connsiteY420" fmla="*/ 2449693 h 3366880"/>
                <a:gd name="connsiteX421" fmla="*/ 1041559 w 4367402"/>
                <a:gd name="connsiteY421" fmla="*/ 2446455 h 3366880"/>
                <a:gd name="connsiteX422" fmla="*/ 1054799 w 4367402"/>
                <a:gd name="connsiteY422" fmla="*/ 2441787 h 3366880"/>
                <a:gd name="connsiteX423" fmla="*/ 1171099 w 4367402"/>
                <a:gd name="connsiteY423" fmla="*/ 2426833 h 3366880"/>
                <a:gd name="connsiteX424" fmla="*/ 1133856 w 4367402"/>
                <a:gd name="connsiteY424" fmla="*/ 2391114 h 3366880"/>
                <a:gd name="connsiteX425" fmla="*/ 1220343 w 4367402"/>
                <a:gd name="connsiteY425" fmla="*/ 2319486 h 3366880"/>
                <a:gd name="connsiteX426" fmla="*/ 1016032 w 4367402"/>
                <a:gd name="connsiteY426" fmla="*/ 2405402 h 3366880"/>
                <a:gd name="connsiteX427" fmla="*/ 954119 w 4367402"/>
                <a:gd name="connsiteY427" fmla="*/ 2357396 h 3366880"/>
                <a:gd name="connsiteX428" fmla="*/ 956501 w 4367402"/>
                <a:gd name="connsiteY428" fmla="*/ 2342061 h 3366880"/>
                <a:gd name="connsiteX429" fmla="*/ 962501 w 4367402"/>
                <a:gd name="connsiteY429" fmla="*/ 2317581 h 3366880"/>
                <a:gd name="connsiteX430" fmla="*/ 966978 w 4367402"/>
                <a:gd name="connsiteY430" fmla="*/ 2258907 h 3366880"/>
                <a:gd name="connsiteX431" fmla="*/ 940689 w 4367402"/>
                <a:gd name="connsiteY431" fmla="*/ 2319582 h 3366880"/>
                <a:gd name="connsiteX432" fmla="*/ 940689 w 4367402"/>
                <a:gd name="connsiteY432" fmla="*/ 2319582 h 3366880"/>
                <a:gd name="connsiteX433" fmla="*/ 940689 w 4367402"/>
                <a:gd name="connsiteY433" fmla="*/ 2319582 h 3366880"/>
                <a:gd name="connsiteX434" fmla="*/ 937641 w 4367402"/>
                <a:gd name="connsiteY434" fmla="*/ 2448550 h 3366880"/>
                <a:gd name="connsiteX435" fmla="*/ 911638 w 4367402"/>
                <a:gd name="connsiteY435" fmla="*/ 2511225 h 3366880"/>
                <a:gd name="connsiteX436" fmla="*/ 823341 w 4367402"/>
                <a:gd name="connsiteY436" fmla="*/ 2695819 h 3366880"/>
                <a:gd name="connsiteX437" fmla="*/ 754094 w 4367402"/>
                <a:gd name="connsiteY437" fmla="*/ 2581995 h 3366880"/>
                <a:gd name="connsiteX438" fmla="*/ 677990 w 4367402"/>
                <a:gd name="connsiteY438" fmla="*/ 2429976 h 3366880"/>
                <a:gd name="connsiteX439" fmla="*/ 680466 w 4367402"/>
                <a:gd name="connsiteY439" fmla="*/ 2218236 h 3366880"/>
                <a:gd name="connsiteX440" fmla="*/ 702088 w 4367402"/>
                <a:gd name="connsiteY440" fmla="*/ 2160419 h 3366880"/>
                <a:gd name="connsiteX441" fmla="*/ 768668 w 4367402"/>
                <a:gd name="connsiteY441" fmla="*/ 2100411 h 3366880"/>
                <a:gd name="connsiteX442" fmla="*/ 857631 w 4367402"/>
                <a:gd name="connsiteY442" fmla="*/ 2056406 h 3366880"/>
                <a:gd name="connsiteX443" fmla="*/ 960501 w 4367402"/>
                <a:gd name="connsiteY443" fmla="*/ 2013638 h 3366880"/>
                <a:gd name="connsiteX444" fmla="*/ 960501 w 4367402"/>
                <a:gd name="connsiteY444" fmla="*/ 2013638 h 3366880"/>
                <a:gd name="connsiteX445" fmla="*/ 1007936 w 4367402"/>
                <a:gd name="connsiteY445" fmla="*/ 1999923 h 3366880"/>
                <a:gd name="connsiteX446" fmla="*/ 997839 w 4367402"/>
                <a:gd name="connsiteY446" fmla="*/ 1958774 h 3366880"/>
                <a:gd name="connsiteX447" fmla="*/ 723329 w 4367402"/>
                <a:gd name="connsiteY447" fmla="*/ 2086695 h 3366880"/>
                <a:gd name="connsiteX448" fmla="*/ 739331 w 4367402"/>
                <a:gd name="connsiteY448" fmla="*/ 1990398 h 3366880"/>
                <a:gd name="connsiteX449" fmla="*/ 771144 w 4367402"/>
                <a:gd name="connsiteY449" fmla="*/ 1929819 h 3366880"/>
                <a:gd name="connsiteX450" fmla="*/ 1009936 w 4367402"/>
                <a:gd name="connsiteY450" fmla="*/ 1715411 h 3366880"/>
                <a:gd name="connsiteX451" fmla="*/ 1042035 w 4367402"/>
                <a:gd name="connsiteY451" fmla="*/ 1703409 h 3366880"/>
                <a:gd name="connsiteX452" fmla="*/ 1142429 w 4367402"/>
                <a:gd name="connsiteY452" fmla="*/ 1652736 h 3366880"/>
                <a:gd name="connsiteX453" fmla="*/ 1162145 w 4367402"/>
                <a:gd name="connsiteY453" fmla="*/ 1647498 h 3366880"/>
                <a:gd name="connsiteX454" fmla="*/ 1306354 w 4367402"/>
                <a:gd name="connsiteY454" fmla="*/ 1642163 h 3366880"/>
                <a:gd name="connsiteX455" fmla="*/ 1391412 w 4367402"/>
                <a:gd name="connsiteY455" fmla="*/ 1618637 h 3366880"/>
                <a:gd name="connsiteX456" fmla="*/ 1421225 w 4367402"/>
                <a:gd name="connsiteY456" fmla="*/ 1674929 h 3366880"/>
                <a:gd name="connsiteX457" fmla="*/ 1441609 w 4367402"/>
                <a:gd name="connsiteY457" fmla="*/ 1742652 h 3366880"/>
                <a:gd name="connsiteX458" fmla="*/ 1402747 w 4367402"/>
                <a:gd name="connsiteY458" fmla="*/ 1803517 h 3366880"/>
                <a:gd name="connsiteX459" fmla="*/ 1368266 w 4367402"/>
                <a:gd name="connsiteY459" fmla="*/ 1804850 h 3366880"/>
                <a:gd name="connsiteX460" fmla="*/ 1352931 w 4367402"/>
                <a:gd name="connsiteY460" fmla="*/ 1819233 h 3366880"/>
                <a:gd name="connsiteX461" fmla="*/ 1352931 w 4367402"/>
                <a:gd name="connsiteY461" fmla="*/ 1819233 h 3366880"/>
                <a:gd name="connsiteX462" fmla="*/ 1438561 w 4367402"/>
                <a:gd name="connsiteY462" fmla="*/ 2216140 h 3366880"/>
                <a:gd name="connsiteX463" fmla="*/ 1442752 w 4367402"/>
                <a:gd name="connsiteY463" fmla="*/ 2222617 h 3366880"/>
                <a:gd name="connsiteX464" fmla="*/ 1540193 w 4367402"/>
                <a:gd name="connsiteY464" fmla="*/ 2295293 h 3366880"/>
                <a:gd name="connsiteX465" fmla="*/ 1577626 w 4367402"/>
                <a:gd name="connsiteY465" fmla="*/ 2326440 h 3366880"/>
                <a:gd name="connsiteX466" fmla="*/ 1603820 w 4367402"/>
                <a:gd name="connsiteY466" fmla="*/ 2489317 h 3366880"/>
                <a:gd name="connsiteX467" fmla="*/ 1603820 w 4367402"/>
                <a:gd name="connsiteY467" fmla="*/ 2489317 h 3366880"/>
                <a:gd name="connsiteX468" fmla="*/ 1668209 w 4367402"/>
                <a:gd name="connsiteY468" fmla="*/ 2843552 h 3366880"/>
                <a:gd name="connsiteX469" fmla="*/ 1652969 w 4367402"/>
                <a:gd name="connsiteY469" fmla="*/ 2861745 h 3366880"/>
                <a:gd name="connsiteX470" fmla="*/ 1695069 w 4367402"/>
                <a:gd name="connsiteY470" fmla="*/ 1903911 h 3366880"/>
                <a:gd name="connsiteX471" fmla="*/ 1627537 w 4367402"/>
                <a:gd name="connsiteY471" fmla="*/ 1918198 h 3366880"/>
                <a:gd name="connsiteX472" fmla="*/ 1600391 w 4367402"/>
                <a:gd name="connsiteY472" fmla="*/ 1864382 h 3366880"/>
                <a:gd name="connsiteX473" fmla="*/ 1595438 w 4367402"/>
                <a:gd name="connsiteY473" fmla="*/ 1849808 h 3366880"/>
                <a:gd name="connsiteX474" fmla="*/ 1662779 w 4367402"/>
                <a:gd name="connsiteY474" fmla="*/ 1764369 h 3366880"/>
                <a:gd name="connsiteX475" fmla="*/ 1682115 w 4367402"/>
                <a:gd name="connsiteY475" fmla="*/ 1778371 h 3366880"/>
                <a:gd name="connsiteX476" fmla="*/ 1708499 w 4367402"/>
                <a:gd name="connsiteY476" fmla="*/ 1895338 h 3366880"/>
                <a:gd name="connsiteX477" fmla="*/ 1695069 w 4367402"/>
                <a:gd name="connsiteY477" fmla="*/ 1903911 h 3366880"/>
                <a:gd name="connsiteX478" fmla="*/ 1772507 w 4367402"/>
                <a:gd name="connsiteY478" fmla="*/ 1885527 h 3366880"/>
                <a:gd name="connsiteX479" fmla="*/ 1747171 w 4367402"/>
                <a:gd name="connsiteY479" fmla="*/ 1892099 h 3366880"/>
                <a:gd name="connsiteX480" fmla="*/ 1726787 w 4367402"/>
                <a:gd name="connsiteY480" fmla="*/ 1876002 h 3366880"/>
                <a:gd name="connsiteX481" fmla="*/ 1703927 w 4367402"/>
                <a:gd name="connsiteY481" fmla="*/ 1782181 h 3366880"/>
                <a:gd name="connsiteX482" fmla="*/ 1724787 w 4367402"/>
                <a:gd name="connsiteY482" fmla="*/ 1749034 h 3366880"/>
                <a:gd name="connsiteX483" fmla="*/ 1824133 w 4367402"/>
                <a:gd name="connsiteY483" fmla="*/ 1798945 h 3366880"/>
                <a:gd name="connsiteX484" fmla="*/ 1772507 w 4367402"/>
                <a:gd name="connsiteY484" fmla="*/ 1885527 h 3366880"/>
                <a:gd name="connsiteX485" fmla="*/ 2600516 w 4367402"/>
                <a:gd name="connsiteY485" fmla="*/ 2586853 h 3366880"/>
                <a:gd name="connsiteX486" fmla="*/ 2598325 w 4367402"/>
                <a:gd name="connsiteY486" fmla="*/ 2520845 h 3366880"/>
                <a:gd name="connsiteX487" fmla="*/ 2600516 w 4367402"/>
                <a:gd name="connsiteY487" fmla="*/ 2586853 h 3366880"/>
                <a:gd name="connsiteX488" fmla="*/ 2599182 w 4367402"/>
                <a:gd name="connsiteY488" fmla="*/ 2499414 h 3366880"/>
                <a:gd name="connsiteX489" fmla="*/ 2598039 w 4367402"/>
                <a:gd name="connsiteY489" fmla="*/ 2417594 h 3366880"/>
                <a:gd name="connsiteX490" fmla="*/ 2599182 w 4367402"/>
                <a:gd name="connsiteY490" fmla="*/ 2499414 h 3366880"/>
                <a:gd name="connsiteX491" fmla="*/ 2339531 w 4367402"/>
                <a:gd name="connsiteY491" fmla="*/ 994082 h 3366880"/>
                <a:gd name="connsiteX492" fmla="*/ 2456974 w 4367402"/>
                <a:gd name="connsiteY492" fmla="*/ 1103430 h 3366880"/>
                <a:gd name="connsiteX493" fmla="*/ 2429637 w 4367402"/>
                <a:gd name="connsiteY493" fmla="*/ 1135719 h 3366880"/>
                <a:gd name="connsiteX494" fmla="*/ 2390966 w 4367402"/>
                <a:gd name="connsiteY494" fmla="*/ 1135434 h 3366880"/>
                <a:gd name="connsiteX495" fmla="*/ 2309622 w 4367402"/>
                <a:gd name="connsiteY495" fmla="*/ 1063139 h 3366880"/>
                <a:gd name="connsiteX496" fmla="*/ 2303431 w 4367402"/>
                <a:gd name="connsiteY496" fmla="*/ 1032849 h 3366880"/>
                <a:gd name="connsiteX497" fmla="*/ 2339531 w 4367402"/>
                <a:gd name="connsiteY497" fmla="*/ 994082 h 3366880"/>
                <a:gd name="connsiteX498" fmla="*/ 2458307 w 4367402"/>
                <a:gd name="connsiteY498" fmla="*/ 1163342 h 3366880"/>
                <a:gd name="connsiteX499" fmla="*/ 2373249 w 4367402"/>
                <a:gd name="connsiteY499" fmla="*/ 1276880 h 3366880"/>
                <a:gd name="connsiteX500" fmla="*/ 2341150 w 4367402"/>
                <a:gd name="connsiteY500" fmla="*/ 1260687 h 3366880"/>
                <a:gd name="connsiteX501" fmla="*/ 2330672 w 4367402"/>
                <a:gd name="connsiteY501" fmla="*/ 1199822 h 3366880"/>
                <a:gd name="connsiteX502" fmla="*/ 2359247 w 4367402"/>
                <a:gd name="connsiteY502" fmla="*/ 1162770 h 3366880"/>
                <a:gd name="connsiteX503" fmla="*/ 2458307 w 4367402"/>
                <a:gd name="connsiteY503" fmla="*/ 1163342 h 3366880"/>
                <a:gd name="connsiteX504" fmla="*/ 2309622 w 4367402"/>
                <a:gd name="connsiteY504" fmla="*/ 1232874 h 3366880"/>
                <a:gd name="connsiteX505" fmla="*/ 2312194 w 4367402"/>
                <a:gd name="connsiteY505" fmla="*/ 1286881 h 3366880"/>
                <a:gd name="connsiteX506" fmla="*/ 2246757 w 4367402"/>
                <a:gd name="connsiteY506" fmla="*/ 1275737 h 3366880"/>
                <a:gd name="connsiteX507" fmla="*/ 2170081 w 4367402"/>
                <a:gd name="connsiteY507" fmla="*/ 1192774 h 3366880"/>
                <a:gd name="connsiteX508" fmla="*/ 2195132 w 4367402"/>
                <a:gd name="connsiteY508" fmla="*/ 1158865 h 3366880"/>
                <a:gd name="connsiteX509" fmla="*/ 2229993 w 4367402"/>
                <a:gd name="connsiteY509" fmla="*/ 1159056 h 3366880"/>
                <a:gd name="connsiteX510" fmla="*/ 2309622 w 4367402"/>
                <a:gd name="connsiteY510" fmla="*/ 1232874 h 3366880"/>
                <a:gd name="connsiteX511" fmla="*/ 2165033 w 4367402"/>
                <a:gd name="connsiteY511" fmla="*/ 1107525 h 3366880"/>
                <a:gd name="connsiteX512" fmla="*/ 2269808 w 4367402"/>
                <a:gd name="connsiteY512" fmla="*/ 995607 h 3366880"/>
                <a:gd name="connsiteX513" fmla="*/ 2292858 w 4367402"/>
                <a:gd name="connsiteY513" fmla="*/ 1134576 h 3366880"/>
                <a:gd name="connsiteX514" fmla="*/ 2183416 w 4367402"/>
                <a:gd name="connsiteY514" fmla="*/ 1134767 h 3366880"/>
                <a:gd name="connsiteX515" fmla="*/ 2165033 w 4367402"/>
                <a:gd name="connsiteY515" fmla="*/ 1107525 h 3366880"/>
                <a:gd name="connsiteX516" fmla="*/ 2169890 w 4367402"/>
                <a:gd name="connsiteY516" fmla="*/ 189220 h 3366880"/>
                <a:gd name="connsiteX517" fmla="*/ 2150840 w 4367402"/>
                <a:gd name="connsiteY517" fmla="*/ 219033 h 3366880"/>
                <a:gd name="connsiteX518" fmla="*/ 2152841 w 4367402"/>
                <a:gd name="connsiteY518" fmla="*/ 187505 h 3366880"/>
                <a:gd name="connsiteX519" fmla="*/ 2169890 w 4367402"/>
                <a:gd name="connsiteY519" fmla="*/ 189220 h 3366880"/>
                <a:gd name="connsiteX520" fmla="*/ 2160746 w 4367402"/>
                <a:gd name="connsiteY520" fmla="*/ 136451 h 3366880"/>
                <a:gd name="connsiteX521" fmla="*/ 2146554 w 4367402"/>
                <a:gd name="connsiteY521" fmla="*/ 145786 h 3366880"/>
                <a:gd name="connsiteX522" fmla="*/ 2127218 w 4367402"/>
                <a:gd name="connsiteY522" fmla="*/ 115782 h 3366880"/>
                <a:gd name="connsiteX523" fmla="*/ 2160746 w 4367402"/>
                <a:gd name="connsiteY523" fmla="*/ 136451 h 3366880"/>
                <a:gd name="connsiteX524" fmla="*/ 2051590 w 4367402"/>
                <a:gd name="connsiteY524" fmla="*/ 2315295 h 3366880"/>
                <a:gd name="connsiteX525" fmla="*/ 2086070 w 4367402"/>
                <a:gd name="connsiteY525" fmla="*/ 2262051 h 3366880"/>
                <a:gd name="connsiteX526" fmla="*/ 2086070 w 4367402"/>
                <a:gd name="connsiteY526" fmla="*/ 2317200 h 3366880"/>
                <a:gd name="connsiteX527" fmla="*/ 2065211 w 4367402"/>
                <a:gd name="connsiteY527" fmla="*/ 2333679 h 3366880"/>
                <a:gd name="connsiteX528" fmla="*/ 2051590 w 4367402"/>
                <a:gd name="connsiteY528" fmla="*/ 2315295 h 3366880"/>
                <a:gd name="connsiteX529" fmla="*/ 2070259 w 4367402"/>
                <a:gd name="connsiteY529" fmla="*/ 2357396 h 3366880"/>
                <a:gd name="connsiteX530" fmla="*/ 2090166 w 4367402"/>
                <a:gd name="connsiteY530" fmla="*/ 2394067 h 3366880"/>
                <a:gd name="connsiteX531" fmla="*/ 2066544 w 4367402"/>
                <a:gd name="connsiteY531" fmla="*/ 2424357 h 3366880"/>
                <a:gd name="connsiteX532" fmla="*/ 2046446 w 4367402"/>
                <a:gd name="connsiteY532" fmla="*/ 2391495 h 3366880"/>
                <a:gd name="connsiteX533" fmla="*/ 2070259 w 4367402"/>
                <a:gd name="connsiteY533" fmla="*/ 2357396 h 3366880"/>
                <a:gd name="connsiteX534" fmla="*/ 2015490 w 4367402"/>
                <a:gd name="connsiteY534" fmla="*/ 1572821 h 3366880"/>
                <a:gd name="connsiteX535" fmla="*/ 1970056 w 4367402"/>
                <a:gd name="connsiteY535" fmla="*/ 1581013 h 3366880"/>
                <a:gd name="connsiteX536" fmla="*/ 1892332 w 4367402"/>
                <a:gd name="connsiteY536" fmla="*/ 1534721 h 3366880"/>
                <a:gd name="connsiteX537" fmla="*/ 1913192 w 4367402"/>
                <a:gd name="connsiteY537" fmla="*/ 1487001 h 3366880"/>
                <a:gd name="connsiteX538" fmla="*/ 2012728 w 4367402"/>
                <a:gd name="connsiteY538" fmla="*/ 1436709 h 3366880"/>
                <a:gd name="connsiteX539" fmla="*/ 2037493 w 4367402"/>
                <a:gd name="connsiteY539" fmla="*/ 1447091 h 3366880"/>
                <a:gd name="connsiteX540" fmla="*/ 2047970 w 4367402"/>
                <a:gd name="connsiteY540" fmla="*/ 1545866 h 3366880"/>
                <a:gd name="connsiteX541" fmla="*/ 2015490 w 4367402"/>
                <a:gd name="connsiteY541" fmla="*/ 1572821 h 3366880"/>
                <a:gd name="connsiteX542" fmla="*/ 2046922 w 4367402"/>
                <a:gd name="connsiteY542" fmla="*/ 2479887 h 3366880"/>
                <a:gd name="connsiteX543" fmla="*/ 2067687 w 4367402"/>
                <a:gd name="connsiteY543" fmla="*/ 2447788 h 3366880"/>
                <a:gd name="connsiteX544" fmla="*/ 2091976 w 4367402"/>
                <a:gd name="connsiteY544" fmla="*/ 2485507 h 3366880"/>
                <a:gd name="connsiteX545" fmla="*/ 2065877 w 4367402"/>
                <a:gd name="connsiteY545" fmla="*/ 2513034 h 3366880"/>
                <a:gd name="connsiteX546" fmla="*/ 2046922 w 4367402"/>
                <a:gd name="connsiteY546" fmla="*/ 2479887 h 3366880"/>
                <a:gd name="connsiteX547" fmla="*/ 2049875 w 4367402"/>
                <a:gd name="connsiteY547" fmla="*/ 2563612 h 3366880"/>
                <a:gd name="connsiteX548" fmla="*/ 2070735 w 4367402"/>
                <a:gd name="connsiteY548" fmla="*/ 2535989 h 3366880"/>
                <a:gd name="connsiteX549" fmla="*/ 2091023 w 4367402"/>
                <a:gd name="connsiteY549" fmla="*/ 2565422 h 3366880"/>
                <a:gd name="connsiteX550" fmla="*/ 2069592 w 4367402"/>
                <a:gd name="connsiteY550" fmla="*/ 2600379 h 3366880"/>
                <a:gd name="connsiteX551" fmla="*/ 2049875 w 4367402"/>
                <a:gd name="connsiteY551" fmla="*/ 2563612 h 3366880"/>
                <a:gd name="connsiteX552" fmla="*/ 2053019 w 4367402"/>
                <a:gd name="connsiteY552" fmla="*/ 2655338 h 3366880"/>
                <a:gd name="connsiteX553" fmla="*/ 2073116 w 4367402"/>
                <a:gd name="connsiteY553" fmla="*/ 2628763 h 3366880"/>
                <a:gd name="connsiteX554" fmla="*/ 2092547 w 4367402"/>
                <a:gd name="connsiteY554" fmla="*/ 2660196 h 3366880"/>
                <a:gd name="connsiteX555" fmla="*/ 2072164 w 4367402"/>
                <a:gd name="connsiteY555" fmla="*/ 2692390 h 3366880"/>
                <a:gd name="connsiteX556" fmla="*/ 2053019 w 4367402"/>
                <a:gd name="connsiteY556" fmla="*/ 2655338 h 3366880"/>
                <a:gd name="connsiteX557" fmla="*/ 2075688 w 4367402"/>
                <a:gd name="connsiteY557" fmla="*/ 2870412 h 3366880"/>
                <a:gd name="connsiteX558" fmla="*/ 2060829 w 4367402"/>
                <a:gd name="connsiteY558" fmla="*/ 2834027 h 3366880"/>
                <a:gd name="connsiteX559" fmla="*/ 2077212 w 4367402"/>
                <a:gd name="connsiteY559" fmla="*/ 2808119 h 3366880"/>
                <a:gd name="connsiteX560" fmla="*/ 2093024 w 4367402"/>
                <a:gd name="connsiteY560" fmla="*/ 2839932 h 3366880"/>
                <a:gd name="connsiteX561" fmla="*/ 2075688 w 4367402"/>
                <a:gd name="connsiteY561" fmla="*/ 2870412 h 3366880"/>
                <a:gd name="connsiteX562" fmla="*/ 2070926 w 4367402"/>
                <a:gd name="connsiteY562" fmla="*/ 2781925 h 3366880"/>
                <a:gd name="connsiteX563" fmla="*/ 2054257 w 4367402"/>
                <a:gd name="connsiteY563" fmla="*/ 2748492 h 3366880"/>
                <a:gd name="connsiteX564" fmla="*/ 2072450 w 4367402"/>
                <a:gd name="connsiteY564" fmla="*/ 2716298 h 3366880"/>
                <a:gd name="connsiteX565" fmla="*/ 2092928 w 4367402"/>
                <a:gd name="connsiteY565" fmla="*/ 2747445 h 3366880"/>
                <a:gd name="connsiteX566" fmla="*/ 2070926 w 4367402"/>
                <a:gd name="connsiteY566" fmla="*/ 2781925 h 3366880"/>
                <a:gd name="connsiteX567" fmla="*/ 2108930 w 4367402"/>
                <a:gd name="connsiteY567" fmla="*/ 2385209 h 3366880"/>
                <a:gd name="connsiteX568" fmla="*/ 2137601 w 4367402"/>
                <a:gd name="connsiteY568" fmla="*/ 2356062 h 3366880"/>
                <a:gd name="connsiteX569" fmla="*/ 2156746 w 4367402"/>
                <a:gd name="connsiteY569" fmla="*/ 2355205 h 3366880"/>
                <a:gd name="connsiteX570" fmla="*/ 2208657 w 4367402"/>
                <a:gd name="connsiteY570" fmla="*/ 2381304 h 3366880"/>
                <a:gd name="connsiteX571" fmla="*/ 2159984 w 4367402"/>
                <a:gd name="connsiteY571" fmla="*/ 2418927 h 3366880"/>
                <a:gd name="connsiteX572" fmla="*/ 2108930 w 4367402"/>
                <a:gd name="connsiteY572" fmla="*/ 2385209 h 3366880"/>
                <a:gd name="connsiteX573" fmla="*/ 2148269 w 4367402"/>
                <a:gd name="connsiteY573" fmla="*/ 2443978 h 3366880"/>
                <a:gd name="connsiteX574" fmla="*/ 2209133 w 4367402"/>
                <a:gd name="connsiteY574" fmla="*/ 2469696 h 3366880"/>
                <a:gd name="connsiteX575" fmla="*/ 2156365 w 4367402"/>
                <a:gd name="connsiteY575" fmla="*/ 2507129 h 3366880"/>
                <a:gd name="connsiteX576" fmla="*/ 2113979 w 4367402"/>
                <a:gd name="connsiteY576" fmla="*/ 2481792 h 3366880"/>
                <a:gd name="connsiteX577" fmla="*/ 2148269 w 4367402"/>
                <a:gd name="connsiteY577" fmla="*/ 2443978 h 3366880"/>
                <a:gd name="connsiteX578" fmla="*/ 2163318 w 4367402"/>
                <a:gd name="connsiteY578" fmla="*/ 2535513 h 3366880"/>
                <a:gd name="connsiteX579" fmla="*/ 2210086 w 4367402"/>
                <a:gd name="connsiteY579" fmla="*/ 2562755 h 3366880"/>
                <a:gd name="connsiteX580" fmla="*/ 2172938 w 4367402"/>
                <a:gd name="connsiteY580" fmla="*/ 2598093 h 3366880"/>
                <a:gd name="connsiteX581" fmla="*/ 2114836 w 4367402"/>
                <a:gd name="connsiteY581" fmla="*/ 2568565 h 3366880"/>
                <a:gd name="connsiteX582" fmla="*/ 2163318 w 4367402"/>
                <a:gd name="connsiteY582" fmla="*/ 2535513 h 3366880"/>
                <a:gd name="connsiteX583" fmla="*/ 2163128 w 4367402"/>
                <a:gd name="connsiteY583" fmla="*/ 2624381 h 3366880"/>
                <a:gd name="connsiteX584" fmla="*/ 2211229 w 4367402"/>
                <a:gd name="connsiteY584" fmla="*/ 2652956 h 3366880"/>
                <a:gd name="connsiteX585" fmla="*/ 2148554 w 4367402"/>
                <a:gd name="connsiteY585" fmla="*/ 2689056 h 3366880"/>
                <a:gd name="connsiteX586" fmla="*/ 2116741 w 4367402"/>
                <a:gd name="connsiteY586" fmla="*/ 2656767 h 3366880"/>
                <a:gd name="connsiteX587" fmla="*/ 2163128 w 4367402"/>
                <a:gd name="connsiteY587" fmla="*/ 2624381 h 3366880"/>
                <a:gd name="connsiteX588" fmla="*/ 2165699 w 4367402"/>
                <a:gd name="connsiteY588" fmla="*/ 2715250 h 3366880"/>
                <a:gd name="connsiteX589" fmla="*/ 2212848 w 4367402"/>
                <a:gd name="connsiteY589" fmla="*/ 2743635 h 3366880"/>
                <a:gd name="connsiteX590" fmla="*/ 2172938 w 4367402"/>
                <a:gd name="connsiteY590" fmla="*/ 2777258 h 3366880"/>
                <a:gd name="connsiteX591" fmla="*/ 2120551 w 4367402"/>
                <a:gd name="connsiteY591" fmla="*/ 2746111 h 3366880"/>
                <a:gd name="connsiteX592" fmla="*/ 2165699 w 4367402"/>
                <a:gd name="connsiteY592" fmla="*/ 2715250 h 3366880"/>
                <a:gd name="connsiteX593" fmla="*/ 2177510 w 4367402"/>
                <a:gd name="connsiteY593" fmla="*/ 2865459 h 3366880"/>
                <a:gd name="connsiteX594" fmla="*/ 2164366 w 4367402"/>
                <a:gd name="connsiteY594" fmla="*/ 2865459 h 3366880"/>
                <a:gd name="connsiteX595" fmla="*/ 2122551 w 4367402"/>
                <a:gd name="connsiteY595" fmla="*/ 2829455 h 3366880"/>
                <a:gd name="connsiteX596" fmla="*/ 2149031 w 4367402"/>
                <a:gd name="connsiteY596" fmla="*/ 2802404 h 3366880"/>
                <a:gd name="connsiteX597" fmla="*/ 2175891 w 4367402"/>
                <a:gd name="connsiteY597" fmla="*/ 2801642 h 3366880"/>
                <a:gd name="connsiteX598" fmla="*/ 2215801 w 4367402"/>
                <a:gd name="connsiteY598" fmla="*/ 2830026 h 3366880"/>
                <a:gd name="connsiteX599" fmla="*/ 2177510 w 4367402"/>
                <a:gd name="connsiteY599" fmla="*/ 2865459 h 3366880"/>
                <a:gd name="connsiteX600" fmla="*/ 2272284 w 4367402"/>
                <a:gd name="connsiteY600" fmla="*/ 2441978 h 3366880"/>
                <a:gd name="connsiteX601" fmla="*/ 2286286 w 4367402"/>
                <a:gd name="connsiteY601" fmla="*/ 2441978 h 3366880"/>
                <a:gd name="connsiteX602" fmla="*/ 2327434 w 4367402"/>
                <a:gd name="connsiteY602" fmla="*/ 2478363 h 3366880"/>
                <a:gd name="connsiteX603" fmla="*/ 2299811 w 4367402"/>
                <a:gd name="connsiteY603" fmla="*/ 2504652 h 3366880"/>
                <a:gd name="connsiteX604" fmla="*/ 2272665 w 4367402"/>
                <a:gd name="connsiteY604" fmla="*/ 2505033 h 3366880"/>
                <a:gd name="connsiteX605" fmla="*/ 2231327 w 4367402"/>
                <a:gd name="connsiteY605" fmla="*/ 2477982 h 3366880"/>
                <a:gd name="connsiteX606" fmla="*/ 2272284 w 4367402"/>
                <a:gd name="connsiteY606" fmla="*/ 2441978 h 3366880"/>
                <a:gd name="connsiteX607" fmla="*/ 2232089 w 4367402"/>
                <a:gd name="connsiteY607" fmla="*/ 2370350 h 3366880"/>
                <a:gd name="connsiteX608" fmla="*/ 2252091 w 4367402"/>
                <a:gd name="connsiteY608" fmla="*/ 2349681 h 3366880"/>
                <a:gd name="connsiteX609" fmla="*/ 2286667 w 4367402"/>
                <a:gd name="connsiteY609" fmla="*/ 2349300 h 3366880"/>
                <a:gd name="connsiteX610" fmla="*/ 2327815 w 4367402"/>
                <a:gd name="connsiteY610" fmla="*/ 2380161 h 3366880"/>
                <a:gd name="connsiteX611" fmla="*/ 2287429 w 4367402"/>
                <a:gd name="connsiteY611" fmla="*/ 2411879 h 3366880"/>
                <a:gd name="connsiteX612" fmla="*/ 2272189 w 4367402"/>
                <a:gd name="connsiteY612" fmla="*/ 2411879 h 3366880"/>
                <a:gd name="connsiteX613" fmla="*/ 2232089 w 4367402"/>
                <a:gd name="connsiteY613" fmla="*/ 2370350 h 3366880"/>
                <a:gd name="connsiteX614" fmla="*/ 2266188 w 4367402"/>
                <a:gd name="connsiteY614" fmla="*/ 2530655 h 3366880"/>
                <a:gd name="connsiteX615" fmla="*/ 2327815 w 4367402"/>
                <a:gd name="connsiteY615" fmla="*/ 2554468 h 3366880"/>
                <a:gd name="connsiteX616" fmla="*/ 2270951 w 4367402"/>
                <a:gd name="connsiteY616" fmla="*/ 2592568 h 3366880"/>
                <a:gd name="connsiteX617" fmla="*/ 2233327 w 4367402"/>
                <a:gd name="connsiteY617" fmla="*/ 2570661 h 3366880"/>
                <a:gd name="connsiteX618" fmla="*/ 2266188 w 4367402"/>
                <a:gd name="connsiteY618" fmla="*/ 2530655 h 3366880"/>
                <a:gd name="connsiteX619" fmla="*/ 2286381 w 4367402"/>
                <a:gd name="connsiteY619" fmla="*/ 2620095 h 3366880"/>
                <a:gd name="connsiteX620" fmla="*/ 2329720 w 4367402"/>
                <a:gd name="connsiteY620" fmla="*/ 2645241 h 3366880"/>
                <a:gd name="connsiteX621" fmla="*/ 2297621 w 4367402"/>
                <a:gd name="connsiteY621" fmla="*/ 2682770 h 3366880"/>
                <a:gd name="connsiteX622" fmla="*/ 2236661 w 4367402"/>
                <a:gd name="connsiteY622" fmla="*/ 2652004 h 3366880"/>
                <a:gd name="connsiteX623" fmla="*/ 2286381 w 4367402"/>
                <a:gd name="connsiteY623" fmla="*/ 2620095 h 3366880"/>
                <a:gd name="connsiteX624" fmla="*/ 2277523 w 4367402"/>
                <a:gd name="connsiteY624" fmla="*/ 2708106 h 3366880"/>
                <a:gd name="connsiteX625" fmla="*/ 2332577 w 4367402"/>
                <a:gd name="connsiteY625" fmla="*/ 2737158 h 3366880"/>
                <a:gd name="connsiteX626" fmla="*/ 2285524 w 4367402"/>
                <a:gd name="connsiteY626" fmla="*/ 2770781 h 3366880"/>
                <a:gd name="connsiteX627" fmla="*/ 2238756 w 4367402"/>
                <a:gd name="connsiteY627" fmla="*/ 2742777 h 3366880"/>
                <a:gd name="connsiteX628" fmla="*/ 2277523 w 4367402"/>
                <a:gd name="connsiteY628" fmla="*/ 2708106 h 3366880"/>
                <a:gd name="connsiteX629" fmla="*/ 2297621 w 4367402"/>
                <a:gd name="connsiteY629" fmla="*/ 2862792 h 3366880"/>
                <a:gd name="connsiteX630" fmla="*/ 2240090 w 4367402"/>
                <a:gd name="connsiteY630" fmla="*/ 2832217 h 3366880"/>
                <a:gd name="connsiteX631" fmla="*/ 2285143 w 4367402"/>
                <a:gd name="connsiteY631" fmla="*/ 2800213 h 3366880"/>
                <a:gd name="connsiteX632" fmla="*/ 2334197 w 4367402"/>
                <a:gd name="connsiteY632" fmla="*/ 2830407 h 3366880"/>
                <a:gd name="connsiteX633" fmla="*/ 2297621 w 4367402"/>
                <a:gd name="connsiteY633" fmla="*/ 2862792 h 3366880"/>
                <a:gd name="connsiteX634" fmla="*/ 2404205 w 4367402"/>
                <a:gd name="connsiteY634" fmla="*/ 2346633 h 3366880"/>
                <a:gd name="connsiteX635" fmla="*/ 2446211 w 4367402"/>
                <a:gd name="connsiteY635" fmla="*/ 2368731 h 3366880"/>
                <a:gd name="connsiteX636" fmla="*/ 2409158 w 4367402"/>
                <a:gd name="connsiteY636" fmla="*/ 2409402 h 3366880"/>
                <a:gd name="connsiteX637" fmla="*/ 2350484 w 4367402"/>
                <a:gd name="connsiteY637" fmla="*/ 2386923 h 3366880"/>
                <a:gd name="connsiteX638" fmla="*/ 2404205 w 4367402"/>
                <a:gd name="connsiteY638" fmla="*/ 2346633 h 3366880"/>
                <a:gd name="connsiteX639" fmla="*/ 2353532 w 4367402"/>
                <a:gd name="connsiteY639" fmla="*/ 2461599 h 3366880"/>
                <a:gd name="connsiteX640" fmla="*/ 2381155 w 4367402"/>
                <a:gd name="connsiteY640" fmla="*/ 2435406 h 3366880"/>
                <a:gd name="connsiteX641" fmla="*/ 2408111 w 4367402"/>
                <a:gd name="connsiteY641" fmla="*/ 2435025 h 3366880"/>
                <a:gd name="connsiteX642" fmla="*/ 2449544 w 4367402"/>
                <a:gd name="connsiteY642" fmla="*/ 2466838 h 3366880"/>
                <a:gd name="connsiteX643" fmla="*/ 2407634 w 4367402"/>
                <a:gd name="connsiteY643" fmla="*/ 2497889 h 3366880"/>
                <a:gd name="connsiteX644" fmla="*/ 2396204 w 4367402"/>
                <a:gd name="connsiteY644" fmla="*/ 2497889 h 3366880"/>
                <a:gd name="connsiteX645" fmla="*/ 2353532 w 4367402"/>
                <a:gd name="connsiteY645" fmla="*/ 2461599 h 3366880"/>
                <a:gd name="connsiteX646" fmla="*/ 2355342 w 4367402"/>
                <a:gd name="connsiteY646" fmla="*/ 2554087 h 3366880"/>
                <a:gd name="connsiteX647" fmla="*/ 2383727 w 4367402"/>
                <a:gd name="connsiteY647" fmla="*/ 2525607 h 3366880"/>
                <a:gd name="connsiteX648" fmla="*/ 2406777 w 4367402"/>
                <a:gd name="connsiteY648" fmla="*/ 2523893 h 3366880"/>
                <a:gd name="connsiteX649" fmla="*/ 2450973 w 4367402"/>
                <a:gd name="connsiteY649" fmla="*/ 2546753 h 3366880"/>
                <a:gd name="connsiteX650" fmla="*/ 2410968 w 4367402"/>
                <a:gd name="connsiteY650" fmla="*/ 2588568 h 3366880"/>
                <a:gd name="connsiteX651" fmla="*/ 2395252 w 4367402"/>
                <a:gd name="connsiteY651" fmla="*/ 2589234 h 3366880"/>
                <a:gd name="connsiteX652" fmla="*/ 2355342 w 4367402"/>
                <a:gd name="connsiteY652" fmla="*/ 2554087 h 3366880"/>
                <a:gd name="connsiteX653" fmla="*/ 2356580 w 4367402"/>
                <a:gd name="connsiteY653" fmla="*/ 2636764 h 3366880"/>
                <a:gd name="connsiteX654" fmla="*/ 2378583 w 4367402"/>
                <a:gd name="connsiteY654" fmla="*/ 2614190 h 3366880"/>
                <a:gd name="connsiteX655" fmla="*/ 2413159 w 4367402"/>
                <a:gd name="connsiteY655" fmla="*/ 2613999 h 3366880"/>
                <a:gd name="connsiteX656" fmla="*/ 2451830 w 4367402"/>
                <a:gd name="connsiteY656" fmla="*/ 2643527 h 3366880"/>
                <a:gd name="connsiteX657" fmla="*/ 2413349 w 4367402"/>
                <a:gd name="connsiteY657" fmla="*/ 2676864 h 3366880"/>
                <a:gd name="connsiteX658" fmla="*/ 2398014 w 4367402"/>
                <a:gd name="connsiteY658" fmla="*/ 2676769 h 3366880"/>
                <a:gd name="connsiteX659" fmla="*/ 2356580 w 4367402"/>
                <a:gd name="connsiteY659" fmla="*/ 2636764 h 3366880"/>
                <a:gd name="connsiteX660" fmla="*/ 2398395 w 4367402"/>
                <a:gd name="connsiteY660" fmla="*/ 2706201 h 3366880"/>
                <a:gd name="connsiteX661" fmla="*/ 2414397 w 4367402"/>
                <a:gd name="connsiteY661" fmla="*/ 2705154 h 3366880"/>
                <a:gd name="connsiteX662" fmla="*/ 2451735 w 4367402"/>
                <a:gd name="connsiteY662" fmla="*/ 2744301 h 3366880"/>
                <a:gd name="connsiteX663" fmla="*/ 2427065 w 4367402"/>
                <a:gd name="connsiteY663" fmla="*/ 2768971 h 3366880"/>
                <a:gd name="connsiteX664" fmla="*/ 2400205 w 4367402"/>
                <a:gd name="connsiteY664" fmla="*/ 2769543 h 3366880"/>
                <a:gd name="connsiteX665" fmla="*/ 2356485 w 4367402"/>
                <a:gd name="connsiteY665" fmla="*/ 2740872 h 3366880"/>
                <a:gd name="connsiteX666" fmla="*/ 2398395 w 4367402"/>
                <a:gd name="connsiteY666" fmla="*/ 2706201 h 3366880"/>
                <a:gd name="connsiteX667" fmla="*/ 2402681 w 4367402"/>
                <a:gd name="connsiteY667" fmla="*/ 2856982 h 3366880"/>
                <a:gd name="connsiteX668" fmla="*/ 2358771 w 4367402"/>
                <a:gd name="connsiteY668" fmla="*/ 2827073 h 3366880"/>
                <a:gd name="connsiteX669" fmla="*/ 2396204 w 4367402"/>
                <a:gd name="connsiteY669" fmla="*/ 2794879 h 3366880"/>
                <a:gd name="connsiteX670" fmla="*/ 2452211 w 4367402"/>
                <a:gd name="connsiteY670" fmla="*/ 2821263 h 3366880"/>
                <a:gd name="connsiteX671" fmla="*/ 2402681 w 4367402"/>
                <a:gd name="connsiteY671" fmla="*/ 2856982 h 3366880"/>
                <a:gd name="connsiteX672" fmla="*/ 2503646 w 4367402"/>
                <a:gd name="connsiteY672" fmla="*/ 2341299 h 3366880"/>
                <a:gd name="connsiteX673" fmla="*/ 2526887 w 4367402"/>
                <a:gd name="connsiteY673" fmla="*/ 2340727 h 3366880"/>
                <a:gd name="connsiteX674" fmla="*/ 2566988 w 4367402"/>
                <a:gd name="connsiteY674" fmla="*/ 2373684 h 3366880"/>
                <a:gd name="connsiteX675" fmla="*/ 2527364 w 4367402"/>
                <a:gd name="connsiteY675" fmla="*/ 2404068 h 3366880"/>
                <a:gd name="connsiteX676" fmla="*/ 2513743 w 4367402"/>
                <a:gd name="connsiteY676" fmla="*/ 2404068 h 3366880"/>
                <a:gd name="connsiteX677" fmla="*/ 2468118 w 4367402"/>
                <a:gd name="connsiteY677" fmla="*/ 2378637 h 3366880"/>
                <a:gd name="connsiteX678" fmla="*/ 2503646 w 4367402"/>
                <a:gd name="connsiteY678" fmla="*/ 2341299 h 3366880"/>
                <a:gd name="connsiteX679" fmla="*/ 2504504 w 4367402"/>
                <a:gd name="connsiteY679" fmla="*/ 2429214 h 3366880"/>
                <a:gd name="connsiteX680" fmla="*/ 2527554 w 4367402"/>
                <a:gd name="connsiteY680" fmla="*/ 2429310 h 3366880"/>
                <a:gd name="connsiteX681" fmla="*/ 2567464 w 4367402"/>
                <a:gd name="connsiteY681" fmla="*/ 2452455 h 3366880"/>
                <a:gd name="connsiteX682" fmla="*/ 2530507 w 4367402"/>
                <a:gd name="connsiteY682" fmla="*/ 2492841 h 3366880"/>
                <a:gd name="connsiteX683" fmla="*/ 2507552 w 4367402"/>
                <a:gd name="connsiteY683" fmla="*/ 2494937 h 3366880"/>
                <a:gd name="connsiteX684" fmla="*/ 2472023 w 4367402"/>
                <a:gd name="connsiteY684" fmla="*/ 2470648 h 3366880"/>
                <a:gd name="connsiteX685" fmla="*/ 2504504 w 4367402"/>
                <a:gd name="connsiteY685" fmla="*/ 2429214 h 3366880"/>
                <a:gd name="connsiteX686" fmla="*/ 2509552 w 4367402"/>
                <a:gd name="connsiteY686" fmla="*/ 2520464 h 3366880"/>
                <a:gd name="connsiteX687" fmla="*/ 2523839 w 4367402"/>
                <a:gd name="connsiteY687" fmla="*/ 2520559 h 3366880"/>
                <a:gd name="connsiteX688" fmla="*/ 2568416 w 4367402"/>
                <a:gd name="connsiteY688" fmla="*/ 2549039 h 3366880"/>
                <a:gd name="connsiteX689" fmla="*/ 2534031 w 4367402"/>
                <a:gd name="connsiteY689" fmla="*/ 2583329 h 3366880"/>
                <a:gd name="connsiteX690" fmla="*/ 2510886 w 4367402"/>
                <a:gd name="connsiteY690" fmla="*/ 2583329 h 3366880"/>
                <a:gd name="connsiteX691" fmla="*/ 2473547 w 4367402"/>
                <a:gd name="connsiteY691" fmla="*/ 2552563 h 3366880"/>
                <a:gd name="connsiteX692" fmla="*/ 2509552 w 4367402"/>
                <a:gd name="connsiteY692" fmla="*/ 2520464 h 3366880"/>
                <a:gd name="connsiteX693" fmla="*/ 2528507 w 4367402"/>
                <a:gd name="connsiteY693" fmla="*/ 2611618 h 3366880"/>
                <a:gd name="connsiteX694" fmla="*/ 2567654 w 4367402"/>
                <a:gd name="connsiteY694" fmla="*/ 2630954 h 3366880"/>
                <a:gd name="connsiteX695" fmla="*/ 2538413 w 4367402"/>
                <a:gd name="connsiteY695" fmla="*/ 2674007 h 3366880"/>
                <a:gd name="connsiteX696" fmla="*/ 2475738 w 4367402"/>
                <a:gd name="connsiteY696" fmla="*/ 2651623 h 3366880"/>
                <a:gd name="connsiteX697" fmla="*/ 2528507 w 4367402"/>
                <a:gd name="connsiteY697" fmla="*/ 2611618 h 3366880"/>
                <a:gd name="connsiteX698" fmla="*/ 2514791 w 4367402"/>
                <a:gd name="connsiteY698" fmla="*/ 2700296 h 3366880"/>
                <a:gd name="connsiteX699" fmla="*/ 2570131 w 4367402"/>
                <a:gd name="connsiteY699" fmla="*/ 2728680 h 3366880"/>
                <a:gd name="connsiteX700" fmla="*/ 2525459 w 4367402"/>
                <a:gd name="connsiteY700" fmla="*/ 2762589 h 3366880"/>
                <a:gd name="connsiteX701" fmla="*/ 2478881 w 4367402"/>
                <a:gd name="connsiteY701" fmla="*/ 2733729 h 3366880"/>
                <a:gd name="connsiteX702" fmla="*/ 2514791 w 4367402"/>
                <a:gd name="connsiteY702" fmla="*/ 2700296 h 3366880"/>
                <a:gd name="connsiteX703" fmla="*/ 2520601 w 4367402"/>
                <a:gd name="connsiteY703" fmla="*/ 2853744 h 3366880"/>
                <a:gd name="connsiteX704" fmla="*/ 2480310 w 4367402"/>
                <a:gd name="connsiteY704" fmla="*/ 2829931 h 3366880"/>
                <a:gd name="connsiteX705" fmla="*/ 2532603 w 4367402"/>
                <a:gd name="connsiteY705" fmla="*/ 2786878 h 3366880"/>
                <a:gd name="connsiteX706" fmla="*/ 2571369 w 4367402"/>
                <a:gd name="connsiteY706" fmla="*/ 2813358 h 3366880"/>
                <a:gd name="connsiteX707" fmla="*/ 2520601 w 4367402"/>
                <a:gd name="connsiteY707" fmla="*/ 2853744 h 3366880"/>
                <a:gd name="connsiteX708" fmla="*/ 2560034 w 4367402"/>
                <a:gd name="connsiteY708" fmla="*/ 2168420 h 3366880"/>
                <a:gd name="connsiteX709" fmla="*/ 2538127 w 4367402"/>
                <a:gd name="connsiteY709" fmla="*/ 2217759 h 3366880"/>
                <a:gd name="connsiteX710" fmla="*/ 2552605 w 4367402"/>
                <a:gd name="connsiteY710" fmla="*/ 2244048 h 3366880"/>
                <a:gd name="connsiteX711" fmla="*/ 2560987 w 4367402"/>
                <a:gd name="connsiteY711" fmla="*/ 2267385 h 3366880"/>
                <a:gd name="connsiteX712" fmla="*/ 2547461 w 4367402"/>
                <a:gd name="connsiteY712" fmla="*/ 2312628 h 3366880"/>
                <a:gd name="connsiteX713" fmla="*/ 2539746 w 4367402"/>
                <a:gd name="connsiteY713" fmla="*/ 2313105 h 3366880"/>
                <a:gd name="connsiteX714" fmla="*/ 2466975 w 4367402"/>
                <a:gd name="connsiteY714" fmla="*/ 2231094 h 3366880"/>
                <a:gd name="connsiteX715" fmla="*/ 2499551 w 4367402"/>
                <a:gd name="connsiteY715" fmla="*/ 2232428 h 3366880"/>
                <a:gd name="connsiteX716" fmla="*/ 2487168 w 4367402"/>
                <a:gd name="connsiteY716" fmla="*/ 2198233 h 3366880"/>
                <a:gd name="connsiteX717" fmla="*/ 2455450 w 4367402"/>
                <a:gd name="connsiteY717" fmla="*/ 2138416 h 3366880"/>
                <a:gd name="connsiteX718" fmla="*/ 2410016 w 4367402"/>
                <a:gd name="connsiteY718" fmla="*/ 2226046 h 3366880"/>
                <a:gd name="connsiteX719" fmla="*/ 2409825 w 4367402"/>
                <a:gd name="connsiteY719" fmla="*/ 2236143 h 3366880"/>
                <a:gd name="connsiteX720" fmla="*/ 2443353 w 4367402"/>
                <a:gd name="connsiteY720" fmla="*/ 2231761 h 3366880"/>
                <a:gd name="connsiteX721" fmla="*/ 2443353 w 4367402"/>
                <a:gd name="connsiteY721" fmla="*/ 2262146 h 3366880"/>
                <a:gd name="connsiteX722" fmla="*/ 2389251 w 4367402"/>
                <a:gd name="connsiteY722" fmla="*/ 2318439 h 3366880"/>
                <a:gd name="connsiteX723" fmla="*/ 2349532 w 4367402"/>
                <a:gd name="connsiteY723" fmla="*/ 2247954 h 3366880"/>
                <a:gd name="connsiteX724" fmla="*/ 2353913 w 4367402"/>
                <a:gd name="connsiteY724" fmla="*/ 2242715 h 3366880"/>
                <a:gd name="connsiteX725" fmla="*/ 2364296 w 4367402"/>
                <a:gd name="connsiteY725" fmla="*/ 2202043 h 3366880"/>
                <a:gd name="connsiteX726" fmla="*/ 2335625 w 4367402"/>
                <a:gd name="connsiteY726" fmla="*/ 2146798 h 3366880"/>
                <a:gd name="connsiteX727" fmla="*/ 2289524 w 4367402"/>
                <a:gd name="connsiteY727" fmla="*/ 2242143 h 3366880"/>
                <a:gd name="connsiteX728" fmla="*/ 2324005 w 4367402"/>
                <a:gd name="connsiteY728" fmla="*/ 2248335 h 3366880"/>
                <a:gd name="connsiteX729" fmla="*/ 2322481 w 4367402"/>
                <a:gd name="connsiteY729" fmla="*/ 2312343 h 3366880"/>
                <a:gd name="connsiteX730" fmla="*/ 2245995 w 4367402"/>
                <a:gd name="connsiteY730" fmla="*/ 2324058 h 3366880"/>
                <a:gd name="connsiteX731" fmla="*/ 2231612 w 4367402"/>
                <a:gd name="connsiteY731" fmla="*/ 2294721 h 3366880"/>
                <a:gd name="connsiteX732" fmla="*/ 2231327 w 4367402"/>
                <a:gd name="connsiteY732" fmla="*/ 2253954 h 3366880"/>
                <a:gd name="connsiteX733" fmla="*/ 2260378 w 4367402"/>
                <a:gd name="connsiteY733" fmla="*/ 2252716 h 3366880"/>
                <a:gd name="connsiteX734" fmla="*/ 2249519 w 4367402"/>
                <a:gd name="connsiteY734" fmla="*/ 2222522 h 3366880"/>
                <a:gd name="connsiteX735" fmla="*/ 2214658 w 4367402"/>
                <a:gd name="connsiteY735" fmla="*/ 2153751 h 3366880"/>
                <a:gd name="connsiteX736" fmla="*/ 2174177 w 4367402"/>
                <a:gd name="connsiteY736" fmla="*/ 2239381 h 3366880"/>
                <a:gd name="connsiteX737" fmla="*/ 2178844 w 4367402"/>
                <a:gd name="connsiteY737" fmla="*/ 2256812 h 3366880"/>
                <a:gd name="connsiteX738" fmla="*/ 2202466 w 4367402"/>
                <a:gd name="connsiteY738" fmla="*/ 2306151 h 3366880"/>
                <a:gd name="connsiteX739" fmla="*/ 2167985 w 4367402"/>
                <a:gd name="connsiteY739" fmla="*/ 2327297 h 3366880"/>
                <a:gd name="connsiteX740" fmla="*/ 2144744 w 4367402"/>
                <a:gd name="connsiteY740" fmla="*/ 2328916 h 3366880"/>
                <a:gd name="connsiteX741" fmla="*/ 2111312 w 4367402"/>
                <a:gd name="connsiteY741" fmla="*/ 2321201 h 3366880"/>
                <a:gd name="connsiteX742" fmla="*/ 2109216 w 4367402"/>
                <a:gd name="connsiteY742" fmla="*/ 2263384 h 3366880"/>
                <a:gd name="connsiteX743" fmla="*/ 2118170 w 4367402"/>
                <a:gd name="connsiteY743" fmla="*/ 2260717 h 3366880"/>
                <a:gd name="connsiteX744" fmla="*/ 2132171 w 4367402"/>
                <a:gd name="connsiteY744" fmla="*/ 2234809 h 3366880"/>
                <a:gd name="connsiteX745" fmla="*/ 2097596 w 4367402"/>
                <a:gd name="connsiteY745" fmla="*/ 2170420 h 3366880"/>
                <a:gd name="connsiteX746" fmla="*/ 2059210 w 4367402"/>
                <a:gd name="connsiteY746" fmla="*/ 2236333 h 3366880"/>
                <a:gd name="connsiteX747" fmla="*/ 2151412 w 4367402"/>
                <a:gd name="connsiteY747" fmla="*/ 2004685 h 3366880"/>
                <a:gd name="connsiteX748" fmla="*/ 2481548 w 4367402"/>
                <a:gd name="connsiteY748" fmla="*/ 1982682 h 3366880"/>
                <a:gd name="connsiteX749" fmla="*/ 2592038 w 4367402"/>
                <a:gd name="connsiteY749" fmla="*/ 2174706 h 3366880"/>
                <a:gd name="connsiteX750" fmla="*/ 2560034 w 4367402"/>
                <a:gd name="connsiteY750" fmla="*/ 2168420 h 3366880"/>
                <a:gd name="connsiteX751" fmla="*/ 2591562 w 4367402"/>
                <a:gd name="connsiteY751" fmla="*/ 2308152 h 3366880"/>
                <a:gd name="connsiteX752" fmla="*/ 2591562 w 4367402"/>
                <a:gd name="connsiteY752" fmla="*/ 2242905 h 3366880"/>
                <a:gd name="connsiteX753" fmla="*/ 2591562 w 4367402"/>
                <a:gd name="connsiteY753" fmla="*/ 2308152 h 3366880"/>
                <a:gd name="connsiteX754" fmla="*/ 2596896 w 4367402"/>
                <a:gd name="connsiteY754" fmla="*/ 2339298 h 3366880"/>
                <a:gd name="connsiteX755" fmla="*/ 2597372 w 4367402"/>
                <a:gd name="connsiteY755" fmla="*/ 2399877 h 3366880"/>
                <a:gd name="connsiteX756" fmla="*/ 2596896 w 4367402"/>
                <a:gd name="connsiteY756" fmla="*/ 2339298 h 3366880"/>
                <a:gd name="connsiteX757" fmla="*/ 2599563 w 4367402"/>
                <a:gd name="connsiteY757" fmla="*/ 2601522 h 3366880"/>
                <a:gd name="connsiteX758" fmla="*/ 2599468 w 4367402"/>
                <a:gd name="connsiteY758" fmla="*/ 2664482 h 3366880"/>
                <a:gd name="connsiteX759" fmla="*/ 2599563 w 4367402"/>
                <a:gd name="connsiteY759" fmla="*/ 2601522 h 3366880"/>
                <a:gd name="connsiteX760" fmla="*/ 2598039 w 4367402"/>
                <a:gd name="connsiteY760" fmla="*/ 2685627 h 3366880"/>
                <a:gd name="connsiteX761" fmla="*/ 2599182 w 4367402"/>
                <a:gd name="connsiteY761" fmla="*/ 2767447 h 3366880"/>
                <a:gd name="connsiteX762" fmla="*/ 2598039 w 4367402"/>
                <a:gd name="connsiteY762" fmla="*/ 2685627 h 3366880"/>
                <a:gd name="connsiteX763" fmla="*/ 2600516 w 4367402"/>
                <a:gd name="connsiteY763" fmla="*/ 2854887 h 3366880"/>
                <a:gd name="connsiteX764" fmla="*/ 2598325 w 4367402"/>
                <a:gd name="connsiteY764" fmla="*/ 2788878 h 3366880"/>
                <a:gd name="connsiteX765" fmla="*/ 2600516 w 4367402"/>
                <a:gd name="connsiteY765" fmla="*/ 2854887 h 3366880"/>
                <a:gd name="connsiteX766" fmla="*/ 3089339 w 4367402"/>
                <a:gd name="connsiteY766" fmla="*/ 1536341 h 3366880"/>
                <a:gd name="connsiteX767" fmla="*/ 3083909 w 4367402"/>
                <a:gd name="connsiteY767" fmla="*/ 1562249 h 3366880"/>
                <a:gd name="connsiteX768" fmla="*/ 2998661 w 4367402"/>
                <a:gd name="connsiteY768" fmla="*/ 1618637 h 3366880"/>
                <a:gd name="connsiteX769" fmla="*/ 2980944 w 4367402"/>
                <a:gd name="connsiteY769" fmla="*/ 1596729 h 3366880"/>
                <a:gd name="connsiteX770" fmla="*/ 2996946 w 4367402"/>
                <a:gd name="connsiteY770" fmla="*/ 1501765 h 3366880"/>
                <a:gd name="connsiteX771" fmla="*/ 3015615 w 4367402"/>
                <a:gd name="connsiteY771" fmla="*/ 1486811 h 3366880"/>
                <a:gd name="connsiteX772" fmla="*/ 3072574 w 4367402"/>
                <a:gd name="connsiteY772" fmla="*/ 1495860 h 3366880"/>
                <a:gd name="connsiteX773" fmla="*/ 3089339 w 4367402"/>
                <a:gd name="connsiteY773" fmla="*/ 1536341 h 3366880"/>
                <a:gd name="connsiteX774" fmla="*/ 3027998 w 4367402"/>
                <a:gd name="connsiteY774" fmla="*/ 1326219 h 3366880"/>
                <a:gd name="connsiteX775" fmla="*/ 3051715 w 4367402"/>
                <a:gd name="connsiteY775" fmla="*/ 1316885 h 3366880"/>
                <a:gd name="connsiteX776" fmla="*/ 3105245 w 4367402"/>
                <a:gd name="connsiteY776" fmla="*/ 1398038 h 3366880"/>
                <a:gd name="connsiteX777" fmla="*/ 3105150 w 4367402"/>
                <a:gd name="connsiteY777" fmla="*/ 1413563 h 3366880"/>
                <a:gd name="connsiteX778" fmla="*/ 3018663 w 4367402"/>
                <a:gd name="connsiteY778" fmla="*/ 1464617 h 3366880"/>
                <a:gd name="connsiteX779" fmla="*/ 3008471 w 4367402"/>
                <a:gd name="connsiteY779" fmla="*/ 1448044 h 3366880"/>
                <a:gd name="connsiteX780" fmla="*/ 3027998 w 4367402"/>
                <a:gd name="connsiteY780" fmla="*/ 1326219 h 3366880"/>
                <a:gd name="connsiteX781" fmla="*/ 2955417 w 4367402"/>
                <a:gd name="connsiteY781" fmla="*/ 1322790 h 3366880"/>
                <a:gd name="connsiteX782" fmla="*/ 2977134 w 4367402"/>
                <a:gd name="connsiteY782" fmla="*/ 1314599 h 3366880"/>
                <a:gd name="connsiteX783" fmla="*/ 3005614 w 4367402"/>
                <a:gd name="connsiteY783" fmla="*/ 1337935 h 3366880"/>
                <a:gd name="connsiteX784" fmla="*/ 2987136 w 4367402"/>
                <a:gd name="connsiteY784" fmla="*/ 1440615 h 3366880"/>
                <a:gd name="connsiteX785" fmla="*/ 2963418 w 4367402"/>
                <a:gd name="connsiteY785" fmla="*/ 1455378 h 3366880"/>
                <a:gd name="connsiteX786" fmla="*/ 2912650 w 4367402"/>
                <a:gd name="connsiteY786" fmla="*/ 1436900 h 3366880"/>
                <a:gd name="connsiteX787" fmla="*/ 2955417 w 4367402"/>
                <a:gd name="connsiteY787" fmla="*/ 1322790 h 3366880"/>
                <a:gd name="connsiteX788" fmla="*/ 2907316 w 4367402"/>
                <a:gd name="connsiteY788" fmla="*/ 1603397 h 3366880"/>
                <a:gd name="connsiteX789" fmla="*/ 2886551 w 4367402"/>
                <a:gd name="connsiteY789" fmla="*/ 1576060 h 3366880"/>
                <a:gd name="connsiteX790" fmla="*/ 2902363 w 4367402"/>
                <a:gd name="connsiteY790" fmla="*/ 1484429 h 3366880"/>
                <a:gd name="connsiteX791" fmla="*/ 2924366 w 4367402"/>
                <a:gd name="connsiteY791" fmla="*/ 1470713 h 3366880"/>
                <a:gd name="connsiteX792" fmla="*/ 2962561 w 4367402"/>
                <a:gd name="connsiteY792" fmla="*/ 1476905 h 3366880"/>
                <a:gd name="connsiteX793" fmla="*/ 2978658 w 4367402"/>
                <a:gd name="connsiteY793" fmla="*/ 1499574 h 3366880"/>
                <a:gd name="connsiteX794" fmla="*/ 2965704 w 4367402"/>
                <a:gd name="connsiteY794" fmla="*/ 1560249 h 3366880"/>
                <a:gd name="connsiteX795" fmla="*/ 2907316 w 4367402"/>
                <a:gd name="connsiteY795" fmla="*/ 1603397 h 3366880"/>
                <a:gd name="connsiteX796" fmla="*/ 3313462 w 4367402"/>
                <a:gd name="connsiteY796" fmla="*/ 2713821 h 3366880"/>
                <a:gd name="connsiteX797" fmla="*/ 3316034 w 4367402"/>
                <a:gd name="connsiteY797" fmla="*/ 2764589 h 3366880"/>
                <a:gd name="connsiteX798" fmla="*/ 3253740 w 4367402"/>
                <a:gd name="connsiteY798" fmla="*/ 2756874 h 3366880"/>
                <a:gd name="connsiteX799" fmla="*/ 3313462 w 4367402"/>
                <a:gd name="connsiteY799" fmla="*/ 2713821 h 3366880"/>
                <a:gd name="connsiteX800" fmla="*/ 3216307 w 4367402"/>
                <a:gd name="connsiteY800" fmla="*/ 2751826 h 3366880"/>
                <a:gd name="connsiteX801" fmla="*/ 3231356 w 4367402"/>
                <a:gd name="connsiteY801" fmla="*/ 2815834 h 3366880"/>
                <a:gd name="connsiteX802" fmla="*/ 3174968 w 4367402"/>
                <a:gd name="connsiteY802" fmla="*/ 2805261 h 3366880"/>
                <a:gd name="connsiteX803" fmla="*/ 3216307 w 4367402"/>
                <a:gd name="connsiteY803" fmla="*/ 2751826 h 3366880"/>
                <a:gd name="connsiteX804" fmla="*/ 3133916 w 4367402"/>
                <a:gd name="connsiteY804" fmla="*/ 2682389 h 3366880"/>
                <a:gd name="connsiteX805" fmla="*/ 3174016 w 4367402"/>
                <a:gd name="connsiteY805" fmla="*/ 2745063 h 3366880"/>
                <a:gd name="connsiteX806" fmla="*/ 3111722 w 4367402"/>
                <a:gd name="connsiteY806" fmla="*/ 2731252 h 3366880"/>
                <a:gd name="connsiteX807" fmla="*/ 3133916 w 4367402"/>
                <a:gd name="connsiteY807" fmla="*/ 2682389 h 3366880"/>
                <a:gd name="connsiteX808" fmla="*/ 3281648 w 4367402"/>
                <a:gd name="connsiteY808" fmla="*/ 2891463 h 3366880"/>
                <a:gd name="connsiteX809" fmla="*/ 3109055 w 4367402"/>
                <a:gd name="connsiteY809" fmla="*/ 2864983 h 3366880"/>
                <a:gd name="connsiteX810" fmla="*/ 3068384 w 4367402"/>
                <a:gd name="connsiteY810" fmla="*/ 2770495 h 3366880"/>
                <a:gd name="connsiteX811" fmla="*/ 3121628 w 4367402"/>
                <a:gd name="connsiteY811" fmla="*/ 2852791 h 3366880"/>
                <a:gd name="connsiteX812" fmla="*/ 3271361 w 4367402"/>
                <a:gd name="connsiteY812" fmla="*/ 2884033 h 3366880"/>
                <a:gd name="connsiteX813" fmla="*/ 3346228 w 4367402"/>
                <a:gd name="connsiteY813" fmla="*/ 2813834 h 3366880"/>
                <a:gd name="connsiteX814" fmla="*/ 3281648 w 4367402"/>
                <a:gd name="connsiteY814" fmla="*/ 2891463 h 3366880"/>
                <a:gd name="connsiteX815" fmla="*/ 3364135 w 4367402"/>
                <a:gd name="connsiteY815" fmla="*/ 2931753 h 3366880"/>
                <a:gd name="connsiteX816" fmla="*/ 3422332 w 4367402"/>
                <a:gd name="connsiteY816" fmla="*/ 2764209 h 3366880"/>
                <a:gd name="connsiteX817" fmla="*/ 3452813 w 4367402"/>
                <a:gd name="connsiteY817" fmla="*/ 2957756 h 3366880"/>
                <a:gd name="connsiteX818" fmla="*/ 3364135 w 4367402"/>
                <a:gd name="connsiteY818" fmla="*/ 2931753 h 3366880"/>
                <a:gd name="connsiteX819" fmla="*/ 3529108 w 4367402"/>
                <a:gd name="connsiteY819" fmla="*/ 2837837 h 3366880"/>
                <a:gd name="connsiteX820" fmla="*/ 3466814 w 4367402"/>
                <a:gd name="connsiteY820" fmla="*/ 2598188 h 3366880"/>
                <a:gd name="connsiteX821" fmla="*/ 3477101 w 4367402"/>
                <a:gd name="connsiteY821" fmla="*/ 2512177 h 3366880"/>
                <a:gd name="connsiteX822" fmla="*/ 3588639 w 4367402"/>
                <a:gd name="connsiteY822" fmla="*/ 2329107 h 3366880"/>
                <a:gd name="connsiteX823" fmla="*/ 3529108 w 4367402"/>
                <a:gd name="connsiteY823" fmla="*/ 2837837 h 3366880"/>
                <a:gd name="connsiteX824" fmla="*/ 3903059 w 4367402"/>
                <a:gd name="connsiteY824" fmla="*/ 2613904 h 3366880"/>
                <a:gd name="connsiteX825" fmla="*/ 3838004 w 4367402"/>
                <a:gd name="connsiteY825" fmla="*/ 2702296 h 3366880"/>
                <a:gd name="connsiteX826" fmla="*/ 3708845 w 4367402"/>
                <a:gd name="connsiteY826" fmla="*/ 2771543 h 3366880"/>
                <a:gd name="connsiteX827" fmla="*/ 3607975 w 4367402"/>
                <a:gd name="connsiteY827" fmla="*/ 2879556 h 3366880"/>
                <a:gd name="connsiteX828" fmla="*/ 3609975 w 4367402"/>
                <a:gd name="connsiteY828" fmla="*/ 2818215 h 3366880"/>
                <a:gd name="connsiteX829" fmla="*/ 3651790 w 4367402"/>
                <a:gd name="connsiteY829" fmla="*/ 2554468 h 3366880"/>
                <a:gd name="connsiteX830" fmla="*/ 3736848 w 4367402"/>
                <a:gd name="connsiteY830" fmla="*/ 2427024 h 3366880"/>
                <a:gd name="connsiteX831" fmla="*/ 3834574 w 4367402"/>
                <a:gd name="connsiteY831" fmla="*/ 2396448 h 3366880"/>
                <a:gd name="connsiteX832" fmla="*/ 3883438 w 4367402"/>
                <a:gd name="connsiteY832" fmla="*/ 2386828 h 3366880"/>
                <a:gd name="connsiteX833" fmla="*/ 3765423 w 4367402"/>
                <a:gd name="connsiteY833" fmla="*/ 2391114 h 3366880"/>
                <a:gd name="connsiteX834" fmla="*/ 3898392 w 4367402"/>
                <a:gd name="connsiteY834" fmla="*/ 2252716 h 3366880"/>
                <a:gd name="connsiteX835" fmla="*/ 3655886 w 4367402"/>
                <a:gd name="connsiteY835" fmla="*/ 2472839 h 3366880"/>
                <a:gd name="connsiteX836" fmla="*/ 3625311 w 4367402"/>
                <a:gd name="connsiteY836" fmla="*/ 2286339 h 3366880"/>
                <a:gd name="connsiteX837" fmla="*/ 3688556 w 4367402"/>
                <a:gd name="connsiteY837" fmla="*/ 2188232 h 3366880"/>
                <a:gd name="connsiteX838" fmla="*/ 3847910 w 4367402"/>
                <a:gd name="connsiteY838" fmla="*/ 2071455 h 3366880"/>
                <a:gd name="connsiteX839" fmla="*/ 3882390 w 4367402"/>
                <a:gd name="connsiteY839" fmla="*/ 2081742 h 3366880"/>
                <a:gd name="connsiteX840" fmla="*/ 3914204 w 4367402"/>
                <a:gd name="connsiteY840" fmla="*/ 2146322 h 3366880"/>
                <a:gd name="connsiteX841" fmla="*/ 3804666 w 4367402"/>
                <a:gd name="connsiteY841" fmla="*/ 2137083 h 3366880"/>
                <a:gd name="connsiteX842" fmla="*/ 3873056 w 4367402"/>
                <a:gd name="connsiteY842" fmla="*/ 2170230 h 3366880"/>
                <a:gd name="connsiteX843" fmla="*/ 3935444 w 4367402"/>
                <a:gd name="connsiteY843" fmla="*/ 2191089 h 3366880"/>
                <a:gd name="connsiteX844" fmla="*/ 3961733 w 4367402"/>
                <a:gd name="connsiteY844" fmla="*/ 2297579 h 3366880"/>
                <a:gd name="connsiteX845" fmla="*/ 3920586 w 4367402"/>
                <a:gd name="connsiteY845" fmla="*/ 2518654 h 3366880"/>
                <a:gd name="connsiteX846" fmla="*/ 3903059 w 4367402"/>
                <a:gd name="connsiteY846" fmla="*/ 2613904 h 33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</a:cxnLst>
              <a:rect l="l" t="t" r="r" b="b"/>
              <a:pathLst>
                <a:path w="4367402" h="3366880">
                  <a:moveTo>
                    <a:pt x="4263295" y="2022973"/>
                  </a:moveTo>
                  <a:cubicBezTo>
                    <a:pt x="4297871" y="2009638"/>
                    <a:pt x="4332637" y="1996684"/>
                    <a:pt x="4367308" y="1983540"/>
                  </a:cubicBezTo>
                  <a:cubicBezTo>
                    <a:pt x="4367308" y="1978396"/>
                    <a:pt x="4367308" y="1973157"/>
                    <a:pt x="4367308" y="1968014"/>
                  </a:cubicBezTo>
                  <a:cubicBezTo>
                    <a:pt x="4333304" y="1985635"/>
                    <a:pt x="4298252" y="1999637"/>
                    <a:pt x="4257199" y="2006399"/>
                  </a:cubicBezTo>
                  <a:cubicBezTo>
                    <a:pt x="4268439" y="1983349"/>
                    <a:pt x="4277868" y="1963918"/>
                    <a:pt x="4291489" y="1935915"/>
                  </a:cubicBezTo>
                  <a:cubicBezTo>
                    <a:pt x="4237101" y="1995065"/>
                    <a:pt x="4211289" y="2053929"/>
                    <a:pt x="4215861" y="2126129"/>
                  </a:cubicBezTo>
                  <a:cubicBezTo>
                    <a:pt x="4218242" y="2163181"/>
                    <a:pt x="4215670" y="2201948"/>
                    <a:pt x="4207193" y="2238048"/>
                  </a:cubicBezTo>
                  <a:cubicBezTo>
                    <a:pt x="4185095" y="2332250"/>
                    <a:pt x="4158329" y="2425309"/>
                    <a:pt x="4133660" y="2518845"/>
                  </a:cubicBezTo>
                  <a:cubicBezTo>
                    <a:pt x="4129278" y="2535323"/>
                    <a:pt x="4125278" y="2552658"/>
                    <a:pt x="4110895" y="2562660"/>
                  </a:cubicBezTo>
                  <a:cubicBezTo>
                    <a:pt x="4054221" y="2601807"/>
                    <a:pt x="3996786" y="2639907"/>
                    <a:pt x="3932111" y="2673435"/>
                  </a:cubicBezTo>
                  <a:cubicBezTo>
                    <a:pt x="3949922" y="2569898"/>
                    <a:pt x="3968496" y="2470934"/>
                    <a:pt x="3983641" y="2371493"/>
                  </a:cubicBezTo>
                  <a:cubicBezTo>
                    <a:pt x="3995928" y="2290816"/>
                    <a:pt x="4009168" y="2211187"/>
                    <a:pt x="4055840" y="2141369"/>
                  </a:cubicBezTo>
                  <a:cubicBezTo>
                    <a:pt x="4067651" y="2123748"/>
                    <a:pt x="4076510" y="2104126"/>
                    <a:pt x="4086701" y="2085457"/>
                  </a:cubicBezTo>
                  <a:cubicBezTo>
                    <a:pt x="4084892" y="2084314"/>
                    <a:pt x="4082987" y="2083266"/>
                    <a:pt x="4081177" y="2082123"/>
                  </a:cubicBezTo>
                  <a:cubicBezTo>
                    <a:pt x="4049078" y="2126224"/>
                    <a:pt x="4016978" y="2170325"/>
                    <a:pt x="3982879" y="2217188"/>
                  </a:cubicBezTo>
                  <a:cubicBezTo>
                    <a:pt x="3952208" y="2161086"/>
                    <a:pt x="3923729" y="2108889"/>
                    <a:pt x="3894963" y="2055929"/>
                  </a:cubicBezTo>
                  <a:cubicBezTo>
                    <a:pt x="3927824" y="2048214"/>
                    <a:pt x="3959447" y="2062978"/>
                    <a:pt x="3986498" y="2045547"/>
                  </a:cubicBezTo>
                  <a:cubicBezTo>
                    <a:pt x="4043363" y="2008876"/>
                    <a:pt x="4102418" y="1979063"/>
                    <a:pt x="4176903" y="1984587"/>
                  </a:cubicBezTo>
                  <a:cubicBezTo>
                    <a:pt x="4120039" y="1955060"/>
                    <a:pt x="4073176" y="1971252"/>
                    <a:pt x="4028885" y="2000399"/>
                  </a:cubicBezTo>
                  <a:cubicBezTo>
                    <a:pt x="3988022" y="2027354"/>
                    <a:pt x="3943064" y="2025831"/>
                    <a:pt x="3893153" y="2026212"/>
                  </a:cubicBezTo>
                  <a:cubicBezTo>
                    <a:pt x="3934492" y="1956774"/>
                    <a:pt x="3958019" y="1879431"/>
                    <a:pt x="4041648" y="1852952"/>
                  </a:cubicBezTo>
                  <a:cubicBezTo>
                    <a:pt x="4055840" y="1848475"/>
                    <a:pt x="4065365" y="1837712"/>
                    <a:pt x="4074605" y="1827044"/>
                  </a:cubicBezTo>
                  <a:cubicBezTo>
                    <a:pt x="4088987" y="1810470"/>
                    <a:pt x="4106418" y="1805327"/>
                    <a:pt x="4128611" y="1802945"/>
                  </a:cubicBezTo>
                  <a:cubicBezTo>
                    <a:pt x="4161473" y="1799421"/>
                    <a:pt x="4200811" y="1808375"/>
                    <a:pt x="4221766" y="1769703"/>
                  </a:cubicBezTo>
                  <a:cubicBezTo>
                    <a:pt x="4215861" y="1770846"/>
                    <a:pt x="4209955" y="1772085"/>
                    <a:pt x="4204049" y="1773228"/>
                  </a:cubicBezTo>
                  <a:cubicBezTo>
                    <a:pt x="4179475" y="1790373"/>
                    <a:pt x="4151567" y="1786277"/>
                    <a:pt x="4117181" y="1788849"/>
                  </a:cubicBezTo>
                  <a:cubicBezTo>
                    <a:pt x="4119848" y="1785896"/>
                    <a:pt x="4122039" y="1783038"/>
                    <a:pt x="4124135" y="1780181"/>
                  </a:cubicBezTo>
                  <a:cubicBezTo>
                    <a:pt x="4122515" y="1780181"/>
                    <a:pt x="4120991" y="1780276"/>
                    <a:pt x="4119277" y="1780276"/>
                  </a:cubicBezTo>
                  <a:cubicBezTo>
                    <a:pt x="4120991" y="1780371"/>
                    <a:pt x="4122515" y="1780276"/>
                    <a:pt x="4124135" y="1780181"/>
                  </a:cubicBezTo>
                  <a:cubicBezTo>
                    <a:pt x="4132136" y="1769513"/>
                    <a:pt x="4137470" y="1760845"/>
                    <a:pt x="4149186" y="1757892"/>
                  </a:cubicBezTo>
                  <a:cubicBezTo>
                    <a:pt x="4150519" y="1754749"/>
                    <a:pt x="4153948" y="1750367"/>
                    <a:pt x="4152900" y="1748558"/>
                  </a:cubicBezTo>
                  <a:cubicBezTo>
                    <a:pt x="4149566" y="1742748"/>
                    <a:pt x="4145090" y="1744653"/>
                    <a:pt x="4140613" y="1748558"/>
                  </a:cubicBezTo>
                  <a:cubicBezTo>
                    <a:pt x="4122325" y="1764560"/>
                    <a:pt x="4104037" y="1780752"/>
                    <a:pt x="4085273" y="1796278"/>
                  </a:cubicBezTo>
                  <a:cubicBezTo>
                    <a:pt x="4051649" y="1824377"/>
                    <a:pt x="4014026" y="1845617"/>
                    <a:pt x="3970020" y="1865239"/>
                  </a:cubicBezTo>
                  <a:cubicBezTo>
                    <a:pt x="3970020" y="1824377"/>
                    <a:pt x="3970020" y="1787610"/>
                    <a:pt x="3970020" y="1750844"/>
                  </a:cubicBezTo>
                  <a:cubicBezTo>
                    <a:pt x="3966305" y="1840093"/>
                    <a:pt x="3936111" y="1919150"/>
                    <a:pt x="3887438" y="1993255"/>
                  </a:cubicBezTo>
                  <a:cubicBezTo>
                    <a:pt x="3869531" y="2020496"/>
                    <a:pt x="3858292" y="2028688"/>
                    <a:pt x="3837623" y="1998399"/>
                  </a:cubicBezTo>
                  <a:cubicBezTo>
                    <a:pt x="3827717" y="1983920"/>
                    <a:pt x="3815620" y="1970776"/>
                    <a:pt x="3801047" y="1952869"/>
                  </a:cubicBezTo>
                  <a:cubicBezTo>
                    <a:pt x="3800761" y="1952964"/>
                    <a:pt x="3800570" y="1953155"/>
                    <a:pt x="3800285" y="1953345"/>
                  </a:cubicBezTo>
                  <a:cubicBezTo>
                    <a:pt x="3803428" y="1981063"/>
                    <a:pt x="3818001" y="1997541"/>
                    <a:pt x="3832479" y="2012210"/>
                  </a:cubicBezTo>
                  <a:cubicBezTo>
                    <a:pt x="3854291" y="2034308"/>
                    <a:pt x="3848862" y="2046024"/>
                    <a:pt x="3823621" y="2060025"/>
                  </a:cubicBezTo>
                  <a:cubicBezTo>
                    <a:pt x="3779996" y="2084314"/>
                    <a:pt x="3738277" y="2111746"/>
                    <a:pt x="3687890" y="2142702"/>
                  </a:cubicBezTo>
                  <a:cubicBezTo>
                    <a:pt x="3693890" y="2089077"/>
                    <a:pt x="3683794" y="2044214"/>
                    <a:pt x="3680270" y="1998684"/>
                  </a:cubicBezTo>
                  <a:cubicBezTo>
                    <a:pt x="3678936" y="1981444"/>
                    <a:pt x="3690176" y="1977062"/>
                    <a:pt x="3700653" y="1969824"/>
                  </a:cubicBezTo>
                  <a:cubicBezTo>
                    <a:pt x="3723418" y="1954012"/>
                    <a:pt x="3751707" y="1943820"/>
                    <a:pt x="3760470" y="1913245"/>
                  </a:cubicBezTo>
                  <a:cubicBezTo>
                    <a:pt x="3760470" y="1913150"/>
                    <a:pt x="3760470" y="1913150"/>
                    <a:pt x="3760375" y="1913054"/>
                  </a:cubicBezTo>
                  <a:cubicBezTo>
                    <a:pt x="3739991" y="1926199"/>
                    <a:pt x="3719417" y="1939248"/>
                    <a:pt x="3699129" y="1952583"/>
                  </a:cubicBezTo>
                  <a:cubicBezTo>
                    <a:pt x="3692462" y="1956965"/>
                    <a:pt x="3685128" y="1963061"/>
                    <a:pt x="3677984" y="1958679"/>
                  </a:cubicBezTo>
                  <a:cubicBezTo>
                    <a:pt x="3669221" y="1953345"/>
                    <a:pt x="3670268" y="1941725"/>
                    <a:pt x="3673126" y="1933914"/>
                  </a:cubicBezTo>
                  <a:cubicBezTo>
                    <a:pt x="3679222" y="1917436"/>
                    <a:pt x="3687985" y="1901815"/>
                    <a:pt x="3692938" y="1884765"/>
                  </a:cubicBezTo>
                  <a:cubicBezTo>
                    <a:pt x="3671126" y="1909435"/>
                    <a:pt x="3650266" y="1931819"/>
                    <a:pt x="3655981" y="1971729"/>
                  </a:cubicBezTo>
                  <a:cubicBezTo>
                    <a:pt x="3664839" y="2034022"/>
                    <a:pt x="3675221" y="2096601"/>
                    <a:pt x="3654647" y="2160324"/>
                  </a:cubicBezTo>
                  <a:cubicBezTo>
                    <a:pt x="3645599" y="2188232"/>
                    <a:pt x="3626072" y="2205282"/>
                    <a:pt x="3611404" y="2227284"/>
                  </a:cubicBezTo>
                  <a:cubicBezTo>
                    <a:pt x="3601212" y="2242524"/>
                    <a:pt x="3595973" y="2229951"/>
                    <a:pt x="3589115" y="2222617"/>
                  </a:cubicBezTo>
                  <a:cubicBezTo>
                    <a:pt x="3545967" y="2176611"/>
                    <a:pt x="3516821" y="2122890"/>
                    <a:pt x="3501009" y="2054882"/>
                  </a:cubicBezTo>
                  <a:cubicBezTo>
                    <a:pt x="3495866" y="2094220"/>
                    <a:pt x="3510724" y="2152989"/>
                    <a:pt x="3531203" y="2185755"/>
                  </a:cubicBezTo>
                  <a:cubicBezTo>
                    <a:pt x="3582543" y="2267766"/>
                    <a:pt x="3582543" y="2267766"/>
                    <a:pt x="3524822" y="2344061"/>
                  </a:cubicBezTo>
                  <a:cubicBezTo>
                    <a:pt x="3505391" y="2369683"/>
                    <a:pt x="3485960" y="2395210"/>
                    <a:pt x="3466433" y="2420832"/>
                  </a:cubicBezTo>
                  <a:cubicBezTo>
                    <a:pt x="3452622" y="2415879"/>
                    <a:pt x="3458718" y="2404926"/>
                    <a:pt x="3458718" y="2397687"/>
                  </a:cubicBezTo>
                  <a:cubicBezTo>
                    <a:pt x="3458718" y="2290530"/>
                    <a:pt x="3437954" y="2183755"/>
                    <a:pt x="3461671" y="2075932"/>
                  </a:cubicBezTo>
                  <a:cubicBezTo>
                    <a:pt x="3472244" y="2027926"/>
                    <a:pt x="3498437" y="1994588"/>
                    <a:pt x="3528822" y="1961441"/>
                  </a:cubicBezTo>
                  <a:cubicBezTo>
                    <a:pt x="3564541" y="1922675"/>
                    <a:pt x="3607308" y="1888575"/>
                    <a:pt x="3598640" y="1826377"/>
                  </a:cubicBezTo>
                  <a:cubicBezTo>
                    <a:pt x="3596545" y="1811518"/>
                    <a:pt x="3611785" y="1801803"/>
                    <a:pt x="3621977" y="1792278"/>
                  </a:cubicBezTo>
                  <a:cubicBezTo>
                    <a:pt x="3663506" y="1753416"/>
                    <a:pt x="3705416" y="1714744"/>
                    <a:pt x="3747802" y="1676835"/>
                  </a:cubicBezTo>
                  <a:cubicBezTo>
                    <a:pt x="3766090" y="1660547"/>
                    <a:pt x="3779234" y="1643592"/>
                    <a:pt x="3775901" y="1616922"/>
                  </a:cubicBezTo>
                  <a:cubicBezTo>
                    <a:pt x="3771900" y="1585395"/>
                    <a:pt x="3786378" y="1562820"/>
                    <a:pt x="3813620" y="1546628"/>
                  </a:cubicBezTo>
                  <a:cubicBezTo>
                    <a:pt x="3830193" y="1536722"/>
                    <a:pt x="3843719" y="1521863"/>
                    <a:pt x="3860482" y="1512528"/>
                  </a:cubicBezTo>
                  <a:cubicBezTo>
                    <a:pt x="3897249" y="1491954"/>
                    <a:pt x="3922300" y="1463474"/>
                    <a:pt x="3930491" y="1421469"/>
                  </a:cubicBezTo>
                  <a:cubicBezTo>
                    <a:pt x="3929348" y="1419088"/>
                    <a:pt x="3929729" y="1416992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63734" y="1355461"/>
                    <a:pt x="4019264" y="1367462"/>
                    <a:pt x="4071461" y="1369272"/>
                  </a:cubicBezTo>
                  <a:cubicBezTo>
                    <a:pt x="4078605" y="1368415"/>
                    <a:pt x="4085844" y="1367462"/>
                    <a:pt x="4092988" y="1366605"/>
                  </a:cubicBezTo>
                  <a:cubicBezTo>
                    <a:pt x="4121563" y="1336983"/>
                    <a:pt x="4160901" y="1361652"/>
                    <a:pt x="4189381" y="1350127"/>
                  </a:cubicBezTo>
                  <a:cubicBezTo>
                    <a:pt x="4158615" y="1307360"/>
                    <a:pt x="4124135" y="1337840"/>
                    <a:pt x="4088892" y="1344412"/>
                  </a:cubicBezTo>
                  <a:cubicBezTo>
                    <a:pt x="4065556" y="1348794"/>
                    <a:pt x="4040791" y="1345269"/>
                    <a:pt x="4010597" y="1345269"/>
                  </a:cubicBezTo>
                  <a:cubicBezTo>
                    <a:pt x="4023360" y="1334411"/>
                    <a:pt x="4032218" y="1327077"/>
                    <a:pt x="4040981" y="1319647"/>
                  </a:cubicBezTo>
                  <a:cubicBezTo>
                    <a:pt x="4038314" y="1317075"/>
                    <a:pt x="4035743" y="1314504"/>
                    <a:pt x="4033076" y="1312027"/>
                  </a:cubicBezTo>
                  <a:cubicBezTo>
                    <a:pt x="3988499" y="1353270"/>
                    <a:pt x="3912013" y="1360509"/>
                    <a:pt x="3903250" y="1440329"/>
                  </a:cubicBezTo>
                  <a:cubicBezTo>
                    <a:pt x="3902774" y="1444520"/>
                    <a:pt x="3897249" y="1448616"/>
                    <a:pt x="3893344" y="1451854"/>
                  </a:cubicBezTo>
                  <a:cubicBezTo>
                    <a:pt x="3861149" y="1479286"/>
                    <a:pt x="3826478" y="1502908"/>
                    <a:pt x="3787045" y="1523387"/>
                  </a:cubicBezTo>
                  <a:cubicBezTo>
                    <a:pt x="3790664" y="1452902"/>
                    <a:pt x="3794951" y="1385750"/>
                    <a:pt x="3797141" y="1318599"/>
                  </a:cubicBezTo>
                  <a:cubicBezTo>
                    <a:pt x="3797713" y="1300597"/>
                    <a:pt x="3807238" y="1290215"/>
                    <a:pt x="3817906" y="1278880"/>
                  </a:cubicBezTo>
                  <a:cubicBezTo>
                    <a:pt x="3839432" y="1256020"/>
                    <a:pt x="3859816" y="1232398"/>
                    <a:pt x="3869627" y="1191822"/>
                  </a:cubicBezTo>
                  <a:cubicBezTo>
                    <a:pt x="3845528" y="1223921"/>
                    <a:pt x="3830384" y="1252591"/>
                    <a:pt x="3792855" y="1267736"/>
                  </a:cubicBezTo>
                  <a:cubicBezTo>
                    <a:pt x="3792855" y="1215253"/>
                    <a:pt x="3792855" y="1167723"/>
                    <a:pt x="3792855" y="1120193"/>
                  </a:cubicBezTo>
                  <a:cubicBezTo>
                    <a:pt x="3780282" y="1162104"/>
                    <a:pt x="3787807" y="1206109"/>
                    <a:pt x="3771138" y="1247257"/>
                  </a:cubicBezTo>
                  <a:cubicBezTo>
                    <a:pt x="3742278" y="1241256"/>
                    <a:pt x="3722751" y="1222397"/>
                    <a:pt x="3699986" y="1208490"/>
                  </a:cubicBezTo>
                  <a:cubicBezTo>
                    <a:pt x="3711607" y="1231541"/>
                    <a:pt x="3725799" y="1251067"/>
                    <a:pt x="3751421" y="1261068"/>
                  </a:cubicBezTo>
                  <a:cubicBezTo>
                    <a:pt x="3763899" y="1265926"/>
                    <a:pt x="3775805" y="1271641"/>
                    <a:pt x="3773900" y="1291739"/>
                  </a:cubicBezTo>
                  <a:cubicBezTo>
                    <a:pt x="3762851" y="1405182"/>
                    <a:pt x="3753612" y="1518815"/>
                    <a:pt x="3744182" y="1632353"/>
                  </a:cubicBezTo>
                  <a:cubicBezTo>
                    <a:pt x="3743039" y="1646640"/>
                    <a:pt x="3735991" y="1656737"/>
                    <a:pt x="3725894" y="1665214"/>
                  </a:cubicBezTo>
                  <a:cubicBezTo>
                    <a:pt x="3682270" y="1701504"/>
                    <a:pt x="3638455" y="1737604"/>
                    <a:pt x="3594164" y="1774275"/>
                  </a:cubicBezTo>
                  <a:cubicBezTo>
                    <a:pt x="3583781" y="1758178"/>
                    <a:pt x="3575495" y="1743700"/>
                    <a:pt x="3565589" y="1730460"/>
                  </a:cubicBezTo>
                  <a:cubicBezTo>
                    <a:pt x="3554825" y="1715982"/>
                    <a:pt x="3541681" y="1703314"/>
                    <a:pt x="3531203" y="1688645"/>
                  </a:cubicBezTo>
                  <a:cubicBezTo>
                    <a:pt x="3513773" y="1664357"/>
                    <a:pt x="3518059" y="1570631"/>
                    <a:pt x="3540919" y="1557772"/>
                  </a:cubicBezTo>
                  <a:cubicBezTo>
                    <a:pt x="3584257" y="1533198"/>
                    <a:pt x="3604260" y="1477286"/>
                    <a:pt x="3661410" y="1472237"/>
                  </a:cubicBezTo>
                  <a:cubicBezTo>
                    <a:pt x="3633407" y="1477286"/>
                    <a:pt x="3599117" y="1460427"/>
                    <a:pt x="3583972" y="1502813"/>
                  </a:cubicBezTo>
                  <a:cubicBezTo>
                    <a:pt x="3578638" y="1517862"/>
                    <a:pt x="3557778" y="1530245"/>
                    <a:pt x="3535013" y="1533388"/>
                  </a:cubicBezTo>
                  <a:cubicBezTo>
                    <a:pt x="3535394" y="1485191"/>
                    <a:pt x="3529013" y="1438233"/>
                    <a:pt x="3541300" y="1386417"/>
                  </a:cubicBezTo>
                  <a:cubicBezTo>
                    <a:pt x="3527012" y="1404705"/>
                    <a:pt x="3519964" y="1420136"/>
                    <a:pt x="3519297" y="1437090"/>
                  </a:cubicBezTo>
                  <a:cubicBezTo>
                    <a:pt x="3518440" y="1460331"/>
                    <a:pt x="3519773" y="1483763"/>
                    <a:pt x="3520249" y="1507099"/>
                  </a:cubicBezTo>
                  <a:cubicBezTo>
                    <a:pt x="3520536" y="1521767"/>
                    <a:pt x="3515487" y="1532816"/>
                    <a:pt x="3500628" y="1520624"/>
                  </a:cubicBezTo>
                  <a:cubicBezTo>
                    <a:pt x="3469005" y="1494812"/>
                    <a:pt x="3415761" y="1498050"/>
                    <a:pt x="3399092" y="1451378"/>
                  </a:cubicBezTo>
                  <a:cubicBezTo>
                    <a:pt x="3404521" y="1474047"/>
                    <a:pt x="3404616" y="1498336"/>
                    <a:pt x="3432715" y="1508528"/>
                  </a:cubicBezTo>
                  <a:cubicBezTo>
                    <a:pt x="3509010" y="1536150"/>
                    <a:pt x="3520916" y="1554248"/>
                    <a:pt x="3500723" y="1618923"/>
                  </a:cubicBezTo>
                  <a:cubicBezTo>
                    <a:pt x="3486531" y="1664452"/>
                    <a:pt x="3491674" y="1704076"/>
                    <a:pt x="3530061" y="1738175"/>
                  </a:cubicBezTo>
                  <a:cubicBezTo>
                    <a:pt x="3553968" y="1759416"/>
                    <a:pt x="3570923" y="1786182"/>
                    <a:pt x="3545681" y="1819329"/>
                  </a:cubicBezTo>
                  <a:cubicBezTo>
                    <a:pt x="3543205" y="1822567"/>
                    <a:pt x="3543872" y="1829711"/>
                    <a:pt x="3545300" y="1834283"/>
                  </a:cubicBezTo>
                  <a:cubicBezTo>
                    <a:pt x="3559397" y="1879336"/>
                    <a:pt x="3539395" y="1910197"/>
                    <a:pt x="3506248" y="1938486"/>
                  </a:cubicBezTo>
                  <a:cubicBezTo>
                    <a:pt x="3482816" y="1958489"/>
                    <a:pt x="3463386" y="1983158"/>
                    <a:pt x="3442049" y="2005637"/>
                  </a:cubicBezTo>
                  <a:cubicBezTo>
                    <a:pt x="3408236" y="2041261"/>
                    <a:pt x="3393948" y="2083552"/>
                    <a:pt x="3393948" y="2132606"/>
                  </a:cubicBezTo>
                  <a:cubicBezTo>
                    <a:pt x="3394043" y="2213092"/>
                    <a:pt x="3393377" y="2293388"/>
                    <a:pt x="3398615" y="2373779"/>
                  </a:cubicBezTo>
                  <a:cubicBezTo>
                    <a:pt x="3400616" y="2404068"/>
                    <a:pt x="3398901" y="2434644"/>
                    <a:pt x="3398901" y="2476077"/>
                  </a:cubicBezTo>
                  <a:cubicBezTo>
                    <a:pt x="3355562" y="2403878"/>
                    <a:pt x="3310699" y="2343108"/>
                    <a:pt x="3280886" y="2275767"/>
                  </a:cubicBezTo>
                  <a:cubicBezTo>
                    <a:pt x="3250502" y="2206996"/>
                    <a:pt x="3234881" y="2131749"/>
                    <a:pt x="3212782" y="2059358"/>
                  </a:cubicBezTo>
                  <a:cubicBezTo>
                    <a:pt x="3210401" y="2075741"/>
                    <a:pt x="3212973" y="2090886"/>
                    <a:pt x="3214688" y="2106222"/>
                  </a:cubicBezTo>
                  <a:cubicBezTo>
                    <a:pt x="3230023" y="2237952"/>
                    <a:pt x="3251645" y="2367492"/>
                    <a:pt x="3335179" y="2477220"/>
                  </a:cubicBezTo>
                  <a:cubicBezTo>
                    <a:pt x="3392234" y="2552182"/>
                    <a:pt x="3405473" y="2640860"/>
                    <a:pt x="3412712" y="2731633"/>
                  </a:cubicBezTo>
                  <a:cubicBezTo>
                    <a:pt x="3402997" y="2705535"/>
                    <a:pt x="3385661" y="2679436"/>
                    <a:pt x="3360230" y="2679436"/>
                  </a:cubicBezTo>
                  <a:cubicBezTo>
                    <a:pt x="3330607" y="2679436"/>
                    <a:pt x="3311843" y="2661815"/>
                    <a:pt x="3287744" y="2654671"/>
                  </a:cubicBezTo>
                  <a:cubicBezTo>
                    <a:pt x="3250882" y="2643717"/>
                    <a:pt x="3252883" y="2624477"/>
                    <a:pt x="3271742" y="2601426"/>
                  </a:cubicBezTo>
                  <a:cubicBezTo>
                    <a:pt x="3288411" y="2581043"/>
                    <a:pt x="3288887" y="2564469"/>
                    <a:pt x="3268504" y="2548467"/>
                  </a:cubicBezTo>
                  <a:cubicBezTo>
                    <a:pt x="3248406" y="2532751"/>
                    <a:pt x="3226784" y="2522178"/>
                    <a:pt x="3200781" y="2535513"/>
                  </a:cubicBezTo>
                  <a:cubicBezTo>
                    <a:pt x="3190685" y="2540657"/>
                    <a:pt x="3187827" y="2548944"/>
                    <a:pt x="3193447" y="2557897"/>
                  </a:cubicBezTo>
                  <a:cubicBezTo>
                    <a:pt x="3198876" y="2566374"/>
                    <a:pt x="3207068" y="2571708"/>
                    <a:pt x="3213545" y="2558088"/>
                  </a:cubicBezTo>
                  <a:cubicBezTo>
                    <a:pt x="3220307" y="2543895"/>
                    <a:pt x="3230594" y="2548467"/>
                    <a:pt x="3239357" y="2553897"/>
                  </a:cubicBezTo>
                  <a:cubicBezTo>
                    <a:pt x="3248787" y="2559707"/>
                    <a:pt x="3246025" y="2569613"/>
                    <a:pt x="3243358" y="2578376"/>
                  </a:cubicBezTo>
                  <a:cubicBezTo>
                    <a:pt x="3230404" y="2620953"/>
                    <a:pt x="3165253" y="2657719"/>
                    <a:pt x="3121724" y="2647146"/>
                  </a:cubicBezTo>
                  <a:cubicBezTo>
                    <a:pt x="3071813" y="2635050"/>
                    <a:pt x="3052763" y="2642670"/>
                    <a:pt x="3027140" y="2686294"/>
                  </a:cubicBezTo>
                  <a:cubicBezTo>
                    <a:pt x="2997327" y="2737158"/>
                    <a:pt x="2991612" y="2790593"/>
                    <a:pt x="3009995" y="2846886"/>
                  </a:cubicBezTo>
                  <a:cubicBezTo>
                    <a:pt x="3012281" y="2853839"/>
                    <a:pt x="3019711" y="2866031"/>
                    <a:pt x="3007424" y="2869936"/>
                  </a:cubicBezTo>
                  <a:cubicBezTo>
                    <a:pt x="2998470" y="2872794"/>
                    <a:pt x="2984945" y="2872413"/>
                    <a:pt x="2977801" y="2867364"/>
                  </a:cubicBezTo>
                  <a:cubicBezTo>
                    <a:pt x="2967133" y="2859744"/>
                    <a:pt x="2973800" y="2845647"/>
                    <a:pt x="2975039" y="2834503"/>
                  </a:cubicBezTo>
                  <a:cubicBezTo>
                    <a:pt x="2989898" y="2700677"/>
                    <a:pt x="3004852" y="2566946"/>
                    <a:pt x="3019997" y="2433215"/>
                  </a:cubicBezTo>
                  <a:cubicBezTo>
                    <a:pt x="3042476" y="2235095"/>
                    <a:pt x="3066193" y="2037165"/>
                    <a:pt x="3086767" y="1838855"/>
                  </a:cubicBezTo>
                  <a:cubicBezTo>
                    <a:pt x="3090291" y="1805232"/>
                    <a:pt x="3102007" y="1798088"/>
                    <a:pt x="3131915" y="1801898"/>
                  </a:cubicBezTo>
                  <a:cubicBezTo>
                    <a:pt x="3144679" y="1803517"/>
                    <a:pt x="3164110" y="1812280"/>
                    <a:pt x="3167539" y="1785991"/>
                  </a:cubicBezTo>
                  <a:cubicBezTo>
                    <a:pt x="3177349" y="1710267"/>
                    <a:pt x="3188303" y="1634734"/>
                    <a:pt x="3198590" y="1559106"/>
                  </a:cubicBezTo>
                  <a:cubicBezTo>
                    <a:pt x="3209830" y="1475762"/>
                    <a:pt x="3220593" y="1392323"/>
                    <a:pt x="3232118" y="1309074"/>
                  </a:cubicBezTo>
                  <a:cubicBezTo>
                    <a:pt x="3234690" y="1290500"/>
                    <a:pt x="3240500" y="1277070"/>
                    <a:pt x="3264694" y="1288500"/>
                  </a:cubicBezTo>
                  <a:cubicBezTo>
                    <a:pt x="3308414" y="1308979"/>
                    <a:pt x="3337465" y="1284500"/>
                    <a:pt x="3364611" y="1253734"/>
                  </a:cubicBezTo>
                  <a:cubicBezTo>
                    <a:pt x="3383852" y="1231922"/>
                    <a:pt x="3383852" y="1211919"/>
                    <a:pt x="3362420" y="1193250"/>
                  </a:cubicBezTo>
                  <a:cubicBezTo>
                    <a:pt x="3341084" y="1174581"/>
                    <a:pt x="3321272" y="1177724"/>
                    <a:pt x="3303175" y="1200013"/>
                  </a:cubicBezTo>
                  <a:cubicBezTo>
                    <a:pt x="3317653" y="1208490"/>
                    <a:pt x="3340322" y="1196965"/>
                    <a:pt x="3344609" y="1216682"/>
                  </a:cubicBezTo>
                  <a:cubicBezTo>
                    <a:pt x="3347752" y="1230779"/>
                    <a:pt x="3332512" y="1241066"/>
                    <a:pt x="3322415" y="1251162"/>
                  </a:cubicBezTo>
                  <a:cubicBezTo>
                    <a:pt x="3311366" y="1262307"/>
                    <a:pt x="3300984" y="1261640"/>
                    <a:pt x="3288125" y="1252877"/>
                  </a:cubicBezTo>
                  <a:cubicBezTo>
                    <a:pt x="3269552" y="1240304"/>
                    <a:pt x="3252407" y="1227636"/>
                    <a:pt x="3244596" y="1205252"/>
                  </a:cubicBezTo>
                  <a:cubicBezTo>
                    <a:pt x="3234881" y="1177248"/>
                    <a:pt x="3223736" y="1149816"/>
                    <a:pt x="3213640" y="1122003"/>
                  </a:cubicBezTo>
                  <a:cubicBezTo>
                    <a:pt x="3171444" y="1006084"/>
                    <a:pt x="3129344" y="890165"/>
                    <a:pt x="3087529" y="775103"/>
                  </a:cubicBezTo>
                  <a:cubicBezTo>
                    <a:pt x="3078480" y="775579"/>
                    <a:pt x="3076289" y="780056"/>
                    <a:pt x="3073337" y="784437"/>
                  </a:cubicBezTo>
                  <a:cubicBezTo>
                    <a:pt x="2989136" y="908262"/>
                    <a:pt x="2904744" y="1031992"/>
                    <a:pt x="2820162" y="1155626"/>
                  </a:cubicBezTo>
                  <a:cubicBezTo>
                    <a:pt x="2809304" y="1171438"/>
                    <a:pt x="2800445" y="1191345"/>
                    <a:pt x="2779300" y="1194870"/>
                  </a:cubicBezTo>
                  <a:cubicBezTo>
                    <a:pt x="2758249" y="1198394"/>
                    <a:pt x="2735580" y="1204204"/>
                    <a:pt x="2715673" y="1190774"/>
                  </a:cubicBezTo>
                  <a:cubicBezTo>
                    <a:pt x="2707481" y="1185249"/>
                    <a:pt x="2707196" y="1175629"/>
                    <a:pt x="2711768" y="1166199"/>
                  </a:cubicBezTo>
                  <a:cubicBezTo>
                    <a:pt x="2724150" y="1140863"/>
                    <a:pt x="2747963" y="1154864"/>
                    <a:pt x="2768346" y="1150293"/>
                  </a:cubicBezTo>
                  <a:cubicBezTo>
                    <a:pt x="2753297" y="1128671"/>
                    <a:pt x="2737866" y="1117717"/>
                    <a:pt x="2712815" y="1133243"/>
                  </a:cubicBezTo>
                  <a:cubicBezTo>
                    <a:pt x="2691956" y="1146197"/>
                    <a:pt x="2666429" y="1155150"/>
                    <a:pt x="2674430" y="1187631"/>
                  </a:cubicBezTo>
                  <a:cubicBezTo>
                    <a:pt x="2680621" y="1212586"/>
                    <a:pt x="2683859" y="1240399"/>
                    <a:pt x="2720436" y="1238685"/>
                  </a:cubicBezTo>
                  <a:cubicBezTo>
                    <a:pt x="2737295" y="1237923"/>
                    <a:pt x="2754249" y="1239637"/>
                    <a:pt x="2771013" y="1238589"/>
                  </a:cubicBezTo>
                  <a:cubicBezTo>
                    <a:pt x="2787301" y="1237541"/>
                    <a:pt x="2796064" y="1241828"/>
                    <a:pt x="2793016" y="1260020"/>
                  </a:cubicBezTo>
                  <a:cubicBezTo>
                    <a:pt x="2785586" y="1303359"/>
                    <a:pt x="2778157" y="1346793"/>
                    <a:pt x="2771489" y="1390227"/>
                  </a:cubicBezTo>
                  <a:cubicBezTo>
                    <a:pt x="2769489" y="1403467"/>
                    <a:pt x="2764250" y="1411849"/>
                    <a:pt x="2750534" y="1414135"/>
                  </a:cubicBezTo>
                  <a:cubicBezTo>
                    <a:pt x="2716054" y="1419660"/>
                    <a:pt x="2681573" y="1425184"/>
                    <a:pt x="2647093" y="1431090"/>
                  </a:cubicBezTo>
                  <a:cubicBezTo>
                    <a:pt x="2625281" y="1434804"/>
                    <a:pt x="2615565" y="1428804"/>
                    <a:pt x="2612612" y="1403943"/>
                  </a:cubicBezTo>
                  <a:cubicBezTo>
                    <a:pt x="2591276" y="1222587"/>
                    <a:pt x="2566702" y="1041707"/>
                    <a:pt x="2554415" y="859399"/>
                  </a:cubicBezTo>
                  <a:cubicBezTo>
                    <a:pt x="2553176" y="841587"/>
                    <a:pt x="2556129" y="828633"/>
                    <a:pt x="2573941" y="817584"/>
                  </a:cubicBezTo>
                  <a:cubicBezTo>
                    <a:pt x="2601373" y="800534"/>
                    <a:pt x="2624899" y="777579"/>
                    <a:pt x="2644236" y="751100"/>
                  </a:cubicBezTo>
                  <a:cubicBezTo>
                    <a:pt x="2670334" y="715381"/>
                    <a:pt x="2659952" y="682805"/>
                    <a:pt x="2613470" y="653754"/>
                  </a:cubicBezTo>
                  <a:cubicBezTo>
                    <a:pt x="2572988" y="628418"/>
                    <a:pt x="2554319" y="634514"/>
                    <a:pt x="2529364" y="683758"/>
                  </a:cubicBezTo>
                  <a:cubicBezTo>
                    <a:pt x="2536317" y="680329"/>
                    <a:pt x="2540603" y="678519"/>
                    <a:pt x="2544699" y="676138"/>
                  </a:cubicBezTo>
                  <a:cubicBezTo>
                    <a:pt x="2571655" y="660517"/>
                    <a:pt x="2585847" y="682139"/>
                    <a:pt x="2600230" y="697093"/>
                  </a:cubicBezTo>
                  <a:cubicBezTo>
                    <a:pt x="2618328" y="715857"/>
                    <a:pt x="2601849" y="730145"/>
                    <a:pt x="2589562" y="743099"/>
                  </a:cubicBezTo>
                  <a:cubicBezTo>
                    <a:pt x="2545366" y="789295"/>
                    <a:pt x="2514219" y="787580"/>
                    <a:pt x="2474500" y="737765"/>
                  </a:cubicBezTo>
                  <a:cubicBezTo>
                    <a:pt x="2405158" y="650801"/>
                    <a:pt x="2343722" y="558218"/>
                    <a:pt x="2280952" y="466683"/>
                  </a:cubicBezTo>
                  <a:cubicBezTo>
                    <a:pt x="2245138" y="414486"/>
                    <a:pt x="2209514" y="362194"/>
                    <a:pt x="2175986" y="308568"/>
                  </a:cubicBezTo>
                  <a:cubicBezTo>
                    <a:pt x="2164747" y="290566"/>
                    <a:pt x="2142077" y="268182"/>
                    <a:pt x="2162651" y="246846"/>
                  </a:cubicBezTo>
                  <a:cubicBezTo>
                    <a:pt x="2182463" y="226367"/>
                    <a:pt x="2195322" y="202555"/>
                    <a:pt x="2208467" y="176552"/>
                  </a:cubicBezTo>
                  <a:cubicBezTo>
                    <a:pt x="2233136" y="214175"/>
                    <a:pt x="2240471" y="214366"/>
                    <a:pt x="2266188" y="181409"/>
                  </a:cubicBezTo>
                  <a:cubicBezTo>
                    <a:pt x="2268474" y="178457"/>
                    <a:pt x="2271236" y="175504"/>
                    <a:pt x="2274380" y="173504"/>
                  </a:cubicBezTo>
                  <a:cubicBezTo>
                    <a:pt x="2286572" y="165788"/>
                    <a:pt x="2304955" y="153406"/>
                    <a:pt x="2289429" y="142071"/>
                  </a:cubicBezTo>
                  <a:cubicBezTo>
                    <a:pt x="2270665" y="128355"/>
                    <a:pt x="2245900" y="88255"/>
                    <a:pt x="2228374" y="109686"/>
                  </a:cubicBezTo>
                  <a:cubicBezTo>
                    <a:pt x="2193131" y="152739"/>
                    <a:pt x="2180844" y="115115"/>
                    <a:pt x="2159699" y="101780"/>
                  </a:cubicBezTo>
                  <a:cubicBezTo>
                    <a:pt x="2153317" y="97780"/>
                    <a:pt x="2146173" y="93589"/>
                    <a:pt x="2138934" y="92446"/>
                  </a:cubicBezTo>
                  <a:cubicBezTo>
                    <a:pt x="2116074" y="88826"/>
                    <a:pt x="2111026" y="80540"/>
                    <a:pt x="2127885" y="62347"/>
                  </a:cubicBezTo>
                  <a:cubicBezTo>
                    <a:pt x="2144363" y="44630"/>
                    <a:pt x="2136077" y="30629"/>
                    <a:pt x="2117503" y="23199"/>
                  </a:cubicBezTo>
                  <a:cubicBezTo>
                    <a:pt x="2107692" y="19294"/>
                    <a:pt x="2098929" y="16055"/>
                    <a:pt x="2091500" y="8245"/>
                  </a:cubicBezTo>
                  <a:cubicBezTo>
                    <a:pt x="2077022" y="-6900"/>
                    <a:pt x="2065782" y="720"/>
                    <a:pt x="2058257" y="15770"/>
                  </a:cubicBezTo>
                  <a:cubicBezTo>
                    <a:pt x="2053114" y="25961"/>
                    <a:pt x="2050923" y="37201"/>
                    <a:pt x="2043779" y="47107"/>
                  </a:cubicBezTo>
                  <a:cubicBezTo>
                    <a:pt x="2029492" y="66824"/>
                    <a:pt x="2035778" y="81492"/>
                    <a:pt x="2059400" y="86636"/>
                  </a:cubicBezTo>
                  <a:cubicBezTo>
                    <a:pt x="2068163" y="88541"/>
                    <a:pt x="2083594" y="89779"/>
                    <a:pt x="2073307" y="99304"/>
                  </a:cubicBezTo>
                  <a:cubicBezTo>
                    <a:pt x="2053495" y="117592"/>
                    <a:pt x="2041970" y="139499"/>
                    <a:pt x="2030540" y="162455"/>
                  </a:cubicBezTo>
                  <a:cubicBezTo>
                    <a:pt x="2026349" y="170837"/>
                    <a:pt x="2015014" y="172170"/>
                    <a:pt x="2010442" y="167503"/>
                  </a:cubicBezTo>
                  <a:cubicBezTo>
                    <a:pt x="1975866" y="132260"/>
                    <a:pt x="1965579" y="164074"/>
                    <a:pt x="1948720" y="186743"/>
                  </a:cubicBezTo>
                  <a:cubicBezTo>
                    <a:pt x="1937671" y="201507"/>
                    <a:pt x="1928717" y="217890"/>
                    <a:pt x="1948244" y="223796"/>
                  </a:cubicBezTo>
                  <a:cubicBezTo>
                    <a:pt x="1970246" y="230463"/>
                    <a:pt x="1998250" y="270373"/>
                    <a:pt x="2013490" y="240369"/>
                  </a:cubicBezTo>
                  <a:cubicBezTo>
                    <a:pt x="2037874" y="192268"/>
                    <a:pt x="2048256" y="224081"/>
                    <a:pt x="2065782" y="239607"/>
                  </a:cubicBezTo>
                  <a:cubicBezTo>
                    <a:pt x="2070449" y="243703"/>
                    <a:pt x="2076831" y="246560"/>
                    <a:pt x="2082927" y="248275"/>
                  </a:cubicBezTo>
                  <a:cubicBezTo>
                    <a:pt x="2124456" y="259800"/>
                    <a:pt x="2128933" y="294662"/>
                    <a:pt x="2120837" y="325237"/>
                  </a:cubicBezTo>
                  <a:cubicBezTo>
                    <a:pt x="2077593" y="488591"/>
                    <a:pt x="2036826" y="652802"/>
                    <a:pt x="1981581" y="812726"/>
                  </a:cubicBezTo>
                  <a:cubicBezTo>
                    <a:pt x="1963960" y="863495"/>
                    <a:pt x="1939957" y="911215"/>
                    <a:pt x="1882616" y="929027"/>
                  </a:cubicBezTo>
                  <a:cubicBezTo>
                    <a:pt x="1851946" y="938552"/>
                    <a:pt x="1825181" y="931217"/>
                    <a:pt x="1808988" y="902928"/>
                  </a:cubicBezTo>
                  <a:cubicBezTo>
                    <a:pt x="1793081" y="875020"/>
                    <a:pt x="1812036" y="856732"/>
                    <a:pt x="1832420" y="841111"/>
                  </a:cubicBezTo>
                  <a:cubicBezTo>
                    <a:pt x="1837468" y="837206"/>
                    <a:pt x="1844516" y="836063"/>
                    <a:pt x="1841183" y="827395"/>
                  </a:cubicBezTo>
                  <a:cubicBezTo>
                    <a:pt x="1790891" y="818727"/>
                    <a:pt x="1757648" y="841587"/>
                    <a:pt x="1754029" y="887593"/>
                  </a:cubicBezTo>
                  <a:cubicBezTo>
                    <a:pt x="1749743" y="941219"/>
                    <a:pt x="1795367" y="993035"/>
                    <a:pt x="1849279" y="994940"/>
                  </a:cubicBezTo>
                  <a:cubicBezTo>
                    <a:pt x="1889189" y="996368"/>
                    <a:pt x="1925669" y="983129"/>
                    <a:pt x="1960721" y="965888"/>
                  </a:cubicBezTo>
                  <a:cubicBezTo>
                    <a:pt x="1978819" y="957030"/>
                    <a:pt x="1987201" y="956363"/>
                    <a:pt x="1989487" y="981033"/>
                  </a:cubicBezTo>
                  <a:cubicBezTo>
                    <a:pt x="1996345" y="1057138"/>
                    <a:pt x="2005298" y="1132957"/>
                    <a:pt x="2014252" y="1208871"/>
                  </a:cubicBezTo>
                  <a:cubicBezTo>
                    <a:pt x="2016919" y="1231731"/>
                    <a:pt x="2013585" y="1241066"/>
                    <a:pt x="1986439" y="1234874"/>
                  </a:cubicBezTo>
                  <a:cubicBezTo>
                    <a:pt x="1916335" y="1218968"/>
                    <a:pt x="1905286" y="1228779"/>
                    <a:pt x="1905857" y="1298216"/>
                  </a:cubicBezTo>
                  <a:cubicBezTo>
                    <a:pt x="1906238" y="1340126"/>
                    <a:pt x="1912906" y="1344221"/>
                    <a:pt x="1954816" y="1327172"/>
                  </a:cubicBezTo>
                  <a:cubicBezTo>
                    <a:pt x="1944529" y="1320981"/>
                    <a:pt x="1927574" y="1320599"/>
                    <a:pt x="1931670" y="1302788"/>
                  </a:cubicBezTo>
                  <a:cubicBezTo>
                    <a:pt x="1934909" y="1288215"/>
                    <a:pt x="1921764" y="1266783"/>
                    <a:pt x="1946720" y="1260878"/>
                  </a:cubicBezTo>
                  <a:cubicBezTo>
                    <a:pt x="1971104" y="1255163"/>
                    <a:pt x="2021015" y="1281642"/>
                    <a:pt x="2022062" y="1300787"/>
                  </a:cubicBezTo>
                  <a:cubicBezTo>
                    <a:pt x="2023967" y="1336411"/>
                    <a:pt x="2009108" y="1366891"/>
                    <a:pt x="1975866" y="1378035"/>
                  </a:cubicBezTo>
                  <a:cubicBezTo>
                    <a:pt x="1945576" y="1388227"/>
                    <a:pt x="1912239" y="1408039"/>
                    <a:pt x="1880902" y="1370415"/>
                  </a:cubicBezTo>
                  <a:cubicBezTo>
                    <a:pt x="1828800" y="1307931"/>
                    <a:pt x="1772793" y="1248781"/>
                    <a:pt x="1718120" y="1188393"/>
                  </a:cubicBezTo>
                  <a:cubicBezTo>
                    <a:pt x="1636776" y="1098667"/>
                    <a:pt x="1555242" y="1009132"/>
                    <a:pt x="1472089" y="917787"/>
                  </a:cubicBezTo>
                  <a:cubicBezTo>
                    <a:pt x="1467707" y="929693"/>
                    <a:pt x="1463802" y="937980"/>
                    <a:pt x="1461707" y="946743"/>
                  </a:cubicBezTo>
                  <a:cubicBezTo>
                    <a:pt x="1417320" y="1123241"/>
                    <a:pt x="1371505" y="1299454"/>
                    <a:pt x="1329976" y="1476619"/>
                  </a:cubicBezTo>
                  <a:cubicBezTo>
                    <a:pt x="1317212" y="1531292"/>
                    <a:pt x="1287209" y="1565297"/>
                    <a:pt x="1239393" y="1588442"/>
                  </a:cubicBezTo>
                  <a:cubicBezTo>
                    <a:pt x="1203960" y="1605587"/>
                    <a:pt x="1174147" y="1590824"/>
                    <a:pt x="1145381" y="1572155"/>
                  </a:cubicBezTo>
                  <a:cubicBezTo>
                    <a:pt x="1128617" y="1561296"/>
                    <a:pt x="1136714" y="1546342"/>
                    <a:pt x="1143191" y="1534150"/>
                  </a:cubicBezTo>
                  <a:cubicBezTo>
                    <a:pt x="1153859" y="1513957"/>
                    <a:pt x="1162145" y="1491383"/>
                    <a:pt x="1184339" y="1479858"/>
                  </a:cubicBezTo>
                  <a:cubicBezTo>
                    <a:pt x="1185482" y="1479286"/>
                    <a:pt x="1188911" y="1481953"/>
                    <a:pt x="1190530" y="1483763"/>
                  </a:cubicBezTo>
                  <a:cubicBezTo>
                    <a:pt x="1205008" y="1499574"/>
                    <a:pt x="1231106" y="1509957"/>
                    <a:pt x="1217105" y="1540627"/>
                  </a:cubicBezTo>
                  <a:cubicBezTo>
                    <a:pt x="1228820" y="1528054"/>
                    <a:pt x="1259396" y="1528435"/>
                    <a:pt x="1242251" y="1499384"/>
                  </a:cubicBezTo>
                  <a:cubicBezTo>
                    <a:pt x="1206151" y="1437948"/>
                    <a:pt x="1166146" y="1435662"/>
                    <a:pt x="1126903" y="1492812"/>
                  </a:cubicBezTo>
                  <a:cubicBezTo>
                    <a:pt x="1119664" y="1503384"/>
                    <a:pt x="1114235" y="1515386"/>
                    <a:pt x="1106805" y="1525863"/>
                  </a:cubicBezTo>
                  <a:cubicBezTo>
                    <a:pt x="1083755" y="1558153"/>
                    <a:pt x="1088327" y="1589490"/>
                    <a:pt x="1118521" y="1610826"/>
                  </a:cubicBezTo>
                  <a:cubicBezTo>
                    <a:pt x="1154906" y="1636544"/>
                    <a:pt x="1135285" y="1648545"/>
                    <a:pt x="1112425" y="1665214"/>
                  </a:cubicBezTo>
                  <a:cubicBezTo>
                    <a:pt x="1097280" y="1676263"/>
                    <a:pt x="1080421" y="1680740"/>
                    <a:pt x="1063276" y="1686169"/>
                  </a:cubicBezTo>
                  <a:cubicBezTo>
                    <a:pt x="1044226" y="1692170"/>
                    <a:pt x="1030986" y="1689408"/>
                    <a:pt x="1029081" y="1660070"/>
                  </a:cubicBezTo>
                  <a:cubicBezTo>
                    <a:pt x="992124" y="1725603"/>
                    <a:pt x="930116" y="1752654"/>
                    <a:pt x="884396" y="1797421"/>
                  </a:cubicBezTo>
                  <a:cubicBezTo>
                    <a:pt x="841343" y="1834187"/>
                    <a:pt x="799243" y="1872192"/>
                    <a:pt x="754952" y="1907435"/>
                  </a:cubicBezTo>
                  <a:cubicBezTo>
                    <a:pt x="723043" y="1932866"/>
                    <a:pt x="711613" y="1965728"/>
                    <a:pt x="705707" y="2004113"/>
                  </a:cubicBezTo>
                  <a:cubicBezTo>
                    <a:pt x="692277" y="2090696"/>
                    <a:pt x="668179" y="2174230"/>
                    <a:pt x="623221" y="2260908"/>
                  </a:cubicBezTo>
                  <a:cubicBezTo>
                    <a:pt x="605600" y="2180231"/>
                    <a:pt x="585407" y="2108508"/>
                    <a:pt x="575691" y="2035546"/>
                  </a:cubicBezTo>
                  <a:cubicBezTo>
                    <a:pt x="569309" y="1987635"/>
                    <a:pt x="602171" y="1945249"/>
                    <a:pt x="618173" y="1900672"/>
                  </a:cubicBezTo>
                  <a:cubicBezTo>
                    <a:pt x="635127" y="1853428"/>
                    <a:pt x="656654" y="1807994"/>
                    <a:pt x="675132" y="1761321"/>
                  </a:cubicBezTo>
                  <a:cubicBezTo>
                    <a:pt x="689229" y="1725698"/>
                    <a:pt x="721614" y="1710934"/>
                    <a:pt x="750761" y="1692646"/>
                  </a:cubicBezTo>
                  <a:cubicBezTo>
                    <a:pt x="789051" y="1668643"/>
                    <a:pt x="829342" y="1647307"/>
                    <a:pt x="848963" y="1601682"/>
                  </a:cubicBezTo>
                  <a:cubicBezTo>
                    <a:pt x="805053" y="1642068"/>
                    <a:pt x="757428" y="1676739"/>
                    <a:pt x="699230" y="1700457"/>
                  </a:cubicBezTo>
                  <a:cubicBezTo>
                    <a:pt x="705136" y="1609493"/>
                    <a:pt x="723805" y="1525863"/>
                    <a:pt x="782860" y="1455569"/>
                  </a:cubicBezTo>
                  <a:cubicBezTo>
                    <a:pt x="797623" y="1437948"/>
                    <a:pt x="819531" y="1433566"/>
                    <a:pt x="838391" y="1423755"/>
                  </a:cubicBezTo>
                  <a:cubicBezTo>
                    <a:pt x="852011" y="1414897"/>
                    <a:pt x="865346" y="1405562"/>
                    <a:pt x="879348" y="1397371"/>
                  </a:cubicBezTo>
                  <a:cubicBezTo>
                    <a:pt x="923258" y="1371368"/>
                    <a:pt x="935165" y="1358890"/>
                    <a:pt x="949452" y="1313741"/>
                  </a:cubicBezTo>
                  <a:cubicBezTo>
                    <a:pt x="909923" y="1369844"/>
                    <a:pt x="861346" y="1393180"/>
                    <a:pt x="809530" y="1415278"/>
                  </a:cubicBezTo>
                  <a:cubicBezTo>
                    <a:pt x="809054" y="1385846"/>
                    <a:pt x="832676" y="1366415"/>
                    <a:pt x="828580" y="1332791"/>
                  </a:cubicBezTo>
                  <a:cubicBezTo>
                    <a:pt x="767525" y="1454426"/>
                    <a:pt x="662940" y="1548819"/>
                    <a:pt x="673132" y="1695313"/>
                  </a:cubicBezTo>
                  <a:cubicBezTo>
                    <a:pt x="625126" y="1623018"/>
                    <a:pt x="597884" y="1546628"/>
                    <a:pt x="571500" y="1469952"/>
                  </a:cubicBezTo>
                  <a:cubicBezTo>
                    <a:pt x="576167" y="1556248"/>
                    <a:pt x="618077" y="1629971"/>
                    <a:pt x="648653" y="1707410"/>
                  </a:cubicBezTo>
                  <a:cubicBezTo>
                    <a:pt x="654368" y="1721792"/>
                    <a:pt x="655320" y="1732461"/>
                    <a:pt x="649224" y="1747129"/>
                  </a:cubicBezTo>
                  <a:cubicBezTo>
                    <a:pt x="620459" y="1815899"/>
                    <a:pt x="592836" y="1885241"/>
                    <a:pt x="566166" y="1954965"/>
                  </a:cubicBezTo>
                  <a:cubicBezTo>
                    <a:pt x="559308" y="1972967"/>
                    <a:pt x="548545" y="1975634"/>
                    <a:pt x="531305" y="1977158"/>
                  </a:cubicBezTo>
                  <a:cubicBezTo>
                    <a:pt x="488347" y="1981158"/>
                    <a:pt x="468249" y="1944678"/>
                    <a:pt x="434912" y="1923723"/>
                  </a:cubicBezTo>
                  <a:cubicBezTo>
                    <a:pt x="451485" y="1967919"/>
                    <a:pt x="474821" y="1997541"/>
                    <a:pt x="520827" y="2000780"/>
                  </a:cubicBezTo>
                  <a:cubicBezTo>
                    <a:pt x="536353" y="2001923"/>
                    <a:pt x="543497" y="2010686"/>
                    <a:pt x="545592" y="2025449"/>
                  </a:cubicBezTo>
                  <a:cubicBezTo>
                    <a:pt x="551879" y="2071455"/>
                    <a:pt x="558451" y="2117366"/>
                    <a:pt x="564928" y="2163276"/>
                  </a:cubicBezTo>
                  <a:cubicBezTo>
                    <a:pt x="575786" y="2229189"/>
                    <a:pt x="584930" y="2295388"/>
                    <a:pt x="598265" y="2360730"/>
                  </a:cubicBezTo>
                  <a:cubicBezTo>
                    <a:pt x="604933" y="2393496"/>
                    <a:pt x="589788" y="2392353"/>
                    <a:pt x="565023" y="2397972"/>
                  </a:cubicBezTo>
                  <a:cubicBezTo>
                    <a:pt x="473583" y="2418356"/>
                    <a:pt x="411766" y="2366349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298228" y="2286244"/>
                    <a:pt x="265843" y="2241953"/>
                    <a:pt x="245650" y="2187946"/>
                  </a:cubicBezTo>
                  <a:cubicBezTo>
                    <a:pt x="238030" y="2182136"/>
                    <a:pt x="238411" y="2173468"/>
                    <a:pt x="237458" y="2165277"/>
                  </a:cubicBezTo>
                  <a:lnTo>
                    <a:pt x="237458" y="2165277"/>
                  </a:lnTo>
                  <a:lnTo>
                    <a:pt x="237458" y="2165277"/>
                  </a:lnTo>
                  <a:cubicBezTo>
                    <a:pt x="204407" y="2121938"/>
                    <a:pt x="194786" y="2078123"/>
                    <a:pt x="234410" y="2033070"/>
                  </a:cubicBezTo>
                  <a:cubicBezTo>
                    <a:pt x="236887" y="2030307"/>
                    <a:pt x="237268" y="2025735"/>
                    <a:pt x="239459" y="2022687"/>
                  </a:cubicBezTo>
                  <a:cubicBezTo>
                    <a:pt x="284893" y="1960965"/>
                    <a:pt x="278130" y="1866954"/>
                    <a:pt x="359855" y="1827520"/>
                  </a:cubicBezTo>
                  <a:cubicBezTo>
                    <a:pt x="359950" y="1827520"/>
                    <a:pt x="358426" y="1824282"/>
                    <a:pt x="357188" y="1821615"/>
                  </a:cubicBezTo>
                  <a:cubicBezTo>
                    <a:pt x="340995" y="1827139"/>
                    <a:pt x="329851" y="1844189"/>
                    <a:pt x="310229" y="1844570"/>
                  </a:cubicBezTo>
                  <a:cubicBezTo>
                    <a:pt x="308610" y="1821995"/>
                    <a:pt x="322421" y="1801517"/>
                    <a:pt x="312896" y="1778276"/>
                  </a:cubicBezTo>
                  <a:cubicBezTo>
                    <a:pt x="273177" y="1867620"/>
                    <a:pt x="268891" y="1971157"/>
                    <a:pt x="193739" y="2047166"/>
                  </a:cubicBezTo>
                  <a:cubicBezTo>
                    <a:pt x="183737" y="1997256"/>
                    <a:pt x="174593" y="1951440"/>
                    <a:pt x="165545" y="1905720"/>
                  </a:cubicBezTo>
                  <a:cubicBezTo>
                    <a:pt x="163639" y="1906006"/>
                    <a:pt x="161735" y="1906292"/>
                    <a:pt x="159830" y="1906482"/>
                  </a:cubicBezTo>
                  <a:cubicBezTo>
                    <a:pt x="161163" y="1934295"/>
                    <a:pt x="162497" y="1962108"/>
                    <a:pt x="164021" y="1993636"/>
                  </a:cubicBezTo>
                  <a:cubicBezTo>
                    <a:pt x="126206" y="1973157"/>
                    <a:pt x="99822" y="1943344"/>
                    <a:pt x="69818" y="1917436"/>
                  </a:cubicBezTo>
                  <a:cubicBezTo>
                    <a:pt x="73247" y="1929533"/>
                    <a:pt x="76962" y="1941725"/>
                    <a:pt x="85154" y="1948392"/>
                  </a:cubicBezTo>
                  <a:cubicBezTo>
                    <a:pt x="144685" y="1996684"/>
                    <a:pt x="171069" y="2058406"/>
                    <a:pt x="187643" y="2133939"/>
                  </a:cubicBezTo>
                  <a:cubicBezTo>
                    <a:pt x="212217" y="2245858"/>
                    <a:pt x="284131" y="2328535"/>
                    <a:pt x="384334" y="2390543"/>
                  </a:cubicBezTo>
                  <a:cubicBezTo>
                    <a:pt x="449294" y="2430834"/>
                    <a:pt x="510350" y="2465219"/>
                    <a:pt x="588931" y="2449788"/>
                  </a:cubicBezTo>
                  <a:cubicBezTo>
                    <a:pt x="609791" y="2445693"/>
                    <a:pt x="622364" y="2452360"/>
                    <a:pt x="629984" y="2474077"/>
                  </a:cubicBezTo>
                  <a:cubicBezTo>
                    <a:pt x="640175" y="2503223"/>
                    <a:pt x="654939" y="2530751"/>
                    <a:pt x="667036" y="2559230"/>
                  </a:cubicBezTo>
                  <a:cubicBezTo>
                    <a:pt x="680561" y="2591235"/>
                    <a:pt x="708089" y="2626572"/>
                    <a:pt x="702373" y="2655052"/>
                  </a:cubicBezTo>
                  <a:cubicBezTo>
                    <a:pt x="696373" y="2685151"/>
                    <a:pt x="648462" y="2693533"/>
                    <a:pt x="619506" y="2712393"/>
                  </a:cubicBezTo>
                  <a:cubicBezTo>
                    <a:pt x="609791" y="2718774"/>
                    <a:pt x="598456" y="2722870"/>
                    <a:pt x="589598" y="2730109"/>
                  </a:cubicBezTo>
                  <a:cubicBezTo>
                    <a:pt x="556641" y="2756970"/>
                    <a:pt x="517874" y="2760970"/>
                    <a:pt x="479393" y="2753064"/>
                  </a:cubicBezTo>
                  <a:cubicBezTo>
                    <a:pt x="382619" y="2733062"/>
                    <a:pt x="285845" y="2738396"/>
                    <a:pt x="188976" y="2748683"/>
                  </a:cubicBezTo>
                  <a:cubicBezTo>
                    <a:pt x="166973" y="2751064"/>
                    <a:pt x="158877" y="2745349"/>
                    <a:pt x="155258" y="2725156"/>
                  </a:cubicBezTo>
                  <a:cubicBezTo>
                    <a:pt x="148685" y="2688294"/>
                    <a:pt x="134207" y="2655433"/>
                    <a:pt x="101060" y="2633145"/>
                  </a:cubicBezTo>
                  <a:cubicBezTo>
                    <a:pt x="122492" y="2666196"/>
                    <a:pt x="137541" y="2701058"/>
                    <a:pt x="138970" y="2738586"/>
                  </a:cubicBezTo>
                  <a:cubicBezTo>
                    <a:pt x="86963" y="2749826"/>
                    <a:pt x="46101" y="2720679"/>
                    <a:pt x="0" y="2713059"/>
                  </a:cubicBezTo>
                  <a:cubicBezTo>
                    <a:pt x="20860" y="2725728"/>
                    <a:pt x="41624" y="2738396"/>
                    <a:pt x="65151" y="2752683"/>
                  </a:cubicBezTo>
                  <a:cubicBezTo>
                    <a:pt x="48387" y="2761542"/>
                    <a:pt x="36481" y="2767923"/>
                    <a:pt x="33052" y="2769733"/>
                  </a:cubicBezTo>
                  <a:cubicBezTo>
                    <a:pt x="146876" y="2770686"/>
                    <a:pt x="268605" y="2764780"/>
                    <a:pt x="395478" y="2775924"/>
                  </a:cubicBezTo>
                  <a:cubicBezTo>
                    <a:pt x="311372" y="2900606"/>
                    <a:pt x="311182" y="2900892"/>
                    <a:pt x="224695" y="2922895"/>
                  </a:cubicBezTo>
                  <a:cubicBezTo>
                    <a:pt x="202121" y="2928610"/>
                    <a:pt x="179451" y="2933754"/>
                    <a:pt x="156686" y="2938326"/>
                  </a:cubicBezTo>
                  <a:cubicBezTo>
                    <a:pt x="126492" y="2944422"/>
                    <a:pt x="105061" y="2963376"/>
                    <a:pt x="84677" y="2985760"/>
                  </a:cubicBezTo>
                  <a:cubicBezTo>
                    <a:pt x="121730" y="2975664"/>
                    <a:pt x="154210" y="2946231"/>
                    <a:pt x="199358" y="2961186"/>
                  </a:cubicBezTo>
                  <a:cubicBezTo>
                    <a:pt x="168497" y="3010620"/>
                    <a:pt x="149924" y="3066818"/>
                    <a:pt x="94107" y="3095583"/>
                  </a:cubicBezTo>
                  <a:cubicBezTo>
                    <a:pt x="146114" y="3088535"/>
                    <a:pt x="187071" y="3068628"/>
                    <a:pt x="207359" y="3016335"/>
                  </a:cubicBezTo>
                  <a:cubicBezTo>
                    <a:pt x="218599" y="2987284"/>
                    <a:pt x="226695" y="2953089"/>
                    <a:pt x="266224" y="2946327"/>
                  </a:cubicBezTo>
                  <a:cubicBezTo>
                    <a:pt x="325660" y="2936135"/>
                    <a:pt x="364903" y="2900035"/>
                    <a:pt x="392430" y="2848410"/>
                  </a:cubicBezTo>
                  <a:cubicBezTo>
                    <a:pt x="399098" y="2835932"/>
                    <a:pt x="407480" y="2824216"/>
                    <a:pt x="416052" y="2812977"/>
                  </a:cubicBezTo>
                  <a:cubicBezTo>
                    <a:pt x="426530" y="2799261"/>
                    <a:pt x="505206" y="2805166"/>
                    <a:pt x="511874" y="2820120"/>
                  </a:cubicBezTo>
                  <a:cubicBezTo>
                    <a:pt x="513493" y="2823835"/>
                    <a:pt x="511016" y="2829740"/>
                    <a:pt x="509683" y="2834503"/>
                  </a:cubicBezTo>
                  <a:cubicBezTo>
                    <a:pt x="491109" y="2896606"/>
                    <a:pt x="471964" y="2956328"/>
                    <a:pt x="407575" y="2991285"/>
                  </a:cubicBezTo>
                  <a:cubicBezTo>
                    <a:pt x="379190" y="3006620"/>
                    <a:pt x="350711" y="3021860"/>
                    <a:pt x="312325" y="3035480"/>
                  </a:cubicBezTo>
                  <a:cubicBezTo>
                    <a:pt x="346615" y="3044815"/>
                    <a:pt x="369570" y="3032242"/>
                    <a:pt x="396335" y="3024813"/>
                  </a:cubicBezTo>
                  <a:cubicBezTo>
                    <a:pt x="385667" y="3062341"/>
                    <a:pt x="375190" y="3094440"/>
                    <a:pt x="350520" y="3131493"/>
                  </a:cubicBezTo>
                  <a:cubicBezTo>
                    <a:pt x="388239" y="3105489"/>
                    <a:pt x="409289" y="3081581"/>
                    <a:pt x="414052" y="3045196"/>
                  </a:cubicBezTo>
                  <a:cubicBezTo>
                    <a:pt x="417386" y="3020145"/>
                    <a:pt x="430625" y="3001000"/>
                    <a:pt x="452057" y="2985284"/>
                  </a:cubicBezTo>
                  <a:cubicBezTo>
                    <a:pt x="496633" y="2952613"/>
                    <a:pt x="530733" y="2911941"/>
                    <a:pt x="541496" y="2854791"/>
                  </a:cubicBezTo>
                  <a:cubicBezTo>
                    <a:pt x="544830" y="2836884"/>
                    <a:pt x="547973" y="2816882"/>
                    <a:pt x="569214" y="2806785"/>
                  </a:cubicBezTo>
                  <a:cubicBezTo>
                    <a:pt x="614744" y="2785164"/>
                    <a:pt x="659606" y="2761922"/>
                    <a:pt x="704469" y="2738967"/>
                  </a:cubicBezTo>
                  <a:cubicBezTo>
                    <a:pt x="721138" y="2730490"/>
                    <a:pt x="730377" y="2730204"/>
                    <a:pt x="738378" y="2751826"/>
                  </a:cubicBezTo>
                  <a:cubicBezTo>
                    <a:pt x="775811" y="2852124"/>
                    <a:pt x="815054" y="2951851"/>
                    <a:pt x="854964" y="3051197"/>
                  </a:cubicBezTo>
                  <a:cubicBezTo>
                    <a:pt x="861822" y="3068151"/>
                    <a:pt x="858965" y="3074533"/>
                    <a:pt x="843820" y="3084439"/>
                  </a:cubicBezTo>
                  <a:cubicBezTo>
                    <a:pt x="789432" y="3120063"/>
                    <a:pt x="741712" y="3162449"/>
                    <a:pt x="703517" y="3216551"/>
                  </a:cubicBezTo>
                  <a:cubicBezTo>
                    <a:pt x="676085" y="3255413"/>
                    <a:pt x="640175" y="3287798"/>
                    <a:pt x="601313" y="3316373"/>
                  </a:cubicBezTo>
                  <a:cubicBezTo>
                    <a:pt x="583883" y="3329231"/>
                    <a:pt x="563690" y="3339900"/>
                    <a:pt x="553212" y="3360664"/>
                  </a:cubicBezTo>
                  <a:cubicBezTo>
                    <a:pt x="567309" y="3370761"/>
                    <a:pt x="583406" y="3365522"/>
                    <a:pt x="598456" y="3365522"/>
                  </a:cubicBezTo>
                  <a:cubicBezTo>
                    <a:pt x="1732312" y="3365808"/>
                    <a:pt x="2866168" y="3365808"/>
                    <a:pt x="4000119" y="3365808"/>
                  </a:cubicBezTo>
                  <a:cubicBezTo>
                    <a:pt x="4004310" y="3364664"/>
                    <a:pt x="4007644" y="3363140"/>
                    <a:pt x="4010216" y="3361331"/>
                  </a:cubicBezTo>
                  <a:cubicBezTo>
                    <a:pt x="4009644" y="3360855"/>
                    <a:pt x="4008978" y="3360473"/>
                    <a:pt x="4008406" y="3359902"/>
                  </a:cubicBezTo>
                  <a:cubicBezTo>
                    <a:pt x="4018883" y="3311801"/>
                    <a:pt x="3994309" y="3274939"/>
                    <a:pt x="3969068" y="3238363"/>
                  </a:cubicBezTo>
                  <a:lnTo>
                    <a:pt x="3969068" y="3238363"/>
                  </a:lnTo>
                  <a:cubicBezTo>
                    <a:pt x="3860768" y="3131016"/>
                    <a:pt x="3726371" y="3066151"/>
                    <a:pt x="3581210" y="3004334"/>
                  </a:cubicBezTo>
                  <a:cubicBezTo>
                    <a:pt x="3627787" y="2977188"/>
                    <a:pt x="3669506" y="2953375"/>
                    <a:pt x="3698843" y="2913846"/>
                  </a:cubicBezTo>
                  <a:cubicBezTo>
                    <a:pt x="3717227" y="2888986"/>
                    <a:pt x="3741325" y="2868222"/>
                    <a:pt x="3758756" y="2842885"/>
                  </a:cubicBezTo>
                  <a:cubicBezTo>
                    <a:pt x="3783711" y="2806785"/>
                    <a:pt x="3819239" y="2792879"/>
                    <a:pt x="3859435" y="2785354"/>
                  </a:cubicBezTo>
                  <a:cubicBezTo>
                    <a:pt x="4025170" y="2708964"/>
                    <a:pt x="4174712" y="2607237"/>
                    <a:pt x="4316540" y="2493603"/>
                  </a:cubicBezTo>
                  <a:cubicBezTo>
                    <a:pt x="4331970" y="2481221"/>
                    <a:pt x="4349496" y="2473887"/>
                    <a:pt x="4367403" y="2466743"/>
                  </a:cubicBezTo>
                  <a:cubicBezTo>
                    <a:pt x="4367403" y="2453789"/>
                    <a:pt x="4367403" y="2440835"/>
                    <a:pt x="4367403" y="2427786"/>
                  </a:cubicBezTo>
                  <a:cubicBezTo>
                    <a:pt x="4336256" y="2427119"/>
                    <a:pt x="4316445" y="2450550"/>
                    <a:pt x="4292251" y="2464076"/>
                  </a:cubicBezTo>
                  <a:cubicBezTo>
                    <a:pt x="4255389" y="2484650"/>
                    <a:pt x="4220337" y="2508367"/>
                    <a:pt x="4181285" y="2532751"/>
                  </a:cubicBezTo>
                  <a:cubicBezTo>
                    <a:pt x="4177761" y="2488650"/>
                    <a:pt x="4193953" y="2452455"/>
                    <a:pt x="4199287" y="2414736"/>
                  </a:cubicBezTo>
                  <a:cubicBezTo>
                    <a:pt x="4206526" y="2363682"/>
                    <a:pt x="4217956" y="2313295"/>
                    <a:pt x="4227957" y="2262717"/>
                  </a:cubicBezTo>
                  <a:cubicBezTo>
                    <a:pt x="4229672" y="2253954"/>
                    <a:pt x="4231005" y="2243763"/>
                    <a:pt x="4236244" y="2237095"/>
                  </a:cubicBezTo>
                  <a:cubicBezTo>
                    <a:pt x="4276630" y="2186136"/>
                    <a:pt x="4313587" y="2131844"/>
                    <a:pt x="4367403" y="2093077"/>
                  </a:cubicBezTo>
                  <a:cubicBezTo>
                    <a:pt x="4367403" y="2085266"/>
                    <a:pt x="4367403" y="2077551"/>
                    <a:pt x="4367403" y="2069741"/>
                  </a:cubicBezTo>
                  <a:cubicBezTo>
                    <a:pt x="4343876" y="2069360"/>
                    <a:pt x="4336733" y="2090982"/>
                    <a:pt x="4323874" y="2103745"/>
                  </a:cubicBezTo>
                  <a:cubicBezTo>
                    <a:pt x="4295775" y="2131653"/>
                    <a:pt x="4270248" y="2162133"/>
                    <a:pt x="4242912" y="2192328"/>
                  </a:cubicBezTo>
                  <a:cubicBezTo>
                    <a:pt x="4242912" y="2140988"/>
                    <a:pt x="4242912" y="2092029"/>
                    <a:pt x="4242912" y="2042975"/>
                  </a:cubicBezTo>
                  <a:cubicBezTo>
                    <a:pt x="4242721" y="2028879"/>
                    <a:pt x="4253961" y="2026497"/>
                    <a:pt x="4263295" y="2022973"/>
                  </a:cubicBezTo>
                  <a:close/>
                  <a:moveTo>
                    <a:pt x="2061782" y="152739"/>
                  </a:moveTo>
                  <a:cubicBezTo>
                    <a:pt x="2061305" y="142357"/>
                    <a:pt x="2068449" y="135880"/>
                    <a:pt x="2076450" y="132165"/>
                  </a:cubicBezTo>
                  <a:cubicBezTo>
                    <a:pt x="2086261" y="127498"/>
                    <a:pt x="2084356" y="138547"/>
                    <a:pt x="2087499" y="142262"/>
                  </a:cubicBezTo>
                  <a:cubicBezTo>
                    <a:pt x="2091881" y="156930"/>
                    <a:pt x="2079593" y="155787"/>
                    <a:pt x="2072259" y="158835"/>
                  </a:cubicBezTo>
                  <a:cubicBezTo>
                    <a:pt x="2066544" y="161312"/>
                    <a:pt x="2061972" y="159502"/>
                    <a:pt x="2061782" y="152739"/>
                  </a:cubicBezTo>
                  <a:close/>
                  <a:moveTo>
                    <a:pt x="2073116" y="206555"/>
                  </a:moveTo>
                  <a:cubicBezTo>
                    <a:pt x="2071973" y="200269"/>
                    <a:pt x="2079879" y="200364"/>
                    <a:pt x="2084546" y="200078"/>
                  </a:cubicBezTo>
                  <a:cubicBezTo>
                    <a:pt x="2106263" y="198650"/>
                    <a:pt x="2103501" y="214271"/>
                    <a:pt x="2106930" y="231225"/>
                  </a:cubicBezTo>
                  <a:cubicBezTo>
                    <a:pt x="2090071" y="225320"/>
                    <a:pt x="2076069" y="222557"/>
                    <a:pt x="2073116" y="206555"/>
                  </a:cubicBezTo>
                  <a:close/>
                  <a:moveTo>
                    <a:pt x="1684211" y="1529387"/>
                  </a:moveTo>
                  <a:cubicBezTo>
                    <a:pt x="1729454" y="1530245"/>
                    <a:pt x="1755076" y="1549676"/>
                    <a:pt x="1768412" y="1594062"/>
                  </a:cubicBezTo>
                  <a:cubicBezTo>
                    <a:pt x="1777270" y="1623590"/>
                    <a:pt x="1785652" y="1653308"/>
                    <a:pt x="1794129" y="1683026"/>
                  </a:cubicBezTo>
                  <a:cubicBezTo>
                    <a:pt x="1798225" y="1697599"/>
                    <a:pt x="1799558" y="1706933"/>
                    <a:pt x="1778794" y="1713411"/>
                  </a:cubicBezTo>
                  <a:cubicBezTo>
                    <a:pt x="1697641" y="1738747"/>
                    <a:pt x="1697546" y="1740081"/>
                    <a:pt x="1676876" y="1660642"/>
                  </a:cubicBezTo>
                  <a:cubicBezTo>
                    <a:pt x="1668494" y="1628352"/>
                    <a:pt x="1662017" y="1595586"/>
                    <a:pt x="1655731" y="1562820"/>
                  </a:cubicBezTo>
                  <a:cubicBezTo>
                    <a:pt x="1649540" y="1531292"/>
                    <a:pt x="1652111" y="1528816"/>
                    <a:pt x="1684211" y="1529387"/>
                  </a:cubicBezTo>
                  <a:close/>
                  <a:moveTo>
                    <a:pt x="1551622" y="1608445"/>
                  </a:moveTo>
                  <a:cubicBezTo>
                    <a:pt x="1564576" y="1574536"/>
                    <a:pt x="1591437" y="1556248"/>
                    <a:pt x="1626108" y="1539865"/>
                  </a:cubicBezTo>
                  <a:cubicBezTo>
                    <a:pt x="1641253" y="1602158"/>
                    <a:pt x="1656017" y="1662928"/>
                    <a:pt x="1670780" y="1723698"/>
                  </a:cubicBezTo>
                  <a:cubicBezTo>
                    <a:pt x="1674019" y="1737128"/>
                    <a:pt x="1667161" y="1740081"/>
                    <a:pt x="1655064" y="1743414"/>
                  </a:cubicBezTo>
                  <a:cubicBezTo>
                    <a:pt x="1563148" y="1768274"/>
                    <a:pt x="1581150" y="1773990"/>
                    <a:pt x="1562481" y="1687121"/>
                  </a:cubicBezTo>
                  <a:cubicBezTo>
                    <a:pt x="1556861" y="1661404"/>
                    <a:pt x="1540764" y="1636925"/>
                    <a:pt x="1551622" y="1608445"/>
                  </a:cubicBezTo>
                  <a:close/>
                  <a:moveTo>
                    <a:pt x="1452944" y="2844980"/>
                  </a:moveTo>
                  <a:cubicBezTo>
                    <a:pt x="1383697" y="2872031"/>
                    <a:pt x="1311212" y="2886795"/>
                    <a:pt x="1237297" y="2860983"/>
                  </a:cubicBezTo>
                  <a:cubicBezTo>
                    <a:pt x="1194911" y="2846219"/>
                    <a:pt x="1174814" y="2816310"/>
                    <a:pt x="1173290" y="2767256"/>
                  </a:cubicBezTo>
                  <a:cubicBezTo>
                    <a:pt x="1191768" y="2777067"/>
                    <a:pt x="1201103" y="2797070"/>
                    <a:pt x="1221200" y="2801737"/>
                  </a:cubicBezTo>
                  <a:cubicBezTo>
                    <a:pt x="1244156" y="2807071"/>
                    <a:pt x="1239488" y="2834598"/>
                    <a:pt x="1257872" y="2847457"/>
                  </a:cubicBezTo>
                  <a:cubicBezTo>
                    <a:pt x="1269301" y="2798213"/>
                    <a:pt x="1309116" y="2811357"/>
                    <a:pt x="1341977" y="2809929"/>
                  </a:cubicBezTo>
                  <a:cubicBezTo>
                    <a:pt x="1373315" y="2808500"/>
                    <a:pt x="1409795" y="2793260"/>
                    <a:pt x="1429322" y="2839837"/>
                  </a:cubicBezTo>
                  <a:cubicBezTo>
                    <a:pt x="1432274" y="2791260"/>
                    <a:pt x="1477899" y="2782401"/>
                    <a:pt x="1500378" y="2746397"/>
                  </a:cubicBezTo>
                  <a:cubicBezTo>
                    <a:pt x="1506760" y="2795260"/>
                    <a:pt x="1490758" y="2830217"/>
                    <a:pt x="1452944" y="2844980"/>
                  </a:cubicBezTo>
                  <a:close/>
                  <a:moveTo>
                    <a:pt x="1223963" y="2645908"/>
                  </a:moveTo>
                  <a:cubicBezTo>
                    <a:pt x="1234726" y="2674959"/>
                    <a:pt x="1248061" y="2701058"/>
                    <a:pt x="1292733" y="2701820"/>
                  </a:cubicBezTo>
                  <a:cubicBezTo>
                    <a:pt x="1259491" y="2727537"/>
                    <a:pt x="1234059" y="2731823"/>
                    <a:pt x="1212818" y="2707344"/>
                  </a:cubicBezTo>
                  <a:cubicBezTo>
                    <a:pt x="1195197" y="2687056"/>
                    <a:pt x="1199388" y="2664863"/>
                    <a:pt x="1223963" y="2645908"/>
                  </a:cubicBezTo>
                  <a:close/>
                  <a:moveTo>
                    <a:pt x="1304639" y="2774686"/>
                  </a:moveTo>
                  <a:cubicBezTo>
                    <a:pt x="1310259" y="2750112"/>
                    <a:pt x="1323594" y="2729633"/>
                    <a:pt x="1337310" y="2706297"/>
                  </a:cubicBezTo>
                  <a:cubicBezTo>
                    <a:pt x="1348835" y="2730680"/>
                    <a:pt x="1358456" y="2751159"/>
                    <a:pt x="1369505" y="2774686"/>
                  </a:cubicBezTo>
                  <a:cubicBezTo>
                    <a:pt x="1346549" y="2774686"/>
                    <a:pt x="1326833" y="2774686"/>
                    <a:pt x="1304639" y="2774686"/>
                  </a:cubicBezTo>
                  <a:close/>
                  <a:moveTo>
                    <a:pt x="1379506" y="2701725"/>
                  </a:moveTo>
                  <a:cubicBezTo>
                    <a:pt x="1414463" y="2689152"/>
                    <a:pt x="1430274" y="2667244"/>
                    <a:pt x="1438656" y="2634288"/>
                  </a:cubicBezTo>
                  <a:cubicBezTo>
                    <a:pt x="1460373" y="2652290"/>
                    <a:pt x="1469231" y="2670768"/>
                    <a:pt x="1456468" y="2691914"/>
                  </a:cubicBezTo>
                  <a:cubicBezTo>
                    <a:pt x="1439037" y="2720679"/>
                    <a:pt x="1412558" y="2717060"/>
                    <a:pt x="1379506" y="2701725"/>
                  </a:cubicBezTo>
                  <a:close/>
                  <a:moveTo>
                    <a:pt x="1652969" y="2861745"/>
                  </a:moveTo>
                  <a:cubicBezTo>
                    <a:pt x="1627061" y="2860125"/>
                    <a:pt x="1600962" y="2859839"/>
                    <a:pt x="1575340" y="2856411"/>
                  </a:cubicBezTo>
                  <a:cubicBezTo>
                    <a:pt x="1551908" y="2853267"/>
                    <a:pt x="1565148" y="2838122"/>
                    <a:pt x="1568768" y="2827359"/>
                  </a:cubicBezTo>
                  <a:cubicBezTo>
                    <a:pt x="1590770" y="2761732"/>
                    <a:pt x="1588961" y="2697629"/>
                    <a:pt x="1555909" y="2635907"/>
                  </a:cubicBezTo>
                  <a:cubicBezTo>
                    <a:pt x="1534668" y="2596188"/>
                    <a:pt x="1501140" y="2579900"/>
                    <a:pt x="1461040" y="2588377"/>
                  </a:cubicBezTo>
                  <a:cubicBezTo>
                    <a:pt x="1453610" y="2595235"/>
                    <a:pt x="1447419" y="2604570"/>
                    <a:pt x="1436180" y="2591806"/>
                  </a:cubicBezTo>
                  <a:cubicBezTo>
                    <a:pt x="1425512" y="2579805"/>
                    <a:pt x="1409700" y="2576756"/>
                    <a:pt x="1394555" y="2574375"/>
                  </a:cubicBezTo>
                  <a:cubicBezTo>
                    <a:pt x="1353788" y="2567994"/>
                    <a:pt x="1342072" y="2552849"/>
                    <a:pt x="1362551" y="2518178"/>
                  </a:cubicBezTo>
                  <a:cubicBezTo>
                    <a:pt x="1379411" y="2489508"/>
                    <a:pt x="1372267" y="2473982"/>
                    <a:pt x="1349312" y="2458742"/>
                  </a:cubicBezTo>
                  <a:cubicBezTo>
                    <a:pt x="1322356" y="2440835"/>
                    <a:pt x="1294447" y="2437596"/>
                    <a:pt x="1266825" y="2457694"/>
                  </a:cubicBezTo>
                  <a:cubicBezTo>
                    <a:pt x="1256919" y="2464838"/>
                    <a:pt x="1253585" y="2475982"/>
                    <a:pt x="1262253" y="2484078"/>
                  </a:cubicBezTo>
                  <a:cubicBezTo>
                    <a:pt x="1270635" y="2491889"/>
                    <a:pt x="1280636" y="2495508"/>
                    <a:pt x="1285494" y="2476268"/>
                  </a:cubicBezTo>
                  <a:cubicBezTo>
                    <a:pt x="1288447" y="2464743"/>
                    <a:pt x="1302830" y="2462552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4926" y="2473791"/>
                    <a:pt x="1314926" y="2473791"/>
                  </a:cubicBezTo>
                  <a:cubicBezTo>
                    <a:pt x="1334643" y="2521512"/>
                    <a:pt x="1306925" y="2573613"/>
                    <a:pt x="1259967" y="2583996"/>
                  </a:cubicBezTo>
                  <a:cubicBezTo>
                    <a:pt x="1228916" y="2590854"/>
                    <a:pt x="1200436" y="2603141"/>
                    <a:pt x="1166622" y="2604093"/>
                  </a:cubicBezTo>
                  <a:cubicBezTo>
                    <a:pt x="1127474" y="2605141"/>
                    <a:pt x="1091089" y="2669054"/>
                    <a:pt x="1089184" y="2719822"/>
                  </a:cubicBezTo>
                  <a:cubicBezTo>
                    <a:pt x="1086326" y="2798880"/>
                    <a:pt x="1107281" y="2868793"/>
                    <a:pt x="1167765" y="2925657"/>
                  </a:cubicBezTo>
                  <a:cubicBezTo>
                    <a:pt x="1113282" y="2947851"/>
                    <a:pt x="1061942" y="2968901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992029" y="2995952"/>
                    <a:pt x="972312" y="3033480"/>
                    <a:pt x="955739" y="2987855"/>
                  </a:cubicBezTo>
                  <a:cubicBezTo>
                    <a:pt x="919163" y="2930991"/>
                    <a:pt x="890207" y="2870031"/>
                    <a:pt x="861822" y="2808881"/>
                  </a:cubicBezTo>
                  <a:cubicBezTo>
                    <a:pt x="856202" y="2796879"/>
                    <a:pt x="848011" y="2783163"/>
                    <a:pt x="860393" y="2769733"/>
                  </a:cubicBezTo>
                  <a:cubicBezTo>
                    <a:pt x="860393" y="2769733"/>
                    <a:pt x="860393" y="2769733"/>
                    <a:pt x="860393" y="2769733"/>
                  </a:cubicBezTo>
                  <a:cubicBezTo>
                    <a:pt x="870680" y="2706773"/>
                    <a:pt x="905256" y="2653528"/>
                    <a:pt x="930116" y="2596473"/>
                  </a:cubicBezTo>
                  <a:cubicBezTo>
                    <a:pt x="940784" y="2571899"/>
                    <a:pt x="956120" y="2549325"/>
                    <a:pt x="966026" y="2524560"/>
                  </a:cubicBezTo>
                  <a:cubicBezTo>
                    <a:pt x="980313" y="2489031"/>
                    <a:pt x="1003554" y="2463885"/>
                    <a:pt x="1038892" y="2449693"/>
                  </a:cubicBezTo>
                  <a:cubicBezTo>
                    <a:pt x="1038796" y="2446645"/>
                    <a:pt x="1039940" y="2445978"/>
                    <a:pt x="1041559" y="2446455"/>
                  </a:cubicBezTo>
                  <a:cubicBezTo>
                    <a:pt x="1045083" y="2443121"/>
                    <a:pt x="1049846" y="2442168"/>
                    <a:pt x="1054799" y="2441787"/>
                  </a:cubicBezTo>
                  <a:cubicBezTo>
                    <a:pt x="1087565" y="2399306"/>
                    <a:pt x="1129284" y="2416356"/>
                    <a:pt x="1171099" y="2426833"/>
                  </a:cubicBezTo>
                  <a:cubicBezTo>
                    <a:pt x="1163574" y="2408736"/>
                    <a:pt x="1143762" y="2408736"/>
                    <a:pt x="1133856" y="2391114"/>
                  </a:cubicBezTo>
                  <a:cubicBezTo>
                    <a:pt x="1159859" y="2369588"/>
                    <a:pt x="1186625" y="2347395"/>
                    <a:pt x="1220343" y="2319486"/>
                  </a:cubicBezTo>
                  <a:cubicBezTo>
                    <a:pt x="1144715" y="2345394"/>
                    <a:pt x="1083374" y="2382447"/>
                    <a:pt x="1016032" y="2405402"/>
                  </a:cubicBezTo>
                  <a:cubicBezTo>
                    <a:pt x="961263" y="2424071"/>
                    <a:pt x="949262" y="2416737"/>
                    <a:pt x="954119" y="2357396"/>
                  </a:cubicBezTo>
                  <a:cubicBezTo>
                    <a:pt x="954500" y="2352252"/>
                    <a:pt x="955643" y="2347204"/>
                    <a:pt x="956501" y="2342061"/>
                  </a:cubicBezTo>
                  <a:cubicBezTo>
                    <a:pt x="955358" y="2333107"/>
                    <a:pt x="954786" y="2324344"/>
                    <a:pt x="962501" y="2317581"/>
                  </a:cubicBezTo>
                  <a:cubicBezTo>
                    <a:pt x="959263" y="2298531"/>
                    <a:pt x="976598" y="2281482"/>
                    <a:pt x="966978" y="2258907"/>
                  </a:cubicBezTo>
                  <a:cubicBezTo>
                    <a:pt x="957548" y="2280624"/>
                    <a:pt x="949071" y="2300151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31545" y="2362254"/>
                    <a:pt x="924116" y="2403783"/>
                    <a:pt x="937641" y="2448550"/>
                  </a:cubicBezTo>
                  <a:cubicBezTo>
                    <a:pt x="943642" y="2468553"/>
                    <a:pt x="921639" y="2490460"/>
                    <a:pt x="911638" y="2511225"/>
                  </a:cubicBezTo>
                  <a:cubicBezTo>
                    <a:pt x="882777" y="2571232"/>
                    <a:pt x="854107" y="2631430"/>
                    <a:pt x="823341" y="2695819"/>
                  </a:cubicBezTo>
                  <a:cubicBezTo>
                    <a:pt x="791718" y="2659243"/>
                    <a:pt x="774192" y="2619619"/>
                    <a:pt x="754094" y="2581995"/>
                  </a:cubicBezTo>
                  <a:cubicBezTo>
                    <a:pt x="727424" y="2531989"/>
                    <a:pt x="705326" y="2479602"/>
                    <a:pt x="677990" y="2429976"/>
                  </a:cubicBezTo>
                  <a:cubicBezTo>
                    <a:pt x="638461" y="2358158"/>
                    <a:pt x="653129" y="2288530"/>
                    <a:pt x="680466" y="2218236"/>
                  </a:cubicBezTo>
                  <a:cubicBezTo>
                    <a:pt x="687991" y="2198995"/>
                    <a:pt x="697611" y="2180326"/>
                    <a:pt x="702088" y="2160419"/>
                  </a:cubicBezTo>
                  <a:cubicBezTo>
                    <a:pt x="710375" y="2123652"/>
                    <a:pt x="735330" y="2108127"/>
                    <a:pt x="768668" y="2100411"/>
                  </a:cubicBezTo>
                  <a:cubicBezTo>
                    <a:pt x="794290" y="2077742"/>
                    <a:pt x="826484" y="2066883"/>
                    <a:pt x="857631" y="2056406"/>
                  </a:cubicBezTo>
                  <a:cubicBezTo>
                    <a:pt x="893159" y="2044499"/>
                    <a:pt x="926402" y="2028307"/>
                    <a:pt x="960501" y="2013638"/>
                  </a:cubicBezTo>
                  <a:cubicBezTo>
                    <a:pt x="960501" y="2013638"/>
                    <a:pt x="960501" y="2013638"/>
                    <a:pt x="960501" y="2013638"/>
                  </a:cubicBezTo>
                  <a:cubicBezTo>
                    <a:pt x="973455" y="1999161"/>
                    <a:pt x="996220" y="2018782"/>
                    <a:pt x="1007936" y="1999923"/>
                  </a:cubicBezTo>
                  <a:cubicBezTo>
                    <a:pt x="953643" y="1999541"/>
                    <a:pt x="996029" y="1977158"/>
                    <a:pt x="997839" y="1958774"/>
                  </a:cubicBezTo>
                  <a:cubicBezTo>
                    <a:pt x="925544" y="2043737"/>
                    <a:pt x="813340" y="2037832"/>
                    <a:pt x="723329" y="2086695"/>
                  </a:cubicBezTo>
                  <a:cubicBezTo>
                    <a:pt x="728853" y="2053453"/>
                    <a:pt x="733901" y="2021925"/>
                    <a:pt x="739331" y="1990398"/>
                  </a:cubicBezTo>
                  <a:cubicBezTo>
                    <a:pt x="743331" y="1966871"/>
                    <a:pt x="754475" y="1947345"/>
                    <a:pt x="771144" y="1929819"/>
                  </a:cubicBezTo>
                  <a:cubicBezTo>
                    <a:pt x="845058" y="1852095"/>
                    <a:pt x="931069" y="1787706"/>
                    <a:pt x="1009936" y="1715411"/>
                  </a:cubicBezTo>
                  <a:cubicBezTo>
                    <a:pt x="1017746" y="1708267"/>
                    <a:pt x="1030891" y="1705600"/>
                    <a:pt x="1042035" y="1703409"/>
                  </a:cubicBezTo>
                  <a:cubicBezTo>
                    <a:pt x="1080421" y="1695980"/>
                    <a:pt x="1118235" y="1688265"/>
                    <a:pt x="1142429" y="1652736"/>
                  </a:cubicBezTo>
                  <a:cubicBezTo>
                    <a:pt x="1146905" y="1646259"/>
                    <a:pt x="1153763" y="1641402"/>
                    <a:pt x="1162145" y="1647498"/>
                  </a:cubicBezTo>
                  <a:cubicBezTo>
                    <a:pt x="1211675" y="1683312"/>
                    <a:pt x="1258634" y="1652927"/>
                    <a:pt x="1306354" y="1642163"/>
                  </a:cubicBezTo>
                  <a:cubicBezTo>
                    <a:pt x="1335024" y="1635687"/>
                    <a:pt x="1361027" y="1619208"/>
                    <a:pt x="1391412" y="1618637"/>
                  </a:cubicBezTo>
                  <a:cubicBezTo>
                    <a:pt x="1419511" y="1627114"/>
                    <a:pt x="1408747" y="1656832"/>
                    <a:pt x="1421225" y="1674929"/>
                  </a:cubicBezTo>
                  <a:cubicBezTo>
                    <a:pt x="1433894" y="1693408"/>
                    <a:pt x="1434751" y="1719887"/>
                    <a:pt x="1441609" y="1742652"/>
                  </a:cubicBezTo>
                  <a:cubicBezTo>
                    <a:pt x="1454658" y="1785800"/>
                    <a:pt x="1448467" y="1796278"/>
                    <a:pt x="1402747" y="1803517"/>
                  </a:cubicBezTo>
                  <a:cubicBezTo>
                    <a:pt x="1391507" y="1805327"/>
                    <a:pt x="1379792" y="1804470"/>
                    <a:pt x="1368266" y="1804850"/>
                  </a:cubicBezTo>
                  <a:cubicBezTo>
                    <a:pt x="1360837" y="1807232"/>
                    <a:pt x="1352836" y="1808946"/>
                    <a:pt x="1352931" y="1819233"/>
                  </a:cubicBezTo>
                  <a:cubicBezTo>
                    <a:pt x="1352931" y="1819233"/>
                    <a:pt x="1352931" y="1819233"/>
                    <a:pt x="1352931" y="1819233"/>
                  </a:cubicBezTo>
                  <a:cubicBezTo>
                    <a:pt x="1385126" y="1950774"/>
                    <a:pt x="1416368" y="2082504"/>
                    <a:pt x="1438561" y="2216140"/>
                  </a:cubicBezTo>
                  <a:cubicBezTo>
                    <a:pt x="1439990" y="2218236"/>
                    <a:pt x="1442085" y="2220236"/>
                    <a:pt x="1442752" y="2222617"/>
                  </a:cubicBezTo>
                  <a:cubicBezTo>
                    <a:pt x="1462183" y="2294912"/>
                    <a:pt x="1462183" y="2296626"/>
                    <a:pt x="1540193" y="2295293"/>
                  </a:cubicBezTo>
                  <a:cubicBezTo>
                    <a:pt x="1566101" y="2294817"/>
                    <a:pt x="1574197" y="2307009"/>
                    <a:pt x="1577626" y="2326440"/>
                  </a:cubicBezTo>
                  <a:cubicBezTo>
                    <a:pt x="1587151" y="2380542"/>
                    <a:pt x="1595152" y="2435025"/>
                    <a:pt x="1603820" y="2489317"/>
                  </a:cubicBezTo>
                  <a:cubicBezTo>
                    <a:pt x="1603820" y="2489317"/>
                    <a:pt x="1603820" y="2489317"/>
                    <a:pt x="1603820" y="2489317"/>
                  </a:cubicBezTo>
                  <a:cubicBezTo>
                    <a:pt x="1625156" y="2607427"/>
                    <a:pt x="1646301" y="2725537"/>
                    <a:pt x="1668209" y="2843552"/>
                  </a:cubicBezTo>
                  <a:cubicBezTo>
                    <a:pt x="1670685" y="2858125"/>
                    <a:pt x="1666304" y="2862602"/>
                    <a:pt x="1652969" y="2861745"/>
                  </a:cubicBezTo>
                  <a:close/>
                  <a:moveTo>
                    <a:pt x="1695069" y="1903911"/>
                  </a:moveTo>
                  <a:cubicBezTo>
                    <a:pt x="1672590" y="1909340"/>
                    <a:pt x="1649825" y="1919055"/>
                    <a:pt x="1627537" y="1918198"/>
                  </a:cubicBezTo>
                  <a:cubicBezTo>
                    <a:pt x="1592961" y="1916769"/>
                    <a:pt x="1613821" y="1880670"/>
                    <a:pt x="1600391" y="1864382"/>
                  </a:cubicBezTo>
                  <a:cubicBezTo>
                    <a:pt x="1597343" y="1860667"/>
                    <a:pt x="1596581" y="1854857"/>
                    <a:pt x="1595438" y="1849808"/>
                  </a:cubicBezTo>
                  <a:cubicBezTo>
                    <a:pt x="1582007" y="1787896"/>
                    <a:pt x="1598962" y="1766941"/>
                    <a:pt x="1662779" y="1764369"/>
                  </a:cubicBezTo>
                  <a:cubicBezTo>
                    <a:pt x="1674495" y="1763893"/>
                    <a:pt x="1679924" y="1768846"/>
                    <a:pt x="1682115" y="1778371"/>
                  </a:cubicBezTo>
                  <a:cubicBezTo>
                    <a:pt x="1690592" y="1814566"/>
                    <a:pt x="1698498" y="1850952"/>
                    <a:pt x="1708499" y="1895338"/>
                  </a:cubicBezTo>
                  <a:cubicBezTo>
                    <a:pt x="1709261" y="1897433"/>
                    <a:pt x="1703261" y="1901910"/>
                    <a:pt x="1695069" y="1903911"/>
                  </a:cubicBezTo>
                  <a:close/>
                  <a:moveTo>
                    <a:pt x="1772507" y="1885527"/>
                  </a:moveTo>
                  <a:cubicBezTo>
                    <a:pt x="1763744" y="1887623"/>
                    <a:pt x="1755076" y="1890099"/>
                    <a:pt x="1747171" y="1892099"/>
                  </a:cubicBezTo>
                  <a:cubicBezTo>
                    <a:pt x="1730883" y="1897529"/>
                    <a:pt x="1729264" y="1886004"/>
                    <a:pt x="1726787" y="1876002"/>
                  </a:cubicBezTo>
                  <a:cubicBezTo>
                    <a:pt x="1719072" y="1844760"/>
                    <a:pt x="1711357" y="1813518"/>
                    <a:pt x="1703927" y="1782181"/>
                  </a:cubicBezTo>
                  <a:cubicBezTo>
                    <a:pt x="1699641" y="1764274"/>
                    <a:pt x="1705356" y="1755511"/>
                    <a:pt x="1724787" y="1749034"/>
                  </a:cubicBezTo>
                  <a:cubicBezTo>
                    <a:pt x="1802987" y="1723221"/>
                    <a:pt x="1802701" y="1722174"/>
                    <a:pt x="1824133" y="1798945"/>
                  </a:cubicBezTo>
                  <a:cubicBezTo>
                    <a:pt x="1843564" y="1868478"/>
                    <a:pt x="1843564" y="1868478"/>
                    <a:pt x="1772507" y="1885527"/>
                  </a:cubicBezTo>
                  <a:close/>
                  <a:moveTo>
                    <a:pt x="2600516" y="2586853"/>
                  </a:moveTo>
                  <a:cubicBezTo>
                    <a:pt x="2587466" y="2560469"/>
                    <a:pt x="2589848" y="2540752"/>
                    <a:pt x="2598325" y="2520845"/>
                  </a:cubicBezTo>
                  <a:cubicBezTo>
                    <a:pt x="2609469" y="2539895"/>
                    <a:pt x="2608612" y="2559230"/>
                    <a:pt x="2600516" y="2586853"/>
                  </a:cubicBezTo>
                  <a:close/>
                  <a:moveTo>
                    <a:pt x="2599182" y="2499414"/>
                  </a:moveTo>
                  <a:cubicBezTo>
                    <a:pt x="2588419" y="2468457"/>
                    <a:pt x="2589181" y="2448740"/>
                    <a:pt x="2598039" y="2417594"/>
                  </a:cubicBezTo>
                  <a:cubicBezTo>
                    <a:pt x="2609279" y="2448360"/>
                    <a:pt x="2608707" y="2468172"/>
                    <a:pt x="2599182" y="2499414"/>
                  </a:cubicBezTo>
                  <a:close/>
                  <a:moveTo>
                    <a:pt x="2339531" y="994082"/>
                  </a:moveTo>
                  <a:cubicBezTo>
                    <a:pt x="2394585" y="1002084"/>
                    <a:pt x="2442877" y="1047899"/>
                    <a:pt x="2456974" y="1103430"/>
                  </a:cubicBezTo>
                  <a:cubicBezTo>
                    <a:pt x="2463546" y="1129052"/>
                    <a:pt x="2456688" y="1139243"/>
                    <a:pt x="2429637" y="1135719"/>
                  </a:cubicBezTo>
                  <a:cubicBezTo>
                    <a:pt x="2416969" y="1134100"/>
                    <a:pt x="2403824" y="1135434"/>
                    <a:pt x="2390966" y="1135434"/>
                  </a:cubicBezTo>
                  <a:cubicBezTo>
                    <a:pt x="2319623" y="1134957"/>
                    <a:pt x="2319719" y="1134957"/>
                    <a:pt x="2309622" y="1063139"/>
                  </a:cubicBezTo>
                  <a:cubicBezTo>
                    <a:pt x="2308193" y="1052947"/>
                    <a:pt x="2305241" y="1043041"/>
                    <a:pt x="2303431" y="1032849"/>
                  </a:cubicBezTo>
                  <a:cubicBezTo>
                    <a:pt x="2295335" y="987701"/>
                    <a:pt x="2295335" y="987701"/>
                    <a:pt x="2339531" y="994082"/>
                  </a:cubicBezTo>
                  <a:close/>
                  <a:moveTo>
                    <a:pt x="2458307" y="1163342"/>
                  </a:moveTo>
                  <a:cubicBezTo>
                    <a:pt x="2448497" y="1220111"/>
                    <a:pt x="2418017" y="1253924"/>
                    <a:pt x="2373249" y="1276880"/>
                  </a:cubicBezTo>
                  <a:cubicBezTo>
                    <a:pt x="2355152" y="1286214"/>
                    <a:pt x="2341912" y="1289167"/>
                    <a:pt x="2341150" y="1260687"/>
                  </a:cubicBezTo>
                  <a:cubicBezTo>
                    <a:pt x="2340578" y="1240208"/>
                    <a:pt x="2337054" y="1219158"/>
                    <a:pt x="2330672" y="1199822"/>
                  </a:cubicBezTo>
                  <a:cubicBezTo>
                    <a:pt x="2321147" y="1170962"/>
                    <a:pt x="2326481" y="1159818"/>
                    <a:pt x="2359247" y="1162770"/>
                  </a:cubicBezTo>
                  <a:cubicBezTo>
                    <a:pt x="2391061" y="1165533"/>
                    <a:pt x="2423351" y="1163342"/>
                    <a:pt x="2458307" y="1163342"/>
                  </a:cubicBezTo>
                  <a:close/>
                  <a:moveTo>
                    <a:pt x="2309622" y="1232874"/>
                  </a:moveTo>
                  <a:cubicBezTo>
                    <a:pt x="2311146" y="1251162"/>
                    <a:pt x="2327720" y="1275832"/>
                    <a:pt x="2312194" y="1286881"/>
                  </a:cubicBezTo>
                  <a:cubicBezTo>
                    <a:pt x="2292572" y="1300883"/>
                    <a:pt x="2267617" y="1285548"/>
                    <a:pt x="2246757" y="1275737"/>
                  </a:cubicBezTo>
                  <a:cubicBezTo>
                    <a:pt x="2210181" y="1258496"/>
                    <a:pt x="2185702" y="1230112"/>
                    <a:pt x="2170081" y="1192774"/>
                  </a:cubicBezTo>
                  <a:cubicBezTo>
                    <a:pt x="2158746" y="1165723"/>
                    <a:pt x="2165795" y="1155245"/>
                    <a:pt x="2195132" y="1158865"/>
                  </a:cubicBezTo>
                  <a:cubicBezTo>
                    <a:pt x="2206562" y="1160199"/>
                    <a:pt x="2218373" y="1159056"/>
                    <a:pt x="2229993" y="1159056"/>
                  </a:cubicBezTo>
                  <a:cubicBezTo>
                    <a:pt x="2302383" y="1160770"/>
                    <a:pt x="2303717" y="1160675"/>
                    <a:pt x="2309622" y="1232874"/>
                  </a:cubicBezTo>
                  <a:close/>
                  <a:moveTo>
                    <a:pt x="2165033" y="1107525"/>
                  </a:moveTo>
                  <a:cubicBezTo>
                    <a:pt x="2178272" y="1053137"/>
                    <a:pt x="2211610" y="1017514"/>
                    <a:pt x="2269808" y="995607"/>
                  </a:cubicBezTo>
                  <a:cubicBezTo>
                    <a:pt x="2277618" y="1043041"/>
                    <a:pt x="2284952" y="1087142"/>
                    <a:pt x="2292858" y="1134576"/>
                  </a:cubicBezTo>
                  <a:cubicBezTo>
                    <a:pt x="2255330" y="1134576"/>
                    <a:pt x="2219325" y="1134005"/>
                    <a:pt x="2183416" y="1134767"/>
                  </a:cubicBezTo>
                  <a:cubicBezTo>
                    <a:pt x="2161604" y="1135243"/>
                    <a:pt x="2160937" y="1124289"/>
                    <a:pt x="2165033" y="1107525"/>
                  </a:cubicBezTo>
                  <a:close/>
                  <a:moveTo>
                    <a:pt x="2169890" y="189220"/>
                  </a:moveTo>
                  <a:cubicBezTo>
                    <a:pt x="2173415" y="203412"/>
                    <a:pt x="2165604" y="213604"/>
                    <a:pt x="2150840" y="219033"/>
                  </a:cubicBezTo>
                  <a:cubicBezTo>
                    <a:pt x="2145983" y="207984"/>
                    <a:pt x="2134267" y="196935"/>
                    <a:pt x="2152841" y="187505"/>
                  </a:cubicBezTo>
                  <a:cubicBezTo>
                    <a:pt x="2158460" y="184553"/>
                    <a:pt x="2168271" y="182648"/>
                    <a:pt x="2169890" y="189220"/>
                  </a:cubicBezTo>
                  <a:close/>
                  <a:moveTo>
                    <a:pt x="2160746" y="136451"/>
                  </a:moveTo>
                  <a:cubicBezTo>
                    <a:pt x="2162461" y="143309"/>
                    <a:pt x="2153126" y="145214"/>
                    <a:pt x="2146554" y="145786"/>
                  </a:cubicBezTo>
                  <a:cubicBezTo>
                    <a:pt x="2126075" y="147405"/>
                    <a:pt x="2129790" y="131879"/>
                    <a:pt x="2127218" y="115782"/>
                  </a:cubicBezTo>
                  <a:cubicBezTo>
                    <a:pt x="2144078" y="118830"/>
                    <a:pt x="2157222" y="122450"/>
                    <a:pt x="2160746" y="136451"/>
                  </a:cubicBezTo>
                  <a:close/>
                  <a:moveTo>
                    <a:pt x="2051590" y="2315295"/>
                  </a:moveTo>
                  <a:cubicBezTo>
                    <a:pt x="2052257" y="2292340"/>
                    <a:pt x="2047589" y="2266908"/>
                    <a:pt x="2086070" y="2262051"/>
                  </a:cubicBezTo>
                  <a:cubicBezTo>
                    <a:pt x="2086070" y="2281196"/>
                    <a:pt x="2086166" y="2299198"/>
                    <a:pt x="2086070" y="2317200"/>
                  </a:cubicBezTo>
                  <a:cubicBezTo>
                    <a:pt x="2085975" y="2331202"/>
                    <a:pt x="2076926" y="2334060"/>
                    <a:pt x="2065211" y="2333679"/>
                  </a:cubicBezTo>
                  <a:cubicBezTo>
                    <a:pt x="2052638" y="2333393"/>
                    <a:pt x="2051304" y="2325392"/>
                    <a:pt x="2051590" y="2315295"/>
                  </a:cubicBezTo>
                  <a:close/>
                  <a:moveTo>
                    <a:pt x="2070259" y="2357396"/>
                  </a:moveTo>
                  <a:cubicBezTo>
                    <a:pt x="2098358" y="2358253"/>
                    <a:pt x="2087785" y="2379875"/>
                    <a:pt x="2090166" y="2394067"/>
                  </a:cubicBezTo>
                  <a:cubicBezTo>
                    <a:pt x="2093309" y="2412260"/>
                    <a:pt x="2086832" y="2424452"/>
                    <a:pt x="2066544" y="2424357"/>
                  </a:cubicBezTo>
                  <a:cubicBezTo>
                    <a:pt x="2042636" y="2424261"/>
                    <a:pt x="2046732" y="2406354"/>
                    <a:pt x="2046446" y="2391495"/>
                  </a:cubicBezTo>
                  <a:cubicBezTo>
                    <a:pt x="2047208" y="2375112"/>
                    <a:pt x="2044256" y="2356634"/>
                    <a:pt x="2070259" y="2357396"/>
                  </a:cubicBezTo>
                  <a:close/>
                  <a:moveTo>
                    <a:pt x="2015490" y="1572821"/>
                  </a:moveTo>
                  <a:cubicBezTo>
                    <a:pt x="2000441" y="1572441"/>
                    <a:pt x="1985105" y="1577679"/>
                    <a:pt x="1970056" y="1581013"/>
                  </a:cubicBezTo>
                  <a:cubicBezTo>
                    <a:pt x="1909001" y="1594253"/>
                    <a:pt x="1907572" y="1593300"/>
                    <a:pt x="1892332" y="1534721"/>
                  </a:cubicBezTo>
                  <a:cubicBezTo>
                    <a:pt x="1886712" y="1513004"/>
                    <a:pt x="1886045" y="1497383"/>
                    <a:pt x="1913192" y="1487001"/>
                  </a:cubicBezTo>
                  <a:cubicBezTo>
                    <a:pt x="1947767" y="1473952"/>
                    <a:pt x="1980438" y="1455092"/>
                    <a:pt x="2012728" y="1436709"/>
                  </a:cubicBezTo>
                  <a:cubicBezTo>
                    <a:pt x="2028349" y="1427851"/>
                    <a:pt x="2035683" y="1426899"/>
                    <a:pt x="2037493" y="1447091"/>
                  </a:cubicBezTo>
                  <a:cubicBezTo>
                    <a:pt x="2040160" y="1476524"/>
                    <a:pt x="2043684" y="1505956"/>
                    <a:pt x="2047970" y="1545866"/>
                  </a:cubicBezTo>
                  <a:cubicBezTo>
                    <a:pt x="2052161" y="1561296"/>
                    <a:pt x="2043684" y="1573488"/>
                    <a:pt x="2015490" y="1572821"/>
                  </a:cubicBezTo>
                  <a:close/>
                  <a:moveTo>
                    <a:pt x="2046922" y="2479887"/>
                  </a:moveTo>
                  <a:cubicBezTo>
                    <a:pt x="2045875" y="2464647"/>
                    <a:pt x="2043875" y="2448836"/>
                    <a:pt x="2067687" y="2447788"/>
                  </a:cubicBezTo>
                  <a:cubicBezTo>
                    <a:pt x="2094547" y="2446645"/>
                    <a:pt x="2090833" y="2465028"/>
                    <a:pt x="2091976" y="2485507"/>
                  </a:cubicBezTo>
                  <a:cubicBezTo>
                    <a:pt x="2093786" y="2500461"/>
                    <a:pt x="2089785" y="2513701"/>
                    <a:pt x="2065877" y="2513034"/>
                  </a:cubicBezTo>
                  <a:cubicBezTo>
                    <a:pt x="2039969" y="2512272"/>
                    <a:pt x="2047875" y="2493508"/>
                    <a:pt x="2046922" y="2479887"/>
                  </a:cubicBezTo>
                  <a:close/>
                  <a:moveTo>
                    <a:pt x="2049875" y="2563612"/>
                  </a:moveTo>
                  <a:cubicBezTo>
                    <a:pt x="2046161" y="2547991"/>
                    <a:pt x="2050542" y="2536656"/>
                    <a:pt x="2070735" y="2535989"/>
                  </a:cubicBezTo>
                  <a:cubicBezTo>
                    <a:pt x="2100453" y="2535037"/>
                    <a:pt x="2088356" y="2557135"/>
                    <a:pt x="2091023" y="2565422"/>
                  </a:cubicBezTo>
                  <a:cubicBezTo>
                    <a:pt x="2092928" y="2587044"/>
                    <a:pt x="2093595" y="2601426"/>
                    <a:pt x="2069592" y="2600379"/>
                  </a:cubicBezTo>
                  <a:cubicBezTo>
                    <a:pt x="2040350" y="2599236"/>
                    <a:pt x="2053114" y="2577042"/>
                    <a:pt x="2049875" y="2563612"/>
                  </a:cubicBezTo>
                  <a:close/>
                  <a:moveTo>
                    <a:pt x="2053019" y="2655338"/>
                  </a:moveTo>
                  <a:cubicBezTo>
                    <a:pt x="2049399" y="2639622"/>
                    <a:pt x="2051685" y="2628858"/>
                    <a:pt x="2073116" y="2628763"/>
                  </a:cubicBezTo>
                  <a:cubicBezTo>
                    <a:pt x="2100834" y="2628668"/>
                    <a:pt x="2089976" y="2648004"/>
                    <a:pt x="2092547" y="2660196"/>
                  </a:cubicBezTo>
                  <a:cubicBezTo>
                    <a:pt x="2091023" y="2674769"/>
                    <a:pt x="2099024" y="2693533"/>
                    <a:pt x="2072164" y="2692390"/>
                  </a:cubicBezTo>
                  <a:cubicBezTo>
                    <a:pt x="2042636" y="2691056"/>
                    <a:pt x="2056162" y="2668959"/>
                    <a:pt x="2053019" y="2655338"/>
                  </a:cubicBezTo>
                  <a:close/>
                  <a:moveTo>
                    <a:pt x="2075688" y="2870412"/>
                  </a:moveTo>
                  <a:cubicBezTo>
                    <a:pt x="2049590" y="2868317"/>
                    <a:pt x="2063782" y="2846695"/>
                    <a:pt x="2060829" y="2834027"/>
                  </a:cubicBezTo>
                  <a:cubicBezTo>
                    <a:pt x="2058067" y="2822216"/>
                    <a:pt x="2055686" y="2806690"/>
                    <a:pt x="2077212" y="2808119"/>
                  </a:cubicBezTo>
                  <a:cubicBezTo>
                    <a:pt x="2101787" y="2809738"/>
                    <a:pt x="2088833" y="2828883"/>
                    <a:pt x="2093024" y="2839932"/>
                  </a:cubicBezTo>
                  <a:cubicBezTo>
                    <a:pt x="2089690" y="2851839"/>
                    <a:pt x="2100739" y="2872413"/>
                    <a:pt x="2075688" y="2870412"/>
                  </a:cubicBezTo>
                  <a:close/>
                  <a:moveTo>
                    <a:pt x="2070926" y="2781925"/>
                  </a:moveTo>
                  <a:cubicBezTo>
                    <a:pt x="2045399" y="2780306"/>
                    <a:pt x="2058638" y="2758875"/>
                    <a:pt x="2054257" y="2748492"/>
                  </a:cubicBezTo>
                  <a:cubicBezTo>
                    <a:pt x="2053876" y="2732586"/>
                    <a:pt x="2049780" y="2717536"/>
                    <a:pt x="2072450" y="2716298"/>
                  </a:cubicBezTo>
                  <a:cubicBezTo>
                    <a:pt x="2099024" y="2714869"/>
                    <a:pt x="2092452" y="2733443"/>
                    <a:pt x="2092928" y="2747445"/>
                  </a:cubicBezTo>
                  <a:cubicBezTo>
                    <a:pt x="2093500" y="2763732"/>
                    <a:pt x="2097596" y="2783735"/>
                    <a:pt x="2070926" y="2781925"/>
                  </a:cubicBezTo>
                  <a:close/>
                  <a:moveTo>
                    <a:pt x="2108930" y="2385209"/>
                  </a:moveTo>
                  <a:cubicBezTo>
                    <a:pt x="2110073" y="2363206"/>
                    <a:pt x="2116169" y="2354443"/>
                    <a:pt x="2137601" y="2356062"/>
                  </a:cubicBezTo>
                  <a:cubicBezTo>
                    <a:pt x="2143982" y="2356539"/>
                    <a:pt x="2150650" y="2354062"/>
                    <a:pt x="2156746" y="2355205"/>
                  </a:cubicBezTo>
                  <a:cubicBezTo>
                    <a:pt x="2176082" y="2358825"/>
                    <a:pt x="2206371" y="2334536"/>
                    <a:pt x="2208657" y="2381304"/>
                  </a:cubicBezTo>
                  <a:cubicBezTo>
                    <a:pt x="2210753" y="2423785"/>
                    <a:pt x="2186083" y="2419308"/>
                    <a:pt x="2159984" y="2418927"/>
                  </a:cubicBezTo>
                  <a:cubicBezTo>
                    <a:pt x="2136267" y="2418451"/>
                    <a:pt x="2106549" y="2429595"/>
                    <a:pt x="2108930" y="2385209"/>
                  </a:cubicBezTo>
                  <a:close/>
                  <a:moveTo>
                    <a:pt x="2148269" y="2443978"/>
                  </a:moveTo>
                  <a:cubicBezTo>
                    <a:pt x="2169414" y="2448645"/>
                    <a:pt x="2203514" y="2420642"/>
                    <a:pt x="2209133" y="2469696"/>
                  </a:cubicBezTo>
                  <a:cubicBezTo>
                    <a:pt x="2214467" y="2517035"/>
                    <a:pt x="2181987" y="2503890"/>
                    <a:pt x="2156365" y="2507129"/>
                  </a:cubicBezTo>
                  <a:cubicBezTo>
                    <a:pt x="2141506" y="2502652"/>
                    <a:pt x="2112931" y="2523797"/>
                    <a:pt x="2113979" y="2481792"/>
                  </a:cubicBezTo>
                  <a:cubicBezTo>
                    <a:pt x="2114741" y="2455313"/>
                    <a:pt x="2117598" y="2437120"/>
                    <a:pt x="2148269" y="2443978"/>
                  </a:cubicBezTo>
                  <a:close/>
                  <a:moveTo>
                    <a:pt x="2163318" y="2535513"/>
                  </a:moveTo>
                  <a:cubicBezTo>
                    <a:pt x="2179796" y="2540943"/>
                    <a:pt x="2210372" y="2518654"/>
                    <a:pt x="2210086" y="2562755"/>
                  </a:cubicBezTo>
                  <a:cubicBezTo>
                    <a:pt x="2209895" y="2592187"/>
                    <a:pt x="2200751" y="2604570"/>
                    <a:pt x="2172938" y="2598093"/>
                  </a:cubicBezTo>
                  <a:cubicBezTo>
                    <a:pt x="2151983" y="2593235"/>
                    <a:pt x="2117122" y="2619524"/>
                    <a:pt x="2114836" y="2568565"/>
                  </a:cubicBezTo>
                  <a:cubicBezTo>
                    <a:pt x="2112740" y="2525036"/>
                    <a:pt x="2140458" y="2538180"/>
                    <a:pt x="2163318" y="2535513"/>
                  </a:cubicBezTo>
                  <a:close/>
                  <a:moveTo>
                    <a:pt x="2163128" y="2624381"/>
                  </a:moveTo>
                  <a:cubicBezTo>
                    <a:pt x="2191131" y="2621714"/>
                    <a:pt x="2210657" y="2616380"/>
                    <a:pt x="2211229" y="2652956"/>
                  </a:cubicBezTo>
                  <a:cubicBezTo>
                    <a:pt x="2212086" y="2708202"/>
                    <a:pt x="2170938" y="2681627"/>
                    <a:pt x="2148554" y="2689056"/>
                  </a:cubicBezTo>
                  <a:cubicBezTo>
                    <a:pt x="2120837" y="2698296"/>
                    <a:pt x="2118551" y="2679150"/>
                    <a:pt x="2116741" y="2656767"/>
                  </a:cubicBezTo>
                  <a:cubicBezTo>
                    <a:pt x="2112931" y="2609713"/>
                    <a:pt x="2148364" y="2629049"/>
                    <a:pt x="2163128" y="2624381"/>
                  </a:cubicBezTo>
                  <a:close/>
                  <a:moveTo>
                    <a:pt x="2165699" y="2715250"/>
                  </a:moveTo>
                  <a:cubicBezTo>
                    <a:pt x="2191322" y="2713536"/>
                    <a:pt x="2212372" y="2706963"/>
                    <a:pt x="2212848" y="2743635"/>
                  </a:cubicBezTo>
                  <a:cubicBezTo>
                    <a:pt x="2213324" y="2776972"/>
                    <a:pt x="2196560" y="2779544"/>
                    <a:pt x="2172938" y="2777258"/>
                  </a:cubicBezTo>
                  <a:cubicBezTo>
                    <a:pt x="2151412" y="2775162"/>
                    <a:pt x="2121122" y="2792403"/>
                    <a:pt x="2120551" y="2746111"/>
                  </a:cubicBezTo>
                  <a:cubicBezTo>
                    <a:pt x="2120075" y="2701534"/>
                    <a:pt x="2150269" y="2719631"/>
                    <a:pt x="2165699" y="2715250"/>
                  </a:cubicBezTo>
                  <a:close/>
                  <a:moveTo>
                    <a:pt x="2177510" y="2865459"/>
                  </a:moveTo>
                  <a:cubicBezTo>
                    <a:pt x="2173700" y="2865078"/>
                    <a:pt x="2169795" y="2865459"/>
                    <a:pt x="2164366" y="2865459"/>
                  </a:cubicBezTo>
                  <a:cubicBezTo>
                    <a:pt x="2132267" y="2876604"/>
                    <a:pt x="2119408" y="2865459"/>
                    <a:pt x="2122551" y="2829455"/>
                  </a:cubicBezTo>
                  <a:cubicBezTo>
                    <a:pt x="2124266" y="2809929"/>
                    <a:pt x="2129219" y="2801165"/>
                    <a:pt x="2149031" y="2802404"/>
                  </a:cubicBezTo>
                  <a:cubicBezTo>
                    <a:pt x="2157984" y="2802975"/>
                    <a:pt x="2166938" y="2802309"/>
                    <a:pt x="2175891" y="2801642"/>
                  </a:cubicBezTo>
                  <a:cubicBezTo>
                    <a:pt x="2197037" y="2800118"/>
                    <a:pt x="2215039" y="2797165"/>
                    <a:pt x="2215801" y="2830026"/>
                  </a:cubicBezTo>
                  <a:cubicBezTo>
                    <a:pt x="2216563" y="2861364"/>
                    <a:pt x="2203418" y="2867840"/>
                    <a:pt x="2177510" y="2865459"/>
                  </a:cubicBezTo>
                  <a:close/>
                  <a:moveTo>
                    <a:pt x="2272284" y="2441978"/>
                  </a:moveTo>
                  <a:cubicBezTo>
                    <a:pt x="2276094" y="2442359"/>
                    <a:pt x="2279999" y="2441978"/>
                    <a:pt x="2286286" y="2441978"/>
                  </a:cubicBezTo>
                  <a:cubicBezTo>
                    <a:pt x="2314099" y="2435215"/>
                    <a:pt x="2332387" y="2439501"/>
                    <a:pt x="2327434" y="2478363"/>
                  </a:cubicBezTo>
                  <a:cubicBezTo>
                    <a:pt x="2324862" y="2498556"/>
                    <a:pt x="2319052" y="2505986"/>
                    <a:pt x="2299811" y="2504652"/>
                  </a:cubicBezTo>
                  <a:cubicBezTo>
                    <a:pt x="2290858" y="2504081"/>
                    <a:pt x="2281714" y="2505319"/>
                    <a:pt x="2272665" y="2505033"/>
                  </a:cubicBezTo>
                  <a:cubicBezTo>
                    <a:pt x="2253806" y="2504367"/>
                    <a:pt x="2232470" y="2513511"/>
                    <a:pt x="2231327" y="2477982"/>
                  </a:cubicBezTo>
                  <a:cubicBezTo>
                    <a:pt x="2230279" y="2443216"/>
                    <a:pt x="2246090" y="2439597"/>
                    <a:pt x="2272284" y="2441978"/>
                  </a:cubicBezTo>
                  <a:close/>
                  <a:moveTo>
                    <a:pt x="2232089" y="2370350"/>
                  </a:moveTo>
                  <a:cubicBezTo>
                    <a:pt x="2233613" y="2356253"/>
                    <a:pt x="2236851" y="2348919"/>
                    <a:pt x="2252091" y="2349681"/>
                  </a:cubicBezTo>
                  <a:cubicBezTo>
                    <a:pt x="2263616" y="2350252"/>
                    <a:pt x="2275142" y="2349585"/>
                    <a:pt x="2286667" y="2349300"/>
                  </a:cubicBezTo>
                  <a:cubicBezTo>
                    <a:pt x="2308384" y="2348728"/>
                    <a:pt x="2327720" y="2344442"/>
                    <a:pt x="2327815" y="2380161"/>
                  </a:cubicBezTo>
                  <a:cubicBezTo>
                    <a:pt x="2327815" y="2415022"/>
                    <a:pt x="2309908" y="2412927"/>
                    <a:pt x="2287429" y="2411879"/>
                  </a:cubicBezTo>
                  <a:cubicBezTo>
                    <a:pt x="2283619" y="2411688"/>
                    <a:pt x="2279714" y="2411879"/>
                    <a:pt x="2272189" y="2411879"/>
                  </a:cubicBezTo>
                  <a:cubicBezTo>
                    <a:pt x="2237708" y="2422833"/>
                    <a:pt x="2228469" y="2404640"/>
                    <a:pt x="2232089" y="2370350"/>
                  </a:cubicBezTo>
                  <a:close/>
                  <a:moveTo>
                    <a:pt x="2266188" y="2530655"/>
                  </a:moveTo>
                  <a:cubicBezTo>
                    <a:pt x="2287238" y="2535228"/>
                    <a:pt x="2321338" y="2505414"/>
                    <a:pt x="2327815" y="2554468"/>
                  </a:cubicBezTo>
                  <a:cubicBezTo>
                    <a:pt x="2333911" y="2600664"/>
                    <a:pt x="2303336" y="2592092"/>
                    <a:pt x="2270951" y="2592568"/>
                  </a:cubicBezTo>
                  <a:cubicBezTo>
                    <a:pt x="2259997" y="2591425"/>
                    <a:pt x="2233898" y="2608570"/>
                    <a:pt x="2233327" y="2570661"/>
                  </a:cubicBezTo>
                  <a:cubicBezTo>
                    <a:pt x="2233136" y="2546372"/>
                    <a:pt x="2233232" y="2523607"/>
                    <a:pt x="2266188" y="2530655"/>
                  </a:cubicBezTo>
                  <a:close/>
                  <a:moveTo>
                    <a:pt x="2286381" y="2620095"/>
                  </a:moveTo>
                  <a:cubicBezTo>
                    <a:pt x="2308384" y="2619524"/>
                    <a:pt x="2331911" y="2608475"/>
                    <a:pt x="2329720" y="2645241"/>
                  </a:cubicBezTo>
                  <a:cubicBezTo>
                    <a:pt x="2328291" y="2668578"/>
                    <a:pt x="2327720" y="2688675"/>
                    <a:pt x="2297621" y="2682770"/>
                  </a:cubicBezTo>
                  <a:cubicBezTo>
                    <a:pt x="2275427" y="2678388"/>
                    <a:pt x="2238661" y="2706201"/>
                    <a:pt x="2236661" y="2652004"/>
                  </a:cubicBezTo>
                  <a:cubicBezTo>
                    <a:pt x="2234756" y="2601426"/>
                    <a:pt x="2271617" y="2629335"/>
                    <a:pt x="2286381" y="2620095"/>
                  </a:cubicBezTo>
                  <a:close/>
                  <a:moveTo>
                    <a:pt x="2277523" y="2708106"/>
                  </a:moveTo>
                  <a:cubicBezTo>
                    <a:pt x="2298287" y="2711345"/>
                    <a:pt x="2330387" y="2689628"/>
                    <a:pt x="2332577" y="2737158"/>
                  </a:cubicBezTo>
                  <a:cubicBezTo>
                    <a:pt x="2334673" y="2783354"/>
                    <a:pt x="2303431" y="2767447"/>
                    <a:pt x="2285524" y="2770781"/>
                  </a:cubicBezTo>
                  <a:cubicBezTo>
                    <a:pt x="2260568" y="2772305"/>
                    <a:pt x="2238851" y="2780496"/>
                    <a:pt x="2238756" y="2742777"/>
                  </a:cubicBezTo>
                  <a:cubicBezTo>
                    <a:pt x="2238661" y="2710678"/>
                    <a:pt x="2252282" y="2704201"/>
                    <a:pt x="2277523" y="2708106"/>
                  </a:cubicBezTo>
                  <a:close/>
                  <a:moveTo>
                    <a:pt x="2297621" y="2862792"/>
                  </a:moveTo>
                  <a:cubicBezTo>
                    <a:pt x="2276189" y="2858697"/>
                    <a:pt x="2241804" y="2882795"/>
                    <a:pt x="2240090" y="2832217"/>
                  </a:cubicBezTo>
                  <a:cubicBezTo>
                    <a:pt x="2238661" y="2787640"/>
                    <a:pt x="2268379" y="2804404"/>
                    <a:pt x="2285143" y="2800213"/>
                  </a:cubicBezTo>
                  <a:cubicBezTo>
                    <a:pt x="2310194" y="2800022"/>
                    <a:pt x="2335054" y="2790021"/>
                    <a:pt x="2334197" y="2830407"/>
                  </a:cubicBezTo>
                  <a:cubicBezTo>
                    <a:pt x="2333530" y="2859839"/>
                    <a:pt x="2321814" y="2867460"/>
                    <a:pt x="2297621" y="2862792"/>
                  </a:cubicBezTo>
                  <a:close/>
                  <a:moveTo>
                    <a:pt x="2404205" y="2346633"/>
                  </a:moveTo>
                  <a:cubicBezTo>
                    <a:pt x="2418969" y="2349585"/>
                    <a:pt x="2445163" y="2329773"/>
                    <a:pt x="2446211" y="2368731"/>
                  </a:cubicBezTo>
                  <a:cubicBezTo>
                    <a:pt x="2446973" y="2397306"/>
                    <a:pt x="2440591" y="2415879"/>
                    <a:pt x="2409158" y="2409402"/>
                  </a:cubicBezTo>
                  <a:cubicBezTo>
                    <a:pt x="2388965" y="2405211"/>
                    <a:pt x="2354009" y="2434834"/>
                    <a:pt x="2350484" y="2386923"/>
                  </a:cubicBezTo>
                  <a:cubicBezTo>
                    <a:pt x="2347817" y="2350347"/>
                    <a:pt x="2347913" y="2350347"/>
                    <a:pt x="2404205" y="2346633"/>
                  </a:cubicBezTo>
                  <a:close/>
                  <a:moveTo>
                    <a:pt x="2353532" y="2461599"/>
                  </a:moveTo>
                  <a:cubicBezTo>
                    <a:pt x="2355342" y="2441216"/>
                    <a:pt x="2362105" y="2434167"/>
                    <a:pt x="2381155" y="2435406"/>
                  </a:cubicBezTo>
                  <a:cubicBezTo>
                    <a:pt x="2390108" y="2435977"/>
                    <a:pt x="2399157" y="2435882"/>
                    <a:pt x="2408111" y="2435025"/>
                  </a:cubicBezTo>
                  <a:cubicBezTo>
                    <a:pt x="2431828" y="2432834"/>
                    <a:pt x="2448497" y="2432929"/>
                    <a:pt x="2449544" y="2466838"/>
                  </a:cubicBezTo>
                  <a:cubicBezTo>
                    <a:pt x="2450782" y="2504271"/>
                    <a:pt x="2428399" y="2497032"/>
                    <a:pt x="2407634" y="2497889"/>
                  </a:cubicBezTo>
                  <a:cubicBezTo>
                    <a:pt x="2405063" y="2497985"/>
                    <a:pt x="2402491" y="2497889"/>
                    <a:pt x="2396204" y="2497889"/>
                  </a:cubicBezTo>
                  <a:cubicBezTo>
                    <a:pt x="2370677" y="2503509"/>
                    <a:pt x="2349913" y="2500938"/>
                    <a:pt x="2353532" y="2461599"/>
                  </a:cubicBezTo>
                  <a:close/>
                  <a:moveTo>
                    <a:pt x="2355342" y="2554087"/>
                  </a:moveTo>
                  <a:cubicBezTo>
                    <a:pt x="2356771" y="2532465"/>
                    <a:pt x="2362200" y="2523702"/>
                    <a:pt x="2383727" y="2525607"/>
                  </a:cubicBezTo>
                  <a:cubicBezTo>
                    <a:pt x="2391347" y="2526274"/>
                    <a:pt x="2399252" y="2523131"/>
                    <a:pt x="2406777" y="2523893"/>
                  </a:cubicBezTo>
                  <a:cubicBezTo>
                    <a:pt x="2424208" y="2525417"/>
                    <a:pt x="2448878" y="2509129"/>
                    <a:pt x="2450973" y="2546753"/>
                  </a:cubicBezTo>
                  <a:cubicBezTo>
                    <a:pt x="2452783" y="2578947"/>
                    <a:pt x="2442877" y="2592282"/>
                    <a:pt x="2410968" y="2588568"/>
                  </a:cubicBezTo>
                  <a:cubicBezTo>
                    <a:pt x="2407158" y="2588091"/>
                    <a:pt x="2403253" y="2588853"/>
                    <a:pt x="2395252" y="2589234"/>
                  </a:cubicBezTo>
                  <a:cubicBezTo>
                    <a:pt x="2370868" y="2594949"/>
                    <a:pt x="2352866" y="2591044"/>
                    <a:pt x="2355342" y="2554087"/>
                  </a:cubicBezTo>
                  <a:close/>
                  <a:moveTo>
                    <a:pt x="2356580" y="2636764"/>
                  </a:moveTo>
                  <a:cubicBezTo>
                    <a:pt x="2358581" y="2621238"/>
                    <a:pt x="2361533" y="2612952"/>
                    <a:pt x="2378583" y="2614190"/>
                  </a:cubicBezTo>
                  <a:cubicBezTo>
                    <a:pt x="2390013" y="2615047"/>
                    <a:pt x="2401634" y="2614571"/>
                    <a:pt x="2413159" y="2613999"/>
                  </a:cubicBezTo>
                  <a:cubicBezTo>
                    <a:pt x="2434400" y="2612952"/>
                    <a:pt x="2451259" y="2610665"/>
                    <a:pt x="2451830" y="2643527"/>
                  </a:cubicBezTo>
                  <a:cubicBezTo>
                    <a:pt x="2452497" y="2676483"/>
                    <a:pt x="2438114" y="2679436"/>
                    <a:pt x="2413349" y="2676864"/>
                  </a:cubicBezTo>
                  <a:cubicBezTo>
                    <a:pt x="2409539" y="2676483"/>
                    <a:pt x="2405634" y="2676769"/>
                    <a:pt x="2398014" y="2676769"/>
                  </a:cubicBezTo>
                  <a:cubicBezTo>
                    <a:pt x="2367248" y="2685627"/>
                    <a:pt x="2351723" y="2674578"/>
                    <a:pt x="2356580" y="2636764"/>
                  </a:cubicBezTo>
                  <a:close/>
                  <a:moveTo>
                    <a:pt x="2398395" y="2706201"/>
                  </a:moveTo>
                  <a:cubicBezTo>
                    <a:pt x="2402205" y="2706392"/>
                    <a:pt x="2406110" y="2705725"/>
                    <a:pt x="2414397" y="2705154"/>
                  </a:cubicBezTo>
                  <a:cubicBezTo>
                    <a:pt x="2445925" y="2694771"/>
                    <a:pt x="2454497" y="2710964"/>
                    <a:pt x="2451735" y="2744301"/>
                  </a:cubicBezTo>
                  <a:cubicBezTo>
                    <a:pt x="2450211" y="2762399"/>
                    <a:pt x="2445068" y="2770019"/>
                    <a:pt x="2427065" y="2768971"/>
                  </a:cubicBezTo>
                  <a:cubicBezTo>
                    <a:pt x="2418112" y="2768400"/>
                    <a:pt x="2409158" y="2769733"/>
                    <a:pt x="2400205" y="2769543"/>
                  </a:cubicBezTo>
                  <a:cubicBezTo>
                    <a:pt x="2380012" y="2769162"/>
                    <a:pt x="2357914" y="2778020"/>
                    <a:pt x="2356485" y="2740872"/>
                  </a:cubicBezTo>
                  <a:cubicBezTo>
                    <a:pt x="2355056" y="2704106"/>
                    <a:pt x="2374011" y="2705154"/>
                    <a:pt x="2398395" y="2706201"/>
                  </a:cubicBezTo>
                  <a:close/>
                  <a:moveTo>
                    <a:pt x="2402681" y="2856982"/>
                  </a:moveTo>
                  <a:cubicBezTo>
                    <a:pt x="2379536" y="2859649"/>
                    <a:pt x="2360105" y="2861935"/>
                    <a:pt x="2358771" y="2827073"/>
                  </a:cubicBezTo>
                  <a:cubicBezTo>
                    <a:pt x="2357533" y="2795451"/>
                    <a:pt x="2373916" y="2790402"/>
                    <a:pt x="2396204" y="2794879"/>
                  </a:cubicBezTo>
                  <a:cubicBezTo>
                    <a:pt x="2415826" y="2798880"/>
                    <a:pt x="2449354" y="2771352"/>
                    <a:pt x="2452211" y="2821263"/>
                  </a:cubicBezTo>
                  <a:cubicBezTo>
                    <a:pt x="2454783" y="2866317"/>
                    <a:pt x="2425541" y="2854505"/>
                    <a:pt x="2402681" y="2856982"/>
                  </a:cubicBezTo>
                  <a:close/>
                  <a:moveTo>
                    <a:pt x="2503646" y="2341299"/>
                  </a:moveTo>
                  <a:cubicBezTo>
                    <a:pt x="2511266" y="2342346"/>
                    <a:pt x="2519267" y="2341870"/>
                    <a:pt x="2526887" y="2340727"/>
                  </a:cubicBezTo>
                  <a:cubicBezTo>
                    <a:pt x="2552795" y="2336917"/>
                    <a:pt x="2566607" y="2341299"/>
                    <a:pt x="2566988" y="2373684"/>
                  </a:cubicBezTo>
                  <a:cubicBezTo>
                    <a:pt x="2567369" y="2407497"/>
                    <a:pt x="2548128" y="2403973"/>
                    <a:pt x="2527364" y="2404068"/>
                  </a:cubicBezTo>
                  <a:cubicBezTo>
                    <a:pt x="2523458" y="2404068"/>
                    <a:pt x="2519648" y="2404068"/>
                    <a:pt x="2513743" y="2404068"/>
                  </a:cubicBezTo>
                  <a:cubicBezTo>
                    <a:pt x="2497646" y="2400163"/>
                    <a:pt x="2470023" y="2418261"/>
                    <a:pt x="2468118" y="2378637"/>
                  </a:cubicBezTo>
                  <a:cubicBezTo>
                    <a:pt x="2466689" y="2349871"/>
                    <a:pt x="2473928" y="2337203"/>
                    <a:pt x="2503646" y="2341299"/>
                  </a:cubicBezTo>
                  <a:close/>
                  <a:moveTo>
                    <a:pt x="2504504" y="2429214"/>
                  </a:moveTo>
                  <a:cubicBezTo>
                    <a:pt x="2512124" y="2429976"/>
                    <a:pt x="2519839" y="2429310"/>
                    <a:pt x="2527554" y="2429310"/>
                  </a:cubicBezTo>
                  <a:cubicBezTo>
                    <a:pt x="2544890" y="2429405"/>
                    <a:pt x="2566416" y="2418927"/>
                    <a:pt x="2567464" y="2452455"/>
                  </a:cubicBezTo>
                  <a:cubicBezTo>
                    <a:pt x="2568321" y="2481411"/>
                    <a:pt x="2561558" y="2495889"/>
                    <a:pt x="2530507" y="2492841"/>
                  </a:cubicBezTo>
                  <a:cubicBezTo>
                    <a:pt x="2522982" y="2492079"/>
                    <a:pt x="2515267" y="2494270"/>
                    <a:pt x="2507552" y="2494937"/>
                  </a:cubicBezTo>
                  <a:cubicBezTo>
                    <a:pt x="2489168" y="2496651"/>
                    <a:pt x="2471547" y="2499890"/>
                    <a:pt x="2472023" y="2470648"/>
                  </a:cubicBezTo>
                  <a:cubicBezTo>
                    <a:pt x="2472595" y="2446931"/>
                    <a:pt x="2471261" y="2425976"/>
                    <a:pt x="2504504" y="2429214"/>
                  </a:cubicBezTo>
                  <a:close/>
                  <a:moveTo>
                    <a:pt x="2509552" y="2520464"/>
                  </a:moveTo>
                  <a:cubicBezTo>
                    <a:pt x="2513362" y="2520940"/>
                    <a:pt x="2517267" y="2520559"/>
                    <a:pt x="2523839" y="2520559"/>
                  </a:cubicBezTo>
                  <a:cubicBezTo>
                    <a:pt x="2539841" y="2524845"/>
                    <a:pt x="2569750" y="2506272"/>
                    <a:pt x="2568416" y="2549039"/>
                  </a:cubicBezTo>
                  <a:cubicBezTo>
                    <a:pt x="2567559" y="2575423"/>
                    <a:pt x="2561654" y="2587520"/>
                    <a:pt x="2534031" y="2583329"/>
                  </a:cubicBezTo>
                  <a:cubicBezTo>
                    <a:pt x="2526506" y="2582186"/>
                    <a:pt x="2518505" y="2582376"/>
                    <a:pt x="2510886" y="2583329"/>
                  </a:cubicBezTo>
                  <a:cubicBezTo>
                    <a:pt x="2487263" y="2586281"/>
                    <a:pt x="2473738" y="2583138"/>
                    <a:pt x="2473547" y="2552563"/>
                  </a:cubicBezTo>
                  <a:cubicBezTo>
                    <a:pt x="2473166" y="2522750"/>
                    <a:pt x="2484978" y="2517321"/>
                    <a:pt x="2509552" y="2520464"/>
                  </a:cubicBezTo>
                  <a:close/>
                  <a:moveTo>
                    <a:pt x="2528507" y="2611618"/>
                  </a:moveTo>
                  <a:cubicBezTo>
                    <a:pt x="2539079" y="2615428"/>
                    <a:pt x="2567940" y="2590949"/>
                    <a:pt x="2567654" y="2630954"/>
                  </a:cubicBezTo>
                  <a:cubicBezTo>
                    <a:pt x="2567464" y="2652099"/>
                    <a:pt x="2573941" y="2680484"/>
                    <a:pt x="2538413" y="2674007"/>
                  </a:cubicBezTo>
                  <a:cubicBezTo>
                    <a:pt x="2517362" y="2670197"/>
                    <a:pt x="2484120" y="2699439"/>
                    <a:pt x="2475738" y="2651623"/>
                  </a:cubicBezTo>
                  <a:cubicBezTo>
                    <a:pt x="2467928" y="2606475"/>
                    <a:pt x="2496598" y="2611428"/>
                    <a:pt x="2528507" y="2611618"/>
                  </a:cubicBezTo>
                  <a:close/>
                  <a:moveTo>
                    <a:pt x="2514791" y="2700296"/>
                  </a:moveTo>
                  <a:cubicBezTo>
                    <a:pt x="2534793" y="2704582"/>
                    <a:pt x="2567940" y="2679150"/>
                    <a:pt x="2570131" y="2728680"/>
                  </a:cubicBezTo>
                  <a:cubicBezTo>
                    <a:pt x="2572036" y="2772495"/>
                    <a:pt x="2543937" y="2759732"/>
                    <a:pt x="2525459" y="2762589"/>
                  </a:cubicBezTo>
                  <a:cubicBezTo>
                    <a:pt x="2500979" y="2763828"/>
                    <a:pt x="2478500" y="2770590"/>
                    <a:pt x="2478881" y="2733729"/>
                  </a:cubicBezTo>
                  <a:cubicBezTo>
                    <a:pt x="2479072" y="2705344"/>
                    <a:pt x="2489264" y="2694771"/>
                    <a:pt x="2514791" y="2700296"/>
                  </a:cubicBezTo>
                  <a:close/>
                  <a:moveTo>
                    <a:pt x="2520601" y="2853744"/>
                  </a:moveTo>
                  <a:cubicBezTo>
                    <a:pt x="2498027" y="2855458"/>
                    <a:pt x="2483263" y="2859363"/>
                    <a:pt x="2480310" y="2829931"/>
                  </a:cubicBezTo>
                  <a:cubicBezTo>
                    <a:pt x="2475738" y="2783735"/>
                    <a:pt x="2505742" y="2788973"/>
                    <a:pt x="2532603" y="2786878"/>
                  </a:cubicBezTo>
                  <a:cubicBezTo>
                    <a:pt x="2551938" y="2785354"/>
                    <a:pt x="2568797" y="2782020"/>
                    <a:pt x="2571369" y="2813358"/>
                  </a:cubicBezTo>
                  <a:cubicBezTo>
                    <a:pt x="2575560" y="2862602"/>
                    <a:pt x="2541080" y="2849648"/>
                    <a:pt x="2520601" y="2853744"/>
                  </a:cubicBezTo>
                  <a:close/>
                  <a:moveTo>
                    <a:pt x="2560034" y="2168420"/>
                  </a:moveTo>
                  <a:cubicBezTo>
                    <a:pt x="2554319" y="2185374"/>
                    <a:pt x="2544890" y="2201091"/>
                    <a:pt x="2538127" y="2217759"/>
                  </a:cubicBezTo>
                  <a:cubicBezTo>
                    <a:pt x="2532698" y="2231285"/>
                    <a:pt x="2510886" y="2253383"/>
                    <a:pt x="2552605" y="2244048"/>
                  </a:cubicBezTo>
                  <a:cubicBezTo>
                    <a:pt x="2566988" y="2240810"/>
                    <a:pt x="2561939" y="2259574"/>
                    <a:pt x="2560987" y="2267385"/>
                  </a:cubicBezTo>
                  <a:cubicBezTo>
                    <a:pt x="2559177" y="2282910"/>
                    <a:pt x="2574322" y="2304532"/>
                    <a:pt x="2547461" y="2312628"/>
                  </a:cubicBezTo>
                  <a:cubicBezTo>
                    <a:pt x="2545080" y="2313390"/>
                    <a:pt x="2542318" y="2312914"/>
                    <a:pt x="2539746" y="2313105"/>
                  </a:cubicBezTo>
                  <a:cubicBezTo>
                    <a:pt x="2448401" y="2321010"/>
                    <a:pt x="2469452" y="2328249"/>
                    <a:pt x="2466975" y="2231094"/>
                  </a:cubicBezTo>
                  <a:cubicBezTo>
                    <a:pt x="2478405" y="2222141"/>
                    <a:pt x="2491740" y="2247287"/>
                    <a:pt x="2499551" y="2232428"/>
                  </a:cubicBezTo>
                  <a:cubicBezTo>
                    <a:pt x="2505551" y="2220903"/>
                    <a:pt x="2492693" y="2209282"/>
                    <a:pt x="2487168" y="2198233"/>
                  </a:cubicBezTo>
                  <a:cubicBezTo>
                    <a:pt x="2477453" y="2178802"/>
                    <a:pt x="2466880" y="2159752"/>
                    <a:pt x="2455450" y="2138416"/>
                  </a:cubicBezTo>
                  <a:cubicBezTo>
                    <a:pt x="2432114" y="2165848"/>
                    <a:pt x="2426018" y="2198614"/>
                    <a:pt x="2410016" y="2226046"/>
                  </a:cubicBezTo>
                  <a:cubicBezTo>
                    <a:pt x="2408492" y="2228713"/>
                    <a:pt x="2408206" y="2234523"/>
                    <a:pt x="2409825" y="2236143"/>
                  </a:cubicBezTo>
                  <a:cubicBezTo>
                    <a:pt x="2421636" y="2247192"/>
                    <a:pt x="2430209" y="2230428"/>
                    <a:pt x="2443353" y="2231761"/>
                  </a:cubicBezTo>
                  <a:cubicBezTo>
                    <a:pt x="2443353" y="2241953"/>
                    <a:pt x="2443258" y="2252049"/>
                    <a:pt x="2443353" y="2262146"/>
                  </a:cubicBezTo>
                  <a:cubicBezTo>
                    <a:pt x="2444211" y="2318343"/>
                    <a:pt x="2444211" y="2318343"/>
                    <a:pt x="2389251" y="2318439"/>
                  </a:cubicBezTo>
                  <a:cubicBezTo>
                    <a:pt x="2355533" y="2318534"/>
                    <a:pt x="2332863" y="2278434"/>
                    <a:pt x="2349532" y="2247954"/>
                  </a:cubicBezTo>
                  <a:cubicBezTo>
                    <a:pt x="2350580" y="2245953"/>
                    <a:pt x="2352008" y="2243763"/>
                    <a:pt x="2353913" y="2242715"/>
                  </a:cubicBezTo>
                  <a:cubicBezTo>
                    <a:pt x="2378297" y="2228523"/>
                    <a:pt x="2378297" y="2228618"/>
                    <a:pt x="2364296" y="2202043"/>
                  </a:cubicBezTo>
                  <a:cubicBezTo>
                    <a:pt x="2355342" y="2184993"/>
                    <a:pt x="2346484" y="2167848"/>
                    <a:pt x="2335625" y="2146798"/>
                  </a:cubicBezTo>
                  <a:cubicBezTo>
                    <a:pt x="2314670" y="2179088"/>
                    <a:pt x="2302193" y="2211759"/>
                    <a:pt x="2289524" y="2242143"/>
                  </a:cubicBezTo>
                  <a:cubicBezTo>
                    <a:pt x="2300002" y="2262813"/>
                    <a:pt x="2319338" y="2228427"/>
                    <a:pt x="2324005" y="2248335"/>
                  </a:cubicBezTo>
                  <a:cubicBezTo>
                    <a:pt x="2328863" y="2269099"/>
                    <a:pt x="2333244" y="2298817"/>
                    <a:pt x="2322481" y="2312343"/>
                  </a:cubicBezTo>
                  <a:cubicBezTo>
                    <a:pt x="2305336" y="2333869"/>
                    <a:pt x="2272284" y="2323106"/>
                    <a:pt x="2245995" y="2324058"/>
                  </a:cubicBezTo>
                  <a:cubicBezTo>
                    <a:pt x="2225231" y="2324820"/>
                    <a:pt x="2232660" y="2306056"/>
                    <a:pt x="2231612" y="2294721"/>
                  </a:cubicBezTo>
                  <a:cubicBezTo>
                    <a:pt x="2230469" y="2281863"/>
                    <a:pt x="2231327" y="2268909"/>
                    <a:pt x="2231327" y="2253954"/>
                  </a:cubicBezTo>
                  <a:cubicBezTo>
                    <a:pt x="2239613" y="2246049"/>
                    <a:pt x="2253139" y="2264337"/>
                    <a:pt x="2260378" y="2252716"/>
                  </a:cubicBezTo>
                  <a:cubicBezTo>
                    <a:pt x="2268284" y="2240143"/>
                    <a:pt x="2254091" y="2232237"/>
                    <a:pt x="2249519" y="2222522"/>
                  </a:cubicBezTo>
                  <a:cubicBezTo>
                    <a:pt x="2239804" y="2201948"/>
                    <a:pt x="2229041" y="2181850"/>
                    <a:pt x="2214658" y="2153751"/>
                  </a:cubicBezTo>
                  <a:cubicBezTo>
                    <a:pt x="2198275" y="2188422"/>
                    <a:pt x="2186083" y="2213854"/>
                    <a:pt x="2174177" y="2239381"/>
                  </a:cubicBezTo>
                  <a:cubicBezTo>
                    <a:pt x="2170843" y="2246525"/>
                    <a:pt x="2167700" y="2257955"/>
                    <a:pt x="2178844" y="2256812"/>
                  </a:cubicBezTo>
                  <a:cubicBezTo>
                    <a:pt x="2230850" y="2251573"/>
                    <a:pt x="2198370" y="2290245"/>
                    <a:pt x="2202466" y="2306151"/>
                  </a:cubicBezTo>
                  <a:cubicBezTo>
                    <a:pt x="2209610" y="2333298"/>
                    <a:pt x="2182273" y="2324249"/>
                    <a:pt x="2167985" y="2327297"/>
                  </a:cubicBezTo>
                  <a:cubicBezTo>
                    <a:pt x="2160461" y="2328916"/>
                    <a:pt x="2152460" y="2328630"/>
                    <a:pt x="2144744" y="2328916"/>
                  </a:cubicBezTo>
                  <a:cubicBezTo>
                    <a:pt x="2132743" y="2329297"/>
                    <a:pt x="2115598" y="2338632"/>
                    <a:pt x="2111312" y="2321201"/>
                  </a:cubicBezTo>
                  <a:cubicBezTo>
                    <a:pt x="2106835" y="2302818"/>
                    <a:pt x="2109026" y="2282720"/>
                    <a:pt x="2109216" y="2263384"/>
                  </a:cubicBezTo>
                  <a:cubicBezTo>
                    <a:pt x="2109216" y="2260241"/>
                    <a:pt x="2114169" y="2260717"/>
                    <a:pt x="2118170" y="2260717"/>
                  </a:cubicBezTo>
                  <a:cubicBezTo>
                    <a:pt x="2145697" y="2260812"/>
                    <a:pt x="2145792" y="2260431"/>
                    <a:pt x="2132171" y="2234809"/>
                  </a:cubicBezTo>
                  <a:cubicBezTo>
                    <a:pt x="2120932" y="2213568"/>
                    <a:pt x="2109407" y="2192423"/>
                    <a:pt x="2097596" y="2170420"/>
                  </a:cubicBezTo>
                  <a:cubicBezTo>
                    <a:pt x="2076260" y="2189280"/>
                    <a:pt x="2075879" y="2216902"/>
                    <a:pt x="2059210" y="2236333"/>
                  </a:cubicBezTo>
                  <a:cubicBezTo>
                    <a:pt x="2054543" y="2133654"/>
                    <a:pt x="2066163" y="2062311"/>
                    <a:pt x="2151412" y="2004685"/>
                  </a:cubicBezTo>
                  <a:cubicBezTo>
                    <a:pt x="2256282" y="1933724"/>
                    <a:pt x="2368296" y="1923723"/>
                    <a:pt x="2481548" y="1982682"/>
                  </a:cubicBezTo>
                  <a:cubicBezTo>
                    <a:pt x="2553272" y="2020020"/>
                    <a:pt x="2587086" y="2084124"/>
                    <a:pt x="2592038" y="2174706"/>
                  </a:cubicBezTo>
                  <a:cubicBezTo>
                    <a:pt x="2576989" y="2149941"/>
                    <a:pt x="2567749" y="2145369"/>
                    <a:pt x="2560034" y="2168420"/>
                  </a:cubicBezTo>
                  <a:close/>
                  <a:moveTo>
                    <a:pt x="2591562" y="2308152"/>
                  </a:moveTo>
                  <a:cubicBezTo>
                    <a:pt x="2591562" y="2286435"/>
                    <a:pt x="2591562" y="2264718"/>
                    <a:pt x="2591562" y="2242905"/>
                  </a:cubicBezTo>
                  <a:cubicBezTo>
                    <a:pt x="2598325" y="2265099"/>
                    <a:pt x="2604326" y="2286530"/>
                    <a:pt x="2591562" y="2308152"/>
                  </a:cubicBezTo>
                  <a:close/>
                  <a:moveTo>
                    <a:pt x="2596896" y="2339298"/>
                  </a:moveTo>
                  <a:cubicBezTo>
                    <a:pt x="2607945" y="2359396"/>
                    <a:pt x="2609850" y="2379494"/>
                    <a:pt x="2597372" y="2399877"/>
                  </a:cubicBezTo>
                  <a:cubicBezTo>
                    <a:pt x="2588324" y="2380065"/>
                    <a:pt x="2588038" y="2359777"/>
                    <a:pt x="2596896" y="2339298"/>
                  </a:cubicBezTo>
                  <a:close/>
                  <a:moveTo>
                    <a:pt x="2599563" y="2601522"/>
                  </a:moveTo>
                  <a:cubicBezTo>
                    <a:pt x="2610993" y="2627334"/>
                    <a:pt x="2606707" y="2645908"/>
                    <a:pt x="2599468" y="2664482"/>
                  </a:cubicBezTo>
                  <a:cubicBezTo>
                    <a:pt x="2589467" y="2646289"/>
                    <a:pt x="2587086" y="2628096"/>
                    <a:pt x="2599563" y="2601522"/>
                  </a:cubicBezTo>
                  <a:close/>
                  <a:moveTo>
                    <a:pt x="2598039" y="2685627"/>
                  </a:moveTo>
                  <a:cubicBezTo>
                    <a:pt x="2609374" y="2716393"/>
                    <a:pt x="2608803" y="2736110"/>
                    <a:pt x="2599182" y="2767447"/>
                  </a:cubicBezTo>
                  <a:cubicBezTo>
                    <a:pt x="2588419" y="2736491"/>
                    <a:pt x="2589181" y="2716774"/>
                    <a:pt x="2598039" y="2685627"/>
                  </a:cubicBezTo>
                  <a:close/>
                  <a:moveTo>
                    <a:pt x="2600516" y="2854887"/>
                  </a:moveTo>
                  <a:cubicBezTo>
                    <a:pt x="2587466" y="2828502"/>
                    <a:pt x="2589848" y="2808786"/>
                    <a:pt x="2598325" y="2788878"/>
                  </a:cubicBezTo>
                  <a:cubicBezTo>
                    <a:pt x="2609564" y="2807928"/>
                    <a:pt x="2608707" y="2827264"/>
                    <a:pt x="2600516" y="2854887"/>
                  </a:cubicBezTo>
                  <a:close/>
                  <a:moveTo>
                    <a:pt x="3089339" y="1536341"/>
                  </a:moveTo>
                  <a:cubicBezTo>
                    <a:pt x="3088672" y="1539674"/>
                    <a:pt x="3086005" y="1550914"/>
                    <a:pt x="3083909" y="1562249"/>
                  </a:cubicBezTo>
                  <a:cubicBezTo>
                    <a:pt x="3070098" y="1633782"/>
                    <a:pt x="3070384" y="1632924"/>
                    <a:pt x="2998661" y="1618637"/>
                  </a:cubicBezTo>
                  <a:cubicBezTo>
                    <a:pt x="2983325" y="1615589"/>
                    <a:pt x="2978658" y="1610541"/>
                    <a:pt x="2980944" y="1596729"/>
                  </a:cubicBezTo>
                  <a:cubicBezTo>
                    <a:pt x="2986183" y="1565106"/>
                    <a:pt x="2991612" y="1533483"/>
                    <a:pt x="2996946" y="1501765"/>
                  </a:cubicBezTo>
                  <a:cubicBezTo>
                    <a:pt x="2998756" y="1491097"/>
                    <a:pt x="3005138" y="1485477"/>
                    <a:pt x="3015615" y="1486811"/>
                  </a:cubicBezTo>
                  <a:cubicBezTo>
                    <a:pt x="3034665" y="1489287"/>
                    <a:pt x="3053524" y="1493192"/>
                    <a:pt x="3072574" y="1495860"/>
                  </a:cubicBezTo>
                  <a:cubicBezTo>
                    <a:pt x="3093530" y="1498812"/>
                    <a:pt x="3089910" y="1514148"/>
                    <a:pt x="3089339" y="1536341"/>
                  </a:cubicBezTo>
                  <a:close/>
                  <a:moveTo>
                    <a:pt x="3027998" y="1326219"/>
                  </a:moveTo>
                  <a:cubicBezTo>
                    <a:pt x="3030569" y="1310598"/>
                    <a:pt x="3041332" y="1314408"/>
                    <a:pt x="3051715" y="1316885"/>
                  </a:cubicBezTo>
                  <a:cubicBezTo>
                    <a:pt x="3088767" y="1325648"/>
                    <a:pt x="3105817" y="1351175"/>
                    <a:pt x="3105245" y="1398038"/>
                  </a:cubicBezTo>
                  <a:cubicBezTo>
                    <a:pt x="3105245" y="1403181"/>
                    <a:pt x="3105436" y="1408325"/>
                    <a:pt x="3105150" y="1413563"/>
                  </a:cubicBezTo>
                  <a:cubicBezTo>
                    <a:pt x="3102102" y="1478238"/>
                    <a:pt x="3077528" y="1492526"/>
                    <a:pt x="3018663" y="1464617"/>
                  </a:cubicBezTo>
                  <a:cubicBezTo>
                    <a:pt x="3010853" y="1460903"/>
                    <a:pt x="3006662" y="1458426"/>
                    <a:pt x="3008471" y="1448044"/>
                  </a:cubicBezTo>
                  <a:cubicBezTo>
                    <a:pt x="3015806" y="1407563"/>
                    <a:pt x="3021425" y="1366796"/>
                    <a:pt x="3027998" y="1326219"/>
                  </a:cubicBezTo>
                  <a:close/>
                  <a:moveTo>
                    <a:pt x="2955417" y="1322790"/>
                  </a:moveTo>
                  <a:cubicBezTo>
                    <a:pt x="2962180" y="1319171"/>
                    <a:pt x="2969800" y="1316980"/>
                    <a:pt x="2977134" y="1314599"/>
                  </a:cubicBezTo>
                  <a:cubicBezTo>
                    <a:pt x="2998375" y="1307836"/>
                    <a:pt x="3015139" y="1303169"/>
                    <a:pt x="3005614" y="1337935"/>
                  </a:cubicBezTo>
                  <a:cubicBezTo>
                    <a:pt x="2996470" y="1371368"/>
                    <a:pt x="2992850" y="1406229"/>
                    <a:pt x="2987136" y="1440615"/>
                  </a:cubicBezTo>
                  <a:cubicBezTo>
                    <a:pt x="2984754" y="1454616"/>
                    <a:pt x="2979325" y="1462712"/>
                    <a:pt x="2963418" y="1455378"/>
                  </a:cubicBezTo>
                  <a:cubicBezTo>
                    <a:pt x="2946559" y="1449187"/>
                    <a:pt x="2921222" y="1457283"/>
                    <a:pt x="2912650" y="1436900"/>
                  </a:cubicBezTo>
                  <a:cubicBezTo>
                    <a:pt x="2901029" y="1408896"/>
                    <a:pt x="2930747" y="1335840"/>
                    <a:pt x="2955417" y="1322790"/>
                  </a:cubicBezTo>
                  <a:close/>
                  <a:moveTo>
                    <a:pt x="2907316" y="1603397"/>
                  </a:moveTo>
                  <a:cubicBezTo>
                    <a:pt x="2887123" y="1600349"/>
                    <a:pt x="2883599" y="1592824"/>
                    <a:pt x="2886551" y="1576060"/>
                  </a:cubicBezTo>
                  <a:cubicBezTo>
                    <a:pt x="2891886" y="1545485"/>
                    <a:pt x="2897981" y="1515100"/>
                    <a:pt x="2902363" y="1484429"/>
                  </a:cubicBezTo>
                  <a:cubicBezTo>
                    <a:pt x="2904554" y="1469380"/>
                    <a:pt x="2913031" y="1468808"/>
                    <a:pt x="2924366" y="1470713"/>
                  </a:cubicBezTo>
                  <a:cubicBezTo>
                    <a:pt x="2937129" y="1472904"/>
                    <a:pt x="2949797" y="1476619"/>
                    <a:pt x="2962561" y="1476905"/>
                  </a:cubicBezTo>
                  <a:cubicBezTo>
                    <a:pt x="2979611" y="1477381"/>
                    <a:pt x="2981897" y="1485668"/>
                    <a:pt x="2978658" y="1499574"/>
                  </a:cubicBezTo>
                  <a:cubicBezTo>
                    <a:pt x="2973991" y="1519767"/>
                    <a:pt x="2968371" y="1539770"/>
                    <a:pt x="2965704" y="1560249"/>
                  </a:cubicBezTo>
                  <a:cubicBezTo>
                    <a:pt x="2958941" y="1612922"/>
                    <a:pt x="2959703" y="1611398"/>
                    <a:pt x="2907316" y="1603397"/>
                  </a:cubicBezTo>
                  <a:close/>
                  <a:moveTo>
                    <a:pt x="3313462" y="2713821"/>
                  </a:moveTo>
                  <a:cubicBezTo>
                    <a:pt x="3328702" y="2732109"/>
                    <a:pt x="3332321" y="2751255"/>
                    <a:pt x="3316034" y="2764589"/>
                  </a:cubicBezTo>
                  <a:cubicBezTo>
                    <a:pt x="3298031" y="2779353"/>
                    <a:pt x="3276124" y="2776210"/>
                    <a:pt x="3253740" y="2756874"/>
                  </a:cubicBezTo>
                  <a:cubicBezTo>
                    <a:pt x="3283934" y="2754779"/>
                    <a:pt x="3300508" y="2738586"/>
                    <a:pt x="3313462" y="2713821"/>
                  </a:cubicBezTo>
                  <a:close/>
                  <a:moveTo>
                    <a:pt x="3216307" y="2751826"/>
                  </a:moveTo>
                  <a:cubicBezTo>
                    <a:pt x="3221927" y="2775829"/>
                    <a:pt x="3226118" y="2793736"/>
                    <a:pt x="3231356" y="2815834"/>
                  </a:cubicBezTo>
                  <a:cubicBezTo>
                    <a:pt x="3212211" y="2812214"/>
                    <a:pt x="3195923" y="2809262"/>
                    <a:pt x="3174968" y="2805261"/>
                  </a:cubicBezTo>
                  <a:cubicBezTo>
                    <a:pt x="3189351" y="2786688"/>
                    <a:pt x="3201162" y="2771447"/>
                    <a:pt x="3216307" y="2751826"/>
                  </a:cubicBezTo>
                  <a:close/>
                  <a:moveTo>
                    <a:pt x="3133916" y="2682389"/>
                  </a:moveTo>
                  <a:cubicBezTo>
                    <a:pt x="3134773" y="2712202"/>
                    <a:pt x="3148394" y="2731252"/>
                    <a:pt x="3174016" y="2745063"/>
                  </a:cubicBezTo>
                  <a:cubicBezTo>
                    <a:pt x="3144774" y="2761542"/>
                    <a:pt x="3124772" y="2752112"/>
                    <a:pt x="3111722" y="2731252"/>
                  </a:cubicBezTo>
                  <a:cubicBezTo>
                    <a:pt x="3098768" y="2710202"/>
                    <a:pt x="3112961" y="2696295"/>
                    <a:pt x="3133916" y="2682389"/>
                  </a:cubicBezTo>
                  <a:close/>
                  <a:moveTo>
                    <a:pt x="3281648" y="2891463"/>
                  </a:moveTo>
                  <a:cubicBezTo>
                    <a:pt x="3222022" y="2902416"/>
                    <a:pt x="3162681" y="2897844"/>
                    <a:pt x="3109055" y="2864983"/>
                  </a:cubicBezTo>
                  <a:cubicBezTo>
                    <a:pt x="3074384" y="2843838"/>
                    <a:pt x="3064288" y="2821168"/>
                    <a:pt x="3068384" y="2770495"/>
                  </a:cubicBezTo>
                  <a:cubicBezTo>
                    <a:pt x="3084576" y="2803071"/>
                    <a:pt x="3120390" y="2815167"/>
                    <a:pt x="3121628" y="2852791"/>
                  </a:cubicBezTo>
                  <a:cubicBezTo>
                    <a:pt x="3162300" y="2824597"/>
                    <a:pt x="3248787" y="2839170"/>
                    <a:pt x="3271361" y="2884033"/>
                  </a:cubicBezTo>
                  <a:cubicBezTo>
                    <a:pt x="3282601" y="2841456"/>
                    <a:pt x="3322511" y="2842123"/>
                    <a:pt x="3346228" y="2813834"/>
                  </a:cubicBezTo>
                  <a:cubicBezTo>
                    <a:pt x="3343085" y="2860697"/>
                    <a:pt x="3317939" y="2884795"/>
                    <a:pt x="3281648" y="2891463"/>
                  </a:cubicBezTo>
                  <a:close/>
                  <a:moveTo>
                    <a:pt x="3364135" y="2931753"/>
                  </a:moveTo>
                  <a:cubicBezTo>
                    <a:pt x="3399378" y="2880890"/>
                    <a:pt x="3426238" y="2829074"/>
                    <a:pt x="3422332" y="2764209"/>
                  </a:cubicBezTo>
                  <a:cubicBezTo>
                    <a:pt x="3432239" y="2827169"/>
                    <a:pt x="3442145" y="2890129"/>
                    <a:pt x="3452813" y="2957756"/>
                  </a:cubicBezTo>
                  <a:cubicBezTo>
                    <a:pt x="3420809" y="2948327"/>
                    <a:pt x="3394234" y="2940516"/>
                    <a:pt x="3364135" y="2931753"/>
                  </a:cubicBezTo>
                  <a:close/>
                  <a:moveTo>
                    <a:pt x="3529108" y="2837837"/>
                  </a:moveTo>
                  <a:cubicBezTo>
                    <a:pt x="3507962" y="2757065"/>
                    <a:pt x="3486341" y="2677912"/>
                    <a:pt x="3466814" y="2598188"/>
                  </a:cubicBezTo>
                  <a:cubicBezTo>
                    <a:pt x="3459671" y="2569137"/>
                    <a:pt x="3459956" y="2539704"/>
                    <a:pt x="3477101" y="2512177"/>
                  </a:cubicBezTo>
                  <a:cubicBezTo>
                    <a:pt x="3514344" y="2452360"/>
                    <a:pt x="3550444" y="2391876"/>
                    <a:pt x="3588639" y="2329107"/>
                  </a:cubicBezTo>
                  <a:cubicBezTo>
                    <a:pt x="3623691" y="2432834"/>
                    <a:pt x="3590258" y="2712107"/>
                    <a:pt x="3529108" y="2837837"/>
                  </a:cubicBezTo>
                  <a:close/>
                  <a:moveTo>
                    <a:pt x="3903059" y="2613904"/>
                  </a:moveTo>
                  <a:cubicBezTo>
                    <a:pt x="3902202" y="2661148"/>
                    <a:pt x="3879437" y="2684675"/>
                    <a:pt x="3838004" y="2702296"/>
                  </a:cubicBezTo>
                  <a:cubicBezTo>
                    <a:pt x="3793141" y="2721441"/>
                    <a:pt x="3745611" y="2738872"/>
                    <a:pt x="3708845" y="2771543"/>
                  </a:cubicBezTo>
                  <a:cubicBezTo>
                    <a:pt x="3673316" y="2803071"/>
                    <a:pt x="3643503" y="2840980"/>
                    <a:pt x="3607975" y="2879556"/>
                  </a:cubicBezTo>
                  <a:cubicBezTo>
                    <a:pt x="3600164" y="2856601"/>
                    <a:pt x="3608928" y="2837361"/>
                    <a:pt x="3609975" y="2818215"/>
                  </a:cubicBezTo>
                  <a:cubicBezTo>
                    <a:pt x="3615119" y="2728871"/>
                    <a:pt x="3629501" y="2640764"/>
                    <a:pt x="3651790" y="2554468"/>
                  </a:cubicBezTo>
                  <a:cubicBezTo>
                    <a:pt x="3664839" y="2504081"/>
                    <a:pt x="3704654" y="2466457"/>
                    <a:pt x="3736848" y="2427024"/>
                  </a:cubicBezTo>
                  <a:cubicBezTo>
                    <a:pt x="3759422" y="2399496"/>
                    <a:pt x="3802190" y="2408736"/>
                    <a:pt x="3834574" y="2396448"/>
                  </a:cubicBezTo>
                  <a:cubicBezTo>
                    <a:pt x="3849910" y="2390638"/>
                    <a:pt x="3867055" y="2389876"/>
                    <a:pt x="3883438" y="2386828"/>
                  </a:cubicBezTo>
                  <a:cubicBezTo>
                    <a:pt x="3844576" y="2377494"/>
                    <a:pt x="3805809" y="2391305"/>
                    <a:pt x="3765423" y="2391114"/>
                  </a:cubicBezTo>
                  <a:cubicBezTo>
                    <a:pt x="3793331" y="2328630"/>
                    <a:pt x="3843338" y="2288244"/>
                    <a:pt x="3898392" y="2252716"/>
                  </a:cubicBezTo>
                  <a:cubicBezTo>
                    <a:pt x="3785902" y="2289387"/>
                    <a:pt x="3736753" y="2394924"/>
                    <a:pt x="3655886" y="2472839"/>
                  </a:cubicBezTo>
                  <a:cubicBezTo>
                    <a:pt x="3644456" y="2409021"/>
                    <a:pt x="3625596" y="2347680"/>
                    <a:pt x="3625311" y="2286339"/>
                  </a:cubicBezTo>
                  <a:cubicBezTo>
                    <a:pt x="3625120" y="2249382"/>
                    <a:pt x="3657410" y="2213283"/>
                    <a:pt x="3688556" y="2188232"/>
                  </a:cubicBezTo>
                  <a:cubicBezTo>
                    <a:pt x="3739801" y="2146989"/>
                    <a:pt x="3795332" y="2111175"/>
                    <a:pt x="3847910" y="2071455"/>
                  </a:cubicBezTo>
                  <a:cubicBezTo>
                    <a:pt x="3867055" y="2056977"/>
                    <a:pt x="3874580" y="2065359"/>
                    <a:pt x="3882390" y="2081742"/>
                  </a:cubicBezTo>
                  <a:cubicBezTo>
                    <a:pt x="3892391" y="2102697"/>
                    <a:pt x="3902869" y="2123367"/>
                    <a:pt x="3914204" y="2146322"/>
                  </a:cubicBezTo>
                  <a:cubicBezTo>
                    <a:pt x="3878580" y="2164038"/>
                    <a:pt x="3845338" y="2143560"/>
                    <a:pt x="3804666" y="2137083"/>
                  </a:cubicBezTo>
                  <a:cubicBezTo>
                    <a:pt x="3830003" y="2154513"/>
                    <a:pt x="3850386" y="2164610"/>
                    <a:pt x="3873056" y="2170230"/>
                  </a:cubicBezTo>
                  <a:cubicBezTo>
                    <a:pt x="3894487" y="2175468"/>
                    <a:pt x="3921728" y="2165848"/>
                    <a:pt x="3935444" y="2191089"/>
                  </a:cubicBezTo>
                  <a:cubicBezTo>
                    <a:pt x="3953351" y="2224046"/>
                    <a:pt x="3969639" y="2257479"/>
                    <a:pt x="3961733" y="2297579"/>
                  </a:cubicBezTo>
                  <a:cubicBezTo>
                    <a:pt x="3947255" y="2371112"/>
                    <a:pt x="3934301" y="2445026"/>
                    <a:pt x="3920586" y="2518654"/>
                  </a:cubicBezTo>
                  <a:cubicBezTo>
                    <a:pt x="3914585" y="2550563"/>
                    <a:pt x="3903631" y="2582090"/>
                    <a:pt x="3903059" y="261390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8135685" y="4076969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500</a:t>
              </a:r>
            </a:p>
          </p:txBody>
        </p:sp>
      </p:grpSp>
      <p:sp>
        <p:nvSpPr>
          <p:cNvPr id="10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11672" y="5168038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69"/>
            <a:ext cx="12226821" cy="8061270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567608" y="5517231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bed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6600056" y="1996087"/>
            <a:ext cx="5353754" cy="3062114"/>
            <a:chOff x="6600056" y="1996087"/>
            <a:chExt cx="5353754" cy="3062114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6600056" y="2426116"/>
              <a:ext cx="5353754" cy="2632085"/>
            </a:xfrm>
            <a:prstGeom prst="irregularSeal1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8400256" y="3490822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400" b="1" dirty="0">
                  <a:latin typeface="Engravers MT" panose="02090707080505020304" pitchFamily="18" charset="0"/>
                </a:rPr>
                <a:t>STEAL 100</a:t>
              </a:r>
            </a:p>
          </p:txBody>
        </p:sp>
        <p:grpSp>
          <p:nvGrpSpPr>
            <p:cNvPr id="9" name="Group 115">
              <a:extLst>
                <a:ext uri="{FF2B5EF4-FFF2-40B4-BE49-F238E27FC236}">
                  <a16:creationId xmlns:a16="http://schemas.microsoft.com/office/drawing/2014/main" id="{0ED34E38-3BD9-439F-8276-EA8EE8F3063E}"/>
                </a:ext>
              </a:extLst>
            </p:cNvPr>
            <p:cNvGrpSpPr/>
            <p:nvPr/>
          </p:nvGrpSpPr>
          <p:grpSpPr>
            <a:xfrm>
              <a:off x="8723904" y="1996087"/>
              <a:ext cx="1113547" cy="1355915"/>
              <a:chOff x="183552" y="5547606"/>
              <a:chExt cx="861183" cy="1048623"/>
            </a:xfrm>
          </p:grpSpPr>
          <p:sp>
            <p:nvSpPr>
              <p:cNvPr id="10" name="Freeform: Shape 116">
                <a:extLst>
                  <a:ext uri="{FF2B5EF4-FFF2-40B4-BE49-F238E27FC236}">
                    <a16:creationId xmlns:a16="http://schemas.microsoft.com/office/drawing/2014/main" id="{8A5C5C1D-11BB-4D48-8B77-181214C5C682}"/>
                  </a:ext>
                </a:extLst>
              </p:cNvPr>
              <p:cNvSpPr/>
              <p:nvPr/>
            </p:nvSpPr>
            <p:spPr>
              <a:xfrm>
                <a:off x="183552" y="5547606"/>
                <a:ext cx="861183" cy="1048623"/>
              </a:xfrm>
              <a:custGeom>
                <a:avLst/>
                <a:gdLst>
                  <a:gd name="connsiteX0" fmla="*/ 2653871 w 2686104"/>
                  <a:gd name="connsiteY0" fmla="*/ 526827 h 3270746"/>
                  <a:gd name="connsiteX1" fmla="*/ 2584039 w 2686104"/>
                  <a:gd name="connsiteY1" fmla="*/ 446277 h 3270746"/>
                  <a:gd name="connsiteX2" fmla="*/ 2394680 w 2686104"/>
                  <a:gd name="connsiteY2" fmla="*/ 380017 h 3270746"/>
                  <a:gd name="connsiteX3" fmla="*/ 2068580 w 2686104"/>
                  <a:gd name="connsiteY3" fmla="*/ 448550 h 3270746"/>
                  <a:gd name="connsiteX4" fmla="*/ 1895136 w 2686104"/>
                  <a:gd name="connsiteY4" fmla="*/ 583343 h 3270746"/>
                  <a:gd name="connsiteX5" fmla="*/ 1795747 w 2686104"/>
                  <a:gd name="connsiteY5" fmla="*/ 751590 h 3270746"/>
                  <a:gd name="connsiteX6" fmla="*/ 1764566 w 2686104"/>
                  <a:gd name="connsiteY6" fmla="*/ 773351 h 3270746"/>
                  <a:gd name="connsiteX7" fmla="*/ 1543701 w 2686104"/>
                  <a:gd name="connsiteY7" fmla="*/ 768155 h 3270746"/>
                  <a:gd name="connsiteX8" fmla="*/ 1526487 w 2686104"/>
                  <a:gd name="connsiteY8" fmla="*/ 746393 h 3270746"/>
                  <a:gd name="connsiteX9" fmla="*/ 1536555 w 2686104"/>
                  <a:gd name="connsiteY9" fmla="*/ 665517 h 3270746"/>
                  <a:gd name="connsiteX10" fmla="*/ 1500827 w 2686104"/>
                  <a:gd name="connsiteY10" fmla="*/ 481355 h 3270746"/>
                  <a:gd name="connsiteX11" fmla="*/ 1506024 w 2686104"/>
                  <a:gd name="connsiteY11" fmla="*/ 441080 h 3270746"/>
                  <a:gd name="connsiteX12" fmla="*/ 1580079 w 2686104"/>
                  <a:gd name="connsiteY12" fmla="*/ 311809 h 3270746"/>
                  <a:gd name="connsiteX13" fmla="*/ 1620679 w 2686104"/>
                  <a:gd name="connsiteY13" fmla="*/ 16565 h 3270746"/>
                  <a:gd name="connsiteX14" fmla="*/ 1612234 w 2686104"/>
                  <a:gd name="connsiteY14" fmla="*/ 0 h 3270746"/>
                  <a:gd name="connsiteX15" fmla="*/ 1567736 w 2686104"/>
                  <a:gd name="connsiteY15" fmla="*/ 7470 h 3270746"/>
                  <a:gd name="connsiteX16" fmla="*/ 1335179 w 2686104"/>
                  <a:gd name="connsiteY16" fmla="*/ 133168 h 3270746"/>
                  <a:gd name="connsiteX17" fmla="*/ 1270219 w 2686104"/>
                  <a:gd name="connsiteY17" fmla="*/ 180589 h 3270746"/>
                  <a:gd name="connsiteX18" fmla="*/ 1204284 w 2686104"/>
                  <a:gd name="connsiteY18" fmla="*/ 190983 h 3270746"/>
                  <a:gd name="connsiteX19" fmla="*/ 815172 w 2686104"/>
                  <a:gd name="connsiteY19" fmla="*/ 184162 h 3270746"/>
                  <a:gd name="connsiteX20" fmla="*/ 735271 w 2686104"/>
                  <a:gd name="connsiteY20" fmla="*/ 168247 h 3270746"/>
                  <a:gd name="connsiteX21" fmla="*/ 512133 w 2686104"/>
                  <a:gd name="connsiteY21" fmla="*/ 52618 h 3270746"/>
                  <a:gd name="connsiteX22" fmla="*/ 407547 w 2686104"/>
                  <a:gd name="connsiteY22" fmla="*/ 19488 h 3270746"/>
                  <a:gd name="connsiteX23" fmla="*/ 391632 w 2686104"/>
                  <a:gd name="connsiteY23" fmla="*/ 31506 h 3270746"/>
                  <a:gd name="connsiteX24" fmla="*/ 398777 w 2686104"/>
                  <a:gd name="connsiteY24" fmla="*/ 111732 h 3270746"/>
                  <a:gd name="connsiteX25" fmla="*/ 493944 w 2686104"/>
                  <a:gd name="connsiteY25" fmla="*/ 418019 h 3270746"/>
                  <a:gd name="connsiteX26" fmla="*/ 496217 w 2686104"/>
                  <a:gd name="connsiteY26" fmla="*/ 447251 h 3270746"/>
                  <a:gd name="connsiteX27" fmla="*/ 484525 w 2686104"/>
                  <a:gd name="connsiteY27" fmla="*/ 483629 h 3270746"/>
                  <a:gd name="connsiteX28" fmla="*/ 470558 w 2686104"/>
                  <a:gd name="connsiteY28" fmla="*/ 743470 h 3270746"/>
                  <a:gd name="connsiteX29" fmla="*/ 450096 w 2686104"/>
                  <a:gd name="connsiteY29" fmla="*/ 771403 h 3270746"/>
                  <a:gd name="connsiteX30" fmla="*/ 10640 w 2686104"/>
                  <a:gd name="connsiteY30" fmla="*/ 796737 h 3270746"/>
                  <a:gd name="connsiteX31" fmla="*/ 246 w 2686104"/>
                  <a:gd name="connsiteY31" fmla="*/ 806156 h 3270746"/>
                  <a:gd name="connsiteX32" fmla="*/ 12913 w 2686104"/>
                  <a:gd name="connsiteY32" fmla="*/ 814276 h 3270746"/>
                  <a:gd name="connsiteX33" fmla="*/ 468934 w 2686104"/>
                  <a:gd name="connsiteY33" fmla="*/ 790891 h 3270746"/>
                  <a:gd name="connsiteX34" fmla="*/ 490371 w 2686104"/>
                  <a:gd name="connsiteY34" fmla="*/ 806156 h 3270746"/>
                  <a:gd name="connsiteX35" fmla="*/ 505961 w 2686104"/>
                  <a:gd name="connsiteY35" fmla="*/ 839611 h 3270746"/>
                  <a:gd name="connsiteX36" fmla="*/ 491345 w 2686104"/>
                  <a:gd name="connsiteY36" fmla="*/ 870142 h 3270746"/>
                  <a:gd name="connsiteX37" fmla="*/ 35000 w 2686104"/>
                  <a:gd name="connsiteY37" fmla="*/ 972779 h 3270746"/>
                  <a:gd name="connsiteX38" fmla="*/ 30128 w 2686104"/>
                  <a:gd name="connsiteY38" fmla="*/ 983823 h 3270746"/>
                  <a:gd name="connsiteX39" fmla="*/ 42795 w 2686104"/>
                  <a:gd name="connsiteY39" fmla="*/ 988045 h 3270746"/>
                  <a:gd name="connsiteX40" fmla="*/ 512782 w 2686104"/>
                  <a:gd name="connsiteY40" fmla="*/ 885733 h 3270746"/>
                  <a:gd name="connsiteX41" fmla="*/ 543638 w 2686104"/>
                  <a:gd name="connsiteY41" fmla="*/ 898725 h 3270746"/>
                  <a:gd name="connsiteX42" fmla="*/ 571247 w 2686104"/>
                  <a:gd name="connsiteY42" fmla="*/ 932179 h 3270746"/>
                  <a:gd name="connsiteX43" fmla="*/ 565075 w 2686104"/>
                  <a:gd name="connsiteY43" fmla="*/ 960437 h 3270746"/>
                  <a:gd name="connsiteX44" fmla="*/ 249044 w 2686104"/>
                  <a:gd name="connsiteY44" fmla="*/ 1126085 h 3270746"/>
                  <a:gd name="connsiteX45" fmla="*/ 245796 w 2686104"/>
                  <a:gd name="connsiteY45" fmla="*/ 1138428 h 3270746"/>
                  <a:gd name="connsiteX46" fmla="*/ 260737 w 2686104"/>
                  <a:gd name="connsiteY46" fmla="*/ 1140052 h 3270746"/>
                  <a:gd name="connsiteX47" fmla="*/ 587162 w 2686104"/>
                  <a:gd name="connsiteY47" fmla="*/ 972454 h 3270746"/>
                  <a:gd name="connsiteX48" fmla="*/ 617043 w 2686104"/>
                  <a:gd name="connsiteY48" fmla="*/ 977002 h 3270746"/>
                  <a:gd name="connsiteX49" fmla="*/ 645301 w 2686104"/>
                  <a:gd name="connsiteY49" fmla="*/ 1006559 h 3270746"/>
                  <a:gd name="connsiteX50" fmla="*/ 698569 w 2686104"/>
                  <a:gd name="connsiteY50" fmla="*/ 1142326 h 3270746"/>
                  <a:gd name="connsiteX51" fmla="*/ 676482 w 2686104"/>
                  <a:gd name="connsiteY51" fmla="*/ 1307974 h 3270746"/>
                  <a:gd name="connsiteX52" fmla="*/ 620291 w 2686104"/>
                  <a:gd name="connsiteY52" fmla="*/ 1525916 h 3270746"/>
                  <a:gd name="connsiteX53" fmla="*/ 582939 w 2686104"/>
                  <a:gd name="connsiteY53" fmla="*/ 1828305 h 3270746"/>
                  <a:gd name="connsiteX54" fmla="*/ 618018 w 2686104"/>
                  <a:gd name="connsiteY54" fmla="*/ 2103737 h 3270746"/>
                  <a:gd name="connsiteX55" fmla="*/ 737220 w 2686104"/>
                  <a:gd name="connsiteY55" fmla="*/ 2424316 h 3270746"/>
                  <a:gd name="connsiteX56" fmla="*/ 797958 w 2686104"/>
                  <a:gd name="connsiteY56" fmla="*/ 2580220 h 3270746"/>
                  <a:gd name="connsiteX57" fmla="*/ 825566 w 2686104"/>
                  <a:gd name="connsiteY57" fmla="*/ 3029095 h 3270746"/>
                  <a:gd name="connsiteX58" fmla="*/ 806727 w 2686104"/>
                  <a:gd name="connsiteY58" fmla="*/ 3048258 h 3270746"/>
                  <a:gd name="connsiteX59" fmla="*/ 765153 w 2686104"/>
                  <a:gd name="connsiteY59" fmla="*/ 3054105 h 3270746"/>
                  <a:gd name="connsiteX60" fmla="*/ 711561 w 2686104"/>
                  <a:gd name="connsiteY60" fmla="*/ 3076516 h 3270746"/>
                  <a:gd name="connsiteX61" fmla="*/ 684277 w 2686104"/>
                  <a:gd name="connsiteY61" fmla="*/ 3166811 h 3270746"/>
                  <a:gd name="connsiteX62" fmla="*/ 707013 w 2686104"/>
                  <a:gd name="connsiteY62" fmla="*/ 3204163 h 3270746"/>
                  <a:gd name="connsiteX63" fmla="*/ 777820 w 2686104"/>
                  <a:gd name="connsiteY63" fmla="*/ 3235344 h 3270746"/>
                  <a:gd name="connsiteX64" fmla="*/ 899296 w 2686104"/>
                  <a:gd name="connsiteY64" fmla="*/ 3251909 h 3270746"/>
                  <a:gd name="connsiteX65" fmla="*/ 1319588 w 2686104"/>
                  <a:gd name="connsiteY65" fmla="*/ 3273670 h 3270746"/>
                  <a:gd name="connsiteX66" fmla="*/ 1820107 w 2686104"/>
                  <a:gd name="connsiteY66" fmla="*/ 3264251 h 3270746"/>
                  <a:gd name="connsiteX67" fmla="*/ 2172841 w 2686104"/>
                  <a:gd name="connsiteY67" fmla="*/ 3225275 h 3270746"/>
                  <a:gd name="connsiteX68" fmla="*/ 2246246 w 2686104"/>
                  <a:gd name="connsiteY68" fmla="*/ 3214232 h 3270746"/>
                  <a:gd name="connsiteX69" fmla="*/ 2352781 w 2686104"/>
                  <a:gd name="connsiteY69" fmla="*/ 3141801 h 3270746"/>
                  <a:gd name="connsiteX70" fmla="*/ 2513882 w 2686104"/>
                  <a:gd name="connsiteY70" fmla="*/ 2756587 h 3270746"/>
                  <a:gd name="connsiteX71" fmla="*/ 2592159 w 2686104"/>
                  <a:gd name="connsiteY71" fmla="*/ 2352859 h 3270746"/>
                  <a:gd name="connsiteX72" fmla="*/ 2605801 w 2686104"/>
                  <a:gd name="connsiteY72" fmla="*/ 2116404 h 3270746"/>
                  <a:gd name="connsiteX73" fmla="*/ 2570722 w 2686104"/>
                  <a:gd name="connsiteY73" fmla="*/ 1936139 h 3270746"/>
                  <a:gd name="connsiteX74" fmla="*/ 2323873 w 2686104"/>
                  <a:gd name="connsiteY74" fmla="*/ 1543455 h 3270746"/>
                  <a:gd name="connsiteX75" fmla="*/ 2166020 w 2686104"/>
                  <a:gd name="connsiteY75" fmla="*/ 1383328 h 3270746"/>
                  <a:gd name="connsiteX76" fmla="*/ 2028629 w 2686104"/>
                  <a:gd name="connsiteY76" fmla="*/ 1201114 h 3270746"/>
                  <a:gd name="connsiteX77" fmla="*/ 1974063 w 2686104"/>
                  <a:gd name="connsiteY77" fmla="*/ 877613 h 3270746"/>
                  <a:gd name="connsiteX78" fmla="*/ 2077999 w 2686104"/>
                  <a:gd name="connsiteY78" fmla="*/ 683382 h 3270746"/>
                  <a:gd name="connsiteX79" fmla="*/ 2266059 w 2686104"/>
                  <a:gd name="connsiteY79" fmla="*/ 584967 h 3270746"/>
                  <a:gd name="connsiteX80" fmla="*/ 2431058 w 2686104"/>
                  <a:gd name="connsiteY80" fmla="*/ 594061 h 3270746"/>
                  <a:gd name="connsiteX81" fmla="*/ 2481727 w 2686104"/>
                  <a:gd name="connsiteY81" fmla="*/ 625242 h 3270746"/>
                  <a:gd name="connsiteX82" fmla="*/ 2496667 w 2686104"/>
                  <a:gd name="connsiteY82" fmla="*/ 684356 h 3270746"/>
                  <a:gd name="connsiteX83" fmla="*/ 2374542 w 2686104"/>
                  <a:gd name="connsiteY83" fmla="*/ 765231 h 3270746"/>
                  <a:gd name="connsiteX84" fmla="*/ 2304710 w 2686104"/>
                  <a:gd name="connsiteY84" fmla="*/ 749966 h 3270746"/>
                  <a:gd name="connsiteX85" fmla="*/ 2253716 w 2686104"/>
                  <a:gd name="connsiteY85" fmla="*/ 761009 h 3270746"/>
                  <a:gd name="connsiteX86" fmla="*/ 2230980 w 2686104"/>
                  <a:gd name="connsiteY86" fmla="*/ 855526 h 3270746"/>
                  <a:gd name="connsiteX87" fmla="*/ 2277102 w 2686104"/>
                  <a:gd name="connsiteY87" fmla="*/ 907169 h 3270746"/>
                  <a:gd name="connsiteX88" fmla="*/ 2421963 w 2686104"/>
                  <a:gd name="connsiteY88" fmla="*/ 936402 h 3270746"/>
                  <a:gd name="connsiteX89" fmla="*/ 2622365 w 2686104"/>
                  <a:gd name="connsiteY89" fmla="*/ 823696 h 3270746"/>
                  <a:gd name="connsiteX90" fmla="*/ 2653871 w 2686104"/>
                  <a:gd name="connsiteY90" fmla="*/ 526827 h 3270746"/>
                  <a:gd name="connsiteX91" fmla="*/ 1476142 w 2686104"/>
                  <a:gd name="connsiteY91" fmla="*/ 862347 h 3270746"/>
                  <a:gd name="connsiteX92" fmla="*/ 1506024 w 2686104"/>
                  <a:gd name="connsiteY92" fmla="*/ 793164 h 3270746"/>
                  <a:gd name="connsiteX93" fmla="*/ 1519991 w 2686104"/>
                  <a:gd name="connsiteY93" fmla="*/ 780172 h 3270746"/>
                  <a:gd name="connsiteX94" fmla="*/ 1780481 w 2686104"/>
                  <a:gd name="connsiteY94" fmla="*/ 786019 h 3270746"/>
                  <a:gd name="connsiteX95" fmla="*/ 1788926 w 2686104"/>
                  <a:gd name="connsiteY95" fmla="*/ 800635 h 3270746"/>
                  <a:gd name="connsiteX96" fmla="*/ 1772686 w 2686104"/>
                  <a:gd name="connsiteY96" fmla="*/ 915614 h 3270746"/>
                  <a:gd name="connsiteX97" fmla="*/ 1760668 w 2686104"/>
                  <a:gd name="connsiteY97" fmla="*/ 923409 h 3270746"/>
                  <a:gd name="connsiteX98" fmla="*/ 1517067 w 2686104"/>
                  <a:gd name="connsiteY98" fmla="*/ 878587 h 3270746"/>
                  <a:gd name="connsiteX99" fmla="*/ 1482963 w 2686104"/>
                  <a:gd name="connsiteY99" fmla="*/ 874365 h 3270746"/>
                  <a:gd name="connsiteX100" fmla="*/ 1476142 w 2686104"/>
                  <a:gd name="connsiteY100" fmla="*/ 862347 h 3270746"/>
                  <a:gd name="connsiteX101" fmla="*/ 2157250 w 2686104"/>
                  <a:gd name="connsiteY101" fmla="*/ 1683444 h 3270746"/>
                  <a:gd name="connsiteX102" fmla="*/ 2283923 w 2686104"/>
                  <a:gd name="connsiteY102" fmla="*/ 1818561 h 3270746"/>
                  <a:gd name="connsiteX103" fmla="*/ 2419690 w 2686104"/>
                  <a:gd name="connsiteY103" fmla="*/ 2227811 h 3270746"/>
                  <a:gd name="connsiteX104" fmla="*/ 2304385 w 2686104"/>
                  <a:gd name="connsiteY104" fmla="*/ 2811478 h 3270746"/>
                  <a:gd name="connsiteX105" fmla="*/ 2241374 w 2686104"/>
                  <a:gd name="connsiteY105" fmla="*/ 2941074 h 3270746"/>
                  <a:gd name="connsiteX106" fmla="*/ 2196551 w 2686104"/>
                  <a:gd name="connsiteY106" fmla="*/ 2989469 h 3270746"/>
                  <a:gd name="connsiteX107" fmla="*/ 2100410 w 2686104"/>
                  <a:gd name="connsiteY107" fmla="*/ 2948869 h 3270746"/>
                  <a:gd name="connsiteX108" fmla="*/ 2101709 w 2686104"/>
                  <a:gd name="connsiteY108" fmla="*/ 2847206 h 3270746"/>
                  <a:gd name="connsiteX109" fmla="*/ 2134514 w 2686104"/>
                  <a:gd name="connsiteY109" fmla="*/ 2542218 h 3270746"/>
                  <a:gd name="connsiteX110" fmla="*/ 2055263 w 2686104"/>
                  <a:gd name="connsiteY110" fmla="*/ 2087497 h 3270746"/>
                  <a:gd name="connsiteX111" fmla="*/ 1830825 w 2686104"/>
                  <a:gd name="connsiteY111" fmla="*/ 1716249 h 3270746"/>
                  <a:gd name="connsiteX112" fmla="*/ 1544675 w 2686104"/>
                  <a:gd name="connsiteY112" fmla="*/ 1439194 h 3270746"/>
                  <a:gd name="connsiteX113" fmla="*/ 1455680 w 2686104"/>
                  <a:gd name="connsiteY113" fmla="*/ 1364165 h 3270746"/>
                  <a:gd name="connsiteX114" fmla="*/ 1351744 w 2686104"/>
                  <a:gd name="connsiteY114" fmla="*/ 1174806 h 3270746"/>
                  <a:gd name="connsiteX115" fmla="*/ 1348171 w 2686104"/>
                  <a:gd name="connsiteY115" fmla="*/ 1077041 h 3270746"/>
                  <a:gd name="connsiteX116" fmla="*/ 1401438 w 2686104"/>
                  <a:gd name="connsiteY116" fmla="*/ 976677 h 3270746"/>
                  <a:gd name="connsiteX117" fmla="*/ 1415080 w 2686104"/>
                  <a:gd name="connsiteY117" fmla="*/ 976027 h 3270746"/>
                  <a:gd name="connsiteX118" fmla="*/ 1714222 w 2686104"/>
                  <a:gd name="connsiteY118" fmla="*/ 1132582 h 3270746"/>
                  <a:gd name="connsiteX119" fmla="*/ 1725590 w 2686104"/>
                  <a:gd name="connsiteY119" fmla="*/ 1135180 h 3270746"/>
                  <a:gd name="connsiteX120" fmla="*/ 1718444 w 2686104"/>
                  <a:gd name="connsiteY120" fmla="*/ 1122513 h 3270746"/>
                  <a:gd name="connsiteX121" fmla="*/ 1422875 w 2686104"/>
                  <a:gd name="connsiteY121" fmla="*/ 967258 h 3270746"/>
                  <a:gd name="connsiteX122" fmla="*/ 1418003 w 2686104"/>
                  <a:gd name="connsiteY122" fmla="*/ 953616 h 3270746"/>
                  <a:gd name="connsiteX123" fmla="*/ 1461526 w 2686104"/>
                  <a:gd name="connsiteY123" fmla="*/ 888981 h 3270746"/>
                  <a:gd name="connsiteX124" fmla="*/ 1477117 w 2686104"/>
                  <a:gd name="connsiteY124" fmla="*/ 884758 h 3270746"/>
                  <a:gd name="connsiteX125" fmla="*/ 1762617 w 2686104"/>
                  <a:gd name="connsiteY125" fmla="*/ 935427 h 3270746"/>
                  <a:gd name="connsiteX126" fmla="*/ 1772036 w 2686104"/>
                  <a:gd name="connsiteY126" fmla="*/ 944197 h 3270746"/>
                  <a:gd name="connsiteX127" fmla="*/ 1772036 w 2686104"/>
                  <a:gd name="connsiteY127" fmla="*/ 979925 h 3270746"/>
                  <a:gd name="connsiteX128" fmla="*/ 1902281 w 2686104"/>
                  <a:gd name="connsiteY128" fmla="*/ 1368387 h 3270746"/>
                  <a:gd name="connsiteX129" fmla="*/ 2157250 w 2686104"/>
                  <a:gd name="connsiteY129" fmla="*/ 1683444 h 3270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686104" h="3270746">
                    <a:moveTo>
                      <a:pt x="2653871" y="526827"/>
                    </a:moveTo>
                    <a:cubicBezTo>
                      <a:pt x="2636657" y="494997"/>
                      <a:pt x="2610997" y="469987"/>
                      <a:pt x="2584039" y="446277"/>
                    </a:cubicBezTo>
                    <a:cubicBezTo>
                      <a:pt x="2529797" y="398856"/>
                      <a:pt x="2463863" y="386189"/>
                      <a:pt x="2394680" y="380017"/>
                    </a:cubicBezTo>
                    <a:cubicBezTo>
                      <a:pt x="2302761" y="371897"/>
                      <a:pt x="2196876" y="386838"/>
                      <a:pt x="2068580" y="448550"/>
                    </a:cubicBezTo>
                    <a:cubicBezTo>
                      <a:pt x="2001671" y="480706"/>
                      <a:pt x="1944181" y="526503"/>
                      <a:pt x="1895136" y="583343"/>
                    </a:cubicBezTo>
                    <a:cubicBezTo>
                      <a:pt x="1851612" y="633362"/>
                      <a:pt x="1816859" y="688254"/>
                      <a:pt x="1795747" y="751590"/>
                    </a:cubicBezTo>
                    <a:cubicBezTo>
                      <a:pt x="1788601" y="772702"/>
                      <a:pt x="1787627" y="774001"/>
                      <a:pt x="1764566" y="773351"/>
                    </a:cubicBezTo>
                    <a:cubicBezTo>
                      <a:pt x="1714871" y="771727"/>
                      <a:pt x="1567736" y="768479"/>
                      <a:pt x="1543701" y="768155"/>
                    </a:cubicBezTo>
                    <a:cubicBezTo>
                      <a:pt x="1525837" y="767830"/>
                      <a:pt x="1522589" y="763932"/>
                      <a:pt x="1526487" y="746393"/>
                    </a:cubicBezTo>
                    <a:cubicBezTo>
                      <a:pt x="1532333" y="719759"/>
                      <a:pt x="1535906" y="692801"/>
                      <a:pt x="1536555" y="665517"/>
                    </a:cubicBezTo>
                    <a:cubicBezTo>
                      <a:pt x="1538504" y="601532"/>
                      <a:pt x="1525512" y="540144"/>
                      <a:pt x="1500827" y="481355"/>
                    </a:cubicBezTo>
                    <a:cubicBezTo>
                      <a:pt x="1494331" y="466414"/>
                      <a:pt x="1495955" y="454397"/>
                      <a:pt x="1506024" y="441080"/>
                    </a:cubicBezTo>
                    <a:cubicBezTo>
                      <a:pt x="1535906" y="400805"/>
                      <a:pt x="1560266" y="357606"/>
                      <a:pt x="1580079" y="311809"/>
                    </a:cubicBezTo>
                    <a:cubicBezTo>
                      <a:pt x="1621329" y="216967"/>
                      <a:pt x="1630748" y="118228"/>
                      <a:pt x="1620679" y="16565"/>
                    </a:cubicBezTo>
                    <a:cubicBezTo>
                      <a:pt x="1620029" y="10069"/>
                      <a:pt x="1617431" y="4222"/>
                      <a:pt x="1612234" y="0"/>
                    </a:cubicBezTo>
                    <a:cubicBezTo>
                      <a:pt x="1610610" y="0"/>
                      <a:pt x="1580728" y="3248"/>
                      <a:pt x="1567736" y="7470"/>
                    </a:cubicBezTo>
                    <a:cubicBezTo>
                      <a:pt x="1482963" y="36053"/>
                      <a:pt x="1405011" y="77303"/>
                      <a:pt x="1335179" y="133168"/>
                    </a:cubicBezTo>
                    <a:cubicBezTo>
                      <a:pt x="1314391" y="150058"/>
                      <a:pt x="1292955" y="166623"/>
                      <a:pt x="1270219" y="180589"/>
                    </a:cubicBezTo>
                    <a:cubicBezTo>
                      <a:pt x="1249756" y="193257"/>
                      <a:pt x="1228644" y="197154"/>
                      <a:pt x="1204284" y="190983"/>
                    </a:cubicBezTo>
                    <a:cubicBezTo>
                      <a:pt x="1085732" y="159802"/>
                      <a:pt x="914561" y="157529"/>
                      <a:pt x="815172" y="184162"/>
                    </a:cubicBezTo>
                    <a:cubicBezTo>
                      <a:pt x="786265" y="191957"/>
                      <a:pt x="760281" y="184812"/>
                      <a:pt x="735271" y="168247"/>
                    </a:cubicBezTo>
                    <a:cubicBezTo>
                      <a:pt x="665114" y="121476"/>
                      <a:pt x="590735" y="83149"/>
                      <a:pt x="512133" y="52618"/>
                    </a:cubicBezTo>
                    <a:cubicBezTo>
                      <a:pt x="478029" y="38976"/>
                      <a:pt x="443275" y="27933"/>
                      <a:pt x="407547" y="19488"/>
                    </a:cubicBezTo>
                    <a:cubicBezTo>
                      <a:pt x="394880" y="16565"/>
                      <a:pt x="392281" y="18838"/>
                      <a:pt x="391632" y="31506"/>
                    </a:cubicBezTo>
                    <a:cubicBezTo>
                      <a:pt x="391307" y="36703"/>
                      <a:pt x="396179" y="89970"/>
                      <a:pt x="398777" y="111732"/>
                    </a:cubicBezTo>
                    <a:cubicBezTo>
                      <a:pt x="412744" y="219241"/>
                      <a:pt x="435480" y="324152"/>
                      <a:pt x="493944" y="418019"/>
                    </a:cubicBezTo>
                    <a:cubicBezTo>
                      <a:pt x="499790" y="427438"/>
                      <a:pt x="500440" y="437182"/>
                      <a:pt x="496217" y="447251"/>
                    </a:cubicBezTo>
                    <a:cubicBezTo>
                      <a:pt x="491345" y="459269"/>
                      <a:pt x="488097" y="471611"/>
                      <a:pt x="484525" y="483629"/>
                    </a:cubicBezTo>
                    <a:cubicBezTo>
                      <a:pt x="459190" y="569052"/>
                      <a:pt x="451395" y="655773"/>
                      <a:pt x="470558" y="743470"/>
                    </a:cubicBezTo>
                    <a:cubicBezTo>
                      <a:pt x="475430" y="766531"/>
                      <a:pt x="474131" y="771403"/>
                      <a:pt x="450096" y="771403"/>
                    </a:cubicBezTo>
                    <a:cubicBezTo>
                      <a:pt x="374742" y="771403"/>
                      <a:pt x="27854" y="793489"/>
                      <a:pt x="10640" y="796737"/>
                    </a:cubicBezTo>
                    <a:cubicBezTo>
                      <a:pt x="2845" y="798361"/>
                      <a:pt x="-1053" y="798361"/>
                      <a:pt x="246" y="806156"/>
                    </a:cubicBezTo>
                    <a:cubicBezTo>
                      <a:pt x="1221" y="813952"/>
                      <a:pt x="5768" y="815251"/>
                      <a:pt x="12913" y="814276"/>
                    </a:cubicBezTo>
                    <a:cubicBezTo>
                      <a:pt x="24281" y="812977"/>
                      <a:pt x="419889" y="787318"/>
                      <a:pt x="468934" y="790891"/>
                    </a:cubicBezTo>
                    <a:cubicBezTo>
                      <a:pt x="479328" y="791540"/>
                      <a:pt x="486473" y="796412"/>
                      <a:pt x="490371" y="806156"/>
                    </a:cubicBezTo>
                    <a:cubicBezTo>
                      <a:pt x="494918" y="817524"/>
                      <a:pt x="500440" y="828568"/>
                      <a:pt x="505961" y="839611"/>
                    </a:cubicBezTo>
                    <a:cubicBezTo>
                      <a:pt x="517005" y="861697"/>
                      <a:pt x="515706" y="867219"/>
                      <a:pt x="491345" y="870142"/>
                    </a:cubicBezTo>
                    <a:cubicBezTo>
                      <a:pt x="430283" y="877613"/>
                      <a:pt x="43120" y="967907"/>
                      <a:pt x="35000" y="972779"/>
                    </a:cubicBezTo>
                    <a:cubicBezTo>
                      <a:pt x="29478" y="976027"/>
                      <a:pt x="27854" y="977976"/>
                      <a:pt x="30128" y="983823"/>
                    </a:cubicBezTo>
                    <a:cubicBezTo>
                      <a:pt x="32402" y="990319"/>
                      <a:pt x="37923" y="989344"/>
                      <a:pt x="42795" y="988045"/>
                    </a:cubicBezTo>
                    <a:cubicBezTo>
                      <a:pt x="46693" y="987071"/>
                      <a:pt x="419240" y="898075"/>
                      <a:pt x="512782" y="885733"/>
                    </a:cubicBezTo>
                    <a:cubicBezTo>
                      <a:pt x="525774" y="884109"/>
                      <a:pt x="535843" y="887681"/>
                      <a:pt x="543638" y="898725"/>
                    </a:cubicBezTo>
                    <a:cubicBezTo>
                      <a:pt x="552083" y="910417"/>
                      <a:pt x="561503" y="921461"/>
                      <a:pt x="571247" y="932179"/>
                    </a:cubicBezTo>
                    <a:cubicBezTo>
                      <a:pt x="584888" y="946795"/>
                      <a:pt x="584239" y="953291"/>
                      <a:pt x="565075" y="960437"/>
                    </a:cubicBezTo>
                    <a:cubicBezTo>
                      <a:pt x="540066" y="969856"/>
                      <a:pt x="257164" y="1119914"/>
                      <a:pt x="249044" y="1126085"/>
                    </a:cubicBezTo>
                    <a:cubicBezTo>
                      <a:pt x="243847" y="1130308"/>
                      <a:pt x="241898" y="1132906"/>
                      <a:pt x="245796" y="1138428"/>
                    </a:cubicBezTo>
                    <a:cubicBezTo>
                      <a:pt x="249693" y="1143950"/>
                      <a:pt x="255540" y="1142650"/>
                      <a:pt x="260737" y="1140052"/>
                    </a:cubicBezTo>
                    <a:cubicBezTo>
                      <a:pt x="263335" y="1138753"/>
                      <a:pt x="492320" y="1006559"/>
                      <a:pt x="587162" y="972454"/>
                    </a:cubicBezTo>
                    <a:cubicBezTo>
                      <a:pt x="598205" y="968557"/>
                      <a:pt x="607624" y="969531"/>
                      <a:pt x="617043" y="977002"/>
                    </a:cubicBezTo>
                    <a:cubicBezTo>
                      <a:pt x="628087" y="985447"/>
                      <a:pt x="636207" y="996490"/>
                      <a:pt x="645301" y="1006559"/>
                    </a:cubicBezTo>
                    <a:cubicBezTo>
                      <a:pt x="680055" y="1045210"/>
                      <a:pt x="698244" y="1089708"/>
                      <a:pt x="698569" y="1142326"/>
                    </a:cubicBezTo>
                    <a:cubicBezTo>
                      <a:pt x="698893" y="1198516"/>
                      <a:pt x="688825" y="1253407"/>
                      <a:pt x="676482" y="1307974"/>
                    </a:cubicBezTo>
                    <a:cubicBezTo>
                      <a:pt x="659917" y="1381054"/>
                      <a:pt x="637831" y="1452835"/>
                      <a:pt x="620291" y="1525916"/>
                    </a:cubicBezTo>
                    <a:cubicBezTo>
                      <a:pt x="596581" y="1625305"/>
                      <a:pt x="583264" y="1725993"/>
                      <a:pt x="582939" y="1828305"/>
                    </a:cubicBezTo>
                    <a:cubicBezTo>
                      <a:pt x="582939" y="1862085"/>
                      <a:pt x="603402" y="2046247"/>
                      <a:pt x="618018" y="2103737"/>
                    </a:cubicBezTo>
                    <a:cubicBezTo>
                      <a:pt x="645951" y="2214819"/>
                      <a:pt x="689149" y="2320704"/>
                      <a:pt x="737220" y="2424316"/>
                    </a:cubicBezTo>
                    <a:cubicBezTo>
                      <a:pt x="760930" y="2474984"/>
                      <a:pt x="783342" y="2525978"/>
                      <a:pt x="797958" y="2580220"/>
                    </a:cubicBezTo>
                    <a:cubicBezTo>
                      <a:pt x="815172" y="2644531"/>
                      <a:pt x="847652" y="2893978"/>
                      <a:pt x="825566" y="3029095"/>
                    </a:cubicBezTo>
                    <a:cubicBezTo>
                      <a:pt x="823292" y="3042737"/>
                      <a:pt x="820694" y="3046959"/>
                      <a:pt x="806727" y="3048258"/>
                    </a:cubicBezTo>
                    <a:cubicBezTo>
                      <a:pt x="792761" y="3049233"/>
                      <a:pt x="778794" y="3051506"/>
                      <a:pt x="765153" y="3054105"/>
                    </a:cubicBezTo>
                    <a:cubicBezTo>
                      <a:pt x="745990" y="3058002"/>
                      <a:pt x="726501" y="3062225"/>
                      <a:pt x="711561" y="3076516"/>
                    </a:cubicBezTo>
                    <a:cubicBezTo>
                      <a:pt x="685577" y="3101201"/>
                      <a:pt x="678756" y="3132382"/>
                      <a:pt x="684277" y="3166811"/>
                    </a:cubicBezTo>
                    <a:cubicBezTo>
                      <a:pt x="686551" y="3182076"/>
                      <a:pt x="694346" y="3194419"/>
                      <a:pt x="707013" y="3204163"/>
                    </a:cubicBezTo>
                    <a:cubicBezTo>
                      <a:pt x="728125" y="3220403"/>
                      <a:pt x="752161" y="3229173"/>
                      <a:pt x="777820" y="3235344"/>
                    </a:cubicBezTo>
                    <a:cubicBezTo>
                      <a:pt x="817771" y="3245088"/>
                      <a:pt x="858695" y="3247361"/>
                      <a:pt x="899296" y="3251909"/>
                    </a:cubicBezTo>
                    <a:cubicBezTo>
                      <a:pt x="963931" y="3259054"/>
                      <a:pt x="1244234" y="3273021"/>
                      <a:pt x="1319588" y="3273670"/>
                    </a:cubicBezTo>
                    <a:cubicBezTo>
                      <a:pt x="1424499" y="3274320"/>
                      <a:pt x="1758395" y="3269123"/>
                      <a:pt x="1820107" y="3264251"/>
                    </a:cubicBezTo>
                    <a:cubicBezTo>
                      <a:pt x="1872400" y="3260029"/>
                      <a:pt x="2107556" y="3235019"/>
                      <a:pt x="2172841" y="3225275"/>
                    </a:cubicBezTo>
                    <a:cubicBezTo>
                      <a:pt x="2197201" y="3221702"/>
                      <a:pt x="2221886" y="3218454"/>
                      <a:pt x="2246246" y="3214232"/>
                    </a:cubicBezTo>
                    <a:cubicBezTo>
                      <a:pt x="2292368" y="3205787"/>
                      <a:pt x="2326796" y="3177854"/>
                      <a:pt x="2352781" y="3141801"/>
                    </a:cubicBezTo>
                    <a:cubicBezTo>
                      <a:pt x="2433006" y="3029095"/>
                      <a:pt x="2491471" y="2842984"/>
                      <a:pt x="2513882" y="2756587"/>
                    </a:cubicBezTo>
                    <a:cubicBezTo>
                      <a:pt x="2548636" y="2623743"/>
                      <a:pt x="2572996" y="2488626"/>
                      <a:pt x="2592159" y="2352859"/>
                    </a:cubicBezTo>
                    <a:cubicBezTo>
                      <a:pt x="2603202" y="2274582"/>
                      <a:pt x="2612297" y="2195980"/>
                      <a:pt x="2605801" y="2116404"/>
                    </a:cubicBezTo>
                    <a:cubicBezTo>
                      <a:pt x="2600929" y="2055017"/>
                      <a:pt x="2589561" y="1994928"/>
                      <a:pt x="2570722" y="1936139"/>
                    </a:cubicBezTo>
                    <a:cubicBezTo>
                      <a:pt x="2521352" y="1784782"/>
                      <a:pt x="2432357" y="1657785"/>
                      <a:pt x="2323873" y="1543455"/>
                    </a:cubicBezTo>
                    <a:cubicBezTo>
                      <a:pt x="2272230" y="1488888"/>
                      <a:pt x="2217014" y="1438219"/>
                      <a:pt x="2166020" y="1383328"/>
                    </a:cubicBezTo>
                    <a:cubicBezTo>
                      <a:pt x="2114052" y="1327137"/>
                      <a:pt x="2065981" y="1268348"/>
                      <a:pt x="2028629" y="1201114"/>
                    </a:cubicBezTo>
                    <a:cubicBezTo>
                      <a:pt x="1971789" y="1099777"/>
                      <a:pt x="1948403" y="992917"/>
                      <a:pt x="1974063" y="877613"/>
                    </a:cubicBezTo>
                    <a:cubicBezTo>
                      <a:pt x="1990627" y="803233"/>
                      <a:pt x="2021159" y="735999"/>
                      <a:pt x="2077999" y="683382"/>
                    </a:cubicBezTo>
                    <a:cubicBezTo>
                      <a:pt x="2131591" y="633687"/>
                      <a:pt x="2194602" y="600882"/>
                      <a:pt x="2266059" y="584967"/>
                    </a:cubicBezTo>
                    <a:cubicBezTo>
                      <a:pt x="2321924" y="572300"/>
                      <a:pt x="2376816" y="574898"/>
                      <a:pt x="2431058" y="594061"/>
                    </a:cubicBezTo>
                    <a:cubicBezTo>
                      <a:pt x="2450221" y="600882"/>
                      <a:pt x="2467760" y="609976"/>
                      <a:pt x="2481727" y="625242"/>
                    </a:cubicBezTo>
                    <a:cubicBezTo>
                      <a:pt x="2497317" y="642132"/>
                      <a:pt x="2502514" y="661620"/>
                      <a:pt x="2496667" y="684356"/>
                    </a:cubicBezTo>
                    <a:cubicBezTo>
                      <a:pt x="2481402" y="741521"/>
                      <a:pt x="2419365" y="770103"/>
                      <a:pt x="2374542" y="765231"/>
                    </a:cubicBezTo>
                    <a:cubicBezTo>
                      <a:pt x="2350832" y="762633"/>
                      <a:pt x="2328420" y="753863"/>
                      <a:pt x="2304710" y="749966"/>
                    </a:cubicBezTo>
                    <a:cubicBezTo>
                      <a:pt x="2286196" y="747043"/>
                      <a:pt x="2268982" y="750291"/>
                      <a:pt x="2253716" y="761009"/>
                    </a:cubicBezTo>
                    <a:cubicBezTo>
                      <a:pt x="2226433" y="780172"/>
                      <a:pt x="2216364" y="823046"/>
                      <a:pt x="2230980" y="855526"/>
                    </a:cubicBezTo>
                    <a:cubicBezTo>
                      <a:pt x="2241049" y="877613"/>
                      <a:pt x="2257289" y="894502"/>
                      <a:pt x="2277102" y="907169"/>
                    </a:cubicBezTo>
                    <a:cubicBezTo>
                      <a:pt x="2321275" y="936077"/>
                      <a:pt x="2370970" y="943547"/>
                      <a:pt x="2421963" y="936402"/>
                    </a:cubicBezTo>
                    <a:cubicBezTo>
                      <a:pt x="2502839" y="924709"/>
                      <a:pt x="2571047" y="886707"/>
                      <a:pt x="2622365" y="823696"/>
                    </a:cubicBezTo>
                    <a:cubicBezTo>
                      <a:pt x="2668812" y="765881"/>
                      <a:pt x="2727276" y="661945"/>
                      <a:pt x="2653871" y="526827"/>
                    </a:cubicBezTo>
                    <a:close/>
                    <a:moveTo>
                      <a:pt x="1476142" y="862347"/>
                    </a:moveTo>
                    <a:cubicBezTo>
                      <a:pt x="1488485" y="840585"/>
                      <a:pt x="1498229" y="817200"/>
                      <a:pt x="1506024" y="793164"/>
                    </a:cubicBezTo>
                    <a:cubicBezTo>
                      <a:pt x="1508622" y="785369"/>
                      <a:pt x="1512520" y="780497"/>
                      <a:pt x="1519991" y="780172"/>
                    </a:cubicBezTo>
                    <a:cubicBezTo>
                      <a:pt x="1561240" y="779198"/>
                      <a:pt x="1735009" y="782771"/>
                      <a:pt x="1780481" y="786019"/>
                    </a:cubicBezTo>
                    <a:cubicBezTo>
                      <a:pt x="1788926" y="786668"/>
                      <a:pt x="1791200" y="791540"/>
                      <a:pt x="1788926" y="800635"/>
                    </a:cubicBezTo>
                    <a:cubicBezTo>
                      <a:pt x="1779831" y="838312"/>
                      <a:pt x="1773985" y="876638"/>
                      <a:pt x="1772686" y="915614"/>
                    </a:cubicBezTo>
                    <a:cubicBezTo>
                      <a:pt x="1772361" y="925358"/>
                      <a:pt x="1768463" y="925358"/>
                      <a:pt x="1760668" y="923409"/>
                    </a:cubicBezTo>
                    <a:cubicBezTo>
                      <a:pt x="1680442" y="904246"/>
                      <a:pt x="1598917" y="889955"/>
                      <a:pt x="1517067" y="878587"/>
                    </a:cubicBezTo>
                    <a:cubicBezTo>
                      <a:pt x="1505699" y="876963"/>
                      <a:pt x="1494331" y="875339"/>
                      <a:pt x="1482963" y="874365"/>
                    </a:cubicBezTo>
                    <a:cubicBezTo>
                      <a:pt x="1474843" y="873390"/>
                      <a:pt x="1470621" y="872091"/>
                      <a:pt x="1476142" y="862347"/>
                    </a:cubicBezTo>
                    <a:close/>
                    <a:moveTo>
                      <a:pt x="2157250" y="1683444"/>
                    </a:moveTo>
                    <a:cubicBezTo>
                      <a:pt x="2199799" y="1728267"/>
                      <a:pt x="2245271" y="1770166"/>
                      <a:pt x="2283923" y="1818561"/>
                    </a:cubicBezTo>
                    <a:cubicBezTo>
                      <a:pt x="2379414" y="1938413"/>
                      <a:pt x="2423912" y="2075154"/>
                      <a:pt x="2419690" y="2227811"/>
                    </a:cubicBezTo>
                    <a:cubicBezTo>
                      <a:pt x="2414168" y="2428863"/>
                      <a:pt x="2376166" y="2623419"/>
                      <a:pt x="2304385" y="2811478"/>
                    </a:cubicBezTo>
                    <a:cubicBezTo>
                      <a:pt x="2287171" y="2856626"/>
                      <a:pt x="2266708" y="2900149"/>
                      <a:pt x="2241374" y="2941074"/>
                    </a:cubicBezTo>
                    <a:cubicBezTo>
                      <a:pt x="2229681" y="2960237"/>
                      <a:pt x="2215714" y="2977127"/>
                      <a:pt x="2196551" y="2989469"/>
                    </a:cubicBezTo>
                    <a:cubicBezTo>
                      <a:pt x="2155302" y="3015454"/>
                      <a:pt x="2110479" y="2996615"/>
                      <a:pt x="2100410" y="2948869"/>
                    </a:cubicBezTo>
                    <a:cubicBezTo>
                      <a:pt x="2093265" y="2914765"/>
                      <a:pt x="2098137" y="2880986"/>
                      <a:pt x="2101709" y="2847206"/>
                    </a:cubicBezTo>
                    <a:cubicBezTo>
                      <a:pt x="2112428" y="2745544"/>
                      <a:pt x="2127693" y="2644531"/>
                      <a:pt x="2134514" y="2542218"/>
                    </a:cubicBezTo>
                    <a:cubicBezTo>
                      <a:pt x="2144908" y="2384040"/>
                      <a:pt x="2119249" y="2232358"/>
                      <a:pt x="2055263" y="2087497"/>
                    </a:cubicBezTo>
                    <a:cubicBezTo>
                      <a:pt x="1996474" y="1954003"/>
                      <a:pt x="1928590" y="1826032"/>
                      <a:pt x="1830825" y="1716249"/>
                    </a:cubicBezTo>
                    <a:cubicBezTo>
                      <a:pt x="1742479" y="1616860"/>
                      <a:pt x="1646988" y="1524292"/>
                      <a:pt x="1544675" y="1439194"/>
                    </a:cubicBezTo>
                    <a:cubicBezTo>
                      <a:pt x="1514794" y="1414509"/>
                      <a:pt x="1485562" y="1389174"/>
                      <a:pt x="1455680" y="1364165"/>
                    </a:cubicBezTo>
                    <a:cubicBezTo>
                      <a:pt x="1396241" y="1314795"/>
                      <a:pt x="1363112" y="1250809"/>
                      <a:pt x="1351744" y="1174806"/>
                    </a:cubicBezTo>
                    <a:cubicBezTo>
                      <a:pt x="1346872" y="1142326"/>
                      <a:pt x="1342974" y="1109845"/>
                      <a:pt x="1348171" y="1077041"/>
                    </a:cubicBezTo>
                    <a:cubicBezTo>
                      <a:pt x="1354342" y="1037415"/>
                      <a:pt x="1378377" y="1007208"/>
                      <a:pt x="1401438" y="976677"/>
                    </a:cubicBezTo>
                    <a:cubicBezTo>
                      <a:pt x="1405661" y="970830"/>
                      <a:pt x="1410533" y="974403"/>
                      <a:pt x="1415080" y="976027"/>
                    </a:cubicBezTo>
                    <a:cubicBezTo>
                      <a:pt x="1528435" y="1012730"/>
                      <a:pt x="1687588" y="1114068"/>
                      <a:pt x="1714222" y="1132582"/>
                    </a:cubicBezTo>
                    <a:cubicBezTo>
                      <a:pt x="1717470" y="1134855"/>
                      <a:pt x="1721692" y="1141676"/>
                      <a:pt x="1725590" y="1135180"/>
                    </a:cubicBezTo>
                    <a:cubicBezTo>
                      <a:pt x="1729162" y="1129333"/>
                      <a:pt x="1721692" y="1124786"/>
                      <a:pt x="1718444" y="1122513"/>
                    </a:cubicBezTo>
                    <a:cubicBezTo>
                      <a:pt x="1626850" y="1057877"/>
                      <a:pt x="1527461" y="1007208"/>
                      <a:pt x="1422875" y="967258"/>
                    </a:cubicBezTo>
                    <a:cubicBezTo>
                      <a:pt x="1411507" y="963035"/>
                      <a:pt x="1410533" y="963035"/>
                      <a:pt x="1418003" y="953616"/>
                    </a:cubicBezTo>
                    <a:cubicBezTo>
                      <a:pt x="1433918" y="933154"/>
                      <a:pt x="1448534" y="911717"/>
                      <a:pt x="1461526" y="888981"/>
                    </a:cubicBezTo>
                    <a:cubicBezTo>
                      <a:pt x="1465424" y="882160"/>
                      <a:pt x="1469646" y="883784"/>
                      <a:pt x="1477117" y="884758"/>
                    </a:cubicBezTo>
                    <a:cubicBezTo>
                      <a:pt x="1572933" y="897101"/>
                      <a:pt x="1668425" y="913016"/>
                      <a:pt x="1762617" y="935427"/>
                    </a:cubicBezTo>
                    <a:cubicBezTo>
                      <a:pt x="1769763" y="937051"/>
                      <a:pt x="1772361" y="937051"/>
                      <a:pt x="1772036" y="944197"/>
                    </a:cubicBezTo>
                    <a:cubicBezTo>
                      <a:pt x="1771387" y="956214"/>
                      <a:pt x="1772036" y="967907"/>
                      <a:pt x="1772036" y="979925"/>
                    </a:cubicBezTo>
                    <a:cubicBezTo>
                      <a:pt x="1774959" y="1123162"/>
                      <a:pt x="1825304" y="1249835"/>
                      <a:pt x="1902281" y="1368387"/>
                    </a:cubicBezTo>
                    <a:cubicBezTo>
                      <a:pt x="1976011" y="1482392"/>
                      <a:pt x="2063708" y="1585354"/>
                      <a:pt x="2157250" y="1683444"/>
                    </a:cubicBezTo>
                    <a:close/>
                  </a:path>
                </a:pathLst>
              </a:custGeom>
              <a:solidFill>
                <a:srgbClr val="2A2A2A"/>
              </a:solidFill>
              <a:ln w="324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17">
                <a:extLst>
                  <a:ext uri="{FF2B5EF4-FFF2-40B4-BE49-F238E27FC236}">
                    <a16:creationId xmlns:a16="http://schemas.microsoft.com/office/drawing/2014/main" id="{024D8494-76E7-419D-9500-1D6E208D1AAE}"/>
                  </a:ext>
                </a:extLst>
              </p:cNvPr>
              <p:cNvSpPr/>
              <p:nvPr/>
            </p:nvSpPr>
            <p:spPr>
              <a:xfrm>
                <a:off x="524535" y="5712038"/>
                <a:ext cx="91638" cy="49984"/>
              </a:xfrm>
              <a:custGeom>
                <a:avLst/>
                <a:gdLst>
                  <a:gd name="connsiteX0" fmla="*/ 140480 w 285824"/>
                  <a:gd name="connsiteY0" fmla="*/ 13306 h 155904"/>
                  <a:gd name="connsiteX1" fmla="*/ 132035 w 285824"/>
                  <a:gd name="connsiteY1" fmla="*/ 104576 h 155904"/>
                  <a:gd name="connsiteX2" fmla="*/ 141779 w 285824"/>
                  <a:gd name="connsiteY2" fmla="*/ 144201 h 155904"/>
                  <a:gd name="connsiteX3" fmla="*/ 135283 w 285824"/>
                  <a:gd name="connsiteY3" fmla="*/ 154270 h 155904"/>
                  <a:gd name="connsiteX4" fmla="*/ 5363 w 285824"/>
                  <a:gd name="connsiteY4" fmla="*/ 141603 h 155904"/>
                  <a:gd name="connsiteX5" fmla="*/ 2440 w 285824"/>
                  <a:gd name="connsiteY5" fmla="*/ 129910 h 155904"/>
                  <a:gd name="connsiteX6" fmla="*/ 134959 w 285824"/>
                  <a:gd name="connsiteY6" fmla="*/ 10058 h 155904"/>
                  <a:gd name="connsiteX7" fmla="*/ 277546 w 285824"/>
                  <a:gd name="connsiteY7" fmla="*/ 9734 h 155904"/>
                  <a:gd name="connsiteX8" fmla="*/ 285341 w 285824"/>
                  <a:gd name="connsiteY8" fmla="*/ 22076 h 155904"/>
                  <a:gd name="connsiteX9" fmla="*/ 158994 w 285824"/>
                  <a:gd name="connsiteY9" fmla="*/ 149723 h 155904"/>
                  <a:gd name="connsiteX10" fmla="*/ 148275 w 285824"/>
                  <a:gd name="connsiteY10" fmla="*/ 150048 h 155904"/>
                  <a:gd name="connsiteX11" fmla="*/ 149899 w 285824"/>
                  <a:gd name="connsiteY11" fmla="*/ 139329 h 155904"/>
                  <a:gd name="connsiteX12" fmla="*/ 140480 w 285824"/>
                  <a:gd name="connsiteY12" fmla="*/ 13306 h 15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824" h="155904">
                    <a:moveTo>
                      <a:pt x="140480" y="13306"/>
                    </a:moveTo>
                    <a:cubicBezTo>
                      <a:pt x="128463" y="42863"/>
                      <a:pt x="127488" y="73719"/>
                      <a:pt x="132035" y="104576"/>
                    </a:cubicBezTo>
                    <a:cubicBezTo>
                      <a:pt x="133984" y="118217"/>
                      <a:pt x="137232" y="131209"/>
                      <a:pt x="141779" y="144201"/>
                    </a:cubicBezTo>
                    <a:cubicBezTo>
                      <a:pt x="144053" y="151022"/>
                      <a:pt x="142104" y="153296"/>
                      <a:pt x="135283" y="154270"/>
                    </a:cubicBezTo>
                    <a:cubicBezTo>
                      <a:pt x="90786" y="160441"/>
                      <a:pt x="47912" y="153621"/>
                      <a:pt x="5363" y="141603"/>
                    </a:cubicBezTo>
                    <a:cubicBezTo>
                      <a:pt x="-3082" y="139329"/>
                      <a:pt x="491" y="134133"/>
                      <a:pt x="2440" y="129910"/>
                    </a:cubicBezTo>
                    <a:cubicBezTo>
                      <a:pt x="30373" y="72095"/>
                      <a:pt x="72597" y="29871"/>
                      <a:pt x="134959" y="10058"/>
                    </a:cubicBezTo>
                    <a:cubicBezTo>
                      <a:pt x="182380" y="-4882"/>
                      <a:pt x="229801" y="-1634"/>
                      <a:pt x="277546" y="9734"/>
                    </a:cubicBezTo>
                    <a:cubicBezTo>
                      <a:pt x="284692" y="11358"/>
                      <a:pt x="287940" y="13956"/>
                      <a:pt x="285341" y="22076"/>
                    </a:cubicBezTo>
                    <a:cubicBezTo>
                      <a:pt x="264879" y="86062"/>
                      <a:pt x="224929" y="130884"/>
                      <a:pt x="158994" y="149723"/>
                    </a:cubicBezTo>
                    <a:cubicBezTo>
                      <a:pt x="155421" y="150697"/>
                      <a:pt x="151199" y="153296"/>
                      <a:pt x="148275" y="150048"/>
                    </a:cubicBezTo>
                    <a:cubicBezTo>
                      <a:pt x="145352" y="146800"/>
                      <a:pt x="148925" y="142902"/>
                      <a:pt x="149899" y="139329"/>
                    </a:cubicBezTo>
                    <a:cubicBezTo>
                      <a:pt x="161592" y="96131"/>
                      <a:pt x="159644" y="54231"/>
                      <a:pt x="140480" y="133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24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8">
                <a:extLst>
                  <a:ext uri="{FF2B5EF4-FFF2-40B4-BE49-F238E27FC236}">
                    <a16:creationId xmlns:a16="http://schemas.microsoft.com/office/drawing/2014/main" id="{FEE4089D-71C9-4BD3-845B-AE7059B5C8B3}"/>
                  </a:ext>
                </a:extLst>
              </p:cNvPr>
              <p:cNvSpPr/>
              <p:nvPr/>
            </p:nvSpPr>
            <p:spPr>
              <a:xfrm>
                <a:off x="383922" y="5712124"/>
                <a:ext cx="91737" cy="50278"/>
              </a:xfrm>
              <a:custGeom>
                <a:avLst/>
                <a:gdLst>
                  <a:gd name="connsiteX0" fmla="*/ 126793 w 457167"/>
                  <a:gd name="connsiteY0" fmla="*/ 71 h 250558"/>
                  <a:gd name="connsiteX1" fmla="*/ 231878 w 457167"/>
                  <a:gd name="connsiteY1" fmla="*/ 13044 h 250558"/>
                  <a:gd name="connsiteX2" fmla="*/ 453987 w 457167"/>
                  <a:gd name="connsiteY2" fmla="*/ 206611 h 250558"/>
                  <a:gd name="connsiteX3" fmla="*/ 443088 w 457167"/>
                  <a:gd name="connsiteY3" fmla="*/ 228926 h 250558"/>
                  <a:gd name="connsiteX4" fmla="*/ 229284 w 457167"/>
                  <a:gd name="connsiteY4" fmla="*/ 246051 h 250558"/>
                  <a:gd name="connsiteX5" fmla="*/ 229319 w 457167"/>
                  <a:gd name="connsiteY5" fmla="*/ 244857 h 250558"/>
                  <a:gd name="connsiteX6" fmla="*/ 242515 w 457167"/>
                  <a:gd name="connsiteY6" fmla="*/ 190847 h 250558"/>
                  <a:gd name="connsiteX7" fmla="*/ 251078 w 457167"/>
                  <a:gd name="connsiteY7" fmla="*/ 135514 h 250558"/>
                  <a:gd name="connsiteX8" fmla="*/ 235510 w 457167"/>
                  <a:gd name="connsiteY8" fmla="*/ 19272 h 250558"/>
                  <a:gd name="connsiteX9" fmla="*/ 223575 w 457167"/>
                  <a:gd name="connsiteY9" fmla="*/ 40030 h 250558"/>
                  <a:gd name="connsiteX10" fmla="*/ 218903 w 457167"/>
                  <a:gd name="connsiteY10" fmla="*/ 222697 h 250558"/>
                  <a:gd name="connsiteX11" fmla="*/ 215791 w 457167"/>
                  <a:gd name="connsiteY11" fmla="*/ 242416 h 250558"/>
                  <a:gd name="connsiteX12" fmla="*/ 215795 w 457167"/>
                  <a:gd name="connsiteY12" fmla="*/ 242417 h 250558"/>
                  <a:gd name="connsiteX13" fmla="*/ 215792 w 457167"/>
                  <a:gd name="connsiteY13" fmla="*/ 242418 h 250558"/>
                  <a:gd name="connsiteX14" fmla="*/ 4582 w 457167"/>
                  <a:gd name="connsiteY14" fmla="*/ 43144 h 250558"/>
                  <a:gd name="connsiteX15" fmla="*/ 21707 w 457167"/>
                  <a:gd name="connsiteY15" fmla="*/ 13563 h 250558"/>
                  <a:gd name="connsiteX16" fmla="*/ 126793 w 457167"/>
                  <a:gd name="connsiteY16" fmla="*/ 71 h 25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7167" h="250558">
                    <a:moveTo>
                      <a:pt x="126793" y="71"/>
                    </a:moveTo>
                    <a:cubicBezTo>
                      <a:pt x="161821" y="-578"/>
                      <a:pt x="196850" y="3184"/>
                      <a:pt x="231878" y="13044"/>
                    </a:cubicBezTo>
                    <a:cubicBezTo>
                      <a:pt x="336186" y="42624"/>
                      <a:pt x="406763" y="111126"/>
                      <a:pt x="453987" y="206611"/>
                    </a:cubicBezTo>
                    <a:cubicBezTo>
                      <a:pt x="460734" y="220623"/>
                      <a:pt x="456581" y="225293"/>
                      <a:pt x="443088" y="228926"/>
                    </a:cubicBezTo>
                    <a:cubicBezTo>
                      <a:pt x="372514" y="248126"/>
                      <a:pt x="301937" y="256430"/>
                      <a:pt x="229284" y="246051"/>
                    </a:cubicBezTo>
                    <a:lnTo>
                      <a:pt x="229319" y="244857"/>
                    </a:lnTo>
                    <a:lnTo>
                      <a:pt x="242515" y="190847"/>
                    </a:lnTo>
                    <a:cubicBezTo>
                      <a:pt x="246797" y="172749"/>
                      <a:pt x="250300" y="154456"/>
                      <a:pt x="251078" y="135514"/>
                    </a:cubicBezTo>
                    <a:cubicBezTo>
                      <a:pt x="252634" y="96076"/>
                      <a:pt x="249522" y="57673"/>
                      <a:pt x="235510" y="19272"/>
                    </a:cubicBezTo>
                    <a:cubicBezTo>
                      <a:pt x="227206" y="25500"/>
                      <a:pt x="226169" y="33284"/>
                      <a:pt x="223575" y="40030"/>
                    </a:cubicBezTo>
                    <a:cubicBezTo>
                      <a:pt x="202817" y="100227"/>
                      <a:pt x="201779" y="161461"/>
                      <a:pt x="218903" y="222697"/>
                    </a:cubicBezTo>
                    <a:cubicBezTo>
                      <a:pt x="220461" y="228406"/>
                      <a:pt x="230320" y="237746"/>
                      <a:pt x="215791" y="242416"/>
                    </a:cubicBezTo>
                    <a:lnTo>
                      <a:pt x="215795" y="242417"/>
                    </a:lnTo>
                    <a:lnTo>
                      <a:pt x="215792" y="242418"/>
                    </a:lnTo>
                    <a:cubicBezTo>
                      <a:pt x="108890" y="214914"/>
                      <a:pt x="39870" y="146413"/>
                      <a:pt x="4582" y="43144"/>
                    </a:cubicBezTo>
                    <a:cubicBezTo>
                      <a:pt x="-3204" y="19791"/>
                      <a:pt x="-3204" y="18753"/>
                      <a:pt x="21707" y="13563"/>
                    </a:cubicBezTo>
                    <a:cubicBezTo>
                      <a:pt x="56736" y="5779"/>
                      <a:pt x="91764" y="719"/>
                      <a:pt x="126793" y="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244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2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021" y="-778759"/>
            <a:ext cx="12459021" cy="8715728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chair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6023992" y="1916832"/>
            <a:ext cx="5838099" cy="3230804"/>
            <a:chOff x="6023992" y="1916832"/>
            <a:chExt cx="5838099" cy="3230804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6023992" y="2193132"/>
              <a:ext cx="5838099" cy="2954504"/>
            </a:xfrm>
            <a:prstGeom prst="irregularSeal1">
              <a:avLst/>
            </a:prstGeom>
            <a:solidFill>
              <a:srgbClr val="FF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" name="Rectangle 18"/>
            <p:cNvSpPr>
              <a:spLocks noChangeArrowheads="1"/>
            </p:cNvSpPr>
            <p:nvPr/>
          </p:nvSpPr>
          <p:spPr bwMode="auto">
            <a:xfrm>
              <a:off x="7328794" y="3303929"/>
              <a:ext cx="2312266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LOSE </a:t>
              </a:r>
              <a:r>
                <a:rPr lang="en-US" altLang="ko-KR" sz="2800" b="1" u="sng" dirty="0">
                  <a:latin typeface="Engravers MT" panose="02090707080505020304" pitchFamily="18" charset="0"/>
                </a:rPr>
                <a:t>ALL</a:t>
              </a:r>
            </a:p>
          </p:txBody>
        </p:sp>
        <p:grpSp>
          <p:nvGrpSpPr>
            <p:cNvPr id="8" name="Group 119">
              <a:extLst>
                <a:ext uri="{FF2B5EF4-FFF2-40B4-BE49-F238E27FC236}">
                  <a16:creationId xmlns:a16="http://schemas.microsoft.com/office/drawing/2014/main" id="{17A3BA95-4C17-40B1-A8A2-49F7B1414718}"/>
                </a:ext>
              </a:extLst>
            </p:cNvPr>
            <p:cNvGrpSpPr/>
            <p:nvPr/>
          </p:nvGrpSpPr>
          <p:grpSpPr>
            <a:xfrm flipH="1">
              <a:off x="8583695" y="1916832"/>
              <a:ext cx="2684363" cy="2176620"/>
              <a:chOff x="4632273" y="3870857"/>
              <a:chExt cx="2294592" cy="2150303"/>
            </a:xfrm>
          </p:grpSpPr>
          <p:grpSp>
            <p:nvGrpSpPr>
              <p:cNvPr id="9" name="Group 120">
                <a:extLst>
                  <a:ext uri="{FF2B5EF4-FFF2-40B4-BE49-F238E27FC236}">
                    <a16:creationId xmlns:a16="http://schemas.microsoft.com/office/drawing/2014/main" id="{04ECCC74-79A8-4525-836F-25F1E3B7CB7F}"/>
                  </a:ext>
                </a:extLst>
              </p:cNvPr>
              <p:cNvGrpSpPr/>
              <p:nvPr/>
            </p:nvGrpSpPr>
            <p:grpSpPr>
              <a:xfrm>
                <a:off x="4632273" y="3870857"/>
                <a:ext cx="2294592" cy="1562155"/>
                <a:chOff x="6585548" y="2297508"/>
                <a:chExt cx="3819524" cy="2600326"/>
              </a:xfrm>
            </p:grpSpPr>
            <p:sp>
              <p:nvSpPr>
                <p:cNvPr id="40" name="Graphic 90">
                  <a:extLst>
                    <a:ext uri="{FF2B5EF4-FFF2-40B4-BE49-F238E27FC236}">
                      <a16:creationId xmlns:a16="http://schemas.microsoft.com/office/drawing/2014/main" id="{5011F2DC-7889-4CFC-A603-0A5BB270B953}"/>
                    </a:ext>
                  </a:extLst>
                </p:cNvPr>
                <p:cNvSpPr/>
                <p:nvPr/>
              </p:nvSpPr>
              <p:spPr>
                <a:xfrm rot="21006900">
                  <a:off x="6585548" y="2297508"/>
                  <a:ext cx="3819524" cy="2600326"/>
                </a:xfrm>
                <a:custGeom>
                  <a:avLst/>
                  <a:gdLst>
                    <a:gd name="connsiteX0" fmla="*/ 2554515 w 3819525"/>
                    <a:gd name="connsiteY0" fmla="*/ 1311354 h 2600325"/>
                    <a:gd name="connsiteX1" fmla="*/ 2497365 w 3819525"/>
                    <a:gd name="connsiteY1" fmla="*/ 1328499 h 2600325"/>
                    <a:gd name="connsiteX2" fmla="*/ 2462122 w 3819525"/>
                    <a:gd name="connsiteY2" fmla="*/ 1384697 h 2600325"/>
                    <a:gd name="connsiteX3" fmla="*/ 2479267 w 3819525"/>
                    <a:gd name="connsiteY3" fmla="*/ 1415177 h 2600325"/>
                    <a:gd name="connsiteX4" fmla="*/ 2530702 w 3819525"/>
                    <a:gd name="connsiteY4" fmla="*/ 1419939 h 2600325"/>
                    <a:gd name="connsiteX5" fmla="*/ 2676434 w 3819525"/>
                    <a:gd name="connsiteY5" fmla="*/ 1458039 h 2600325"/>
                    <a:gd name="connsiteX6" fmla="*/ 2747872 w 3819525"/>
                    <a:gd name="connsiteY6" fmla="*/ 1583769 h 2600325"/>
                    <a:gd name="connsiteX7" fmla="*/ 2802165 w 3819525"/>
                    <a:gd name="connsiteY7" fmla="*/ 1607582 h 2600325"/>
                    <a:gd name="connsiteX8" fmla="*/ 2818357 w 3819525"/>
                    <a:gd name="connsiteY8" fmla="*/ 1574244 h 2600325"/>
                    <a:gd name="connsiteX9" fmla="*/ 2775494 w 3819525"/>
                    <a:gd name="connsiteY9" fmla="*/ 1497092 h 2600325"/>
                    <a:gd name="connsiteX10" fmla="*/ 2608807 w 3819525"/>
                    <a:gd name="connsiteY10" fmla="*/ 1334214 h 2600325"/>
                    <a:gd name="connsiteX11" fmla="*/ 2554515 w 3819525"/>
                    <a:gd name="connsiteY11" fmla="*/ 1311354 h 2600325"/>
                    <a:gd name="connsiteX12" fmla="*/ 2554515 w 3819525"/>
                    <a:gd name="connsiteY12" fmla="*/ 1311354 h 2600325"/>
                    <a:gd name="connsiteX13" fmla="*/ 2628809 w 3819525"/>
                    <a:gd name="connsiteY13" fmla="*/ 1667 h 2600325"/>
                    <a:gd name="connsiteX14" fmla="*/ 2641192 w 3819525"/>
                    <a:gd name="connsiteY14" fmla="*/ 8334 h 2600325"/>
                    <a:gd name="connsiteX15" fmla="*/ 2967899 w 3819525"/>
                    <a:gd name="connsiteY15" fmla="*/ 431244 h 2600325"/>
                    <a:gd name="connsiteX16" fmla="*/ 2986949 w 3819525"/>
                    <a:gd name="connsiteY16" fmla="*/ 445532 h 2600325"/>
                    <a:gd name="connsiteX17" fmla="*/ 3174592 w 3819525"/>
                    <a:gd name="connsiteY17" fmla="*/ 413147 h 2600325"/>
                    <a:gd name="connsiteX18" fmla="*/ 3183165 w 3819525"/>
                    <a:gd name="connsiteY18" fmla="*/ 428387 h 2600325"/>
                    <a:gd name="connsiteX19" fmla="*/ 3004094 w 3819525"/>
                    <a:gd name="connsiteY19" fmla="*/ 532209 h 2600325"/>
                    <a:gd name="connsiteX20" fmla="*/ 3001237 w 3819525"/>
                    <a:gd name="connsiteY20" fmla="*/ 551259 h 2600325"/>
                    <a:gd name="connsiteX21" fmla="*/ 3027907 w 3819525"/>
                    <a:gd name="connsiteY21" fmla="*/ 575072 h 2600325"/>
                    <a:gd name="connsiteX22" fmla="*/ 3013619 w 3819525"/>
                    <a:gd name="connsiteY22" fmla="*/ 621744 h 2600325"/>
                    <a:gd name="connsiteX23" fmla="*/ 3007904 w 3819525"/>
                    <a:gd name="connsiteY23" fmla="*/ 643652 h 2600325"/>
                    <a:gd name="connsiteX24" fmla="*/ 3060292 w 3819525"/>
                    <a:gd name="connsiteY24" fmla="*/ 733187 h 2600325"/>
                    <a:gd name="connsiteX25" fmla="*/ 3066007 w 3819525"/>
                    <a:gd name="connsiteY25" fmla="*/ 763667 h 2600325"/>
                    <a:gd name="connsiteX26" fmla="*/ 3052672 w 3819525"/>
                    <a:gd name="connsiteY26" fmla="*/ 784622 h 2600325"/>
                    <a:gd name="connsiteX27" fmla="*/ 3033622 w 3819525"/>
                    <a:gd name="connsiteY27" fmla="*/ 774144 h 2600325"/>
                    <a:gd name="connsiteX28" fmla="*/ 3014572 w 3819525"/>
                    <a:gd name="connsiteY28" fmla="*/ 735092 h 2600325"/>
                    <a:gd name="connsiteX29" fmla="*/ 2991712 w 3819525"/>
                    <a:gd name="connsiteY29" fmla="*/ 733187 h 2600325"/>
                    <a:gd name="connsiteX30" fmla="*/ 2974567 w 3819525"/>
                    <a:gd name="connsiteY30" fmla="*/ 768429 h 2600325"/>
                    <a:gd name="connsiteX31" fmla="*/ 2962184 w 3819525"/>
                    <a:gd name="connsiteY31" fmla="*/ 772239 h 2600325"/>
                    <a:gd name="connsiteX32" fmla="*/ 2943134 w 3819525"/>
                    <a:gd name="connsiteY32" fmla="*/ 761762 h 2600325"/>
                    <a:gd name="connsiteX33" fmla="*/ 2914559 w 3819525"/>
                    <a:gd name="connsiteY33" fmla="*/ 787479 h 2600325"/>
                    <a:gd name="connsiteX34" fmla="*/ 2931704 w 3819525"/>
                    <a:gd name="connsiteY34" fmla="*/ 817007 h 2600325"/>
                    <a:gd name="connsiteX35" fmla="*/ 2955517 w 3819525"/>
                    <a:gd name="connsiteY35" fmla="*/ 817959 h 2600325"/>
                    <a:gd name="connsiteX36" fmla="*/ 2970757 w 3819525"/>
                    <a:gd name="connsiteY36" fmla="*/ 813197 h 2600325"/>
                    <a:gd name="connsiteX37" fmla="*/ 2966947 w 3819525"/>
                    <a:gd name="connsiteY37" fmla="*/ 836057 h 2600325"/>
                    <a:gd name="connsiteX38" fmla="*/ 2965994 w 3819525"/>
                    <a:gd name="connsiteY38" fmla="*/ 865584 h 2600325"/>
                    <a:gd name="connsiteX39" fmla="*/ 2975519 w 3819525"/>
                    <a:gd name="connsiteY39" fmla="*/ 882729 h 2600325"/>
                    <a:gd name="connsiteX40" fmla="*/ 2964090 w 3819525"/>
                    <a:gd name="connsiteY40" fmla="*/ 943689 h 2600325"/>
                    <a:gd name="connsiteX41" fmla="*/ 2923132 w 3819525"/>
                    <a:gd name="connsiteY41" fmla="*/ 940832 h 2600325"/>
                    <a:gd name="connsiteX42" fmla="*/ 2873602 w 3819525"/>
                    <a:gd name="connsiteY42" fmla="*/ 864632 h 2600325"/>
                    <a:gd name="connsiteX43" fmla="*/ 2817404 w 3819525"/>
                    <a:gd name="connsiteY43" fmla="*/ 818912 h 2600325"/>
                    <a:gd name="connsiteX44" fmla="*/ 2768827 w 3819525"/>
                    <a:gd name="connsiteY44" fmla="*/ 827484 h 2600325"/>
                    <a:gd name="connsiteX45" fmla="*/ 2709772 w 3819525"/>
                    <a:gd name="connsiteY45" fmla="*/ 911304 h 2600325"/>
                    <a:gd name="connsiteX46" fmla="*/ 2718344 w 3819525"/>
                    <a:gd name="connsiteY46" fmla="*/ 944642 h 2600325"/>
                    <a:gd name="connsiteX47" fmla="*/ 2745967 w 3819525"/>
                    <a:gd name="connsiteY47" fmla="*/ 1051322 h 2600325"/>
                    <a:gd name="connsiteX48" fmla="*/ 2745015 w 3819525"/>
                    <a:gd name="connsiteY48" fmla="*/ 1082754 h 2600325"/>
                    <a:gd name="connsiteX49" fmla="*/ 2788829 w 3819525"/>
                    <a:gd name="connsiteY49" fmla="*/ 1174194 h 2600325"/>
                    <a:gd name="connsiteX50" fmla="*/ 3157447 w 3819525"/>
                    <a:gd name="connsiteY50" fmla="*/ 1304687 h 2600325"/>
                    <a:gd name="connsiteX51" fmla="*/ 3189832 w 3819525"/>
                    <a:gd name="connsiteY51" fmla="*/ 1329452 h 2600325"/>
                    <a:gd name="connsiteX52" fmla="*/ 3202215 w 3819525"/>
                    <a:gd name="connsiteY52" fmla="*/ 1357074 h 2600325"/>
                    <a:gd name="connsiteX53" fmla="*/ 3240315 w 3819525"/>
                    <a:gd name="connsiteY53" fmla="*/ 1375172 h 2600325"/>
                    <a:gd name="connsiteX54" fmla="*/ 3342232 w 3819525"/>
                    <a:gd name="connsiteY54" fmla="*/ 1351359 h 2600325"/>
                    <a:gd name="connsiteX55" fmla="*/ 3449865 w 3819525"/>
                    <a:gd name="connsiteY55" fmla="*/ 1367552 h 2600325"/>
                    <a:gd name="connsiteX56" fmla="*/ 3512729 w 3819525"/>
                    <a:gd name="connsiteY56" fmla="*/ 1374219 h 2600325"/>
                    <a:gd name="connsiteX57" fmla="*/ 3755617 w 3819525"/>
                    <a:gd name="connsiteY57" fmla="*/ 1296114 h 2600325"/>
                    <a:gd name="connsiteX58" fmla="*/ 3767999 w 3819525"/>
                    <a:gd name="connsiteY58" fmla="*/ 1353264 h 2600325"/>
                    <a:gd name="connsiteX59" fmla="*/ 3620362 w 3819525"/>
                    <a:gd name="connsiteY59" fmla="*/ 1402794 h 2600325"/>
                    <a:gd name="connsiteX60" fmla="*/ 3548924 w 3819525"/>
                    <a:gd name="connsiteY60" fmla="*/ 1427559 h 2600325"/>
                    <a:gd name="connsiteX61" fmla="*/ 3534637 w 3819525"/>
                    <a:gd name="connsiteY61" fmla="*/ 1462802 h 2600325"/>
                    <a:gd name="connsiteX62" fmla="*/ 3543209 w 3819525"/>
                    <a:gd name="connsiteY62" fmla="*/ 1480899 h 2600325"/>
                    <a:gd name="connsiteX63" fmla="*/ 3534637 w 3819525"/>
                    <a:gd name="connsiteY63" fmla="*/ 1504712 h 2600325"/>
                    <a:gd name="connsiteX64" fmla="*/ 3501299 w 3819525"/>
                    <a:gd name="connsiteY64" fmla="*/ 1535192 h 2600325"/>
                    <a:gd name="connsiteX65" fmla="*/ 3462247 w 3819525"/>
                    <a:gd name="connsiteY65" fmla="*/ 1551384 h 2600325"/>
                    <a:gd name="connsiteX66" fmla="*/ 3445102 w 3819525"/>
                    <a:gd name="connsiteY66" fmla="*/ 1555194 h 2600325"/>
                    <a:gd name="connsiteX67" fmla="*/ 3423194 w 3819525"/>
                    <a:gd name="connsiteY67" fmla="*/ 1551384 h 2600325"/>
                    <a:gd name="connsiteX68" fmla="*/ 3412717 w 3819525"/>
                    <a:gd name="connsiteY68" fmla="*/ 1533287 h 2600325"/>
                    <a:gd name="connsiteX69" fmla="*/ 3377474 w 3819525"/>
                    <a:gd name="connsiteY69" fmla="*/ 1518999 h 2600325"/>
                    <a:gd name="connsiteX70" fmla="*/ 3156494 w 3819525"/>
                    <a:gd name="connsiteY70" fmla="*/ 1599962 h 2600325"/>
                    <a:gd name="connsiteX71" fmla="*/ 3120299 w 3819525"/>
                    <a:gd name="connsiteY71" fmla="*/ 1648539 h 2600325"/>
                    <a:gd name="connsiteX72" fmla="*/ 3112679 w 3819525"/>
                    <a:gd name="connsiteY72" fmla="*/ 1741884 h 2600325"/>
                    <a:gd name="connsiteX73" fmla="*/ 3070769 w 3819525"/>
                    <a:gd name="connsiteY73" fmla="*/ 1851422 h 2600325"/>
                    <a:gd name="connsiteX74" fmla="*/ 3017429 w 3819525"/>
                    <a:gd name="connsiteY74" fmla="*/ 1868567 h 2600325"/>
                    <a:gd name="connsiteX75" fmla="*/ 2884079 w 3819525"/>
                    <a:gd name="connsiteY75" fmla="*/ 1730454 h 2600325"/>
                    <a:gd name="connsiteX76" fmla="*/ 2860267 w 3819525"/>
                    <a:gd name="connsiteY76" fmla="*/ 1705689 h 2600325"/>
                    <a:gd name="connsiteX77" fmla="*/ 2823119 w 3819525"/>
                    <a:gd name="connsiteY77" fmla="*/ 1712357 h 2600325"/>
                    <a:gd name="connsiteX78" fmla="*/ 2816452 w 3819525"/>
                    <a:gd name="connsiteY78" fmla="*/ 1846659 h 2600325"/>
                    <a:gd name="connsiteX79" fmla="*/ 2867887 w 3819525"/>
                    <a:gd name="connsiteY79" fmla="*/ 1966674 h 2600325"/>
                    <a:gd name="connsiteX80" fmla="*/ 2836454 w 3819525"/>
                    <a:gd name="connsiteY80" fmla="*/ 2017157 h 2600325"/>
                    <a:gd name="connsiteX81" fmla="*/ 2705962 w 3819525"/>
                    <a:gd name="connsiteY81" fmla="*/ 2012394 h 2600325"/>
                    <a:gd name="connsiteX82" fmla="*/ 2685959 w 3819525"/>
                    <a:gd name="connsiteY82" fmla="*/ 2032397 h 2600325"/>
                    <a:gd name="connsiteX83" fmla="*/ 2679292 w 3819525"/>
                    <a:gd name="connsiteY83" fmla="*/ 2085737 h 2600325"/>
                    <a:gd name="connsiteX84" fmla="*/ 2692627 w 3819525"/>
                    <a:gd name="connsiteY84" fmla="*/ 2104787 h 2600325"/>
                    <a:gd name="connsiteX85" fmla="*/ 2708819 w 3819525"/>
                    <a:gd name="connsiteY85" fmla="*/ 2134315 h 2600325"/>
                    <a:gd name="connsiteX86" fmla="*/ 2704057 w 3819525"/>
                    <a:gd name="connsiteY86" fmla="*/ 2226707 h 2600325"/>
                    <a:gd name="connsiteX87" fmla="*/ 2787877 w 3819525"/>
                    <a:gd name="connsiteY87" fmla="*/ 2289572 h 2600325"/>
                    <a:gd name="connsiteX88" fmla="*/ 2827882 w 3819525"/>
                    <a:gd name="connsiteY88" fmla="*/ 2295287 h 2600325"/>
                    <a:gd name="connsiteX89" fmla="*/ 2851694 w 3819525"/>
                    <a:gd name="connsiteY89" fmla="*/ 2323862 h 2600325"/>
                    <a:gd name="connsiteX90" fmla="*/ 2851694 w 3819525"/>
                    <a:gd name="connsiteY90" fmla="*/ 2348627 h 2600325"/>
                    <a:gd name="connsiteX91" fmla="*/ 2831692 w 3819525"/>
                    <a:gd name="connsiteY91" fmla="*/ 2368629 h 2600325"/>
                    <a:gd name="connsiteX92" fmla="*/ 2717392 w 3819525"/>
                    <a:gd name="connsiteY92" fmla="*/ 2361962 h 2600325"/>
                    <a:gd name="connsiteX93" fmla="*/ 2615474 w 3819525"/>
                    <a:gd name="connsiteY93" fmla="*/ 2278142 h 2600325"/>
                    <a:gd name="connsiteX94" fmla="*/ 2601187 w 3819525"/>
                    <a:gd name="connsiteY94" fmla="*/ 2261949 h 2600325"/>
                    <a:gd name="connsiteX95" fmla="*/ 2586899 w 3819525"/>
                    <a:gd name="connsiteY95" fmla="*/ 2280047 h 2600325"/>
                    <a:gd name="connsiteX96" fmla="*/ 2579279 w 3819525"/>
                    <a:gd name="connsiteY96" fmla="*/ 2317195 h 2600325"/>
                    <a:gd name="connsiteX97" fmla="*/ 2541179 w 3819525"/>
                    <a:gd name="connsiteY97" fmla="*/ 2309574 h 2600325"/>
                    <a:gd name="connsiteX98" fmla="*/ 2539274 w 3819525"/>
                    <a:gd name="connsiteY98" fmla="*/ 2149554 h 2600325"/>
                    <a:gd name="connsiteX99" fmla="*/ 2559277 w 3819525"/>
                    <a:gd name="connsiteY99" fmla="*/ 2105740 h 2600325"/>
                    <a:gd name="connsiteX100" fmla="*/ 2594519 w 3819525"/>
                    <a:gd name="connsiteY100" fmla="*/ 2083832 h 2600325"/>
                    <a:gd name="connsiteX101" fmla="*/ 2604044 w 3819525"/>
                    <a:gd name="connsiteY101" fmla="*/ 2075259 h 2600325"/>
                    <a:gd name="connsiteX102" fmla="*/ 2598329 w 3819525"/>
                    <a:gd name="connsiteY102" fmla="*/ 2040017 h 2600325"/>
                    <a:gd name="connsiteX103" fmla="*/ 2577374 w 3819525"/>
                    <a:gd name="connsiteY103" fmla="*/ 2031444 h 2600325"/>
                    <a:gd name="connsiteX104" fmla="*/ 2394494 w 3819525"/>
                    <a:gd name="connsiteY104" fmla="*/ 2198132 h 2600325"/>
                    <a:gd name="connsiteX105" fmla="*/ 2394494 w 3819525"/>
                    <a:gd name="connsiteY105" fmla="*/ 2265759 h 2600325"/>
                    <a:gd name="connsiteX106" fmla="*/ 2412592 w 3819525"/>
                    <a:gd name="connsiteY106" fmla="*/ 2283857 h 2600325"/>
                    <a:gd name="connsiteX107" fmla="*/ 2419259 w 3819525"/>
                    <a:gd name="connsiteY107" fmla="*/ 2283857 h 2600325"/>
                    <a:gd name="connsiteX108" fmla="*/ 2446882 w 3819525"/>
                    <a:gd name="connsiteY108" fmla="*/ 2310527 h 2600325"/>
                    <a:gd name="connsiteX109" fmla="*/ 2442119 w 3819525"/>
                    <a:gd name="connsiteY109" fmla="*/ 2359104 h 2600325"/>
                    <a:gd name="connsiteX110" fmla="*/ 2430689 w 3819525"/>
                    <a:gd name="connsiteY110" fmla="*/ 2481024 h 2600325"/>
                    <a:gd name="connsiteX111" fmla="*/ 2492602 w 3819525"/>
                    <a:gd name="connsiteY111" fmla="*/ 2541032 h 2600325"/>
                    <a:gd name="connsiteX112" fmla="*/ 2482124 w 3819525"/>
                    <a:gd name="connsiteY112" fmla="*/ 2605802 h 2600325"/>
                    <a:gd name="connsiteX113" fmla="*/ 2347822 w 3819525"/>
                    <a:gd name="connsiteY113" fmla="*/ 2538174 h 2600325"/>
                    <a:gd name="connsiteX114" fmla="*/ 2340202 w 3819525"/>
                    <a:gd name="connsiteY114" fmla="*/ 2441019 h 2600325"/>
                    <a:gd name="connsiteX115" fmla="*/ 2336392 w 3819525"/>
                    <a:gd name="connsiteY115" fmla="*/ 2413397 h 2600325"/>
                    <a:gd name="connsiteX116" fmla="*/ 2311627 w 3819525"/>
                    <a:gd name="connsiteY116" fmla="*/ 2414349 h 2600325"/>
                    <a:gd name="connsiteX117" fmla="*/ 2280194 w 3819525"/>
                    <a:gd name="connsiteY117" fmla="*/ 2494359 h 2600325"/>
                    <a:gd name="connsiteX118" fmla="*/ 2259239 w 3819525"/>
                    <a:gd name="connsiteY118" fmla="*/ 2492455 h 2600325"/>
                    <a:gd name="connsiteX119" fmla="*/ 2263049 w 3819525"/>
                    <a:gd name="connsiteY119" fmla="*/ 2439115 h 2600325"/>
                    <a:gd name="connsiteX120" fmla="*/ 2266859 w 3819525"/>
                    <a:gd name="connsiteY120" fmla="*/ 2357199 h 2600325"/>
                    <a:gd name="connsiteX121" fmla="*/ 2288767 w 3819525"/>
                    <a:gd name="connsiteY121" fmla="*/ 2295287 h 2600325"/>
                    <a:gd name="connsiteX122" fmla="*/ 2318294 w 3819525"/>
                    <a:gd name="connsiteY122" fmla="*/ 2285762 h 2600325"/>
                    <a:gd name="connsiteX123" fmla="*/ 2328772 w 3819525"/>
                    <a:gd name="connsiteY123" fmla="*/ 2275284 h 2600325"/>
                    <a:gd name="connsiteX124" fmla="*/ 2325914 w 3819525"/>
                    <a:gd name="connsiteY124" fmla="*/ 2234327 h 2600325"/>
                    <a:gd name="connsiteX125" fmla="*/ 2316389 w 3819525"/>
                    <a:gd name="connsiteY125" fmla="*/ 2228612 h 2600325"/>
                    <a:gd name="connsiteX126" fmla="*/ 2257334 w 3819525"/>
                    <a:gd name="connsiteY126" fmla="*/ 2231470 h 2600325"/>
                    <a:gd name="connsiteX127" fmla="*/ 2170657 w 3819525"/>
                    <a:gd name="connsiteY127" fmla="*/ 2192417 h 2600325"/>
                    <a:gd name="connsiteX128" fmla="*/ 2002064 w 3819525"/>
                    <a:gd name="connsiteY128" fmla="*/ 1980009 h 2600325"/>
                    <a:gd name="connsiteX129" fmla="*/ 1923959 w 3819525"/>
                    <a:gd name="connsiteY129" fmla="*/ 1952387 h 2600325"/>
                    <a:gd name="connsiteX130" fmla="*/ 1019084 w 3819525"/>
                    <a:gd name="connsiteY130" fmla="*/ 2178129 h 2600325"/>
                    <a:gd name="connsiteX131" fmla="*/ 899069 w 3819525"/>
                    <a:gd name="connsiteY131" fmla="*/ 2245757 h 2600325"/>
                    <a:gd name="connsiteX132" fmla="*/ 772387 w 3819525"/>
                    <a:gd name="connsiteY132" fmla="*/ 2338149 h 2600325"/>
                    <a:gd name="connsiteX133" fmla="*/ 315187 w 3819525"/>
                    <a:gd name="connsiteY133" fmla="*/ 2483882 h 2600325"/>
                    <a:gd name="connsiteX134" fmla="*/ 253274 w 3819525"/>
                    <a:gd name="connsiteY134" fmla="*/ 2416254 h 2600325"/>
                    <a:gd name="connsiteX135" fmla="*/ 121829 w 3819525"/>
                    <a:gd name="connsiteY135" fmla="*/ 2170509 h 2600325"/>
                    <a:gd name="connsiteX136" fmla="*/ 146594 w 3819525"/>
                    <a:gd name="connsiteY136" fmla="*/ 2160984 h 2600325"/>
                    <a:gd name="connsiteX137" fmla="*/ 149452 w 3819525"/>
                    <a:gd name="connsiteY137" fmla="*/ 2146697 h 2600325"/>
                    <a:gd name="connsiteX138" fmla="*/ 42772 w 3819525"/>
                    <a:gd name="connsiteY138" fmla="*/ 1976199 h 2600325"/>
                    <a:gd name="connsiteX139" fmla="*/ 76109 w 3819525"/>
                    <a:gd name="connsiteY139" fmla="*/ 1942862 h 2600325"/>
                    <a:gd name="connsiteX140" fmla="*/ 9434 w 3819525"/>
                    <a:gd name="connsiteY140" fmla="*/ 1852374 h 2600325"/>
                    <a:gd name="connsiteX141" fmla="*/ 860017 w 3819525"/>
                    <a:gd name="connsiteY141" fmla="*/ 2102882 h 2600325"/>
                    <a:gd name="connsiteX142" fmla="*/ 989557 w 3819525"/>
                    <a:gd name="connsiteY142" fmla="*/ 2073354 h 2600325"/>
                    <a:gd name="connsiteX143" fmla="*/ 1880144 w 3819525"/>
                    <a:gd name="connsiteY143" fmla="*/ 1846659 h 2600325"/>
                    <a:gd name="connsiteX144" fmla="*/ 1888717 w 3819525"/>
                    <a:gd name="connsiteY144" fmla="*/ 1814274 h 2600325"/>
                    <a:gd name="connsiteX145" fmla="*/ 1707742 w 3819525"/>
                    <a:gd name="connsiteY145" fmla="*/ 1497092 h 2600325"/>
                    <a:gd name="connsiteX146" fmla="*/ 1782989 w 3819525"/>
                    <a:gd name="connsiteY146" fmla="*/ 1309449 h 2600325"/>
                    <a:gd name="connsiteX147" fmla="*/ 2153512 w 3819525"/>
                    <a:gd name="connsiteY147" fmla="*/ 1006554 h 2600325"/>
                    <a:gd name="connsiteX148" fmla="*/ 2404972 w 3819525"/>
                    <a:gd name="connsiteY148" fmla="*/ 758904 h 2600325"/>
                    <a:gd name="connsiteX149" fmla="*/ 2557372 w 3819525"/>
                    <a:gd name="connsiteY149" fmla="*/ 693182 h 2600325"/>
                    <a:gd name="connsiteX150" fmla="*/ 2573565 w 3819525"/>
                    <a:gd name="connsiteY150" fmla="*/ 683657 h 2600325"/>
                    <a:gd name="connsiteX151" fmla="*/ 2557372 w 3819525"/>
                    <a:gd name="connsiteY151" fmla="*/ 676037 h 2600325"/>
                    <a:gd name="connsiteX152" fmla="*/ 2474504 w 3819525"/>
                    <a:gd name="connsiteY152" fmla="*/ 596979 h 2600325"/>
                    <a:gd name="connsiteX153" fmla="*/ 2598329 w 3819525"/>
                    <a:gd name="connsiteY153" fmla="*/ 589359 h 2600325"/>
                    <a:gd name="connsiteX154" fmla="*/ 2659290 w 3819525"/>
                    <a:gd name="connsiteY154" fmla="*/ 553164 h 2600325"/>
                    <a:gd name="connsiteX155" fmla="*/ 2561182 w 3819525"/>
                    <a:gd name="connsiteY155" fmla="*/ 542687 h 2600325"/>
                    <a:gd name="connsiteX156" fmla="*/ 2478315 w 3819525"/>
                    <a:gd name="connsiteY156" fmla="*/ 498872 h 2600325"/>
                    <a:gd name="connsiteX157" fmla="*/ 2486887 w 3819525"/>
                    <a:gd name="connsiteY157" fmla="*/ 472202 h 2600325"/>
                    <a:gd name="connsiteX158" fmla="*/ 2669767 w 3819525"/>
                    <a:gd name="connsiteY158" fmla="*/ 462677 h 2600325"/>
                    <a:gd name="connsiteX159" fmla="*/ 2691674 w 3819525"/>
                    <a:gd name="connsiteY159" fmla="*/ 445532 h 2600325"/>
                    <a:gd name="connsiteX160" fmla="*/ 2629762 w 3819525"/>
                    <a:gd name="connsiteY160" fmla="*/ 24527 h 2600325"/>
                    <a:gd name="connsiteX161" fmla="*/ 2618332 w 3819525"/>
                    <a:gd name="connsiteY161" fmla="*/ 2619 h 2600325"/>
                    <a:gd name="connsiteX162" fmla="*/ 2628809 w 3819525"/>
                    <a:gd name="connsiteY162" fmla="*/ 1667 h 2600325"/>
                    <a:gd name="connsiteX163" fmla="*/ 2628809 w 3819525"/>
                    <a:gd name="connsiteY163" fmla="*/ 1667 h 2600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</a:cxnLst>
                  <a:rect l="l" t="t" r="r" b="b"/>
                  <a:pathLst>
                    <a:path w="3819525" h="2600325">
                      <a:moveTo>
                        <a:pt x="2554515" y="1311354"/>
                      </a:moveTo>
                      <a:cubicBezTo>
                        <a:pt x="2534512" y="1310402"/>
                        <a:pt x="2515462" y="1316117"/>
                        <a:pt x="2497365" y="1328499"/>
                      </a:cubicBezTo>
                      <a:cubicBezTo>
                        <a:pt x="2478315" y="1341834"/>
                        <a:pt x="2464027" y="1359932"/>
                        <a:pt x="2462122" y="1384697"/>
                      </a:cubicBezTo>
                      <a:cubicBezTo>
                        <a:pt x="2463074" y="1398032"/>
                        <a:pt x="2467837" y="1408509"/>
                        <a:pt x="2479267" y="1415177"/>
                      </a:cubicBezTo>
                      <a:cubicBezTo>
                        <a:pt x="2495459" y="1423749"/>
                        <a:pt x="2512604" y="1423749"/>
                        <a:pt x="2530702" y="1419939"/>
                      </a:cubicBezTo>
                      <a:cubicBezTo>
                        <a:pt x="2585947" y="1407557"/>
                        <a:pt x="2635477" y="1416129"/>
                        <a:pt x="2676434" y="1458039"/>
                      </a:cubicBezTo>
                      <a:cubicBezTo>
                        <a:pt x="2712629" y="1493282"/>
                        <a:pt x="2734537" y="1537097"/>
                        <a:pt x="2747872" y="1583769"/>
                      </a:cubicBezTo>
                      <a:cubicBezTo>
                        <a:pt x="2758349" y="1619964"/>
                        <a:pt x="2769779" y="1625679"/>
                        <a:pt x="2802165" y="1607582"/>
                      </a:cubicBezTo>
                      <a:cubicBezTo>
                        <a:pt x="2815499" y="1599962"/>
                        <a:pt x="2820262" y="1588532"/>
                        <a:pt x="2818357" y="1574244"/>
                      </a:cubicBezTo>
                      <a:cubicBezTo>
                        <a:pt x="2812642" y="1543764"/>
                        <a:pt x="2794544" y="1519952"/>
                        <a:pt x="2775494" y="1497092"/>
                      </a:cubicBezTo>
                      <a:cubicBezTo>
                        <a:pt x="2726917" y="1436132"/>
                        <a:pt x="2667862" y="1383744"/>
                        <a:pt x="2608807" y="1334214"/>
                      </a:cubicBezTo>
                      <a:cubicBezTo>
                        <a:pt x="2593567" y="1319927"/>
                        <a:pt x="2573565" y="1312307"/>
                        <a:pt x="2554515" y="1311354"/>
                      </a:cubicBezTo>
                      <a:lnTo>
                        <a:pt x="2554515" y="1311354"/>
                      </a:lnTo>
                      <a:close/>
                      <a:moveTo>
                        <a:pt x="2628809" y="1667"/>
                      </a:moveTo>
                      <a:cubicBezTo>
                        <a:pt x="2632619" y="3572"/>
                        <a:pt x="2637382" y="6429"/>
                        <a:pt x="2641192" y="8334"/>
                      </a:cubicBezTo>
                      <a:cubicBezTo>
                        <a:pt x="2875507" y="119777"/>
                        <a:pt x="2954565" y="384572"/>
                        <a:pt x="2967899" y="431244"/>
                      </a:cubicBezTo>
                      <a:cubicBezTo>
                        <a:pt x="2971709" y="441722"/>
                        <a:pt x="2976472" y="445532"/>
                        <a:pt x="2986949" y="445532"/>
                      </a:cubicBezTo>
                      <a:cubicBezTo>
                        <a:pt x="3033622" y="444579"/>
                        <a:pt x="3157447" y="412194"/>
                        <a:pt x="3174592" y="413147"/>
                      </a:cubicBezTo>
                      <a:cubicBezTo>
                        <a:pt x="3186974" y="413147"/>
                        <a:pt x="3188879" y="417909"/>
                        <a:pt x="3183165" y="428387"/>
                      </a:cubicBezTo>
                      <a:cubicBezTo>
                        <a:pt x="3141254" y="475059"/>
                        <a:pt x="3083152" y="509349"/>
                        <a:pt x="3004094" y="532209"/>
                      </a:cubicBezTo>
                      <a:cubicBezTo>
                        <a:pt x="2990759" y="536019"/>
                        <a:pt x="2990759" y="542687"/>
                        <a:pt x="3001237" y="551259"/>
                      </a:cubicBezTo>
                      <a:cubicBezTo>
                        <a:pt x="3009809" y="559832"/>
                        <a:pt x="3020287" y="564594"/>
                        <a:pt x="3027907" y="575072"/>
                      </a:cubicBezTo>
                      <a:cubicBezTo>
                        <a:pt x="3041242" y="596027"/>
                        <a:pt x="3036479" y="612219"/>
                        <a:pt x="3013619" y="621744"/>
                      </a:cubicBezTo>
                      <a:cubicBezTo>
                        <a:pt x="2999332" y="628412"/>
                        <a:pt x="2997427" y="631269"/>
                        <a:pt x="3007904" y="643652"/>
                      </a:cubicBezTo>
                      <a:cubicBezTo>
                        <a:pt x="3031717" y="670322"/>
                        <a:pt x="3050767" y="698897"/>
                        <a:pt x="3060292" y="733187"/>
                      </a:cubicBezTo>
                      <a:cubicBezTo>
                        <a:pt x="3063149" y="742712"/>
                        <a:pt x="3065054" y="753189"/>
                        <a:pt x="3066007" y="763667"/>
                      </a:cubicBezTo>
                      <a:cubicBezTo>
                        <a:pt x="3066959" y="774144"/>
                        <a:pt x="3063149" y="780812"/>
                        <a:pt x="3052672" y="784622"/>
                      </a:cubicBezTo>
                      <a:cubicBezTo>
                        <a:pt x="3042194" y="787479"/>
                        <a:pt x="3037432" y="781764"/>
                        <a:pt x="3033622" y="774144"/>
                      </a:cubicBezTo>
                      <a:cubicBezTo>
                        <a:pt x="3026954" y="761762"/>
                        <a:pt x="3021240" y="747474"/>
                        <a:pt x="3014572" y="735092"/>
                      </a:cubicBezTo>
                      <a:cubicBezTo>
                        <a:pt x="3007904" y="720804"/>
                        <a:pt x="2999332" y="720804"/>
                        <a:pt x="2991712" y="733187"/>
                      </a:cubicBezTo>
                      <a:cubicBezTo>
                        <a:pt x="2985044" y="744617"/>
                        <a:pt x="2977424" y="755094"/>
                        <a:pt x="2974567" y="768429"/>
                      </a:cubicBezTo>
                      <a:cubicBezTo>
                        <a:pt x="2972662" y="777002"/>
                        <a:pt x="2967899" y="778907"/>
                        <a:pt x="2962184" y="772239"/>
                      </a:cubicBezTo>
                      <a:cubicBezTo>
                        <a:pt x="2957422" y="766524"/>
                        <a:pt x="2950754" y="763667"/>
                        <a:pt x="2943134" y="761762"/>
                      </a:cubicBezTo>
                      <a:cubicBezTo>
                        <a:pt x="2925037" y="756047"/>
                        <a:pt x="2910749" y="768429"/>
                        <a:pt x="2914559" y="787479"/>
                      </a:cubicBezTo>
                      <a:cubicBezTo>
                        <a:pt x="2916465" y="798909"/>
                        <a:pt x="2922179" y="808434"/>
                        <a:pt x="2931704" y="817007"/>
                      </a:cubicBezTo>
                      <a:cubicBezTo>
                        <a:pt x="2939324" y="823674"/>
                        <a:pt x="2946944" y="828437"/>
                        <a:pt x="2955517" y="817959"/>
                      </a:cubicBezTo>
                      <a:cubicBezTo>
                        <a:pt x="2957422" y="816054"/>
                        <a:pt x="2967899" y="811292"/>
                        <a:pt x="2970757" y="813197"/>
                      </a:cubicBezTo>
                      <a:cubicBezTo>
                        <a:pt x="2974567" y="816054"/>
                        <a:pt x="2969804" y="832247"/>
                        <a:pt x="2966947" y="836057"/>
                      </a:cubicBezTo>
                      <a:cubicBezTo>
                        <a:pt x="2959327" y="845582"/>
                        <a:pt x="2961232" y="855107"/>
                        <a:pt x="2965994" y="865584"/>
                      </a:cubicBezTo>
                      <a:cubicBezTo>
                        <a:pt x="2968852" y="872252"/>
                        <a:pt x="2972662" y="877014"/>
                        <a:pt x="2975519" y="882729"/>
                      </a:cubicBezTo>
                      <a:cubicBezTo>
                        <a:pt x="2987902" y="904637"/>
                        <a:pt x="2984092" y="927497"/>
                        <a:pt x="2964090" y="943689"/>
                      </a:cubicBezTo>
                      <a:cubicBezTo>
                        <a:pt x="2953612" y="952262"/>
                        <a:pt x="2935515" y="951309"/>
                        <a:pt x="2923132" y="940832"/>
                      </a:cubicBezTo>
                      <a:cubicBezTo>
                        <a:pt x="2912654" y="931307"/>
                        <a:pt x="2881222" y="878919"/>
                        <a:pt x="2873602" y="864632"/>
                      </a:cubicBezTo>
                      <a:cubicBezTo>
                        <a:pt x="2861219" y="841772"/>
                        <a:pt x="2839312" y="829389"/>
                        <a:pt x="2817404" y="818912"/>
                      </a:cubicBezTo>
                      <a:cubicBezTo>
                        <a:pt x="2800259" y="810339"/>
                        <a:pt x="2783115" y="815102"/>
                        <a:pt x="2768827" y="827484"/>
                      </a:cubicBezTo>
                      <a:cubicBezTo>
                        <a:pt x="2741204" y="849392"/>
                        <a:pt x="2721202" y="877014"/>
                        <a:pt x="2709772" y="911304"/>
                      </a:cubicBezTo>
                      <a:cubicBezTo>
                        <a:pt x="2705009" y="924639"/>
                        <a:pt x="2707867" y="935117"/>
                        <a:pt x="2718344" y="944642"/>
                      </a:cubicBezTo>
                      <a:cubicBezTo>
                        <a:pt x="2752634" y="974169"/>
                        <a:pt x="2753587" y="1011317"/>
                        <a:pt x="2745967" y="1051322"/>
                      </a:cubicBezTo>
                      <a:cubicBezTo>
                        <a:pt x="2744062" y="1061799"/>
                        <a:pt x="2742157" y="1072277"/>
                        <a:pt x="2745015" y="1082754"/>
                      </a:cubicBezTo>
                      <a:cubicBezTo>
                        <a:pt x="2755492" y="1115139"/>
                        <a:pt x="2769779" y="1145619"/>
                        <a:pt x="2788829" y="1174194"/>
                      </a:cubicBezTo>
                      <a:cubicBezTo>
                        <a:pt x="2878365" y="1310402"/>
                        <a:pt x="3068865" y="1288494"/>
                        <a:pt x="3157447" y="1304687"/>
                      </a:cubicBezTo>
                      <a:cubicBezTo>
                        <a:pt x="3172687" y="1307544"/>
                        <a:pt x="3184117" y="1315164"/>
                        <a:pt x="3189832" y="1329452"/>
                      </a:cubicBezTo>
                      <a:cubicBezTo>
                        <a:pt x="3193642" y="1338977"/>
                        <a:pt x="3198404" y="1347549"/>
                        <a:pt x="3202215" y="1357074"/>
                      </a:cubicBezTo>
                      <a:cubicBezTo>
                        <a:pt x="3210787" y="1376124"/>
                        <a:pt x="3220312" y="1380887"/>
                        <a:pt x="3240315" y="1375172"/>
                      </a:cubicBezTo>
                      <a:cubicBezTo>
                        <a:pt x="3273652" y="1365647"/>
                        <a:pt x="3307942" y="1357074"/>
                        <a:pt x="3342232" y="1351359"/>
                      </a:cubicBezTo>
                      <a:cubicBezTo>
                        <a:pt x="3380332" y="1345644"/>
                        <a:pt x="3415574" y="1346597"/>
                        <a:pt x="3449865" y="1367552"/>
                      </a:cubicBezTo>
                      <a:cubicBezTo>
                        <a:pt x="3469867" y="1379934"/>
                        <a:pt x="3490822" y="1380887"/>
                        <a:pt x="3512729" y="1374219"/>
                      </a:cubicBezTo>
                      <a:lnTo>
                        <a:pt x="3755617" y="1296114"/>
                      </a:lnTo>
                      <a:cubicBezTo>
                        <a:pt x="3848962" y="1265634"/>
                        <a:pt x="3848962" y="1327547"/>
                        <a:pt x="3767999" y="1353264"/>
                      </a:cubicBezTo>
                      <a:cubicBezTo>
                        <a:pt x="3719422" y="1371362"/>
                        <a:pt x="3669892" y="1386602"/>
                        <a:pt x="3620362" y="1402794"/>
                      </a:cubicBezTo>
                      <a:cubicBezTo>
                        <a:pt x="3596549" y="1410414"/>
                        <a:pt x="3572737" y="1418034"/>
                        <a:pt x="3548924" y="1427559"/>
                      </a:cubicBezTo>
                      <a:cubicBezTo>
                        <a:pt x="3528922" y="1436132"/>
                        <a:pt x="3526065" y="1442799"/>
                        <a:pt x="3534637" y="1462802"/>
                      </a:cubicBezTo>
                      <a:cubicBezTo>
                        <a:pt x="3537494" y="1468517"/>
                        <a:pt x="3540352" y="1474232"/>
                        <a:pt x="3543209" y="1480899"/>
                      </a:cubicBezTo>
                      <a:cubicBezTo>
                        <a:pt x="3547972" y="1491377"/>
                        <a:pt x="3545115" y="1500902"/>
                        <a:pt x="3534637" y="1504712"/>
                      </a:cubicBezTo>
                      <a:cubicBezTo>
                        <a:pt x="3520349" y="1511379"/>
                        <a:pt x="3512729" y="1523762"/>
                        <a:pt x="3501299" y="1535192"/>
                      </a:cubicBezTo>
                      <a:cubicBezTo>
                        <a:pt x="3489869" y="1545669"/>
                        <a:pt x="3478440" y="1553289"/>
                        <a:pt x="3462247" y="1551384"/>
                      </a:cubicBezTo>
                      <a:cubicBezTo>
                        <a:pt x="3455579" y="1550432"/>
                        <a:pt x="3449865" y="1551384"/>
                        <a:pt x="3445102" y="1555194"/>
                      </a:cubicBezTo>
                      <a:cubicBezTo>
                        <a:pt x="3436529" y="1561862"/>
                        <a:pt x="3429862" y="1560909"/>
                        <a:pt x="3423194" y="1551384"/>
                      </a:cubicBezTo>
                      <a:cubicBezTo>
                        <a:pt x="3418432" y="1545669"/>
                        <a:pt x="3416527" y="1539002"/>
                        <a:pt x="3412717" y="1533287"/>
                      </a:cubicBezTo>
                      <a:cubicBezTo>
                        <a:pt x="3403192" y="1517094"/>
                        <a:pt x="3395572" y="1513284"/>
                        <a:pt x="3377474" y="1518999"/>
                      </a:cubicBezTo>
                      <a:cubicBezTo>
                        <a:pt x="3327944" y="1533287"/>
                        <a:pt x="3181259" y="1589484"/>
                        <a:pt x="3156494" y="1599962"/>
                      </a:cubicBezTo>
                      <a:cubicBezTo>
                        <a:pt x="3134587" y="1609487"/>
                        <a:pt x="3123157" y="1624727"/>
                        <a:pt x="3120299" y="1648539"/>
                      </a:cubicBezTo>
                      <a:cubicBezTo>
                        <a:pt x="3116490" y="1679972"/>
                        <a:pt x="3118394" y="1711404"/>
                        <a:pt x="3112679" y="1741884"/>
                      </a:cubicBezTo>
                      <a:cubicBezTo>
                        <a:pt x="3106012" y="1780937"/>
                        <a:pt x="3095534" y="1819037"/>
                        <a:pt x="3070769" y="1851422"/>
                      </a:cubicBezTo>
                      <a:cubicBezTo>
                        <a:pt x="3056482" y="1869519"/>
                        <a:pt x="3039337" y="1875234"/>
                        <a:pt x="3017429" y="1868567"/>
                      </a:cubicBezTo>
                      <a:cubicBezTo>
                        <a:pt x="2986949" y="1859042"/>
                        <a:pt x="2925990" y="1806654"/>
                        <a:pt x="2884079" y="1730454"/>
                      </a:cubicBezTo>
                      <a:cubicBezTo>
                        <a:pt x="2877412" y="1720929"/>
                        <a:pt x="2870744" y="1712357"/>
                        <a:pt x="2860267" y="1705689"/>
                      </a:cubicBezTo>
                      <a:cubicBezTo>
                        <a:pt x="2845027" y="1696164"/>
                        <a:pt x="2833597" y="1698069"/>
                        <a:pt x="2823119" y="1712357"/>
                      </a:cubicBezTo>
                      <a:cubicBezTo>
                        <a:pt x="2794544" y="1745694"/>
                        <a:pt x="2808832" y="1819037"/>
                        <a:pt x="2816452" y="1846659"/>
                      </a:cubicBezTo>
                      <a:cubicBezTo>
                        <a:pt x="2829787" y="1888569"/>
                        <a:pt x="2847884" y="1928574"/>
                        <a:pt x="2867887" y="1966674"/>
                      </a:cubicBezTo>
                      <a:cubicBezTo>
                        <a:pt x="2888842" y="2005727"/>
                        <a:pt x="2869792" y="2016204"/>
                        <a:pt x="2836454" y="2017157"/>
                      </a:cubicBezTo>
                      <a:cubicBezTo>
                        <a:pt x="2770732" y="2014299"/>
                        <a:pt x="2722154" y="2009537"/>
                        <a:pt x="2705962" y="2012394"/>
                      </a:cubicBezTo>
                      <a:cubicBezTo>
                        <a:pt x="2694532" y="2015252"/>
                        <a:pt x="2687865" y="2020967"/>
                        <a:pt x="2685959" y="2032397"/>
                      </a:cubicBezTo>
                      <a:cubicBezTo>
                        <a:pt x="2682149" y="2049542"/>
                        <a:pt x="2681197" y="2067639"/>
                        <a:pt x="2679292" y="2085737"/>
                      </a:cubicBezTo>
                      <a:cubicBezTo>
                        <a:pt x="2677387" y="2095262"/>
                        <a:pt x="2682149" y="2101929"/>
                        <a:pt x="2692627" y="2104787"/>
                      </a:cubicBezTo>
                      <a:cubicBezTo>
                        <a:pt x="2708819" y="2108597"/>
                        <a:pt x="2713582" y="2118122"/>
                        <a:pt x="2708819" y="2134315"/>
                      </a:cubicBezTo>
                      <a:cubicBezTo>
                        <a:pt x="2687865" y="2178129"/>
                        <a:pt x="2695484" y="2198132"/>
                        <a:pt x="2704057" y="2226707"/>
                      </a:cubicBezTo>
                      <a:cubicBezTo>
                        <a:pt x="2713582" y="2260045"/>
                        <a:pt x="2745015" y="2287667"/>
                        <a:pt x="2787877" y="2289572"/>
                      </a:cubicBezTo>
                      <a:cubicBezTo>
                        <a:pt x="2801212" y="2290524"/>
                        <a:pt x="2815499" y="2291477"/>
                        <a:pt x="2827882" y="2295287"/>
                      </a:cubicBezTo>
                      <a:cubicBezTo>
                        <a:pt x="2843122" y="2299097"/>
                        <a:pt x="2850742" y="2308622"/>
                        <a:pt x="2851694" y="2323862"/>
                      </a:cubicBezTo>
                      <a:cubicBezTo>
                        <a:pt x="2852647" y="2332434"/>
                        <a:pt x="2852647" y="2340054"/>
                        <a:pt x="2851694" y="2348627"/>
                      </a:cubicBezTo>
                      <a:cubicBezTo>
                        <a:pt x="2850742" y="2361962"/>
                        <a:pt x="2845979" y="2367677"/>
                        <a:pt x="2831692" y="2368629"/>
                      </a:cubicBezTo>
                      <a:cubicBezTo>
                        <a:pt x="2817404" y="2369582"/>
                        <a:pt x="2741204" y="2366724"/>
                        <a:pt x="2717392" y="2361962"/>
                      </a:cubicBezTo>
                      <a:cubicBezTo>
                        <a:pt x="2668815" y="2352437"/>
                        <a:pt x="2636429" y="2321957"/>
                        <a:pt x="2615474" y="2278142"/>
                      </a:cubicBezTo>
                      <a:cubicBezTo>
                        <a:pt x="2612617" y="2271474"/>
                        <a:pt x="2610712" y="2260997"/>
                        <a:pt x="2601187" y="2261949"/>
                      </a:cubicBezTo>
                      <a:cubicBezTo>
                        <a:pt x="2591662" y="2262902"/>
                        <a:pt x="2589757" y="2273379"/>
                        <a:pt x="2586899" y="2280047"/>
                      </a:cubicBezTo>
                      <a:cubicBezTo>
                        <a:pt x="2584994" y="2284809"/>
                        <a:pt x="2583090" y="2310527"/>
                        <a:pt x="2579279" y="2317195"/>
                      </a:cubicBezTo>
                      <a:cubicBezTo>
                        <a:pt x="2574517" y="2325767"/>
                        <a:pt x="2541179" y="2320052"/>
                        <a:pt x="2541179" y="2309574"/>
                      </a:cubicBezTo>
                      <a:cubicBezTo>
                        <a:pt x="2544037" y="2249567"/>
                        <a:pt x="2548799" y="2227659"/>
                        <a:pt x="2539274" y="2149554"/>
                      </a:cubicBezTo>
                      <a:cubicBezTo>
                        <a:pt x="2538322" y="2132409"/>
                        <a:pt x="2548799" y="2118122"/>
                        <a:pt x="2559277" y="2105740"/>
                      </a:cubicBezTo>
                      <a:cubicBezTo>
                        <a:pt x="2568802" y="2094309"/>
                        <a:pt x="2578327" y="2083832"/>
                        <a:pt x="2594519" y="2083832"/>
                      </a:cubicBezTo>
                      <a:cubicBezTo>
                        <a:pt x="2599282" y="2083832"/>
                        <a:pt x="2603092" y="2080022"/>
                        <a:pt x="2604044" y="2075259"/>
                      </a:cubicBezTo>
                      <a:cubicBezTo>
                        <a:pt x="2605949" y="2062877"/>
                        <a:pt x="2604044" y="2051447"/>
                        <a:pt x="2598329" y="2040017"/>
                      </a:cubicBezTo>
                      <a:cubicBezTo>
                        <a:pt x="2593567" y="2032397"/>
                        <a:pt x="2585947" y="2030492"/>
                        <a:pt x="2577374" y="2031444"/>
                      </a:cubicBezTo>
                      <a:cubicBezTo>
                        <a:pt x="2512604" y="2029539"/>
                        <a:pt x="2400209" y="2060972"/>
                        <a:pt x="2394494" y="2198132"/>
                      </a:cubicBezTo>
                      <a:cubicBezTo>
                        <a:pt x="2394494" y="2220040"/>
                        <a:pt x="2393542" y="2242899"/>
                        <a:pt x="2394494" y="2265759"/>
                      </a:cubicBezTo>
                      <a:cubicBezTo>
                        <a:pt x="2395447" y="2280047"/>
                        <a:pt x="2398304" y="2282904"/>
                        <a:pt x="2412592" y="2283857"/>
                      </a:cubicBezTo>
                      <a:lnTo>
                        <a:pt x="2419259" y="2283857"/>
                      </a:lnTo>
                      <a:cubicBezTo>
                        <a:pt x="2436404" y="2284809"/>
                        <a:pt x="2445929" y="2292429"/>
                        <a:pt x="2446882" y="2310527"/>
                      </a:cubicBezTo>
                      <a:cubicBezTo>
                        <a:pt x="2448787" y="2326720"/>
                        <a:pt x="2445929" y="2342912"/>
                        <a:pt x="2442119" y="2359104"/>
                      </a:cubicBezTo>
                      <a:cubicBezTo>
                        <a:pt x="2437357" y="2383870"/>
                        <a:pt x="2430689" y="2465784"/>
                        <a:pt x="2430689" y="2481024"/>
                      </a:cubicBezTo>
                      <a:cubicBezTo>
                        <a:pt x="2431642" y="2495312"/>
                        <a:pt x="2480219" y="2530555"/>
                        <a:pt x="2492602" y="2541032"/>
                      </a:cubicBezTo>
                      <a:cubicBezTo>
                        <a:pt x="2517367" y="2561987"/>
                        <a:pt x="2505937" y="2597230"/>
                        <a:pt x="2482124" y="2605802"/>
                      </a:cubicBezTo>
                      <a:cubicBezTo>
                        <a:pt x="2479267" y="2605802"/>
                        <a:pt x="2365919" y="2549605"/>
                        <a:pt x="2347822" y="2538174"/>
                      </a:cubicBezTo>
                      <a:cubicBezTo>
                        <a:pt x="2330677" y="2526744"/>
                        <a:pt x="2337344" y="2458165"/>
                        <a:pt x="2340202" y="2441019"/>
                      </a:cubicBezTo>
                      <a:cubicBezTo>
                        <a:pt x="2342107" y="2431495"/>
                        <a:pt x="2344012" y="2421970"/>
                        <a:pt x="2336392" y="2413397"/>
                      </a:cubicBezTo>
                      <a:cubicBezTo>
                        <a:pt x="2327819" y="2403872"/>
                        <a:pt x="2319247" y="2403872"/>
                        <a:pt x="2311627" y="2414349"/>
                      </a:cubicBezTo>
                      <a:cubicBezTo>
                        <a:pt x="2304007" y="2424827"/>
                        <a:pt x="2284957" y="2479119"/>
                        <a:pt x="2280194" y="2494359"/>
                      </a:cubicBezTo>
                      <a:cubicBezTo>
                        <a:pt x="2279242" y="2498169"/>
                        <a:pt x="2260192" y="2501980"/>
                        <a:pt x="2259239" y="2492455"/>
                      </a:cubicBezTo>
                      <a:cubicBezTo>
                        <a:pt x="2257334" y="2474357"/>
                        <a:pt x="2258287" y="2456259"/>
                        <a:pt x="2263049" y="2439115"/>
                      </a:cubicBezTo>
                      <a:cubicBezTo>
                        <a:pt x="2270669" y="2411492"/>
                        <a:pt x="2270669" y="2384822"/>
                        <a:pt x="2266859" y="2357199"/>
                      </a:cubicBezTo>
                      <a:cubicBezTo>
                        <a:pt x="2263049" y="2333387"/>
                        <a:pt x="2273527" y="2313384"/>
                        <a:pt x="2288767" y="2295287"/>
                      </a:cubicBezTo>
                      <a:cubicBezTo>
                        <a:pt x="2296387" y="2285762"/>
                        <a:pt x="2306864" y="2283857"/>
                        <a:pt x="2318294" y="2285762"/>
                      </a:cubicBezTo>
                      <a:cubicBezTo>
                        <a:pt x="2326867" y="2286715"/>
                        <a:pt x="2329724" y="2283857"/>
                        <a:pt x="2328772" y="2275284"/>
                      </a:cubicBezTo>
                      <a:cubicBezTo>
                        <a:pt x="2327819" y="2261949"/>
                        <a:pt x="2326867" y="2247662"/>
                        <a:pt x="2325914" y="2234327"/>
                      </a:cubicBezTo>
                      <a:cubicBezTo>
                        <a:pt x="2325914" y="2226707"/>
                        <a:pt x="2321152" y="2227659"/>
                        <a:pt x="2316389" y="2228612"/>
                      </a:cubicBezTo>
                      <a:cubicBezTo>
                        <a:pt x="2296387" y="2230517"/>
                        <a:pt x="2277337" y="2232422"/>
                        <a:pt x="2257334" y="2231470"/>
                      </a:cubicBezTo>
                      <a:cubicBezTo>
                        <a:pt x="2223044" y="2229565"/>
                        <a:pt x="2194469" y="2217182"/>
                        <a:pt x="2170657" y="2192417"/>
                      </a:cubicBezTo>
                      <a:cubicBezTo>
                        <a:pt x="2108744" y="2125742"/>
                        <a:pt x="2055404" y="2053352"/>
                        <a:pt x="2002064" y="1980009"/>
                      </a:cubicBezTo>
                      <a:cubicBezTo>
                        <a:pt x="1968727" y="1934289"/>
                        <a:pt x="1969679" y="1940957"/>
                        <a:pt x="1923959" y="1952387"/>
                      </a:cubicBezTo>
                      <a:lnTo>
                        <a:pt x="1019084" y="2178129"/>
                      </a:lnTo>
                      <a:cubicBezTo>
                        <a:pt x="974317" y="2190512"/>
                        <a:pt x="937169" y="2220040"/>
                        <a:pt x="899069" y="2245757"/>
                      </a:cubicBezTo>
                      <a:cubicBezTo>
                        <a:pt x="856207" y="2275284"/>
                        <a:pt x="813344" y="2305765"/>
                        <a:pt x="772387" y="2338149"/>
                      </a:cubicBezTo>
                      <a:cubicBezTo>
                        <a:pt x="644752" y="2435304"/>
                        <a:pt x="434249" y="2489597"/>
                        <a:pt x="315187" y="2483882"/>
                      </a:cubicBezTo>
                      <a:cubicBezTo>
                        <a:pt x="282802" y="2481024"/>
                        <a:pt x="250417" y="2447687"/>
                        <a:pt x="253274" y="2416254"/>
                      </a:cubicBezTo>
                      <a:cubicBezTo>
                        <a:pt x="250417" y="2334340"/>
                        <a:pt x="148499" y="2278142"/>
                        <a:pt x="121829" y="2170509"/>
                      </a:cubicBezTo>
                      <a:cubicBezTo>
                        <a:pt x="119924" y="2161937"/>
                        <a:pt x="138974" y="2164795"/>
                        <a:pt x="146594" y="2160984"/>
                      </a:cubicBezTo>
                      <a:cubicBezTo>
                        <a:pt x="154214" y="2156222"/>
                        <a:pt x="155167" y="2152412"/>
                        <a:pt x="149452" y="2146697"/>
                      </a:cubicBezTo>
                      <a:cubicBezTo>
                        <a:pt x="99922" y="2088594"/>
                        <a:pt x="98017" y="2032397"/>
                        <a:pt x="42772" y="1976199"/>
                      </a:cubicBezTo>
                      <a:cubicBezTo>
                        <a:pt x="38009" y="1961912"/>
                        <a:pt x="57059" y="1946672"/>
                        <a:pt x="76109" y="1942862"/>
                      </a:cubicBezTo>
                      <a:cubicBezTo>
                        <a:pt x="38962" y="1920002"/>
                        <a:pt x="-23903" y="1850469"/>
                        <a:pt x="9434" y="1852374"/>
                      </a:cubicBezTo>
                      <a:cubicBezTo>
                        <a:pt x="221842" y="1982867"/>
                        <a:pt x="600937" y="2115265"/>
                        <a:pt x="860017" y="2102882"/>
                      </a:cubicBezTo>
                      <a:cubicBezTo>
                        <a:pt x="903832" y="2097167"/>
                        <a:pt x="946694" y="2085737"/>
                        <a:pt x="989557" y="2073354"/>
                      </a:cubicBezTo>
                      <a:cubicBezTo>
                        <a:pt x="1080044" y="2046684"/>
                        <a:pt x="1790609" y="1875234"/>
                        <a:pt x="1880144" y="1846659"/>
                      </a:cubicBezTo>
                      <a:cubicBezTo>
                        <a:pt x="1911577" y="1836182"/>
                        <a:pt x="1911577" y="1836182"/>
                        <a:pt x="1888717" y="1814274"/>
                      </a:cubicBezTo>
                      <a:cubicBezTo>
                        <a:pt x="1833472" y="1759029"/>
                        <a:pt x="1715362" y="1572339"/>
                        <a:pt x="1707742" y="1497092"/>
                      </a:cubicBezTo>
                      <a:cubicBezTo>
                        <a:pt x="1689644" y="1400889"/>
                        <a:pt x="1728697" y="1359932"/>
                        <a:pt x="1782989" y="1309449"/>
                      </a:cubicBezTo>
                      <a:cubicBezTo>
                        <a:pt x="1962059" y="1178004"/>
                        <a:pt x="2092552" y="1098947"/>
                        <a:pt x="2153512" y="1006554"/>
                      </a:cubicBezTo>
                      <a:cubicBezTo>
                        <a:pt x="2257334" y="915114"/>
                        <a:pt x="2337344" y="811292"/>
                        <a:pt x="2404972" y="758904"/>
                      </a:cubicBezTo>
                      <a:cubicBezTo>
                        <a:pt x="2472599" y="706517"/>
                        <a:pt x="2462122" y="696992"/>
                        <a:pt x="2557372" y="693182"/>
                      </a:cubicBezTo>
                      <a:cubicBezTo>
                        <a:pt x="2564040" y="692229"/>
                        <a:pt x="2573565" y="691277"/>
                        <a:pt x="2573565" y="683657"/>
                      </a:cubicBezTo>
                      <a:cubicBezTo>
                        <a:pt x="2572612" y="676037"/>
                        <a:pt x="2563087" y="676989"/>
                        <a:pt x="2557372" y="676037"/>
                      </a:cubicBezTo>
                      <a:cubicBezTo>
                        <a:pt x="2510699" y="669369"/>
                        <a:pt x="2493554" y="632222"/>
                        <a:pt x="2474504" y="596979"/>
                      </a:cubicBezTo>
                      <a:cubicBezTo>
                        <a:pt x="2469742" y="588407"/>
                        <a:pt x="2548799" y="614124"/>
                        <a:pt x="2598329" y="589359"/>
                      </a:cubicBezTo>
                      <a:cubicBezTo>
                        <a:pt x="2618332" y="582692"/>
                        <a:pt x="2660242" y="556974"/>
                        <a:pt x="2659290" y="553164"/>
                      </a:cubicBezTo>
                      <a:cubicBezTo>
                        <a:pt x="2657384" y="548402"/>
                        <a:pt x="2589757" y="548402"/>
                        <a:pt x="2561182" y="542687"/>
                      </a:cubicBezTo>
                      <a:cubicBezTo>
                        <a:pt x="2529749" y="536019"/>
                        <a:pt x="2501174" y="523637"/>
                        <a:pt x="2478315" y="498872"/>
                      </a:cubicBezTo>
                      <a:cubicBezTo>
                        <a:pt x="2464979" y="483632"/>
                        <a:pt x="2466884" y="477917"/>
                        <a:pt x="2486887" y="472202"/>
                      </a:cubicBezTo>
                      <a:cubicBezTo>
                        <a:pt x="2508794" y="466487"/>
                        <a:pt x="2631667" y="467439"/>
                        <a:pt x="2669767" y="462677"/>
                      </a:cubicBezTo>
                      <a:cubicBezTo>
                        <a:pt x="2681197" y="461724"/>
                        <a:pt x="2687865" y="456962"/>
                        <a:pt x="2691674" y="445532"/>
                      </a:cubicBezTo>
                      <a:cubicBezTo>
                        <a:pt x="2716440" y="371237"/>
                        <a:pt x="2754540" y="220742"/>
                        <a:pt x="2629762" y="24527"/>
                      </a:cubicBezTo>
                      <a:cubicBezTo>
                        <a:pt x="2624047" y="17859"/>
                        <a:pt x="2613569" y="9287"/>
                        <a:pt x="2618332" y="2619"/>
                      </a:cubicBezTo>
                      <a:cubicBezTo>
                        <a:pt x="2621190" y="-1191"/>
                        <a:pt x="2624999" y="-238"/>
                        <a:pt x="2628809" y="1667"/>
                      </a:cubicBezTo>
                      <a:lnTo>
                        <a:pt x="2628809" y="1667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1" name="Freeform: Shape 152">
                  <a:extLst>
                    <a:ext uri="{FF2B5EF4-FFF2-40B4-BE49-F238E27FC236}">
                      <a16:creationId xmlns:a16="http://schemas.microsoft.com/office/drawing/2014/main" id="{7D9A0972-8629-4932-970D-34CB61EC40EC}"/>
                    </a:ext>
                  </a:extLst>
                </p:cNvPr>
                <p:cNvSpPr/>
                <p:nvPr/>
              </p:nvSpPr>
              <p:spPr>
                <a:xfrm rot="21006900">
                  <a:off x="9099653" y="2477193"/>
                  <a:ext cx="292792" cy="145051"/>
                </a:xfrm>
                <a:custGeom>
                  <a:avLst/>
                  <a:gdLst>
                    <a:gd name="connsiteX0" fmla="*/ 244461 w 292792"/>
                    <a:gd name="connsiteY0" fmla="*/ 0 h 145051"/>
                    <a:gd name="connsiteX1" fmla="*/ 264703 w 292792"/>
                    <a:gd name="connsiteY1" fmla="*/ 46784 h 145051"/>
                    <a:gd name="connsiteX2" fmla="*/ 288425 w 292792"/>
                    <a:gd name="connsiteY2" fmla="*/ 116882 h 145051"/>
                    <a:gd name="connsiteX3" fmla="*/ 292792 w 292792"/>
                    <a:gd name="connsiteY3" fmla="*/ 123766 h 145051"/>
                    <a:gd name="connsiteX4" fmla="*/ 0 w 292792"/>
                    <a:gd name="connsiteY4" fmla="*/ 145051 h 145051"/>
                    <a:gd name="connsiteX5" fmla="*/ 4104 w 292792"/>
                    <a:gd name="connsiteY5" fmla="*/ 143671 h 145051"/>
                    <a:gd name="connsiteX6" fmla="*/ 12200 w 292792"/>
                    <a:gd name="connsiteY6" fmla="*/ 131170 h 145051"/>
                    <a:gd name="connsiteX7" fmla="*/ 30521 w 292792"/>
                    <a:gd name="connsiteY7" fmla="*/ 61638 h 145051"/>
                    <a:gd name="connsiteX8" fmla="*/ 33830 w 292792"/>
                    <a:gd name="connsiteY8" fmla="*/ 15312 h 145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2792" h="145051">
                      <a:moveTo>
                        <a:pt x="244461" y="0"/>
                      </a:moveTo>
                      <a:lnTo>
                        <a:pt x="264703" y="46784"/>
                      </a:lnTo>
                      <a:cubicBezTo>
                        <a:pt x="277651" y="79913"/>
                        <a:pt x="285092" y="105214"/>
                        <a:pt x="288425" y="116882"/>
                      </a:cubicBezTo>
                      <a:lnTo>
                        <a:pt x="292792" y="123766"/>
                      </a:lnTo>
                      <a:lnTo>
                        <a:pt x="0" y="145051"/>
                      </a:lnTo>
                      <a:lnTo>
                        <a:pt x="4104" y="143671"/>
                      </a:lnTo>
                      <a:cubicBezTo>
                        <a:pt x="7676" y="140933"/>
                        <a:pt x="10295" y="136885"/>
                        <a:pt x="12200" y="131170"/>
                      </a:cubicBezTo>
                      <a:cubicBezTo>
                        <a:pt x="18392" y="112596"/>
                        <a:pt x="25416" y="89260"/>
                        <a:pt x="30521" y="61638"/>
                      </a:cubicBezTo>
                      <a:lnTo>
                        <a:pt x="33830" y="1531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2" name="Freeform: Shape 153">
                  <a:extLst>
                    <a:ext uri="{FF2B5EF4-FFF2-40B4-BE49-F238E27FC236}">
                      <a16:creationId xmlns:a16="http://schemas.microsoft.com/office/drawing/2014/main" id="{C10C5935-FFF6-40E8-BDFE-9092F7D25832}"/>
                    </a:ext>
                  </a:extLst>
                </p:cNvPr>
                <p:cNvSpPr/>
                <p:nvPr/>
              </p:nvSpPr>
              <p:spPr>
                <a:xfrm rot="21006900">
                  <a:off x="9018990" y="4272892"/>
                  <a:ext cx="594090" cy="505700"/>
                </a:xfrm>
                <a:custGeom>
                  <a:avLst/>
                  <a:gdLst>
                    <a:gd name="connsiteX0" fmla="*/ 160940 w 594090"/>
                    <a:gd name="connsiteY0" fmla="*/ 183755 h 505700"/>
                    <a:gd name="connsiteX1" fmla="*/ 188563 w 594090"/>
                    <a:gd name="connsiteY1" fmla="*/ 210425 h 505700"/>
                    <a:gd name="connsiteX2" fmla="*/ 183800 w 594090"/>
                    <a:gd name="connsiteY2" fmla="*/ 259002 h 505700"/>
                    <a:gd name="connsiteX3" fmla="*/ 172370 w 594090"/>
                    <a:gd name="connsiteY3" fmla="*/ 380922 h 505700"/>
                    <a:gd name="connsiteX4" fmla="*/ 234283 w 594090"/>
                    <a:gd name="connsiteY4" fmla="*/ 440930 h 505700"/>
                    <a:gd name="connsiteX5" fmla="*/ 223805 w 594090"/>
                    <a:gd name="connsiteY5" fmla="*/ 505700 h 505700"/>
                    <a:gd name="connsiteX6" fmla="*/ 89503 w 594090"/>
                    <a:gd name="connsiteY6" fmla="*/ 438072 h 505700"/>
                    <a:gd name="connsiteX7" fmla="*/ 81883 w 594090"/>
                    <a:gd name="connsiteY7" fmla="*/ 340917 h 505700"/>
                    <a:gd name="connsiteX8" fmla="*/ 78073 w 594090"/>
                    <a:gd name="connsiteY8" fmla="*/ 313295 h 505700"/>
                    <a:gd name="connsiteX9" fmla="*/ 53308 w 594090"/>
                    <a:gd name="connsiteY9" fmla="*/ 314247 h 505700"/>
                    <a:gd name="connsiteX10" fmla="*/ 21875 w 594090"/>
                    <a:gd name="connsiteY10" fmla="*/ 394257 h 505700"/>
                    <a:gd name="connsiteX11" fmla="*/ 920 w 594090"/>
                    <a:gd name="connsiteY11" fmla="*/ 392353 h 505700"/>
                    <a:gd name="connsiteX12" fmla="*/ 4730 w 594090"/>
                    <a:gd name="connsiteY12" fmla="*/ 339013 h 505700"/>
                    <a:gd name="connsiteX13" fmla="*/ 8540 w 594090"/>
                    <a:gd name="connsiteY13" fmla="*/ 257097 h 505700"/>
                    <a:gd name="connsiteX14" fmla="*/ 30448 w 594090"/>
                    <a:gd name="connsiteY14" fmla="*/ 195185 h 505700"/>
                    <a:gd name="connsiteX15" fmla="*/ 41758 w 594090"/>
                    <a:gd name="connsiteY15" fmla="*/ 187511 h 505700"/>
                    <a:gd name="connsiteX16" fmla="*/ 156144 w 594090"/>
                    <a:gd name="connsiteY16" fmla="*/ 183755 h 505700"/>
                    <a:gd name="connsiteX17" fmla="*/ 431029 w 594090"/>
                    <a:gd name="connsiteY17" fmla="*/ 0 h 505700"/>
                    <a:gd name="connsiteX18" fmla="*/ 434308 w 594090"/>
                    <a:gd name="connsiteY18" fmla="*/ 4685 h 505700"/>
                    <a:gd name="connsiteX19" fmla="*/ 450500 w 594090"/>
                    <a:gd name="connsiteY19" fmla="*/ 34213 h 505700"/>
                    <a:gd name="connsiteX20" fmla="*/ 445738 w 594090"/>
                    <a:gd name="connsiteY20" fmla="*/ 126605 h 505700"/>
                    <a:gd name="connsiteX21" fmla="*/ 529558 w 594090"/>
                    <a:gd name="connsiteY21" fmla="*/ 189470 h 505700"/>
                    <a:gd name="connsiteX22" fmla="*/ 569563 w 594090"/>
                    <a:gd name="connsiteY22" fmla="*/ 195185 h 505700"/>
                    <a:gd name="connsiteX23" fmla="*/ 593375 w 594090"/>
                    <a:gd name="connsiteY23" fmla="*/ 223760 h 505700"/>
                    <a:gd name="connsiteX24" fmla="*/ 593375 w 594090"/>
                    <a:gd name="connsiteY24" fmla="*/ 248525 h 505700"/>
                    <a:gd name="connsiteX25" fmla="*/ 573373 w 594090"/>
                    <a:gd name="connsiteY25" fmla="*/ 268527 h 505700"/>
                    <a:gd name="connsiteX26" fmla="*/ 459073 w 594090"/>
                    <a:gd name="connsiteY26" fmla="*/ 261860 h 505700"/>
                    <a:gd name="connsiteX27" fmla="*/ 357155 w 594090"/>
                    <a:gd name="connsiteY27" fmla="*/ 178040 h 505700"/>
                    <a:gd name="connsiteX28" fmla="*/ 342868 w 594090"/>
                    <a:gd name="connsiteY28" fmla="*/ 161847 h 505700"/>
                    <a:gd name="connsiteX29" fmla="*/ 328580 w 594090"/>
                    <a:gd name="connsiteY29" fmla="*/ 179945 h 505700"/>
                    <a:gd name="connsiteX30" fmla="*/ 320960 w 594090"/>
                    <a:gd name="connsiteY30" fmla="*/ 217093 h 505700"/>
                    <a:gd name="connsiteX31" fmla="*/ 282860 w 594090"/>
                    <a:gd name="connsiteY31" fmla="*/ 209472 h 505700"/>
                    <a:gd name="connsiteX32" fmla="*/ 280955 w 594090"/>
                    <a:gd name="connsiteY32" fmla="*/ 49452 h 505700"/>
                    <a:gd name="connsiteX33" fmla="*/ 300958 w 594090"/>
                    <a:gd name="connsiteY33" fmla="*/ 5638 h 505700"/>
                    <a:gd name="connsiteX34" fmla="*/ 302361 w 594090"/>
                    <a:gd name="connsiteY34" fmla="*/ 4225 h 50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4090" h="505700">
                      <a:moveTo>
                        <a:pt x="160940" y="183755"/>
                      </a:moveTo>
                      <a:cubicBezTo>
                        <a:pt x="178085" y="184707"/>
                        <a:pt x="187610" y="192327"/>
                        <a:pt x="188563" y="210425"/>
                      </a:cubicBezTo>
                      <a:cubicBezTo>
                        <a:pt x="190468" y="226618"/>
                        <a:pt x="187610" y="242810"/>
                        <a:pt x="183800" y="259002"/>
                      </a:cubicBezTo>
                      <a:cubicBezTo>
                        <a:pt x="179038" y="283768"/>
                        <a:pt x="172370" y="365682"/>
                        <a:pt x="172370" y="380922"/>
                      </a:cubicBezTo>
                      <a:cubicBezTo>
                        <a:pt x="173323" y="395210"/>
                        <a:pt x="221900" y="430453"/>
                        <a:pt x="234283" y="440930"/>
                      </a:cubicBezTo>
                      <a:cubicBezTo>
                        <a:pt x="259048" y="461885"/>
                        <a:pt x="247618" y="497128"/>
                        <a:pt x="223805" y="505700"/>
                      </a:cubicBezTo>
                      <a:cubicBezTo>
                        <a:pt x="220948" y="505700"/>
                        <a:pt x="107600" y="449503"/>
                        <a:pt x="89503" y="438072"/>
                      </a:cubicBezTo>
                      <a:cubicBezTo>
                        <a:pt x="72358" y="426642"/>
                        <a:pt x="79025" y="358063"/>
                        <a:pt x="81883" y="340917"/>
                      </a:cubicBezTo>
                      <a:cubicBezTo>
                        <a:pt x="83788" y="331393"/>
                        <a:pt x="85693" y="321868"/>
                        <a:pt x="78073" y="313295"/>
                      </a:cubicBezTo>
                      <a:cubicBezTo>
                        <a:pt x="69500" y="303770"/>
                        <a:pt x="60928" y="303770"/>
                        <a:pt x="53308" y="314247"/>
                      </a:cubicBezTo>
                      <a:cubicBezTo>
                        <a:pt x="45688" y="324725"/>
                        <a:pt x="26638" y="379017"/>
                        <a:pt x="21875" y="394257"/>
                      </a:cubicBezTo>
                      <a:cubicBezTo>
                        <a:pt x="20923" y="398067"/>
                        <a:pt x="1873" y="401878"/>
                        <a:pt x="920" y="392353"/>
                      </a:cubicBezTo>
                      <a:cubicBezTo>
                        <a:pt x="-985" y="374255"/>
                        <a:pt x="-32" y="356157"/>
                        <a:pt x="4730" y="339013"/>
                      </a:cubicBezTo>
                      <a:cubicBezTo>
                        <a:pt x="12350" y="311390"/>
                        <a:pt x="12350" y="284720"/>
                        <a:pt x="8540" y="257097"/>
                      </a:cubicBezTo>
                      <a:cubicBezTo>
                        <a:pt x="4730" y="233285"/>
                        <a:pt x="15208" y="213282"/>
                        <a:pt x="30448" y="195185"/>
                      </a:cubicBezTo>
                      <a:lnTo>
                        <a:pt x="41758" y="187511"/>
                      </a:lnTo>
                      <a:lnTo>
                        <a:pt x="156144" y="183755"/>
                      </a:lnTo>
                      <a:close/>
                      <a:moveTo>
                        <a:pt x="431029" y="0"/>
                      </a:moveTo>
                      <a:lnTo>
                        <a:pt x="434308" y="4685"/>
                      </a:lnTo>
                      <a:cubicBezTo>
                        <a:pt x="450500" y="8495"/>
                        <a:pt x="455263" y="18020"/>
                        <a:pt x="450500" y="34213"/>
                      </a:cubicBezTo>
                      <a:cubicBezTo>
                        <a:pt x="429546" y="78027"/>
                        <a:pt x="437165" y="98030"/>
                        <a:pt x="445738" y="126605"/>
                      </a:cubicBezTo>
                      <a:cubicBezTo>
                        <a:pt x="455263" y="159943"/>
                        <a:pt x="486696" y="187565"/>
                        <a:pt x="529558" y="189470"/>
                      </a:cubicBezTo>
                      <a:cubicBezTo>
                        <a:pt x="542893" y="190422"/>
                        <a:pt x="557180" y="191375"/>
                        <a:pt x="569563" y="195185"/>
                      </a:cubicBezTo>
                      <a:cubicBezTo>
                        <a:pt x="584803" y="198995"/>
                        <a:pt x="592423" y="208520"/>
                        <a:pt x="593375" y="223760"/>
                      </a:cubicBezTo>
                      <a:cubicBezTo>
                        <a:pt x="594329" y="232332"/>
                        <a:pt x="594328" y="239952"/>
                        <a:pt x="593375" y="248525"/>
                      </a:cubicBezTo>
                      <a:cubicBezTo>
                        <a:pt x="592423" y="261860"/>
                        <a:pt x="587660" y="267575"/>
                        <a:pt x="573373" y="268527"/>
                      </a:cubicBezTo>
                      <a:cubicBezTo>
                        <a:pt x="559085" y="269480"/>
                        <a:pt x="482885" y="266622"/>
                        <a:pt x="459073" y="261860"/>
                      </a:cubicBezTo>
                      <a:cubicBezTo>
                        <a:pt x="410496" y="252335"/>
                        <a:pt x="378110" y="221855"/>
                        <a:pt x="357155" y="178040"/>
                      </a:cubicBezTo>
                      <a:cubicBezTo>
                        <a:pt x="354298" y="171372"/>
                        <a:pt x="352393" y="160895"/>
                        <a:pt x="342868" y="161847"/>
                      </a:cubicBezTo>
                      <a:cubicBezTo>
                        <a:pt x="333343" y="162800"/>
                        <a:pt x="331438" y="173277"/>
                        <a:pt x="328580" y="179945"/>
                      </a:cubicBezTo>
                      <a:cubicBezTo>
                        <a:pt x="326675" y="184707"/>
                        <a:pt x="324771" y="210425"/>
                        <a:pt x="320960" y="217093"/>
                      </a:cubicBezTo>
                      <a:cubicBezTo>
                        <a:pt x="316198" y="225665"/>
                        <a:pt x="282860" y="219950"/>
                        <a:pt x="282860" y="209472"/>
                      </a:cubicBezTo>
                      <a:cubicBezTo>
                        <a:pt x="285718" y="149465"/>
                        <a:pt x="290480" y="127557"/>
                        <a:pt x="280955" y="49452"/>
                      </a:cubicBezTo>
                      <a:cubicBezTo>
                        <a:pt x="280003" y="32307"/>
                        <a:pt x="290480" y="18020"/>
                        <a:pt x="300958" y="5638"/>
                      </a:cubicBezTo>
                      <a:lnTo>
                        <a:pt x="302361" y="42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0" name="Group 121">
                <a:extLst>
                  <a:ext uri="{FF2B5EF4-FFF2-40B4-BE49-F238E27FC236}">
                    <a16:creationId xmlns:a16="http://schemas.microsoft.com/office/drawing/2014/main" id="{F0252443-C93E-4883-866B-9665E12A8F52}"/>
                  </a:ext>
                </a:extLst>
              </p:cNvPr>
              <p:cNvGrpSpPr/>
              <p:nvPr/>
            </p:nvGrpSpPr>
            <p:grpSpPr>
              <a:xfrm rot="19397166" flipH="1">
                <a:off x="5461866" y="5230679"/>
                <a:ext cx="604119" cy="658150"/>
                <a:chOff x="5097314" y="2771342"/>
                <a:chExt cx="2305061" cy="2711759"/>
              </a:xfrm>
            </p:grpSpPr>
            <p:sp>
              <p:nvSpPr>
                <p:cNvPr id="36" name="Freeform 18">
                  <a:extLst>
                    <a:ext uri="{FF2B5EF4-FFF2-40B4-BE49-F238E27FC236}">
                      <a16:creationId xmlns:a16="http://schemas.microsoft.com/office/drawing/2014/main" id="{D4F3F036-600C-4C0F-AE55-3C8E1707D110}"/>
                    </a:ext>
                  </a:extLst>
                </p:cNvPr>
                <p:cNvSpPr/>
                <p:nvPr/>
              </p:nvSpPr>
              <p:spPr>
                <a:xfrm>
                  <a:off x="5378316" y="2771342"/>
                  <a:ext cx="2024059" cy="2363785"/>
                </a:xfrm>
                <a:custGeom>
                  <a:avLst/>
                  <a:gdLst>
                    <a:gd name="connsiteX0" fmla="*/ 6096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09600 w 2057400"/>
                    <a:gd name="connsiteY4" fmla="*/ 0 h 2349500"/>
                    <a:gd name="connsiteX0" fmla="*/ 6477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47700 w 2057400"/>
                    <a:gd name="connsiteY4" fmla="*/ 0 h 2349500"/>
                    <a:gd name="connsiteX0" fmla="*/ 657225 w 2057400"/>
                    <a:gd name="connsiteY0" fmla="*/ 0 h 2363788"/>
                    <a:gd name="connsiteX1" fmla="*/ 0 w 2057400"/>
                    <a:gd name="connsiteY1" fmla="*/ 344488 h 2363788"/>
                    <a:gd name="connsiteX2" fmla="*/ 1701800 w 2057400"/>
                    <a:gd name="connsiteY2" fmla="*/ 2363788 h 2363788"/>
                    <a:gd name="connsiteX3" fmla="*/ 2057400 w 2057400"/>
                    <a:gd name="connsiteY3" fmla="*/ 1639888 h 2363788"/>
                    <a:gd name="connsiteX4" fmla="*/ 657225 w 2057400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701800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677987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14363 w 2024063"/>
                    <a:gd name="connsiteY0" fmla="*/ 0 h 2363788"/>
                    <a:gd name="connsiteX1" fmla="*/ 0 w 2024063"/>
                    <a:gd name="connsiteY1" fmla="*/ 354013 h 2363788"/>
                    <a:gd name="connsiteX2" fmla="*/ 1635125 w 2024063"/>
                    <a:gd name="connsiteY2" fmla="*/ 2363788 h 2363788"/>
                    <a:gd name="connsiteX3" fmla="*/ 2024063 w 2024063"/>
                    <a:gd name="connsiteY3" fmla="*/ 1601788 h 2363788"/>
                    <a:gd name="connsiteX4" fmla="*/ 614363 w 2024063"/>
                    <a:gd name="connsiteY4" fmla="*/ 0 h 2363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4063" h="2363788">
                      <a:moveTo>
                        <a:pt x="614363" y="0"/>
                      </a:moveTo>
                      <a:lnTo>
                        <a:pt x="0" y="354013"/>
                      </a:lnTo>
                      <a:lnTo>
                        <a:pt x="1635125" y="2363788"/>
                      </a:lnTo>
                      <a:lnTo>
                        <a:pt x="2024063" y="1601788"/>
                      </a:lnTo>
                      <a:lnTo>
                        <a:pt x="61436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3">
                        <a:lumMod val="70000"/>
                        <a:lumOff val="30000"/>
                      </a:schemeClr>
                    </a:gs>
                    <a:gs pos="100000">
                      <a:schemeClr val="accent3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37" name="Freeform 19">
                  <a:extLst>
                    <a:ext uri="{FF2B5EF4-FFF2-40B4-BE49-F238E27FC236}">
                      <a16:creationId xmlns:a16="http://schemas.microsoft.com/office/drawing/2014/main" id="{EE2E9E0B-5B19-4043-8BAE-FFE31F5282F9}"/>
                    </a:ext>
                  </a:extLst>
                </p:cNvPr>
                <p:cNvSpPr/>
                <p:nvPr/>
              </p:nvSpPr>
              <p:spPr>
                <a:xfrm>
                  <a:off x="5097314" y="3203575"/>
                  <a:ext cx="1323975" cy="2262036"/>
                </a:xfrm>
                <a:custGeom>
                  <a:avLst/>
                  <a:gdLst>
                    <a:gd name="connsiteX0" fmla="*/ 317500 w 1333500"/>
                    <a:gd name="connsiteY0" fmla="*/ 0 h 2463800"/>
                    <a:gd name="connsiteX1" fmla="*/ 0 w 1333500"/>
                    <a:gd name="connsiteY1" fmla="*/ 165100 h 2463800"/>
                    <a:gd name="connsiteX2" fmla="*/ 1104900 w 1333500"/>
                    <a:gd name="connsiteY2" fmla="*/ 2463800 h 2463800"/>
                    <a:gd name="connsiteX3" fmla="*/ 1333500 w 1333500"/>
                    <a:gd name="connsiteY3" fmla="*/ 1689100 h 2463800"/>
                    <a:gd name="connsiteX4" fmla="*/ 317500 w 1333500"/>
                    <a:gd name="connsiteY4" fmla="*/ 0 h 2463800"/>
                    <a:gd name="connsiteX0" fmla="*/ 331788 w 1333500"/>
                    <a:gd name="connsiteY0" fmla="*/ 0 h 2416175"/>
                    <a:gd name="connsiteX1" fmla="*/ 0 w 1333500"/>
                    <a:gd name="connsiteY1" fmla="*/ 117475 h 2416175"/>
                    <a:gd name="connsiteX2" fmla="*/ 1104900 w 1333500"/>
                    <a:gd name="connsiteY2" fmla="*/ 2416175 h 2416175"/>
                    <a:gd name="connsiteX3" fmla="*/ 1333500 w 1333500"/>
                    <a:gd name="connsiteY3" fmla="*/ 1641475 h 2416175"/>
                    <a:gd name="connsiteX4" fmla="*/ 331788 w 1333500"/>
                    <a:gd name="connsiteY4" fmla="*/ 0 h 2416175"/>
                    <a:gd name="connsiteX0" fmla="*/ 331788 w 1362075"/>
                    <a:gd name="connsiteY0" fmla="*/ 0 h 2416175"/>
                    <a:gd name="connsiteX1" fmla="*/ 0 w 1362075"/>
                    <a:gd name="connsiteY1" fmla="*/ 117475 h 2416175"/>
                    <a:gd name="connsiteX2" fmla="*/ 1104900 w 1362075"/>
                    <a:gd name="connsiteY2" fmla="*/ 2416175 h 2416175"/>
                    <a:gd name="connsiteX3" fmla="*/ 1362075 w 1362075"/>
                    <a:gd name="connsiteY3" fmla="*/ 1736725 h 2416175"/>
                    <a:gd name="connsiteX4" fmla="*/ 331788 w 1362075"/>
                    <a:gd name="connsiteY4" fmla="*/ 0 h 2416175"/>
                    <a:gd name="connsiteX0" fmla="*/ 331788 w 1381125"/>
                    <a:gd name="connsiteY0" fmla="*/ 0 h 2416175"/>
                    <a:gd name="connsiteX1" fmla="*/ 0 w 1381125"/>
                    <a:gd name="connsiteY1" fmla="*/ 117475 h 2416175"/>
                    <a:gd name="connsiteX2" fmla="*/ 1104900 w 1381125"/>
                    <a:gd name="connsiteY2" fmla="*/ 2416175 h 2416175"/>
                    <a:gd name="connsiteX3" fmla="*/ 1381125 w 1381125"/>
                    <a:gd name="connsiteY3" fmla="*/ 1722437 h 2416175"/>
                    <a:gd name="connsiteX4" fmla="*/ 331788 w 1381125"/>
                    <a:gd name="connsiteY4" fmla="*/ 0 h 2416175"/>
                    <a:gd name="connsiteX0" fmla="*/ 331788 w 1381125"/>
                    <a:gd name="connsiteY0" fmla="*/ 0 h 2349500"/>
                    <a:gd name="connsiteX1" fmla="*/ 0 w 1381125"/>
                    <a:gd name="connsiteY1" fmla="*/ 117475 h 2349500"/>
                    <a:gd name="connsiteX2" fmla="*/ 1152525 w 1381125"/>
                    <a:gd name="connsiteY2" fmla="*/ 2349500 h 2349500"/>
                    <a:gd name="connsiteX3" fmla="*/ 1381125 w 1381125"/>
                    <a:gd name="connsiteY3" fmla="*/ 1722437 h 2349500"/>
                    <a:gd name="connsiteX4" fmla="*/ 331788 w 1381125"/>
                    <a:gd name="connsiteY4" fmla="*/ 0 h 2349500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4900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33500"/>
                    <a:gd name="connsiteY0" fmla="*/ 0 h 2335212"/>
                    <a:gd name="connsiteX1" fmla="*/ 0 w 1333500"/>
                    <a:gd name="connsiteY1" fmla="*/ 117475 h 2335212"/>
                    <a:gd name="connsiteX2" fmla="*/ 1109663 w 1333500"/>
                    <a:gd name="connsiteY2" fmla="*/ 2335212 h 2335212"/>
                    <a:gd name="connsiteX3" fmla="*/ 1333500 w 1333500"/>
                    <a:gd name="connsiteY3" fmla="*/ 1722437 h 2335212"/>
                    <a:gd name="connsiteX4" fmla="*/ 284163 w 1333500"/>
                    <a:gd name="connsiteY4" fmla="*/ 0 h 2335212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9663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23975"/>
                    <a:gd name="connsiteY0" fmla="*/ 0 h 2349500"/>
                    <a:gd name="connsiteX1" fmla="*/ 0 w 1323975"/>
                    <a:gd name="connsiteY1" fmla="*/ 117475 h 2349500"/>
                    <a:gd name="connsiteX2" fmla="*/ 1109663 w 1323975"/>
                    <a:gd name="connsiteY2" fmla="*/ 2349500 h 2349500"/>
                    <a:gd name="connsiteX3" fmla="*/ 1323975 w 1323975"/>
                    <a:gd name="connsiteY3" fmla="*/ 1727199 h 2349500"/>
                    <a:gd name="connsiteX4" fmla="*/ 284163 w 1323975"/>
                    <a:gd name="connsiteY4" fmla="*/ 0 h 2349500"/>
                    <a:gd name="connsiteX0" fmla="*/ 284163 w 1323975"/>
                    <a:gd name="connsiteY0" fmla="*/ 0 h 2262036"/>
                    <a:gd name="connsiteX1" fmla="*/ 0 w 1323975"/>
                    <a:gd name="connsiteY1" fmla="*/ 117475 h 2262036"/>
                    <a:gd name="connsiteX2" fmla="*/ 1157371 w 1323975"/>
                    <a:gd name="connsiteY2" fmla="*/ 2262036 h 2262036"/>
                    <a:gd name="connsiteX3" fmla="*/ 1323975 w 1323975"/>
                    <a:gd name="connsiteY3" fmla="*/ 1727199 h 2262036"/>
                    <a:gd name="connsiteX4" fmla="*/ 284163 w 1323975"/>
                    <a:gd name="connsiteY4" fmla="*/ 0 h 2262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3975" h="2262036">
                      <a:moveTo>
                        <a:pt x="284163" y="0"/>
                      </a:moveTo>
                      <a:lnTo>
                        <a:pt x="0" y="117475"/>
                      </a:lnTo>
                      <a:lnTo>
                        <a:pt x="1157371" y="2262036"/>
                      </a:lnTo>
                      <a:lnTo>
                        <a:pt x="1323975" y="1727199"/>
                      </a:lnTo>
                      <a:lnTo>
                        <a:pt x="284163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38" name="Freeform 20">
                  <a:extLst>
                    <a:ext uri="{FF2B5EF4-FFF2-40B4-BE49-F238E27FC236}">
                      <a16:creationId xmlns:a16="http://schemas.microsoft.com/office/drawing/2014/main" id="{C4E22C25-D996-4654-9782-D56B0CDAB905}"/>
                    </a:ext>
                  </a:extLst>
                </p:cNvPr>
                <p:cNvSpPr/>
                <p:nvPr/>
              </p:nvSpPr>
              <p:spPr>
                <a:xfrm>
                  <a:off x="5384800" y="3140074"/>
                  <a:ext cx="1647675" cy="2009776"/>
                </a:xfrm>
                <a:custGeom>
                  <a:avLst/>
                  <a:gdLst>
                    <a:gd name="connsiteX0" fmla="*/ 1625600 w 1625600"/>
                    <a:gd name="connsiteY0" fmla="*/ 1981200 h 1981200"/>
                    <a:gd name="connsiteX1" fmla="*/ 1016000 w 1625600"/>
                    <a:gd name="connsiteY1" fmla="*/ 1752600 h 1981200"/>
                    <a:gd name="connsiteX2" fmla="*/ 0 w 1625600"/>
                    <a:gd name="connsiteY2" fmla="*/ 0 h 1981200"/>
                    <a:gd name="connsiteX3" fmla="*/ 1625600 w 1625600"/>
                    <a:gd name="connsiteY3" fmla="*/ 1981200 h 1981200"/>
                    <a:gd name="connsiteX0" fmla="*/ 1611312 w 1611312"/>
                    <a:gd name="connsiteY0" fmla="*/ 2009775 h 2009775"/>
                    <a:gd name="connsiteX1" fmla="*/ 1001712 w 1611312"/>
                    <a:gd name="connsiteY1" fmla="*/ 1781175 h 2009775"/>
                    <a:gd name="connsiteX2" fmla="*/ 0 w 1611312"/>
                    <a:gd name="connsiteY2" fmla="*/ 0 h 2009775"/>
                    <a:gd name="connsiteX3" fmla="*/ 1611312 w 1611312"/>
                    <a:gd name="connsiteY3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28550 w 1642913"/>
                    <a:gd name="connsiteY1" fmla="*/ 1785937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52438 w 1652438"/>
                    <a:gd name="connsiteY0" fmla="*/ 2000250 h 2000250"/>
                    <a:gd name="connsiteX1" fmla="*/ 1028550 w 1652438"/>
                    <a:gd name="connsiteY1" fmla="*/ 1785937 h 2000250"/>
                    <a:gd name="connsiteX2" fmla="*/ 0 w 1652438"/>
                    <a:gd name="connsiteY2" fmla="*/ 55564 h 2000250"/>
                    <a:gd name="connsiteX3" fmla="*/ 31601 w 1652438"/>
                    <a:gd name="connsiteY3" fmla="*/ 0 h 2000250"/>
                    <a:gd name="connsiteX4" fmla="*/ 1652438 w 1652438"/>
                    <a:gd name="connsiteY4" fmla="*/ 2000250 h 2000250"/>
                    <a:gd name="connsiteX0" fmla="*/ 1671488 w 1671488"/>
                    <a:gd name="connsiteY0" fmla="*/ 2014538 h 2014538"/>
                    <a:gd name="connsiteX1" fmla="*/ 1028550 w 1671488"/>
                    <a:gd name="connsiteY1" fmla="*/ 1785937 h 2014538"/>
                    <a:gd name="connsiteX2" fmla="*/ 0 w 1671488"/>
                    <a:gd name="connsiteY2" fmla="*/ 55564 h 2014538"/>
                    <a:gd name="connsiteX3" fmla="*/ 31601 w 1671488"/>
                    <a:gd name="connsiteY3" fmla="*/ 0 h 2014538"/>
                    <a:gd name="connsiteX4" fmla="*/ 1671488 w 1671488"/>
                    <a:gd name="connsiteY4" fmla="*/ 2014538 h 2014538"/>
                    <a:gd name="connsiteX0" fmla="*/ 1657200 w 1657200"/>
                    <a:gd name="connsiteY0" fmla="*/ 2009776 h 2009776"/>
                    <a:gd name="connsiteX1" fmla="*/ 1028550 w 1657200"/>
                    <a:gd name="connsiteY1" fmla="*/ 1785937 h 2009776"/>
                    <a:gd name="connsiteX2" fmla="*/ 0 w 1657200"/>
                    <a:gd name="connsiteY2" fmla="*/ 55564 h 2009776"/>
                    <a:gd name="connsiteX3" fmla="*/ 31601 w 1657200"/>
                    <a:gd name="connsiteY3" fmla="*/ 0 h 2009776"/>
                    <a:gd name="connsiteX4" fmla="*/ 1657200 w 1657200"/>
                    <a:gd name="connsiteY4" fmla="*/ 2009776 h 2009776"/>
                    <a:gd name="connsiteX0" fmla="*/ 1642912 w 1642912"/>
                    <a:gd name="connsiteY0" fmla="*/ 2009776 h 2009776"/>
                    <a:gd name="connsiteX1" fmla="*/ 1014262 w 1642912"/>
                    <a:gd name="connsiteY1" fmla="*/ 1785937 h 2009776"/>
                    <a:gd name="connsiteX2" fmla="*/ 0 w 1642912"/>
                    <a:gd name="connsiteY2" fmla="*/ 65089 h 2009776"/>
                    <a:gd name="connsiteX3" fmla="*/ 17313 w 1642912"/>
                    <a:gd name="connsiteY3" fmla="*/ 0 h 2009776"/>
                    <a:gd name="connsiteX4" fmla="*/ 1642912 w 1642912"/>
                    <a:gd name="connsiteY4" fmla="*/ 2009776 h 2009776"/>
                    <a:gd name="connsiteX0" fmla="*/ 1647675 w 1647675"/>
                    <a:gd name="connsiteY0" fmla="*/ 2009776 h 2009776"/>
                    <a:gd name="connsiteX1" fmla="*/ 1019025 w 1647675"/>
                    <a:gd name="connsiteY1" fmla="*/ 1785937 h 2009776"/>
                    <a:gd name="connsiteX2" fmla="*/ 0 w 1647675"/>
                    <a:gd name="connsiteY2" fmla="*/ 74614 h 2009776"/>
                    <a:gd name="connsiteX3" fmla="*/ 22076 w 1647675"/>
                    <a:gd name="connsiteY3" fmla="*/ 0 h 2009776"/>
                    <a:gd name="connsiteX4" fmla="*/ 1647675 w 1647675"/>
                    <a:gd name="connsiteY4" fmla="*/ 2009776 h 2009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7675" h="2009776">
                      <a:moveTo>
                        <a:pt x="1647675" y="2009776"/>
                      </a:moveTo>
                      <a:lnTo>
                        <a:pt x="1019025" y="1785937"/>
                      </a:lnTo>
                      <a:cubicBezTo>
                        <a:pt x="707925" y="1234546"/>
                        <a:pt x="330150" y="621242"/>
                        <a:pt x="0" y="74614"/>
                      </a:cubicBezTo>
                      <a:lnTo>
                        <a:pt x="22076" y="0"/>
                      </a:lnTo>
                      <a:lnTo>
                        <a:pt x="1647675" y="2009776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39" name="Freeform 21">
                  <a:extLst>
                    <a:ext uri="{FF2B5EF4-FFF2-40B4-BE49-F238E27FC236}">
                      <a16:creationId xmlns:a16="http://schemas.microsoft.com/office/drawing/2014/main" id="{F7CC3041-C5ED-4C35-9D67-7CDE094DDAA1}"/>
                    </a:ext>
                  </a:extLst>
                </p:cNvPr>
                <p:cNvSpPr/>
                <p:nvPr/>
              </p:nvSpPr>
              <p:spPr>
                <a:xfrm>
                  <a:off x="6249936" y="4918074"/>
                  <a:ext cx="795241" cy="565027"/>
                </a:xfrm>
                <a:custGeom>
                  <a:avLst/>
                  <a:gdLst>
                    <a:gd name="connsiteX0" fmla="*/ 889000 w 889000"/>
                    <a:gd name="connsiteY0" fmla="*/ 215900 h 622300"/>
                    <a:gd name="connsiteX1" fmla="*/ 0 w 889000"/>
                    <a:gd name="connsiteY1" fmla="*/ 622300 h 622300"/>
                    <a:gd name="connsiteX2" fmla="*/ 266700 w 889000"/>
                    <a:gd name="connsiteY2" fmla="*/ 0 h 622300"/>
                    <a:gd name="connsiteX3" fmla="*/ 889000 w 889000"/>
                    <a:gd name="connsiteY3" fmla="*/ 215900 h 622300"/>
                    <a:gd name="connsiteX0" fmla="*/ 903288 w 903288"/>
                    <a:gd name="connsiteY0" fmla="*/ 201612 h 622300"/>
                    <a:gd name="connsiteX1" fmla="*/ 0 w 903288"/>
                    <a:gd name="connsiteY1" fmla="*/ 622300 h 622300"/>
                    <a:gd name="connsiteX2" fmla="*/ 266700 w 903288"/>
                    <a:gd name="connsiteY2" fmla="*/ 0 h 622300"/>
                    <a:gd name="connsiteX3" fmla="*/ 903288 w 903288"/>
                    <a:gd name="connsiteY3" fmla="*/ 201612 h 622300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85750 w 903288"/>
                    <a:gd name="connsiteY2" fmla="*/ 0 h 636588"/>
                    <a:gd name="connsiteX3" fmla="*/ 903288 w 903288"/>
                    <a:gd name="connsiteY3" fmla="*/ 215900 h 636588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66700 w 903288"/>
                    <a:gd name="connsiteY2" fmla="*/ 0 h 636588"/>
                    <a:gd name="connsiteX3" fmla="*/ 903288 w 903288"/>
                    <a:gd name="connsiteY3" fmla="*/ 215900 h 636588"/>
                    <a:gd name="connsiteX0" fmla="*/ 850900 w 850900"/>
                    <a:gd name="connsiteY0" fmla="*/ 215900 h 622301"/>
                    <a:gd name="connsiteX1" fmla="*/ 0 w 850900"/>
                    <a:gd name="connsiteY1" fmla="*/ 622301 h 622301"/>
                    <a:gd name="connsiteX2" fmla="*/ 214312 w 850900"/>
                    <a:gd name="connsiteY2" fmla="*/ 0 h 622301"/>
                    <a:gd name="connsiteX3" fmla="*/ 850900 w 850900"/>
                    <a:gd name="connsiteY3" fmla="*/ 215900 h 622301"/>
                    <a:gd name="connsiteX0" fmla="*/ 850900 w 850900"/>
                    <a:gd name="connsiteY0" fmla="*/ 230187 h 636588"/>
                    <a:gd name="connsiteX1" fmla="*/ 0 w 850900"/>
                    <a:gd name="connsiteY1" fmla="*/ 636588 h 636588"/>
                    <a:gd name="connsiteX2" fmla="*/ 209549 w 850900"/>
                    <a:gd name="connsiteY2" fmla="*/ 0 h 636588"/>
                    <a:gd name="connsiteX3" fmla="*/ 850900 w 850900"/>
                    <a:gd name="connsiteY3" fmla="*/ 230187 h 636588"/>
                    <a:gd name="connsiteX0" fmla="*/ 803192 w 803192"/>
                    <a:gd name="connsiteY0" fmla="*/ 230187 h 525270"/>
                    <a:gd name="connsiteX1" fmla="*/ 0 w 803192"/>
                    <a:gd name="connsiteY1" fmla="*/ 525270 h 525270"/>
                    <a:gd name="connsiteX2" fmla="*/ 161841 w 803192"/>
                    <a:gd name="connsiteY2" fmla="*/ 0 h 525270"/>
                    <a:gd name="connsiteX3" fmla="*/ 803192 w 803192"/>
                    <a:gd name="connsiteY3" fmla="*/ 230187 h 525270"/>
                    <a:gd name="connsiteX0" fmla="*/ 795241 w 795241"/>
                    <a:gd name="connsiteY0" fmla="*/ 230187 h 565027"/>
                    <a:gd name="connsiteX1" fmla="*/ 0 w 795241"/>
                    <a:gd name="connsiteY1" fmla="*/ 565027 h 565027"/>
                    <a:gd name="connsiteX2" fmla="*/ 153890 w 795241"/>
                    <a:gd name="connsiteY2" fmla="*/ 0 h 565027"/>
                    <a:gd name="connsiteX3" fmla="*/ 795241 w 795241"/>
                    <a:gd name="connsiteY3" fmla="*/ 230187 h 56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5241" h="565027">
                      <a:moveTo>
                        <a:pt x="795241" y="230187"/>
                      </a:moveTo>
                      <a:lnTo>
                        <a:pt x="0" y="565027"/>
                      </a:lnTo>
                      <a:lnTo>
                        <a:pt x="153890" y="0"/>
                      </a:lnTo>
                      <a:lnTo>
                        <a:pt x="795241" y="2301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3">
                        <a:lumMod val="70000"/>
                        <a:lumOff val="30000"/>
                      </a:schemeClr>
                    </a:gs>
                    <a:gs pos="100000">
                      <a:schemeClr val="accent3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1" name="Group 122">
                <a:extLst>
                  <a:ext uri="{FF2B5EF4-FFF2-40B4-BE49-F238E27FC236}">
                    <a16:creationId xmlns:a16="http://schemas.microsoft.com/office/drawing/2014/main" id="{6CC3676D-CAB4-429B-888F-F9F9A9C2B966}"/>
                  </a:ext>
                </a:extLst>
              </p:cNvPr>
              <p:cNvGrpSpPr/>
              <p:nvPr/>
            </p:nvGrpSpPr>
            <p:grpSpPr>
              <a:xfrm rot="20700000">
                <a:off x="5624017" y="5004108"/>
                <a:ext cx="230296" cy="283925"/>
                <a:chOff x="3655352" y="2514354"/>
                <a:chExt cx="332459" cy="409882"/>
              </a:xfrm>
            </p:grpSpPr>
            <p:sp>
              <p:nvSpPr>
                <p:cNvPr id="32" name="Freeform: Shape 143">
                  <a:extLst>
                    <a:ext uri="{FF2B5EF4-FFF2-40B4-BE49-F238E27FC236}">
                      <a16:creationId xmlns:a16="http://schemas.microsoft.com/office/drawing/2014/main" id="{C87E23E1-D6E0-4B0E-8443-1E18FCF786BE}"/>
                    </a:ext>
                  </a:extLst>
                </p:cNvPr>
                <p:cNvSpPr/>
                <p:nvPr/>
              </p:nvSpPr>
              <p:spPr>
                <a:xfrm>
                  <a:off x="3725830" y="2633094"/>
                  <a:ext cx="107438" cy="224209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80961"/>
                    <a:gd name="connsiteY0" fmla="*/ 133350 h 133350"/>
                    <a:gd name="connsiteX1" fmla="*/ 80961 w 80961"/>
                    <a:gd name="connsiteY1" fmla="*/ 0 h 133350"/>
                    <a:gd name="connsiteX2" fmla="*/ 80961 w 80961"/>
                    <a:gd name="connsiteY2" fmla="*/ 0 h 133350"/>
                    <a:gd name="connsiteX0" fmla="*/ 0 w 73817"/>
                    <a:gd name="connsiteY0" fmla="*/ 116682 h 116682"/>
                    <a:gd name="connsiteX1" fmla="*/ 73817 w 73817"/>
                    <a:gd name="connsiteY1" fmla="*/ 0 h 116682"/>
                    <a:gd name="connsiteX2" fmla="*/ 73817 w 73817"/>
                    <a:gd name="connsiteY2" fmla="*/ 0 h 116682"/>
                    <a:gd name="connsiteX0" fmla="*/ 0 w 95249"/>
                    <a:gd name="connsiteY0" fmla="*/ 154782 h 154782"/>
                    <a:gd name="connsiteX1" fmla="*/ 95249 w 95249"/>
                    <a:gd name="connsiteY1" fmla="*/ 0 h 154782"/>
                    <a:gd name="connsiteX2" fmla="*/ 95249 w 95249"/>
                    <a:gd name="connsiteY2" fmla="*/ 0 h 154782"/>
                    <a:gd name="connsiteX0" fmla="*/ 0 w 118872"/>
                    <a:gd name="connsiteY0" fmla="*/ 219007 h 219007"/>
                    <a:gd name="connsiteX1" fmla="*/ 95249 w 118872"/>
                    <a:gd name="connsiteY1" fmla="*/ 64225 h 219007"/>
                    <a:gd name="connsiteX2" fmla="*/ 118872 w 118872"/>
                    <a:gd name="connsiteY2" fmla="*/ 0 h 219007"/>
                    <a:gd name="connsiteX0" fmla="*/ 0 w 95249"/>
                    <a:gd name="connsiteY0" fmla="*/ 154782 h 154782"/>
                    <a:gd name="connsiteX1" fmla="*/ 95249 w 95249"/>
                    <a:gd name="connsiteY1" fmla="*/ 0 h 154782"/>
                    <a:gd name="connsiteX0" fmla="*/ 0 w 107438"/>
                    <a:gd name="connsiteY0" fmla="*/ 224209 h 224209"/>
                    <a:gd name="connsiteX1" fmla="*/ 107438 w 107438"/>
                    <a:gd name="connsiteY1" fmla="*/ 0 h 224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7438" h="224209">
                      <a:moveTo>
                        <a:pt x="0" y="224209"/>
                      </a:moveTo>
                      <a:lnTo>
                        <a:pt x="107438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" name="Freeform 72">
                  <a:extLst>
                    <a:ext uri="{FF2B5EF4-FFF2-40B4-BE49-F238E27FC236}">
                      <a16:creationId xmlns:a16="http://schemas.microsoft.com/office/drawing/2014/main" id="{9D03C9B0-284F-4987-848A-0DF914BC3953}"/>
                    </a:ext>
                  </a:extLst>
                </p:cNvPr>
                <p:cNvSpPr/>
                <p:nvPr/>
              </p:nvSpPr>
              <p:spPr>
                <a:xfrm flipH="1">
                  <a:off x="3715228" y="2526604"/>
                  <a:ext cx="196248" cy="397632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15799 w 315799"/>
                    <a:gd name="connsiteY0" fmla="*/ 693925 h 693925"/>
                    <a:gd name="connsiteX1" fmla="*/ 17959 w 315799"/>
                    <a:gd name="connsiteY1" fmla="*/ 97623 h 693925"/>
                    <a:gd name="connsiteX2" fmla="*/ 42957 w 315799"/>
                    <a:gd name="connsiteY2" fmla="*/ 1 h 693925"/>
                    <a:gd name="connsiteX0" fmla="*/ 336697 w 336697"/>
                    <a:gd name="connsiteY0" fmla="*/ 785848 h 785848"/>
                    <a:gd name="connsiteX1" fmla="*/ 17959 w 336697"/>
                    <a:gd name="connsiteY1" fmla="*/ 97623 h 785848"/>
                    <a:gd name="connsiteX2" fmla="*/ 42957 w 336697"/>
                    <a:gd name="connsiteY2" fmla="*/ 1 h 785848"/>
                    <a:gd name="connsiteX0" fmla="*/ 430576 w 430576"/>
                    <a:gd name="connsiteY0" fmla="*/ 959361 h 959361"/>
                    <a:gd name="connsiteX1" fmla="*/ 17957 w 430576"/>
                    <a:gd name="connsiteY1" fmla="*/ 97623 h 959361"/>
                    <a:gd name="connsiteX2" fmla="*/ 42955 w 430576"/>
                    <a:gd name="connsiteY2" fmla="*/ 1 h 959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0576" h="959361">
                      <a:moveTo>
                        <a:pt x="430576" y="959361"/>
                      </a:moveTo>
                      <a:cubicBezTo>
                        <a:pt x="196012" y="520713"/>
                        <a:pt x="61689" y="231470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34" name="Freeform: Shape 145">
                  <a:extLst>
                    <a:ext uri="{FF2B5EF4-FFF2-40B4-BE49-F238E27FC236}">
                      <a16:creationId xmlns:a16="http://schemas.microsoft.com/office/drawing/2014/main" id="{7181A16E-87D3-47DB-9FF0-A1DD34A5E750}"/>
                    </a:ext>
                  </a:extLst>
                </p:cNvPr>
                <p:cNvSpPr/>
                <p:nvPr/>
              </p:nvSpPr>
              <p:spPr>
                <a:xfrm>
                  <a:off x="3655352" y="2648021"/>
                  <a:ext cx="148956" cy="255861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80962"/>
                    <a:gd name="connsiteY0" fmla="*/ 128588 h 128588"/>
                    <a:gd name="connsiteX1" fmla="*/ 80962 w 80962"/>
                    <a:gd name="connsiteY1" fmla="*/ 0 h 128588"/>
                    <a:gd name="connsiteX2" fmla="*/ 80962 w 80962"/>
                    <a:gd name="connsiteY2" fmla="*/ 0 h 128588"/>
                    <a:gd name="connsiteX0" fmla="*/ 0 w 119062"/>
                    <a:gd name="connsiteY0" fmla="*/ 185738 h 185738"/>
                    <a:gd name="connsiteX1" fmla="*/ 80962 w 119062"/>
                    <a:gd name="connsiteY1" fmla="*/ 57150 h 185738"/>
                    <a:gd name="connsiteX2" fmla="*/ 119062 w 119062"/>
                    <a:gd name="connsiteY2" fmla="*/ 0 h 185738"/>
                    <a:gd name="connsiteX0" fmla="*/ 0 w 107156"/>
                    <a:gd name="connsiteY0" fmla="*/ 171450 h 171450"/>
                    <a:gd name="connsiteX1" fmla="*/ 80962 w 107156"/>
                    <a:gd name="connsiteY1" fmla="*/ 42862 h 171450"/>
                    <a:gd name="connsiteX2" fmla="*/ 107156 w 107156"/>
                    <a:gd name="connsiteY2" fmla="*/ 0 h 171450"/>
                    <a:gd name="connsiteX0" fmla="*/ 0 w 145256"/>
                    <a:gd name="connsiteY0" fmla="*/ 219075 h 219075"/>
                    <a:gd name="connsiteX1" fmla="*/ 119062 w 145256"/>
                    <a:gd name="connsiteY1" fmla="*/ 42862 h 219075"/>
                    <a:gd name="connsiteX2" fmla="*/ 145256 w 145256"/>
                    <a:gd name="connsiteY2" fmla="*/ 0 h 219075"/>
                    <a:gd name="connsiteX0" fmla="*/ 0 w 119062"/>
                    <a:gd name="connsiteY0" fmla="*/ 176213 h 176213"/>
                    <a:gd name="connsiteX1" fmla="*/ 119062 w 119062"/>
                    <a:gd name="connsiteY1" fmla="*/ 0 h 176213"/>
                    <a:gd name="connsiteX0" fmla="*/ 0 w 148956"/>
                    <a:gd name="connsiteY0" fmla="*/ 255861 h 255861"/>
                    <a:gd name="connsiteX1" fmla="*/ 148956 w 148956"/>
                    <a:gd name="connsiteY1" fmla="*/ 0 h 255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956" h="255861">
                      <a:moveTo>
                        <a:pt x="0" y="255861"/>
                      </a:moveTo>
                      <a:lnTo>
                        <a:pt x="14895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Freeform 72">
                  <a:extLst>
                    <a:ext uri="{FF2B5EF4-FFF2-40B4-BE49-F238E27FC236}">
                      <a16:creationId xmlns:a16="http://schemas.microsoft.com/office/drawing/2014/main" id="{6934DAB3-560F-4232-9118-EEED06FB8DE4}"/>
                    </a:ext>
                  </a:extLst>
                </p:cNvPr>
                <p:cNvSpPr/>
                <p:nvPr/>
              </p:nvSpPr>
              <p:spPr>
                <a:xfrm flipH="1">
                  <a:off x="3863163" y="2514354"/>
                  <a:ext cx="124648" cy="348556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57596 w 357596"/>
                    <a:gd name="connsiteY0" fmla="*/ 768612 h 768612"/>
                    <a:gd name="connsiteX1" fmla="*/ 17959 w 357596"/>
                    <a:gd name="connsiteY1" fmla="*/ 97623 h 768612"/>
                    <a:gd name="connsiteX2" fmla="*/ 42957 w 357596"/>
                    <a:gd name="connsiteY2" fmla="*/ 1 h 768612"/>
                    <a:gd name="connsiteX0" fmla="*/ 425515 w 425515"/>
                    <a:gd name="connsiteY0" fmla="*/ 963950 h 963950"/>
                    <a:gd name="connsiteX1" fmla="*/ 17959 w 425515"/>
                    <a:gd name="connsiteY1" fmla="*/ 97623 h 963950"/>
                    <a:gd name="connsiteX2" fmla="*/ 42957 w 425515"/>
                    <a:gd name="connsiteY2" fmla="*/ 1 h 963950"/>
                    <a:gd name="connsiteX0" fmla="*/ 456864 w 456864"/>
                    <a:gd name="connsiteY0" fmla="*/ 935225 h 935225"/>
                    <a:gd name="connsiteX1" fmla="*/ 17959 w 456864"/>
                    <a:gd name="connsiteY1" fmla="*/ 97623 h 935225"/>
                    <a:gd name="connsiteX2" fmla="*/ 42957 w 456864"/>
                    <a:gd name="connsiteY2" fmla="*/ 1 h 935225"/>
                    <a:gd name="connsiteX0" fmla="*/ 274003 w 274003"/>
                    <a:gd name="connsiteY0" fmla="*/ 515823 h 515823"/>
                    <a:gd name="connsiteX1" fmla="*/ 17959 w 274003"/>
                    <a:gd name="connsiteY1" fmla="*/ 97623 h 515823"/>
                    <a:gd name="connsiteX2" fmla="*/ 42957 w 274003"/>
                    <a:gd name="connsiteY2" fmla="*/ 1 h 515823"/>
                    <a:gd name="connsiteX0" fmla="*/ 274003 w 274003"/>
                    <a:gd name="connsiteY0" fmla="*/ 515823 h 515823"/>
                    <a:gd name="connsiteX1" fmla="*/ 17959 w 274003"/>
                    <a:gd name="connsiteY1" fmla="*/ 97623 h 515823"/>
                    <a:gd name="connsiteX2" fmla="*/ 42957 w 274003"/>
                    <a:gd name="connsiteY2" fmla="*/ 1 h 515823"/>
                    <a:gd name="connsiteX0" fmla="*/ 274003 w 274003"/>
                    <a:gd name="connsiteY0" fmla="*/ 515823 h 515823"/>
                    <a:gd name="connsiteX1" fmla="*/ 17959 w 274003"/>
                    <a:gd name="connsiteY1" fmla="*/ 97623 h 515823"/>
                    <a:gd name="connsiteX2" fmla="*/ 42957 w 274003"/>
                    <a:gd name="connsiteY2" fmla="*/ 1 h 515823"/>
                    <a:gd name="connsiteX0" fmla="*/ 186263 w 186264"/>
                    <a:gd name="connsiteY0" fmla="*/ 887288 h 887289"/>
                    <a:gd name="connsiteX1" fmla="*/ 17957 w 186264"/>
                    <a:gd name="connsiteY1" fmla="*/ 97623 h 887289"/>
                    <a:gd name="connsiteX2" fmla="*/ 42955 w 186264"/>
                    <a:gd name="connsiteY2" fmla="*/ 1 h 887289"/>
                    <a:gd name="connsiteX0" fmla="*/ 186263 w 186262"/>
                    <a:gd name="connsiteY0" fmla="*/ 887288 h 887289"/>
                    <a:gd name="connsiteX1" fmla="*/ 17957 w 186262"/>
                    <a:gd name="connsiteY1" fmla="*/ 97623 h 887289"/>
                    <a:gd name="connsiteX2" fmla="*/ 42955 w 186262"/>
                    <a:gd name="connsiteY2" fmla="*/ 1 h 887289"/>
                    <a:gd name="connsiteX0" fmla="*/ 273483 w 273483"/>
                    <a:gd name="connsiteY0" fmla="*/ 840955 h 840954"/>
                    <a:gd name="connsiteX1" fmla="*/ 17957 w 273483"/>
                    <a:gd name="connsiteY1" fmla="*/ 97623 h 840954"/>
                    <a:gd name="connsiteX2" fmla="*/ 42955 w 273483"/>
                    <a:gd name="connsiteY2" fmla="*/ 1 h 840954"/>
                    <a:gd name="connsiteX0" fmla="*/ 273483 w 273483"/>
                    <a:gd name="connsiteY0" fmla="*/ 840955 h 840954"/>
                    <a:gd name="connsiteX1" fmla="*/ 17957 w 273483"/>
                    <a:gd name="connsiteY1" fmla="*/ 97623 h 840954"/>
                    <a:gd name="connsiteX2" fmla="*/ 42955 w 273483"/>
                    <a:gd name="connsiteY2" fmla="*/ 1 h 84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3483" h="840954">
                      <a:moveTo>
                        <a:pt x="273483" y="840955"/>
                      </a:moveTo>
                      <a:cubicBezTo>
                        <a:pt x="144022" y="493989"/>
                        <a:pt x="61688" y="191254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2" name="Group 123">
                <a:extLst>
                  <a:ext uri="{FF2B5EF4-FFF2-40B4-BE49-F238E27FC236}">
                    <a16:creationId xmlns:a16="http://schemas.microsoft.com/office/drawing/2014/main" id="{0266AC12-876B-4420-9562-141BBC7FCA2C}"/>
                  </a:ext>
                </a:extLst>
              </p:cNvPr>
              <p:cNvGrpSpPr/>
              <p:nvPr/>
            </p:nvGrpSpPr>
            <p:grpSpPr>
              <a:xfrm rot="19851347" flipH="1">
                <a:off x="5240808" y="5334806"/>
                <a:ext cx="638679" cy="686354"/>
                <a:chOff x="5097314" y="2786062"/>
                <a:chExt cx="2324100" cy="2697039"/>
              </a:xfrm>
            </p:grpSpPr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1D90FDCE-7E67-4031-9E4E-B14B6DD40877}"/>
                    </a:ext>
                  </a:extLst>
                </p:cNvPr>
                <p:cNvSpPr/>
                <p:nvPr/>
              </p:nvSpPr>
              <p:spPr>
                <a:xfrm>
                  <a:off x="5397351" y="2786062"/>
                  <a:ext cx="2024063" cy="2363788"/>
                </a:xfrm>
                <a:custGeom>
                  <a:avLst/>
                  <a:gdLst>
                    <a:gd name="connsiteX0" fmla="*/ 6096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09600 w 2057400"/>
                    <a:gd name="connsiteY4" fmla="*/ 0 h 2349500"/>
                    <a:gd name="connsiteX0" fmla="*/ 6477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47700 w 2057400"/>
                    <a:gd name="connsiteY4" fmla="*/ 0 h 2349500"/>
                    <a:gd name="connsiteX0" fmla="*/ 657225 w 2057400"/>
                    <a:gd name="connsiteY0" fmla="*/ 0 h 2363788"/>
                    <a:gd name="connsiteX1" fmla="*/ 0 w 2057400"/>
                    <a:gd name="connsiteY1" fmla="*/ 344488 h 2363788"/>
                    <a:gd name="connsiteX2" fmla="*/ 1701800 w 2057400"/>
                    <a:gd name="connsiteY2" fmla="*/ 2363788 h 2363788"/>
                    <a:gd name="connsiteX3" fmla="*/ 2057400 w 2057400"/>
                    <a:gd name="connsiteY3" fmla="*/ 1639888 h 2363788"/>
                    <a:gd name="connsiteX4" fmla="*/ 657225 w 2057400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701800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677987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14363 w 2024063"/>
                    <a:gd name="connsiteY0" fmla="*/ 0 h 2363788"/>
                    <a:gd name="connsiteX1" fmla="*/ 0 w 2024063"/>
                    <a:gd name="connsiteY1" fmla="*/ 354013 h 2363788"/>
                    <a:gd name="connsiteX2" fmla="*/ 1635125 w 2024063"/>
                    <a:gd name="connsiteY2" fmla="*/ 2363788 h 2363788"/>
                    <a:gd name="connsiteX3" fmla="*/ 2024063 w 2024063"/>
                    <a:gd name="connsiteY3" fmla="*/ 1601788 h 2363788"/>
                    <a:gd name="connsiteX4" fmla="*/ 614363 w 2024063"/>
                    <a:gd name="connsiteY4" fmla="*/ 0 h 2363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4063" h="2363788">
                      <a:moveTo>
                        <a:pt x="614363" y="0"/>
                      </a:moveTo>
                      <a:lnTo>
                        <a:pt x="0" y="354013"/>
                      </a:lnTo>
                      <a:lnTo>
                        <a:pt x="1635125" y="2363788"/>
                      </a:lnTo>
                      <a:lnTo>
                        <a:pt x="2024063" y="1601788"/>
                      </a:lnTo>
                      <a:lnTo>
                        <a:pt x="61436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70000"/>
                        <a:lumOff val="30000"/>
                      </a:schemeClr>
                    </a:gs>
                    <a:gs pos="100000">
                      <a:schemeClr val="accent4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8442DA00-3D11-43EC-8CEC-E5C7C20F5730}"/>
                    </a:ext>
                  </a:extLst>
                </p:cNvPr>
                <p:cNvSpPr/>
                <p:nvPr/>
              </p:nvSpPr>
              <p:spPr>
                <a:xfrm>
                  <a:off x="5097314" y="3203575"/>
                  <a:ext cx="1323975" cy="2262036"/>
                </a:xfrm>
                <a:custGeom>
                  <a:avLst/>
                  <a:gdLst>
                    <a:gd name="connsiteX0" fmla="*/ 317500 w 1333500"/>
                    <a:gd name="connsiteY0" fmla="*/ 0 h 2463800"/>
                    <a:gd name="connsiteX1" fmla="*/ 0 w 1333500"/>
                    <a:gd name="connsiteY1" fmla="*/ 165100 h 2463800"/>
                    <a:gd name="connsiteX2" fmla="*/ 1104900 w 1333500"/>
                    <a:gd name="connsiteY2" fmla="*/ 2463800 h 2463800"/>
                    <a:gd name="connsiteX3" fmla="*/ 1333500 w 1333500"/>
                    <a:gd name="connsiteY3" fmla="*/ 1689100 h 2463800"/>
                    <a:gd name="connsiteX4" fmla="*/ 317500 w 1333500"/>
                    <a:gd name="connsiteY4" fmla="*/ 0 h 2463800"/>
                    <a:gd name="connsiteX0" fmla="*/ 331788 w 1333500"/>
                    <a:gd name="connsiteY0" fmla="*/ 0 h 2416175"/>
                    <a:gd name="connsiteX1" fmla="*/ 0 w 1333500"/>
                    <a:gd name="connsiteY1" fmla="*/ 117475 h 2416175"/>
                    <a:gd name="connsiteX2" fmla="*/ 1104900 w 1333500"/>
                    <a:gd name="connsiteY2" fmla="*/ 2416175 h 2416175"/>
                    <a:gd name="connsiteX3" fmla="*/ 1333500 w 1333500"/>
                    <a:gd name="connsiteY3" fmla="*/ 1641475 h 2416175"/>
                    <a:gd name="connsiteX4" fmla="*/ 331788 w 1333500"/>
                    <a:gd name="connsiteY4" fmla="*/ 0 h 2416175"/>
                    <a:gd name="connsiteX0" fmla="*/ 331788 w 1362075"/>
                    <a:gd name="connsiteY0" fmla="*/ 0 h 2416175"/>
                    <a:gd name="connsiteX1" fmla="*/ 0 w 1362075"/>
                    <a:gd name="connsiteY1" fmla="*/ 117475 h 2416175"/>
                    <a:gd name="connsiteX2" fmla="*/ 1104900 w 1362075"/>
                    <a:gd name="connsiteY2" fmla="*/ 2416175 h 2416175"/>
                    <a:gd name="connsiteX3" fmla="*/ 1362075 w 1362075"/>
                    <a:gd name="connsiteY3" fmla="*/ 1736725 h 2416175"/>
                    <a:gd name="connsiteX4" fmla="*/ 331788 w 1362075"/>
                    <a:gd name="connsiteY4" fmla="*/ 0 h 2416175"/>
                    <a:gd name="connsiteX0" fmla="*/ 331788 w 1381125"/>
                    <a:gd name="connsiteY0" fmla="*/ 0 h 2416175"/>
                    <a:gd name="connsiteX1" fmla="*/ 0 w 1381125"/>
                    <a:gd name="connsiteY1" fmla="*/ 117475 h 2416175"/>
                    <a:gd name="connsiteX2" fmla="*/ 1104900 w 1381125"/>
                    <a:gd name="connsiteY2" fmla="*/ 2416175 h 2416175"/>
                    <a:gd name="connsiteX3" fmla="*/ 1381125 w 1381125"/>
                    <a:gd name="connsiteY3" fmla="*/ 1722437 h 2416175"/>
                    <a:gd name="connsiteX4" fmla="*/ 331788 w 1381125"/>
                    <a:gd name="connsiteY4" fmla="*/ 0 h 2416175"/>
                    <a:gd name="connsiteX0" fmla="*/ 331788 w 1381125"/>
                    <a:gd name="connsiteY0" fmla="*/ 0 h 2349500"/>
                    <a:gd name="connsiteX1" fmla="*/ 0 w 1381125"/>
                    <a:gd name="connsiteY1" fmla="*/ 117475 h 2349500"/>
                    <a:gd name="connsiteX2" fmla="*/ 1152525 w 1381125"/>
                    <a:gd name="connsiteY2" fmla="*/ 2349500 h 2349500"/>
                    <a:gd name="connsiteX3" fmla="*/ 1381125 w 1381125"/>
                    <a:gd name="connsiteY3" fmla="*/ 1722437 h 2349500"/>
                    <a:gd name="connsiteX4" fmla="*/ 331788 w 1381125"/>
                    <a:gd name="connsiteY4" fmla="*/ 0 h 2349500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4900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33500"/>
                    <a:gd name="connsiteY0" fmla="*/ 0 h 2335212"/>
                    <a:gd name="connsiteX1" fmla="*/ 0 w 1333500"/>
                    <a:gd name="connsiteY1" fmla="*/ 117475 h 2335212"/>
                    <a:gd name="connsiteX2" fmla="*/ 1109663 w 1333500"/>
                    <a:gd name="connsiteY2" fmla="*/ 2335212 h 2335212"/>
                    <a:gd name="connsiteX3" fmla="*/ 1333500 w 1333500"/>
                    <a:gd name="connsiteY3" fmla="*/ 1722437 h 2335212"/>
                    <a:gd name="connsiteX4" fmla="*/ 284163 w 1333500"/>
                    <a:gd name="connsiteY4" fmla="*/ 0 h 2335212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9663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23975"/>
                    <a:gd name="connsiteY0" fmla="*/ 0 h 2349500"/>
                    <a:gd name="connsiteX1" fmla="*/ 0 w 1323975"/>
                    <a:gd name="connsiteY1" fmla="*/ 117475 h 2349500"/>
                    <a:gd name="connsiteX2" fmla="*/ 1109663 w 1323975"/>
                    <a:gd name="connsiteY2" fmla="*/ 2349500 h 2349500"/>
                    <a:gd name="connsiteX3" fmla="*/ 1323975 w 1323975"/>
                    <a:gd name="connsiteY3" fmla="*/ 1727199 h 2349500"/>
                    <a:gd name="connsiteX4" fmla="*/ 284163 w 1323975"/>
                    <a:gd name="connsiteY4" fmla="*/ 0 h 2349500"/>
                    <a:gd name="connsiteX0" fmla="*/ 284163 w 1323975"/>
                    <a:gd name="connsiteY0" fmla="*/ 0 h 2262036"/>
                    <a:gd name="connsiteX1" fmla="*/ 0 w 1323975"/>
                    <a:gd name="connsiteY1" fmla="*/ 117475 h 2262036"/>
                    <a:gd name="connsiteX2" fmla="*/ 1157371 w 1323975"/>
                    <a:gd name="connsiteY2" fmla="*/ 2262036 h 2262036"/>
                    <a:gd name="connsiteX3" fmla="*/ 1323975 w 1323975"/>
                    <a:gd name="connsiteY3" fmla="*/ 1727199 h 2262036"/>
                    <a:gd name="connsiteX4" fmla="*/ 284163 w 1323975"/>
                    <a:gd name="connsiteY4" fmla="*/ 0 h 2262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3975" h="2262036">
                      <a:moveTo>
                        <a:pt x="284163" y="0"/>
                      </a:moveTo>
                      <a:lnTo>
                        <a:pt x="0" y="117475"/>
                      </a:lnTo>
                      <a:lnTo>
                        <a:pt x="1157371" y="2262036"/>
                      </a:lnTo>
                      <a:lnTo>
                        <a:pt x="1323975" y="1727199"/>
                      </a:lnTo>
                      <a:lnTo>
                        <a:pt x="2841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799816AF-CF5B-4C4F-B466-FA55D9C3DBBB}"/>
                    </a:ext>
                  </a:extLst>
                </p:cNvPr>
                <p:cNvSpPr/>
                <p:nvPr/>
              </p:nvSpPr>
              <p:spPr>
                <a:xfrm>
                  <a:off x="5384800" y="3140074"/>
                  <a:ext cx="1647675" cy="2009776"/>
                </a:xfrm>
                <a:custGeom>
                  <a:avLst/>
                  <a:gdLst>
                    <a:gd name="connsiteX0" fmla="*/ 1625600 w 1625600"/>
                    <a:gd name="connsiteY0" fmla="*/ 1981200 h 1981200"/>
                    <a:gd name="connsiteX1" fmla="*/ 1016000 w 1625600"/>
                    <a:gd name="connsiteY1" fmla="*/ 1752600 h 1981200"/>
                    <a:gd name="connsiteX2" fmla="*/ 0 w 1625600"/>
                    <a:gd name="connsiteY2" fmla="*/ 0 h 1981200"/>
                    <a:gd name="connsiteX3" fmla="*/ 1625600 w 1625600"/>
                    <a:gd name="connsiteY3" fmla="*/ 1981200 h 1981200"/>
                    <a:gd name="connsiteX0" fmla="*/ 1611312 w 1611312"/>
                    <a:gd name="connsiteY0" fmla="*/ 2009775 h 2009775"/>
                    <a:gd name="connsiteX1" fmla="*/ 1001712 w 1611312"/>
                    <a:gd name="connsiteY1" fmla="*/ 1781175 h 2009775"/>
                    <a:gd name="connsiteX2" fmla="*/ 0 w 1611312"/>
                    <a:gd name="connsiteY2" fmla="*/ 0 h 2009775"/>
                    <a:gd name="connsiteX3" fmla="*/ 1611312 w 1611312"/>
                    <a:gd name="connsiteY3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28550 w 1642913"/>
                    <a:gd name="connsiteY1" fmla="*/ 1785937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52438 w 1652438"/>
                    <a:gd name="connsiteY0" fmla="*/ 2000250 h 2000250"/>
                    <a:gd name="connsiteX1" fmla="*/ 1028550 w 1652438"/>
                    <a:gd name="connsiteY1" fmla="*/ 1785937 h 2000250"/>
                    <a:gd name="connsiteX2" fmla="*/ 0 w 1652438"/>
                    <a:gd name="connsiteY2" fmla="*/ 55564 h 2000250"/>
                    <a:gd name="connsiteX3" fmla="*/ 31601 w 1652438"/>
                    <a:gd name="connsiteY3" fmla="*/ 0 h 2000250"/>
                    <a:gd name="connsiteX4" fmla="*/ 1652438 w 1652438"/>
                    <a:gd name="connsiteY4" fmla="*/ 2000250 h 2000250"/>
                    <a:gd name="connsiteX0" fmla="*/ 1671488 w 1671488"/>
                    <a:gd name="connsiteY0" fmla="*/ 2014538 h 2014538"/>
                    <a:gd name="connsiteX1" fmla="*/ 1028550 w 1671488"/>
                    <a:gd name="connsiteY1" fmla="*/ 1785937 h 2014538"/>
                    <a:gd name="connsiteX2" fmla="*/ 0 w 1671488"/>
                    <a:gd name="connsiteY2" fmla="*/ 55564 h 2014538"/>
                    <a:gd name="connsiteX3" fmla="*/ 31601 w 1671488"/>
                    <a:gd name="connsiteY3" fmla="*/ 0 h 2014538"/>
                    <a:gd name="connsiteX4" fmla="*/ 1671488 w 1671488"/>
                    <a:gd name="connsiteY4" fmla="*/ 2014538 h 2014538"/>
                    <a:gd name="connsiteX0" fmla="*/ 1657200 w 1657200"/>
                    <a:gd name="connsiteY0" fmla="*/ 2009776 h 2009776"/>
                    <a:gd name="connsiteX1" fmla="*/ 1028550 w 1657200"/>
                    <a:gd name="connsiteY1" fmla="*/ 1785937 h 2009776"/>
                    <a:gd name="connsiteX2" fmla="*/ 0 w 1657200"/>
                    <a:gd name="connsiteY2" fmla="*/ 55564 h 2009776"/>
                    <a:gd name="connsiteX3" fmla="*/ 31601 w 1657200"/>
                    <a:gd name="connsiteY3" fmla="*/ 0 h 2009776"/>
                    <a:gd name="connsiteX4" fmla="*/ 1657200 w 1657200"/>
                    <a:gd name="connsiteY4" fmla="*/ 2009776 h 2009776"/>
                    <a:gd name="connsiteX0" fmla="*/ 1642912 w 1642912"/>
                    <a:gd name="connsiteY0" fmla="*/ 2009776 h 2009776"/>
                    <a:gd name="connsiteX1" fmla="*/ 1014262 w 1642912"/>
                    <a:gd name="connsiteY1" fmla="*/ 1785937 h 2009776"/>
                    <a:gd name="connsiteX2" fmla="*/ 0 w 1642912"/>
                    <a:gd name="connsiteY2" fmla="*/ 65089 h 2009776"/>
                    <a:gd name="connsiteX3" fmla="*/ 17313 w 1642912"/>
                    <a:gd name="connsiteY3" fmla="*/ 0 h 2009776"/>
                    <a:gd name="connsiteX4" fmla="*/ 1642912 w 1642912"/>
                    <a:gd name="connsiteY4" fmla="*/ 2009776 h 2009776"/>
                    <a:gd name="connsiteX0" fmla="*/ 1647675 w 1647675"/>
                    <a:gd name="connsiteY0" fmla="*/ 2009776 h 2009776"/>
                    <a:gd name="connsiteX1" fmla="*/ 1019025 w 1647675"/>
                    <a:gd name="connsiteY1" fmla="*/ 1785937 h 2009776"/>
                    <a:gd name="connsiteX2" fmla="*/ 0 w 1647675"/>
                    <a:gd name="connsiteY2" fmla="*/ 74614 h 2009776"/>
                    <a:gd name="connsiteX3" fmla="*/ 22076 w 1647675"/>
                    <a:gd name="connsiteY3" fmla="*/ 0 h 2009776"/>
                    <a:gd name="connsiteX4" fmla="*/ 1647675 w 1647675"/>
                    <a:gd name="connsiteY4" fmla="*/ 2009776 h 2009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7675" h="2009776">
                      <a:moveTo>
                        <a:pt x="1647675" y="2009776"/>
                      </a:moveTo>
                      <a:lnTo>
                        <a:pt x="1019025" y="1785937"/>
                      </a:lnTo>
                      <a:cubicBezTo>
                        <a:pt x="707925" y="1234546"/>
                        <a:pt x="330150" y="621242"/>
                        <a:pt x="0" y="74614"/>
                      </a:cubicBezTo>
                      <a:lnTo>
                        <a:pt x="22076" y="0"/>
                      </a:lnTo>
                      <a:lnTo>
                        <a:pt x="1647675" y="200977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58726C47-31B5-4A9A-8CFF-A148566EB9B8}"/>
                    </a:ext>
                  </a:extLst>
                </p:cNvPr>
                <p:cNvSpPr/>
                <p:nvPr/>
              </p:nvSpPr>
              <p:spPr>
                <a:xfrm>
                  <a:off x="6249936" y="4918074"/>
                  <a:ext cx="795241" cy="565027"/>
                </a:xfrm>
                <a:custGeom>
                  <a:avLst/>
                  <a:gdLst>
                    <a:gd name="connsiteX0" fmla="*/ 889000 w 889000"/>
                    <a:gd name="connsiteY0" fmla="*/ 215900 h 622300"/>
                    <a:gd name="connsiteX1" fmla="*/ 0 w 889000"/>
                    <a:gd name="connsiteY1" fmla="*/ 622300 h 622300"/>
                    <a:gd name="connsiteX2" fmla="*/ 266700 w 889000"/>
                    <a:gd name="connsiteY2" fmla="*/ 0 h 622300"/>
                    <a:gd name="connsiteX3" fmla="*/ 889000 w 889000"/>
                    <a:gd name="connsiteY3" fmla="*/ 215900 h 622300"/>
                    <a:gd name="connsiteX0" fmla="*/ 903288 w 903288"/>
                    <a:gd name="connsiteY0" fmla="*/ 201612 h 622300"/>
                    <a:gd name="connsiteX1" fmla="*/ 0 w 903288"/>
                    <a:gd name="connsiteY1" fmla="*/ 622300 h 622300"/>
                    <a:gd name="connsiteX2" fmla="*/ 266700 w 903288"/>
                    <a:gd name="connsiteY2" fmla="*/ 0 h 622300"/>
                    <a:gd name="connsiteX3" fmla="*/ 903288 w 903288"/>
                    <a:gd name="connsiteY3" fmla="*/ 201612 h 622300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85750 w 903288"/>
                    <a:gd name="connsiteY2" fmla="*/ 0 h 636588"/>
                    <a:gd name="connsiteX3" fmla="*/ 903288 w 903288"/>
                    <a:gd name="connsiteY3" fmla="*/ 215900 h 636588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66700 w 903288"/>
                    <a:gd name="connsiteY2" fmla="*/ 0 h 636588"/>
                    <a:gd name="connsiteX3" fmla="*/ 903288 w 903288"/>
                    <a:gd name="connsiteY3" fmla="*/ 215900 h 636588"/>
                    <a:gd name="connsiteX0" fmla="*/ 850900 w 850900"/>
                    <a:gd name="connsiteY0" fmla="*/ 215900 h 622301"/>
                    <a:gd name="connsiteX1" fmla="*/ 0 w 850900"/>
                    <a:gd name="connsiteY1" fmla="*/ 622301 h 622301"/>
                    <a:gd name="connsiteX2" fmla="*/ 214312 w 850900"/>
                    <a:gd name="connsiteY2" fmla="*/ 0 h 622301"/>
                    <a:gd name="connsiteX3" fmla="*/ 850900 w 850900"/>
                    <a:gd name="connsiteY3" fmla="*/ 215900 h 622301"/>
                    <a:gd name="connsiteX0" fmla="*/ 850900 w 850900"/>
                    <a:gd name="connsiteY0" fmla="*/ 230187 h 636588"/>
                    <a:gd name="connsiteX1" fmla="*/ 0 w 850900"/>
                    <a:gd name="connsiteY1" fmla="*/ 636588 h 636588"/>
                    <a:gd name="connsiteX2" fmla="*/ 209549 w 850900"/>
                    <a:gd name="connsiteY2" fmla="*/ 0 h 636588"/>
                    <a:gd name="connsiteX3" fmla="*/ 850900 w 850900"/>
                    <a:gd name="connsiteY3" fmla="*/ 230187 h 636588"/>
                    <a:gd name="connsiteX0" fmla="*/ 803192 w 803192"/>
                    <a:gd name="connsiteY0" fmla="*/ 230187 h 525270"/>
                    <a:gd name="connsiteX1" fmla="*/ 0 w 803192"/>
                    <a:gd name="connsiteY1" fmla="*/ 525270 h 525270"/>
                    <a:gd name="connsiteX2" fmla="*/ 161841 w 803192"/>
                    <a:gd name="connsiteY2" fmla="*/ 0 h 525270"/>
                    <a:gd name="connsiteX3" fmla="*/ 803192 w 803192"/>
                    <a:gd name="connsiteY3" fmla="*/ 230187 h 525270"/>
                    <a:gd name="connsiteX0" fmla="*/ 795241 w 795241"/>
                    <a:gd name="connsiteY0" fmla="*/ 230187 h 565027"/>
                    <a:gd name="connsiteX1" fmla="*/ 0 w 795241"/>
                    <a:gd name="connsiteY1" fmla="*/ 565027 h 565027"/>
                    <a:gd name="connsiteX2" fmla="*/ 153890 w 795241"/>
                    <a:gd name="connsiteY2" fmla="*/ 0 h 565027"/>
                    <a:gd name="connsiteX3" fmla="*/ 795241 w 795241"/>
                    <a:gd name="connsiteY3" fmla="*/ 230187 h 56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5241" h="565027">
                      <a:moveTo>
                        <a:pt x="795241" y="230187"/>
                      </a:moveTo>
                      <a:lnTo>
                        <a:pt x="0" y="565027"/>
                      </a:lnTo>
                      <a:lnTo>
                        <a:pt x="153890" y="0"/>
                      </a:lnTo>
                      <a:lnTo>
                        <a:pt x="795241" y="2301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70000"/>
                        <a:lumOff val="30000"/>
                      </a:schemeClr>
                    </a:gs>
                    <a:gs pos="100000">
                      <a:schemeClr val="accent4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" name="Group 124">
                <a:extLst>
                  <a:ext uri="{FF2B5EF4-FFF2-40B4-BE49-F238E27FC236}">
                    <a16:creationId xmlns:a16="http://schemas.microsoft.com/office/drawing/2014/main" id="{5FC57DF3-1D61-4E79-A6BD-548C5D55D681}"/>
                  </a:ext>
                </a:extLst>
              </p:cNvPr>
              <p:cNvGrpSpPr/>
              <p:nvPr/>
            </p:nvGrpSpPr>
            <p:grpSpPr>
              <a:xfrm rot="20700000" flipH="1">
                <a:off x="5122482" y="5274976"/>
                <a:ext cx="570378" cy="612956"/>
                <a:chOff x="5097314" y="2786062"/>
                <a:chExt cx="2324100" cy="2697039"/>
              </a:xfrm>
            </p:grpSpPr>
            <p:sp>
              <p:nvSpPr>
                <p:cNvPr id="24" name="Freeform 3">
                  <a:extLst>
                    <a:ext uri="{FF2B5EF4-FFF2-40B4-BE49-F238E27FC236}">
                      <a16:creationId xmlns:a16="http://schemas.microsoft.com/office/drawing/2014/main" id="{D8D0C81B-21F7-4F5A-A83B-0794BCFC1D1B}"/>
                    </a:ext>
                  </a:extLst>
                </p:cNvPr>
                <p:cNvSpPr/>
                <p:nvPr/>
              </p:nvSpPr>
              <p:spPr>
                <a:xfrm>
                  <a:off x="5397351" y="2786062"/>
                  <a:ext cx="2024063" cy="2363788"/>
                </a:xfrm>
                <a:custGeom>
                  <a:avLst/>
                  <a:gdLst>
                    <a:gd name="connsiteX0" fmla="*/ 6096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09600 w 2057400"/>
                    <a:gd name="connsiteY4" fmla="*/ 0 h 2349500"/>
                    <a:gd name="connsiteX0" fmla="*/ 647700 w 2057400"/>
                    <a:gd name="connsiteY0" fmla="*/ 0 h 2349500"/>
                    <a:gd name="connsiteX1" fmla="*/ 0 w 2057400"/>
                    <a:gd name="connsiteY1" fmla="*/ 330200 h 2349500"/>
                    <a:gd name="connsiteX2" fmla="*/ 1701800 w 2057400"/>
                    <a:gd name="connsiteY2" fmla="*/ 2349500 h 2349500"/>
                    <a:gd name="connsiteX3" fmla="*/ 2057400 w 2057400"/>
                    <a:gd name="connsiteY3" fmla="*/ 1625600 h 2349500"/>
                    <a:gd name="connsiteX4" fmla="*/ 647700 w 2057400"/>
                    <a:gd name="connsiteY4" fmla="*/ 0 h 2349500"/>
                    <a:gd name="connsiteX0" fmla="*/ 657225 w 2057400"/>
                    <a:gd name="connsiteY0" fmla="*/ 0 h 2363788"/>
                    <a:gd name="connsiteX1" fmla="*/ 0 w 2057400"/>
                    <a:gd name="connsiteY1" fmla="*/ 344488 h 2363788"/>
                    <a:gd name="connsiteX2" fmla="*/ 1701800 w 2057400"/>
                    <a:gd name="connsiteY2" fmla="*/ 2363788 h 2363788"/>
                    <a:gd name="connsiteX3" fmla="*/ 2057400 w 2057400"/>
                    <a:gd name="connsiteY3" fmla="*/ 1639888 h 2363788"/>
                    <a:gd name="connsiteX4" fmla="*/ 657225 w 2057400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701800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57225 w 2066925"/>
                    <a:gd name="connsiteY0" fmla="*/ 0 h 2363788"/>
                    <a:gd name="connsiteX1" fmla="*/ 0 w 2066925"/>
                    <a:gd name="connsiteY1" fmla="*/ 344488 h 2363788"/>
                    <a:gd name="connsiteX2" fmla="*/ 1677987 w 2066925"/>
                    <a:gd name="connsiteY2" fmla="*/ 2363788 h 2363788"/>
                    <a:gd name="connsiteX3" fmla="*/ 2066925 w 2066925"/>
                    <a:gd name="connsiteY3" fmla="*/ 1601788 h 2363788"/>
                    <a:gd name="connsiteX4" fmla="*/ 657225 w 2066925"/>
                    <a:gd name="connsiteY4" fmla="*/ 0 h 2363788"/>
                    <a:gd name="connsiteX0" fmla="*/ 614363 w 2024063"/>
                    <a:gd name="connsiteY0" fmla="*/ 0 h 2363788"/>
                    <a:gd name="connsiteX1" fmla="*/ 0 w 2024063"/>
                    <a:gd name="connsiteY1" fmla="*/ 354013 h 2363788"/>
                    <a:gd name="connsiteX2" fmla="*/ 1635125 w 2024063"/>
                    <a:gd name="connsiteY2" fmla="*/ 2363788 h 2363788"/>
                    <a:gd name="connsiteX3" fmla="*/ 2024063 w 2024063"/>
                    <a:gd name="connsiteY3" fmla="*/ 1601788 h 2363788"/>
                    <a:gd name="connsiteX4" fmla="*/ 614363 w 2024063"/>
                    <a:gd name="connsiteY4" fmla="*/ 0 h 2363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4063" h="2363788">
                      <a:moveTo>
                        <a:pt x="614363" y="0"/>
                      </a:moveTo>
                      <a:lnTo>
                        <a:pt x="0" y="354013"/>
                      </a:lnTo>
                      <a:lnTo>
                        <a:pt x="1635125" y="2363788"/>
                      </a:lnTo>
                      <a:lnTo>
                        <a:pt x="2024063" y="1601788"/>
                      </a:lnTo>
                      <a:lnTo>
                        <a:pt x="61436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C9EE0D00-DE53-49EC-A720-B977C451AEF0}"/>
                    </a:ext>
                  </a:extLst>
                </p:cNvPr>
                <p:cNvSpPr/>
                <p:nvPr/>
              </p:nvSpPr>
              <p:spPr>
                <a:xfrm>
                  <a:off x="5097314" y="3203575"/>
                  <a:ext cx="1323975" cy="2262036"/>
                </a:xfrm>
                <a:custGeom>
                  <a:avLst/>
                  <a:gdLst>
                    <a:gd name="connsiteX0" fmla="*/ 317500 w 1333500"/>
                    <a:gd name="connsiteY0" fmla="*/ 0 h 2463800"/>
                    <a:gd name="connsiteX1" fmla="*/ 0 w 1333500"/>
                    <a:gd name="connsiteY1" fmla="*/ 165100 h 2463800"/>
                    <a:gd name="connsiteX2" fmla="*/ 1104900 w 1333500"/>
                    <a:gd name="connsiteY2" fmla="*/ 2463800 h 2463800"/>
                    <a:gd name="connsiteX3" fmla="*/ 1333500 w 1333500"/>
                    <a:gd name="connsiteY3" fmla="*/ 1689100 h 2463800"/>
                    <a:gd name="connsiteX4" fmla="*/ 317500 w 1333500"/>
                    <a:gd name="connsiteY4" fmla="*/ 0 h 2463800"/>
                    <a:gd name="connsiteX0" fmla="*/ 331788 w 1333500"/>
                    <a:gd name="connsiteY0" fmla="*/ 0 h 2416175"/>
                    <a:gd name="connsiteX1" fmla="*/ 0 w 1333500"/>
                    <a:gd name="connsiteY1" fmla="*/ 117475 h 2416175"/>
                    <a:gd name="connsiteX2" fmla="*/ 1104900 w 1333500"/>
                    <a:gd name="connsiteY2" fmla="*/ 2416175 h 2416175"/>
                    <a:gd name="connsiteX3" fmla="*/ 1333500 w 1333500"/>
                    <a:gd name="connsiteY3" fmla="*/ 1641475 h 2416175"/>
                    <a:gd name="connsiteX4" fmla="*/ 331788 w 1333500"/>
                    <a:gd name="connsiteY4" fmla="*/ 0 h 2416175"/>
                    <a:gd name="connsiteX0" fmla="*/ 331788 w 1362075"/>
                    <a:gd name="connsiteY0" fmla="*/ 0 h 2416175"/>
                    <a:gd name="connsiteX1" fmla="*/ 0 w 1362075"/>
                    <a:gd name="connsiteY1" fmla="*/ 117475 h 2416175"/>
                    <a:gd name="connsiteX2" fmla="*/ 1104900 w 1362075"/>
                    <a:gd name="connsiteY2" fmla="*/ 2416175 h 2416175"/>
                    <a:gd name="connsiteX3" fmla="*/ 1362075 w 1362075"/>
                    <a:gd name="connsiteY3" fmla="*/ 1736725 h 2416175"/>
                    <a:gd name="connsiteX4" fmla="*/ 331788 w 1362075"/>
                    <a:gd name="connsiteY4" fmla="*/ 0 h 2416175"/>
                    <a:gd name="connsiteX0" fmla="*/ 331788 w 1381125"/>
                    <a:gd name="connsiteY0" fmla="*/ 0 h 2416175"/>
                    <a:gd name="connsiteX1" fmla="*/ 0 w 1381125"/>
                    <a:gd name="connsiteY1" fmla="*/ 117475 h 2416175"/>
                    <a:gd name="connsiteX2" fmla="*/ 1104900 w 1381125"/>
                    <a:gd name="connsiteY2" fmla="*/ 2416175 h 2416175"/>
                    <a:gd name="connsiteX3" fmla="*/ 1381125 w 1381125"/>
                    <a:gd name="connsiteY3" fmla="*/ 1722437 h 2416175"/>
                    <a:gd name="connsiteX4" fmla="*/ 331788 w 1381125"/>
                    <a:gd name="connsiteY4" fmla="*/ 0 h 2416175"/>
                    <a:gd name="connsiteX0" fmla="*/ 331788 w 1381125"/>
                    <a:gd name="connsiteY0" fmla="*/ 0 h 2349500"/>
                    <a:gd name="connsiteX1" fmla="*/ 0 w 1381125"/>
                    <a:gd name="connsiteY1" fmla="*/ 117475 h 2349500"/>
                    <a:gd name="connsiteX2" fmla="*/ 1152525 w 1381125"/>
                    <a:gd name="connsiteY2" fmla="*/ 2349500 h 2349500"/>
                    <a:gd name="connsiteX3" fmla="*/ 1381125 w 1381125"/>
                    <a:gd name="connsiteY3" fmla="*/ 1722437 h 2349500"/>
                    <a:gd name="connsiteX4" fmla="*/ 331788 w 1381125"/>
                    <a:gd name="connsiteY4" fmla="*/ 0 h 2349500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4900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33500"/>
                    <a:gd name="connsiteY0" fmla="*/ 0 h 2335212"/>
                    <a:gd name="connsiteX1" fmla="*/ 0 w 1333500"/>
                    <a:gd name="connsiteY1" fmla="*/ 117475 h 2335212"/>
                    <a:gd name="connsiteX2" fmla="*/ 1109663 w 1333500"/>
                    <a:gd name="connsiteY2" fmla="*/ 2335212 h 2335212"/>
                    <a:gd name="connsiteX3" fmla="*/ 1333500 w 1333500"/>
                    <a:gd name="connsiteY3" fmla="*/ 1722437 h 2335212"/>
                    <a:gd name="connsiteX4" fmla="*/ 284163 w 1333500"/>
                    <a:gd name="connsiteY4" fmla="*/ 0 h 2335212"/>
                    <a:gd name="connsiteX0" fmla="*/ 284163 w 1333500"/>
                    <a:gd name="connsiteY0" fmla="*/ 0 h 2349500"/>
                    <a:gd name="connsiteX1" fmla="*/ 0 w 1333500"/>
                    <a:gd name="connsiteY1" fmla="*/ 117475 h 2349500"/>
                    <a:gd name="connsiteX2" fmla="*/ 1109663 w 1333500"/>
                    <a:gd name="connsiteY2" fmla="*/ 2349500 h 2349500"/>
                    <a:gd name="connsiteX3" fmla="*/ 1333500 w 1333500"/>
                    <a:gd name="connsiteY3" fmla="*/ 1722437 h 2349500"/>
                    <a:gd name="connsiteX4" fmla="*/ 284163 w 1333500"/>
                    <a:gd name="connsiteY4" fmla="*/ 0 h 2349500"/>
                    <a:gd name="connsiteX0" fmla="*/ 284163 w 1323975"/>
                    <a:gd name="connsiteY0" fmla="*/ 0 h 2349500"/>
                    <a:gd name="connsiteX1" fmla="*/ 0 w 1323975"/>
                    <a:gd name="connsiteY1" fmla="*/ 117475 h 2349500"/>
                    <a:gd name="connsiteX2" fmla="*/ 1109663 w 1323975"/>
                    <a:gd name="connsiteY2" fmla="*/ 2349500 h 2349500"/>
                    <a:gd name="connsiteX3" fmla="*/ 1323975 w 1323975"/>
                    <a:gd name="connsiteY3" fmla="*/ 1727199 h 2349500"/>
                    <a:gd name="connsiteX4" fmla="*/ 284163 w 1323975"/>
                    <a:gd name="connsiteY4" fmla="*/ 0 h 2349500"/>
                    <a:gd name="connsiteX0" fmla="*/ 284163 w 1323975"/>
                    <a:gd name="connsiteY0" fmla="*/ 0 h 2262036"/>
                    <a:gd name="connsiteX1" fmla="*/ 0 w 1323975"/>
                    <a:gd name="connsiteY1" fmla="*/ 117475 h 2262036"/>
                    <a:gd name="connsiteX2" fmla="*/ 1157371 w 1323975"/>
                    <a:gd name="connsiteY2" fmla="*/ 2262036 h 2262036"/>
                    <a:gd name="connsiteX3" fmla="*/ 1323975 w 1323975"/>
                    <a:gd name="connsiteY3" fmla="*/ 1727199 h 2262036"/>
                    <a:gd name="connsiteX4" fmla="*/ 284163 w 1323975"/>
                    <a:gd name="connsiteY4" fmla="*/ 0 h 2262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3975" h="2262036">
                      <a:moveTo>
                        <a:pt x="284163" y="0"/>
                      </a:moveTo>
                      <a:lnTo>
                        <a:pt x="0" y="117475"/>
                      </a:lnTo>
                      <a:lnTo>
                        <a:pt x="1157371" y="2262036"/>
                      </a:lnTo>
                      <a:lnTo>
                        <a:pt x="1323975" y="1727199"/>
                      </a:lnTo>
                      <a:lnTo>
                        <a:pt x="2841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B4DB974D-14EF-4B2B-B7A8-9E4922F4D2D9}"/>
                    </a:ext>
                  </a:extLst>
                </p:cNvPr>
                <p:cNvSpPr/>
                <p:nvPr/>
              </p:nvSpPr>
              <p:spPr>
                <a:xfrm>
                  <a:off x="5377343" y="3140332"/>
                  <a:ext cx="1655202" cy="2009778"/>
                </a:xfrm>
                <a:custGeom>
                  <a:avLst/>
                  <a:gdLst>
                    <a:gd name="connsiteX0" fmla="*/ 1625600 w 1625600"/>
                    <a:gd name="connsiteY0" fmla="*/ 1981200 h 1981200"/>
                    <a:gd name="connsiteX1" fmla="*/ 1016000 w 1625600"/>
                    <a:gd name="connsiteY1" fmla="*/ 1752600 h 1981200"/>
                    <a:gd name="connsiteX2" fmla="*/ 0 w 1625600"/>
                    <a:gd name="connsiteY2" fmla="*/ 0 h 1981200"/>
                    <a:gd name="connsiteX3" fmla="*/ 1625600 w 1625600"/>
                    <a:gd name="connsiteY3" fmla="*/ 1981200 h 1981200"/>
                    <a:gd name="connsiteX0" fmla="*/ 1611312 w 1611312"/>
                    <a:gd name="connsiteY0" fmla="*/ 2009775 h 2009775"/>
                    <a:gd name="connsiteX1" fmla="*/ 1001712 w 1611312"/>
                    <a:gd name="connsiteY1" fmla="*/ 1781175 h 2009775"/>
                    <a:gd name="connsiteX2" fmla="*/ 0 w 1611312"/>
                    <a:gd name="connsiteY2" fmla="*/ 0 h 2009775"/>
                    <a:gd name="connsiteX3" fmla="*/ 1611312 w 1611312"/>
                    <a:gd name="connsiteY3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33313 w 1642913"/>
                    <a:gd name="connsiteY1" fmla="*/ 1781175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42913 w 1642913"/>
                    <a:gd name="connsiteY0" fmla="*/ 2009775 h 2009775"/>
                    <a:gd name="connsiteX1" fmla="*/ 1028550 w 1642913"/>
                    <a:gd name="connsiteY1" fmla="*/ 1785937 h 2009775"/>
                    <a:gd name="connsiteX2" fmla="*/ 0 w 1642913"/>
                    <a:gd name="connsiteY2" fmla="*/ 55564 h 2009775"/>
                    <a:gd name="connsiteX3" fmla="*/ 31601 w 1642913"/>
                    <a:gd name="connsiteY3" fmla="*/ 0 h 2009775"/>
                    <a:gd name="connsiteX4" fmla="*/ 1642913 w 1642913"/>
                    <a:gd name="connsiteY4" fmla="*/ 2009775 h 2009775"/>
                    <a:gd name="connsiteX0" fmla="*/ 1652438 w 1652438"/>
                    <a:gd name="connsiteY0" fmla="*/ 2000250 h 2000250"/>
                    <a:gd name="connsiteX1" fmla="*/ 1028550 w 1652438"/>
                    <a:gd name="connsiteY1" fmla="*/ 1785937 h 2000250"/>
                    <a:gd name="connsiteX2" fmla="*/ 0 w 1652438"/>
                    <a:gd name="connsiteY2" fmla="*/ 55564 h 2000250"/>
                    <a:gd name="connsiteX3" fmla="*/ 31601 w 1652438"/>
                    <a:gd name="connsiteY3" fmla="*/ 0 h 2000250"/>
                    <a:gd name="connsiteX4" fmla="*/ 1652438 w 1652438"/>
                    <a:gd name="connsiteY4" fmla="*/ 2000250 h 2000250"/>
                    <a:gd name="connsiteX0" fmla="*/ 1671488 w 1671488"/>
                    <a:gd name="connsiteY0" fmla="*/ 2014538 h 2014538"/>
                    <a:gd name="connsiteX1" fmla="*/ 1028550 w 1671488"/>
                    <a:gd name="connsiteY1" fmla="*/ 1785937 h 2014538"/>
                    <a:gd name="connsiteX2" fmla="*/ 0 w 1671488"/>
                    <a:gd name="connsiteY2" fmla="*/ 55564 h 2014538"/>
                    <a:gd name="connsiteX3" fmla="*/ 31601 w 1671488"/>
                    <a:gd name="connsiteY3" fmla="*/ 0 h 2014538"/>
                    <a:gd name="connsiteX4" fmla="*/ 1671488 w 1671488"/>
                    <a:gd name="connsiteY4" fmla="*/ 2014538 h 2014538"/>
                    <a:gd name="connsiteX0" fmla="*/ 1657200 w 1657200"/>
                    <a:gd name="connsiteY0" fmla="*/ 2009776 h 2009776"/>
                    <a:gd name="connsiteX1" fmla="*/ 1028550 w 1657200"/>
                    <a:gd name="connsiteY1" fmla="*/ 1785937 h 2009776"/>
                    <a:gd name="connsiteX2" fmla="*/ 0 w 1657200"/>
                    <a:gd name="connsiteY2" fmla="*/ 55564 h 2009776"/>
                    <a:gd name="connsiteX3" fmla="*/ 31601 w 1657200"/>
                    <a:gd name="connsiteY3" fmla="*/ 0 h 2009776"/>
                    <a:gd name="connsiteX4" fmla="*/ 1657200 w 1657200"/>
                    <a:gd name="connsiteY4" fmla="*/ 2009776 h 2009776"/>
                    <a:gd name="connsiteX0" fmla="*/ 1642912 w 1642912"/>
                    <a:gd name="connsiteY0" fmla="*/ 2009776 h 2009776"/>
                    <a:gd name="connsiteX1" fmla="*/ 1014262 w 1642912"/>
                    <a:gd name="connsiteY1" fmla="*/ 1785937 h 2009776"/>
                    <a:gd name="connsiteX2" fmla="*/ 0 w 1642912"/>
                    <a:gd name="connsiteY2" fmla="*/ 65089 h 2009776"/>
                    <a:gd name="connsiteX3" fmla="*/ 17313 w 1642912"/>
                    <a:gd name="connsiteY3" fmla="*/ 0 h 2009776"/>
                    <a:gd name="connsiteX4" fmla="*/ 1642912 w 1642912"/>
                    <a:gd name="connsiteY4" fmla="*/ 2009776 h 2009776"/>
                    <a:gd name="connsiteX0" fmla="*/ 1647675 w 1647675"/>
                    <a:gd name="connsiteY0" fmla="*/ 2009776 h 2009776"/>
                    <a:gd name="connsiteX1" fmla="*/ 1019025 w 1647675"/>
                    <a:gd name="connsiteY1" fmla="*/ 1785937 h 2009776"/>
                    <a:gd name="connsiteX2" fmla="*/ 0 w 1647675"/>
                    <a:gd name="connsiteY2" fmla="*/ 74614 h 2009776"/>
                    <a:gd name="connsiteX3" fmla="*/ 22076 w 1647675"/>
                    <a:gd name="connsiteY3" fmla="*/ 0 h 2009776"/>
                    <a:gd name="connsiteX4" fmla="*/ 1647675 w 1647675"/>
                    <a:gd name="connsiteY4" fmla="*/ 2009776 h 2009776"/>
                    <a:gd name="connsiteX0" fmla="*/ 1655200 w 1655200"/>
                    <a:gd name="connsiteY0" fmla="*/ 2009776 h 2009776"/>
                    <a:gd name="connsiteX1" fmla="*/ 1026550 w 1655200"/>
                    <a:gd name="connsiteY1" fmla="*/ 1785937 h 2009776"/>
                    <a:gd name="connsiteX2" fmla="*/ 0 w 1655200"/>
                    <a:gd name="connsiteY2" fmla="*/ 74613 h 2009776"/>
                    <a:gd name="connsiteX3" fmla="*/ 29601 w 1655200"/>
                    <a:gd name="connsiteY3" fmla="*/ 0 h 2009776"/>
                    <a:gd name="connsiteX4" fmla="*/ 1655200 w 1655200"/>
                    <a:gd name="connsiteY4" fmla="*/ 2009776 h 2009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200" h="2009776">
                      <a:moveTo>
                        <a:pt x="1655200" y="2009776"/>
                      </a:moveTo>
                      <a:lnTo>
                        <a:pt x="1026550" y="1785937"/>
                      </a:lnTo>
                      <a:cubicBezTo>
                        <a:pt x="715450" y="1234546"/>
                        <a:pt x="330150" y="621241"/>
                        <a:pt x="0" y="74613"/>
                      </a:cubicBezTo>
                      <a:lnTo>
                        <a:pt x="29601" y="0"/>
                      </a:lnTo>
                      <a:lnTo>
                        <a:pt x="1655200" y="2009776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A48B3BBB-7BE4-4AEA-AA81-1BBBE03745AD}"/>
                    </a:ext>
                  </a:extLst>
                </p:cNvPr>
                <p:cNvSpPr/>
                <p:nvPr/>
              </p:nvSpPr>
              <p:spPr>
                <a:xfrm>
                  <a:off x="6249936" y="4918074"/>
                  <a:ext cx="795241" cy="565027"/>
                </a:xfrm>
                <a:custGeom>
                  <a:avLst/>
                  <a:gdLst>
                    <a:gd name="connsiteX0" fmla="*/ 889000 w 889000"/>
                    <a:gd name="connsiteY0" fmla="*/ 215900 h 622300"/>
                    <a:gd name="connsiteX1" fmla="*/ 0 w 889000"/>
                    <a:gd name="connsiteY1" fmla="*/ 622300 h 622300"/>
                    <a:gd name="connsiteX2" fmla="*/ 266700 w 889000"/>
                    <a:gd name="connsiteY2" fmla="*/ 0 h 622300"/>
                    <a:gd name="connsiteX3" fmla="*/ 889000 w 889000"/>
                    <a:gd name="connsiteY3" fmla="*/ 215900 h 622300"/>
                    <a:gd name="connsiteX0" fmla="*/ 903288 w 903288"/>
                    <a:gd name="connsiteY0" fmla="*/ 201612 h 622300"/>
                    <a:gd name="connsiteX1" fmla="*/ 0 w 903288"/>
                    <a:gd name="connsiteY1" fmla="*/ 622300 h 622300"/>
                    <a:gd name="connsiteX2" fmla="*/ 266700 w 903288"/>
                    <a:gd name="connsiteY2" fmla="*/ 0 h 622300"/>
                    <a:gd name="connsiteX3" fmla="*/ 903288 w 903288"/>
                    <a:gd name="connsiteY3" fmla="*/ 201612 h 622300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85750 w 903288"/>
                    <a:gd name="connsiteY2" fmla="*/ 0 h 636588"/>
                    <a:gd name="connsiteX3" fmla="*/ 903288 w 903288"/>
                    <a:gd name="connsiteY3" fmla="*/ 215900 h 636588"/>
                    <a:gd name="connsiteX0" fmla="*/ 903288 w 903288"/>
                    <a:gd name="connsiteY0" fmla="*/ 215900 h 636588"/>
                    <a:gd name="connsiteX1" fmla="*/ 0 w 903288"/>
                    <a:gd name="connsiteY1" fmla="*/ 636588 h 636588"/>
                    <a:gd name="connsiteX2" fmla="*/ 266700 w 903288"/>
                    <a:gd name="connsiteY2" fmla="*/ 0 h 636588"/>
                    <a:gd name="connsiteX3" fmla="*/ 903288 w 903288"/>
                    <a:gd name="connsiteY3" fmla="*/ 215900 h 636588"/>
                    <a:gd name="connsiteX0" fmla="*/ 850900 w 850900"/>
                    <a:gd name="connsiteY0" fmla="*/ 215900 h 622301"/>
                    <a:gd name="connsiteX1" fmla="*/ 0 w 850900"/>
                    <a:gd name="connsiteY1" fmla="*/ 622301 h 622301"/>
                    <a:gd name="connsiteX2" fmla="*/ 214312 w 850900"/>
                    <a:gd name="connsiteY2" fmla="*/ 0 h 622301"/>
                    <a:gd name="connsiteX3" fmla="*/ 850900 w 850900"/>
                    <a:gd name="connsiteY3" fmla="*/ 215900 h 622301"/>
                    <a:gd name="connsiteX0" fmla="*/ 850900 w 850900"/>
                    <a:gd name="connsiteY0" fmla="*/ 230187 h 636588"/>
                    <a:gd name="connsiteX1" fmla="*/ 0 w 850900"/>
                    <a:gd name="connsiteY1" fmla="*/ 636588 h 636588"/>
                    <a:gd name="connsiteX2" fmla="*/ 209549 w 850900"/>
                    <a:gd name="connsiteY2" fmla="*/ 0 h 636588"/>
                    <a:gd name="connsiteX3" fmla="*/ 850900 w 850900"/>
                    <a:gd name="connsiteY3" fmla="*/ 230187 h 636588"/>
                    <a:gd name="connsiteX0" fmla="*/ 803192 w 803192"/>
                    <a:gd name="connsiteY0" fmla="*/ 230187 h 525270"/>
                    <a:gd name="connsiteX1" fmla="*/ 0 w 803192"/>
                    <a:gd name="connsiteY1" fmla="*/ 525270 h 525270"/>
                    <a:gd name="connsiteX2" fmla="*/ 161841 w 803192"/>
                    <a:gd name="connsiteY2" fmla="*/ 0 h 525270"/>
                    <a:gd name="connsiteX3" fmla="*/ 803192 w 803192"/>
                    <a:gd name="connsiteY3" fmla="*/ 230187 h 525270"/>
                    <a:gd name="connsiteX0" fmla="*/ 795241 w 795241"/>
                    <a:gd name="connsiteY0" fmla="*/ 230187 h 565027"/>
                    <a:gd name="connsiteX1" fmla="*/ 0 w 795241"/>
                    <a:gd name="connsiteY1" fmla="*/ 565027 h 565027"/>
                    <a:gd name="connsiteX2" fmla="*/ 153890 w 795241"/>
                    <a:gd name="connsiteY2" fmla="*/ 0 h 565027"/>
                    <a:gd name="connsiteX3" fmla="*/ 795241 w 795241"/>
                    <a:gd name="connsiteY3" fmla="*/ 230187 h 56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5241" h="565027">
                      <a:moveTo>
                        <a:pt x="795241" y="230187"/>
                      </a:moveTo>
                      <a:lnTo>
                        <a:pt x="0" y="565027"/>
                      </a:lnTo>
                      <a:lnTo>
                        <a:pt x="153890" y="0"/>
                      </a:lnTo>
                      <a:lnTo>
                        <a:pt x="795241" y="2301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4" name="Group 125">
                <a:extLst>
                  <a:ext uri="{FF2B5EF4-FFF2-40B4-BE49-F238E27FC236}">
                    <a16:creationId xmlns:a16="http://schemas.microsoft.com/office/drawing/2014/main" id="{13159D58-CA6A-4C3B-A72F-F0FD28120796}"/>
                  </a:ext>
                </a:extLst>
              </p:cNvPr>
              <p:cNvGrpSpPr/>
              <p:nvPr/>
            </p:nvGrpSpPr>
            <p:grpSpPr>
              <a:xfrm rot="20700000">
                <a:off x="5386681" y="5106908"/>
                <a:ext cx="225924" cy="216855"/>
                <a:chOff x="3581400" y="2673588"/>
                <a:chExt cx="326146" cy="313057"/>
              </a:xfrm>
            </p:grpSpPr>
            <p:sp>
              <p:nvSpPr>
                <p:cNvPr id="20" name="Freeform 72">
                  <a:extLst>
                    <a:ext uri="{FF2B5EF4-FFF2-40B4-BE49-F238E27FC236}">
                      <a16:creationId xmlns:a16="http://schemas.microsoft.com/office/drawing/2014/main" id="{C7BB8B16-6313-4ABF-B4EF-568B359B339A}"/>
                    </a:ext>
                  </a:extLst>
                </p:cNvPr>
                <p:cNvSpPr/>
                <p:nvPr/>
              </p:nvSpPr>
              <p:spPr>
                <a:xfrm flipH="1">
                  <a:off x="3649099" y="2687506"/>
                  <a:ext cx="160222" cy="299139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51535 w 351536"/>
                    <a:gd name="connsiteY0" fmla="*/ 721730 h 721729"/>
                    <a:gd name="connsiteX1" fmla="*/ 17957 w 351536"/>
                    <a:gd name="connsiteY1" fmla="*/ 97623 h 721729"/>
                    <a:gd name="connsiteX2" fmla="*/ 42955 w 351536"/>
                    <a:gd name="connsiteY2" fmla="*/ 1 h 721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1536" h="721729">
                      <a:moveTo>
                        <a:pt x="351535" y="721730"/>
                      </a:moveTo>
                      <a:cubicBezTo>
                        <a:pt x="116971" y="283082"/>
                        <a:pt x="61689" y="231470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: Shape 132">
                  <a:extLst>
                    <a:ext uri="{FF2B5EF4-FFF2-40B4-BE49-F238E27FC236}">
                      <a16:creationId xmlns:a16="http://schemas.microsoft.com/office/drawing/2014/main" id="{10E1D36C-3655-4D45-9D04-FD9DFFF095D4}"/>
                    </a:ext>
                  </a:extLst>
                </p:cNvPr>
                <p:cNvSpPr/>
                <p:nvPr/>
              </p:nvSpPr>
              <p:spPr>
                <a:xfrm>
                  <a:off x="3581400" y="2815426"/>
                  <a:ext cx="86519" cy="127801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0" fmla="*/ 0 w 86519"/>
                    <a:gd name="connsiteY0" fmla="*/ 127801 h 127801"/>
                    <a:gd name="connsiteX1" fmla="*/ 86519 w 86519"/>
                    <a:gd name="connsiteY1" fmla="*/ 0 h 127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519" h="127801">
                      <a:moveTo>
                        <a:pt x="0" y="127801"/>
                      </a:moveTo>
                      <a:lnTo>
                        <a:pt x="86519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D738B411-9545-4667-948A-8290BCC2E049}"/>
                    </a:ext>
                  </a:extLst>
                </p:cNvPr>
                <p:cNvSpPr/>
                <p:nvPr/>
              </p:nvSpPr>
              <p:spPr>
                <a:xfrm flipH="1">
                  <a:off x="3759100" y="2673588"/>
                  <a:ext cx="148446" cy="288258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57596 w 357596"/>
                    <a:gd name="connsiteY0" fmla="*/ 768612 h 768612"/>
                    <a:gd name="connsiteX1" fmla="*/ 17959 w 357596"/>
                    <a:gd name="connsiteY1" fmla="*/ 97623 h 768612"/>
                    <a:gd name="connsiteX2" fmla="*/ 42957 w 357596"/>
                    <a:gd name="connsiteY2" fmla="*/ 1 h 768612"/>
                    <a:gd name="connsiteX0" fmla="*/ 325699 w 325699"/>
                    <a:gd name="connsiteY0" fmla="*/ 695475 h 695475"/>
                    <a:gd name="connsiteX1" fmla="*/ 17957 w 325699"/>
                    <a:gd name="connsiteY1" fmla="*/ 97623 h 695475"/>
                    <a:gd name="connsiteX2" fmla="*/ 42955 w 325699"/>
                    <a:gd name="connsiteY2" fmla="*/ 1 h 695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5699" h="695475">
                      <a:moveTo>
                        <a:pt x="325699" y="695475"/>
                      </a:moveTo>
                      <a:cubicBezTo>
                        <a:pt x="91135" y="256827"/>
                        <a:pt x="61689" y="231470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23" name="Freeform: Shape 134">
                  <a:extLst>
                    <a:ext uri="{FF2B5EF4-FFF2-40B4-BE49-F238E27FC236}">
                      <a16:creationId xmlns:a16="http://schemas.microsoft.com/office/drawing/2014/main" id="{3C280CF5-B0AA-4F53-B47D-89037922BC8C}"/>
                    </a:ext>
                  </a:extLst>
                </p:cNvPr>
                <p:cNvSpPr/>
                <p:nvPr/>
              </p:nvSpPr>
              <p:spPr>
                <a:xfrm>
                  <a:off x="3705222" y="2792900"/>
                  <a:ext cx="90688" cy="145709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80961"/>
                    <a:gd name="connsiteY0" fmla="*/ 133350 h 133350"/>
                    <a:gd name="connsiteX1" fmla="*/ 80961 w 80961"/>
                    <a:gd name="connsiteY1" fmla="*/ 0 h 133350"/>
                    <a:gd name="connsiteX2" fmla="*/ 80961 w 80961"/>
                    <a:gd name="connsiteY2" fmla="*/ 0 h 133350"/>
                    <a:gd name="connsiteX0" fmla="*/ 0 w 90687"/>
                    <a:gd name="connsiteY0" fmla="*/ 145710 h 145710"/>
                    <a:gd name="connsiteX1" fmla="*/ 80961 w 90687"/>
                    <a:gd name="connsiteY1" fmla="*/ 12360 h 145710"/>
                    <a:gd name="connsiteX2" fmla="*/ 90687 w 90687"/>
                    <a:gd name="connsiteY2" fmla="*/ 0 h 145710"/>
                    <a:gd name="connsiteX0" fmla="*/ 0 w 80961"/>
                    <a:gd name="connsiteY0" fmla="*/ 133350 h 133350"/>
                    <a:gd name="connsiteX1" fmla="*/ 80961 w 80961"/>
                    <a:gd name="connsiteY1" fmla="*/ 0 h 133350"/>
                    <a:gd name="connsiteX0" fmla="*/ 0 w 90687"/>
                    <a:gd name="connsiteY0" fmla="*/ 145709 h 145709"/>
                    <a:gd name="connsiteX1" fmla="*/ 90687 w 90687"/>
                    <a:gd name="connsiteY1" fmla="*/ 0 h 145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687" h="145709">
                      <a:moveTo>
                        <a:pt x="0" y="145709"/>
                      </a:moveTo>
                      <a:lnTo>
                        <a:pt x="90687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26">
                <a:extLst>
                  <a:ext uri="{FF2B5EF4-FFF2-40B4-BE49-F238E27FC236}">
                    <a16:creationId xmlns:a16="http://schemas.microsoft.com/office/drawing/2014/main" id="{38AE7CD7-EE36-4F73-97C2-B7EAE2C574EF}"/>
                  </a:ext>
                </a:extLst>
              </p:cNvPr>
              <p:cNvGrpSpPr/>
              <p:nvPr/>
            </p:nvGrpSpPr>
            <p:grpSpPr>
              <a:xfrm rot="20700000">
                <a:off x="5557237" y="5053799"/>
                <a:ext cx="187513" cy="383028"/>
                <a:chOff x="3699294" y="2515377"/>
                <a:chExt cx="270698" cy="552949"/>
              </a:xfrm>
            </p:grpSpPr>
            <p:sp>
              <p:nvSpPr>
                <p:cNvPr id="16" name="Freeform 72">
                  <a:extLst>
                    <a:ext uri="{FF2B5EF4-FFF2-40B4-BE49-F238E27FC236}">
                      <a16:creationId xmlns:a16="http://schemas.microsoft.com/office/drawing/2014/main" id="{59035593-9BBE-4D9F-9699-D8075BD8DDB8}"/>
                    </a:ext>
                  </a:extLst>
                </p:cNvPr>
                <p:cNvSpPr/>
                <p:nvPr/>
              </p:nvSpPr>
              <p:spPr>
                <a:xfrm flipH="1">
                  <a:off x="3728097" y="2520307"/>
                  <a:ext cx="177673" cy="357681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15799 w 315799"/>
                    <a:gd name="connsiteY0" fmla="*/ 693925 h 693925"/>
                    <a:gd name="connsiteX1" fmla="*/ 17959 w 315799"/>
                    <a:gd name="connsiteY1" fmla="*/ 97623 h 693925"/>
                    <a:gd name="connsiteX2" fmla="*/ 42957 w 315799"/>
                    <a:gd name="connsiteY2" fmla="*/ 1 h 693925"/>
                    <a:gd name="connsiteX0" fmla="*/ 389824 w 389824"/>
                    <a:gd name="connsiteY0" fmla="*/ 862971 h 862970"/>
                    <a:gd name="connsiteX1" fmla="*/ 17957 w 389824"/>
                    <a:gd name="connsiteY1" fmla="*/ 97623 h 862970"/>
                    <a:gd name="connsiteX2" fmla="*/ 42955 w 389824"/>
                    <a:gd name="connsiteY2" fmla="*/ 1 h 86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9824" h="862970">
                      <a:moveTo>
                        <a:pt x="389824" y="862971"/>
                      </a:moveTo>
                      <a:cubicBezTo>
                        <a:pt x="155260" y="424323"/>
                        <a:pt x="61689" y="231470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17" name="Freeform: Shape 128">
                  <a:extLst>
                    <a:ext uri="{FF2B5EF4-FFF2-40B4-BE49-F238E27FC236}">
                      <a16:creationId xmlns:a16="http://schemas.microsoft.com/office/drawing/2014/main" id="{82E40A72-A3FA-40DA-B22C-CED11AF3A898}"/>
                    </a:ext>
                  </a:extLst>
                </p:cNvPr>
                <p:cNvSpPr/>
                <p:nvPr/>
              </p:nvSpPr>
              <p:spPr>
                <a:xfrm>
                  <a:off x="3699294" y="2628401"/>
                  <a:ext cx="116878" cy="238693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80962"/>
                    <a:gd name="connsiteY0" fmla="*/ 128588 h 128588"/>
                    <a:gd name="connsiteX1" fmla="*/ 80962 w 80962"/>
                    <a:gd name="connsiteY1" fmla="*/ 0 h 128588"/>
                    <a:gd name="connsiteX2" fmla="*/ 80962 w 80962"/>
                    <a:gd name="connsiteY2" fmla="*/ 0 h 128588"/>
                    <a:gd name="connsiteX0" fmla="*/ 0 w 141207"/>
                    <a:gd name="connsiteY0" fmla="*/ 225760 h 225760"/>
                    <a:gd name="connsiteX1" fmla="*/ 80962 w 141207"/>
                    <a:gd name="connsiteY1" fmla="*/ 97172 h 225760"/>
                    <a:gd name="connsiteX2" fmla="*/ 141207 w 141207"/>
                    <a:gd name="connsiteY2" fmla="*/ 0 h 225760"/>
                    <a:gd name="connsiteX0" fmla="*/ 0 w 80962"/>
                    <a:gd name="connsiteY0" fmla="*/ 128588 h 128588"/>
                    <a:gd name="connsiteX1" fmla="*/ 80962 w 80962"/>
                    <a:gd name="connsiteY1" fmla="*/ 0 h 128588"/>
                    <a:gd name="connsiteX0" fmla="*/ 0 w 116878"/>
                    <a:gd name="connsiteY0" fmla="*/ 238693 h 238693"/>
                    <a:gd name="connsiteX1" fmla="*/ 116878 w 116878"/>
                    <a:gd name="connsiteY1" fmla="*/ 0 h 23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878" h="238693">
                      <a:moveTo>
                        <a:pt x="0" y="238693"/>
                      </a:moveTo>
                      <a:lnTo>
                        <a:pt x="116878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" name="Freeform 72">
                  <a:extLst>
                    <a:ext uri="{FF2B5EF4-FFF2-40B4-BE49-F238E27FC236}">
                      <a16:creationId xmlns:a16="http://schemas.microsoft.com/office/drawing/2014/main" id="{B1A5A8A4-465B-48E7-9C00-E50B156CE129}"/>
                    </a:ext>
                  </a:extLst>
                </p:cNvPr>
                <p:cNvSpPr/>
                <p:nvPr/>
              </p:nvSpPr>
              <p:spPr>
                <a:xfrm flipH="1">
                  <a:off x="3732433" y="2515377"/>
                  <a:ext cx="237559" cy="552949"/>
                </a:xfrm>
                <a:custGeom>
                  <a:avLst/>
                  <a:gdLst>
                    <a:gd name="connsiteX0" fmla="*/ 679905 w 679905"/>
                    <a:gd name="connsiteY0" fmla="*/ 1118161 h 1118161"/>
                    <a:gd name="connsiteX1" fmla="*/ 11995 w 679905"/>
                    <a:gd name="connsiteY1" fmla="*/ 60637 h 1118161"/>
                    <a:gd name="connsiteX2" fmla="*/ 250534 w 679905"/>
                    <a:gd name="connsiteY2" fmla="*/ 132199 h 1118161"/>
                    <a:gd name="connsiteX3" fmla="*/ 250534 w 679905"/>
                    <a:gd name="connsiteY3" fmla="*/ 156053 h 1118161"/>
                    <a:gd name="connsiteX0" fmla="*/ 551259 w 551259"/>
                    <a:gd name="connsiteY0" fmla="*/ 985962 h 985962"/>
                    <a:gd name="connsiteX1" fmla="*/ 18521 w 551259"/>
                    <a:gd name="connsiteY1" fmla="*/ 127221 h 985962"/>
                    <a:gd name="connsiteX2" fmla="*/ 121888 w 551259"/>
                    <a:gd name="connsiteY2" fmla="*/ 0 h 985962"/>
                    <a:gd name="connsiteX3" fmla="*/ 121888 w 551259"/>
                    <a:gd name="connsiteY3" fmla="*/ 23854 h 985962"/>
                    <a:gd name="connsiteX0" fmla="*/ 551618 w 551618"/>
                    <a:gd name="connsiteY0" fmla="*/ 962935 h 962935"/>
                    <a:gd name="connsiteX1" fmla="*/ 18880 w 551618"/>
                    <a:gd name="connsiteY1" fmla="*/ 104194 h 962935"/>
                    <a:gd name="connsiteX2" fmla="*/ 122247 w 551618"/>
                    <a:gd name="connsiteY2" fmla="*/ 827 h 962935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374940 w 374940"/>
                    <a:gd name="connsiteY0" fmla="*/ 803082 h 803082"/>
                    <a:gd name="connsiteX1" fmla="*/ 9180 w 374940"/>
                    <a:gd name="connsiteY1" fmla="*/ 103367 h 803082"/>
                    <a:gd name="connsiteX2" fmla="*/ 112547 w 374940"/>
                    <a:gd name="connsiteY2" fmla="*/ 0 h 803082"/>
                    <a:gd name="connsiteX0" fmla="*/ 496256 w 496256"/>
                    <a:gd name="connsiteY0" fmla="*/ 924903 h 924903"/>
                    <a:gd name="connsiteX1" fmla="*/ 5106 w 496256"/>
                    <a:gd name="connsiteY1" fmla="*/ 41341 h 924903"/>
                    <a:gd name="connsiteX2" fmla="*/ 233863 w 496256"/>
                    <a:gd name="connsiteY2" fmla="*/ 121821 h 924903"/>
                    <a:gd name="connsiteX0" fmla="*/ 502590 w 502590"/>
                    <a:gd name="connsiteY0" fmla="*/ 965897 h 965897"/>
                    <a:gd name="connsiteX1" fmla="*/ 11440 w 502590"/>
                    <a:gd name="connsiteY1" fmla="*/ 82335 h 965897"/>
                    <a:gd name="connsiteX2" fmla="*/ 83459 w 502590"/>
                    <a:gd name="connsiteY2" fmla="*/ 1950 h 965897"/>
                    <a:gd name="connsiteX0" fmla="*/ 462088 w 462088"/>
                    <a:gd name="connsiteY0" fmla="*/ 963948 h 963948"/>
                    <a:gd name="connsiteX1" fmla="*/ 17959 w 462088"/>
                    <a:gd name="connsiteY1" fmla="*/ 97623 h 963948"/>
                    <a:gd name="connsiteX2" fmla="*/ 42957 w 462088"/>
                    <a:gd name="connsiteY2" fmla="*/ 1 h 963948"/>
                    <a:gd name="connsiteX0" fmla="*/ 503885 w 503885"/>
                    <a:gd name="connsiteY0" fmla="*/ 981184 h 981184"/>
                    <a:gd name="connsiteX1" fmla="*/ 17959 w 503885"/>
                    <a:gd name="connsiteY1" fmla="*/ 97623 h 981184"/>
                    <a:gd name="connsiteX2" fmla="*/ 42957 w 503885"/>
                    <a:gd name="connsiteY2" fmla="*/ 1 h 981184"/>
                    <a:gd name="connsiteX0" fmla="*/ 357596 w 357596"/>
                    <a:gd name="connsiteY0" fmla="*/ 768612 h 768612"/>
                    <a:gd name="connsiteX1" fmla="*/ 17959 w 357596"/>
                    <a:gd name="connsiteY1" fmla="*/ 97623 h 768612"/>
                    <a:gd name="connsiteX2" fmla="*/ 42957 w 357596"/>
                    <a:gd name="connsiteY2" fmla="*/ 1 h 768612"/>
                    <a:gd name="connsiteX0" fmla="*/ 425515 w 425515"/>
                    <a:gd name="connsiteY0" fmla="*/ 963950 h 963950"/>
                    <a:gd name="connsiteX1" fmla="*/ 17959 w 425515"/>
                    <a:gd name="connsiteY1" fmla="*/ 97623 h 963950"/>
                    <a:gd name="connsiteX2" fmla="*/ 42957 w 425515"/>
                    <a:gd name="connsiteY2" fmla="*/ 1 h 963950"/>
                    <a:gd name="connsiteX0" fmla="*/ 456864 w 456864"/>
                    <a:gd name="connsiteY0" fmla="*/ 935225 h 935225"/>
                    <a:gd name="connsiteX1" fmla="*/ 17959 w 456864"/>
                    <a:gd name="connsiteY1" fmla="*/ 97623 h 935225"/>
                    <a:gd name="connsiteX2" fmla="*/ 42957 w 456864"/>
                    <a:gd name="connsiteY2" fmla="*/ 1 h 935225"/>
                    <a:gd name="connsiteX0" fmla="*/ 521216 w 521215"/>
                    <a:gd name="connsiteY0" fmla="*/ 1334092 h 1334093"/>
                    <a:gd name="connsiteX1" fmla="*/ 17957 w 521215"/>
                    <a:gd name="connsiteY1" fmla="*/ 97623 h 1334093"/>
                    <a:gd name="connsiteX2" fmla="*/ 42955 w 521215"/>
                    <a:gd name="connsiteY2" fmla="*/ 1 h 1334093"/>
                    <a:gd name="connsiteX0" fmla="*/ 521216 w 521217"/>
                    <a:gd name="connsiteY0" fmla="*/ 1334092 h 1334093"/>
                    <a:gd name="connsiteX1" fmla="*/ 17957 w 521217"/>
                    <a:gd name="connsiteY1" fmla="*/ 97623 h 1334093"/>
                    <a:gd name="connsiteX2" fmla="*/ 42955 w 521217"/>
                    <a:gd name="connsiteY2" fmla="*/ 1 h 1334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1217" h="1334093">
                      <a:moveTo>
                        <a:pt x="521216" y="1334092"/>
                      </a:moveTo>
                      <a:cubicBezTo>
                        <a:pt x="339171" y="879969"/>
                        <a:pt x="61689" y="231470"/>
                        <a:pt x="17957" y="97623"/>
                      </a:cubicBezTo>
                      <a:cubicBezTo>
                        <a:pt x="-25775" y="-36224"/>
                        <a:pt x="21420" y="21536"/>
                        <a:pt x="42955" y="1"/>
                      </a:cubicBezTo>
                    </a:path>
                  </a:pathLst>
                </a:cu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1"/>
                </a:p>
              </p:txBody>
            </p:sp>
            <p:sp>
              <p:nvSpPr>
                <p:cNvPr id="19" name="Freeform: Shape 130">
                  <a:extLst>
                    <a:ext uri="{FF2B5EF4-FFF2-40B4-BE49-F238E27FC236}">
                      <a16:creationId xmlns:a16="http://schemas.microsoft.com/office/drawing/2014/main" id="{44A8D327-324E-4B39-9A43-34B543D7DD00}"/>
                    </a:ext>
                  </a:extLst>
                </p:cNvPr>
                <p:cNvSpPr/>
                <p:nvPr/>
              </p:nvSpPr>
              <p:spPr>
                <a:xfrm>
                  <a:off x="3757308" y="2619992"/>
                  <a:ext cx="135599" cy="275446"/>
                </a:xfrm>
                <a:custGeom>
                  <a:avLst/>
                  <a:gdLst>
                    <a:gd name="connsiteX0" fmla="*/ 0 w 133350"/>
                    <a:gd name="connsiteY0" fmla="*/ 173831 h 173831"/>
                    <a:gd name="connsiteX1" fmla="*/ 133350 w 133350"/>
                    <a:gd name="connsiteY1" fmla="*/ 0 h 173831"/>
                    <a:gd name="connsiteX2" fmla="*/ 133350 w 133350"/>
                    <a:gd name="connsiteY2" fmla="*/ 0 h 173831"/>
                    <a:gd name="connsiteX0" fmla="*/ 0 w 140493"/>
                    <a:gd name="connsiteY0" fmla="*/ 209550 h 209550"/>
                    <a:gd name="connsiteX1" fmla="*/ 140493 w 140493"/>
                    <a:gd name="connsiteY1" fmla="*/ 0 h 209550"/>
                    <a:gd name="connsiteX2" fmla="*/ 140493 w 140493"/>
                    <a:gd name="connsiteY2" fmla="*/ 0 h 209550"/>
                    <a:gd name="connsiteX0" fmla="*/ 0 w 80961"/>
                    <a:gd name="connsiteY0" fmla="*/ 133350 h 133350"/>
                    <a:gd name="connsiteX1" fmla="*/ 80961 w 80961"/>
                    <a:gd name="connsiteY1" fmla="*/ 0 h 133350"/>
                    <a:gd name="connsiteX2" fmla="*/ 80961 w 80961"/>
                    <a:gd name="connsiteY2" fmla="*/ 0 h 133350"/>
                    <a:gd name="connsiteX0" fmla="*/ 0 w 73817"/>
                    <a:gd name="connsiteY0" fmla="*/ 116682 h 116682"/>
                    <a:gd name="connsiteX1" fmla="*/ 73817 w 73817"/>
                    <a:gd name="connsiteY1" fmla="*/ 0 h 116682"/>
                    <a:gd name="connsiteX2" fmla="*/ 73817 w 73817"/>
                    <a:gd name="connsiteY2" fmla="*/ 0 h 116682"/>
                    <a:gd name="connsiteX0" fmla="*/ 0 w 123840"/>
                    <a:gd name="connsiteY0" fmla="*/ 231560 h 231560"/>
                    <a:gd name="connsiteX1" fmla="*/ 73817 w 123840"/>
                    <a:gd name="connsiteY1" fmla="*/ 114878 h 231560"/>
                    <a:gd name="connsiteX2" fmla="*/ 123840 w 123840"/>
                    <a:gd name="connsiteY2" fmla="*/ 0 h 231560"/>
                    <a:gd name="connsiteX0" fmla="*/ 0 w 73817"/>
                    <a:gd name="connsiteY0" fmla="*/ 116682 h 116682"/>
                    <a:gd name="connsiteX1" fmla="*/ 73817 w 73817"/>
                    <a:gd name="connsiteY1" fmla="*/ 0 h 116682"/>
                    <a:gd name="connsiteX0" fmla="*/ 0 w 135599"/>
                    <a:gd name="connsiteY0" fmla="*/ 275445 h 275445"/>
                    <a:gd name="connsiteX1" fmla="*/ 135599 w 135599"/>
                    <a:gd name="connsiteY1" fmla="*/ 0 h 275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5599" h="275445">
                      <a:moveTo>
                        <a:pt x="0" y="275445"/>
                      </a:moveTo>
                      <a:lnTo>
                        <a:pt x="135599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786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-1399004"/>
            <a:ext cx="12000656" cy="9043519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562761" y="22293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 smtClean="0">
                <a:latin typeface="Engravers MT" panose="02090707080505020304" pitchFamily="18" charset="0"/>
              </a:rPr>
              <a:t>Keep </a:t>
            </a:r>
            <a:r>
              <a:rPr lang="en-US" altLang="ko-KR" sz="3200" b="1" dirty="0">
                <a:latin typeface="Engravers MT" panose="02090707080505020304" pitchFamily="18" charset="0"/>
              </a:rPr>
              <a:t>it?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2695815" y="5501990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sofa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949241" y="2076923"/>
            <a:ext cx="5838099" cy="2954504"/>
          </a:xfrm>
          <a:prstGeom prst="irregularSeal1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ko-KR" alt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184232" y="3098165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GET 3</a:t>
            </a:r>
            <a:r>
              <a:rPr lang="en-US" altLang="ko-KR" sz="2800" b="1" dirty="0" smtClean="0">
                <a:latin typeface="Engravers MT" panose="02090707080505020304" pitchFamily="18" charset="0"/>
              </a:rPr>
              <a:t>00</a:t>
            </a:r>
            <a:endParaRPr lang="en-US" altLang="ko-KR" sz="2800" b="1" dirty="0">
              <a:latin typeface="Engravers MT" panose="02090707080505020304" pitchFamily="18" charset="0"/>
            </a:endParaRP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2A8FB0CE-2039-43A6-9072-78983C0F2446}"/>
              </a:ext>
            </a:extLst>
          </p:cNvPr>
          <p:cNvGrpSpPr/>
          <p:nvPr/>
        </p:nvGrpSpPr>
        <p:grpSpPr>
          <a:xfrm>
            <a:off x="8350303" y="1200536"/>
            <a:ext cx="1328924" cy="1797445"/>
            <a:chOff x="9956466" y="3375443"/>
            <a:chExt cx="1894903" cy="2562965"/>
          </a:xfrm>
        </p:grpSpPr>
        <p:sp>
          <p:nvSpPr>
            <p:cNvPr id="10" name="Freeform: Shape 20">
              <a:extLst>
                <a:ext uri="{FF2B5EF4-FFF2-40B4-BE49-F238E27FC236}">
                  <a16:creationId xmlns:a16="http://schemas.microsoft.com/office/drawing/2014/main" id="{C7BD3AA3-AC04-4628-98AC-1537ED3EF093}"/>
                </a:ext>
              </a:extLst>
            </p:cNvPr>
            <p:cNvSpPr/>
            <p:nvPr/>
          </p:nvSpPr>
          <p:spPr>
            <a:xfrm>
              <a:off x="10350610" y="3375443"/>
              <a:ext cx="1111948" cy="1106233"/>
            </a:xfrm>
            <a:custGeom>
              <a:avLst/>
              <a:gdLst>
                <a:gd name="connsiteX0" fmla="*/ 555974 w 1111948"/>
                <a:gd name="connsiteY0" fmla="*/ 0 h 1106233"/>
                <a:gd name="connsiteX1" fmla="*/ 0 w 1111948"/>
                <a:gd name="connsiteY1" fmla="*/ 1106234 h 1106233"/>
                <a:gd name="connsiteX2" fmla="*/ 1111949 w 1111948"/>
                <a:gd name="connsiteY2" fmla="*/ 1106234 h 110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1948" h="1106233">
                  <a:moveTo>
                    <a:pt x="555974" y="0"/>
                  </a:moveTo>
                  <a:lnTo>
                    <a:pt x="0" y="1106234"/>
                  </a:lnTo>
                  <a:lnTo>
                    <a:pt x="1111949" y="1106234"/>
                  </a:ln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F840B186-4572-461B-AD31-709FF618FB10}"/>
                </a:ext>
              </a:extLst>
            </p:cNvPr>
            <p:cNvSpPr/>
            <p:nvPr/>
          </p:nvSpPr>
          <p:spPr>
            <a:xfrm>
              <a:off x="9956466" y="4253933"/>
              <a:ext cx="1894903" cy="1130998"/>
            </a:xfrm>
            <a:custGeom>
              <a:avLst/>
              <a:gdLst>
                <a:gd name="connsiteX0" fmla="*/ 1894904 w 1894903"/>
                <a:gd name="connsiteY0" fmla="*/ 565499 h 1130998"/>
                <a:gd name="connsiteX1" fmla="*/ 947452 w 1894903"/>
                <a:gd name="connsiteY1" fmla="*/ 1130999 h 1130998"/>
                <a:gd name="connsiteX2" fmla="*/ 0 w 1894903"/>
                <a:gd name="connsiteY2" fmla="*/ 565499 h 1130998"/>
                <a:gd name="connsiteX3" fmla="*/ 947452 w 1894903"/>
                <a:gd name="connsiteY3" fmla="*/ 0 h 1130998"/>
                <a:gd name="connsiteX4" fmla="*/ 1894904 w 1894903"/>
                <a:gd name="connsiteY4" fmla="*/ 565499 h 113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903" h="1130998">
                  <a:moveTo>
                    <a:pt x="1894904" y="565499"/>
                  </a:moveTo>
                  <a:cubicBezTo>
                    <a:pt x="1894904" y="877816"/>
                    <a:pt x="1470715" y="1130999"/>
                    <a:pt x="947452" y="1130999"/>
                  </a:cubicBezTo>
                  <a:cubicBezTo>
                    <a:pt x="424189" y="1130999"/>
                    <a:pt x="0" y="877816"/>
                    <a:pt x="0" y="565499"/>
                  </a:cubicBezTo>
                  <a:cubicBezTo>
                    <a:pt x="0" y="253183"/>
                    <a:pt x="424189" y="0"/>
                    <a:pt x="947452" y="0"/>
                  </a:cubicBezTo>
                  <a:cubicBezTo>
                    <a:pt x="1470715" y="0"/>
                    <a:pt x="1894904" y="253183"/>
                    <a:pt x="1894904" y="565499"/>
                  </a:cubicBez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id="{C29493EC-E100-4797-AF21-D3A8D2D5B8F4}"/>
                </a:ext>
              </a:extLst>
            </p:cNvPr>
            <p:cNvSpPr/>
            <p:nvPr/>
          </p:nvSpPr>
          <p:spPr>
            <a:xfrm>
              <a:off x="10335084" y="4760759"/>
              <a:ext cx="1118044" cy="784097"/>
            </a:xfrm>
            <a:custGeom>
              <a:avLst/>
              <a:gdLst>
                <a:gd name="connsiteX0" fmla="*/ 1118045 w 1118044"/>
                <a:gd name="connsiteY0" fmla="*/ 392049 h 784097"/>
                <a:gd name="connsiteX1" fmla="*/ 559022 w 1118044"/>
                <a:gd name="connsiteY1" fmla="*/ 784098 h 784097"/>
                <a:gd name="connsiteX2" fmla="*/ 0 w 1118044"/>
                <a:gd name="connsiteY2" fmla="*/ 392049 h 784097"/>
                <a:gd name="connsiteX3" fmla="*/ 559022 w 1118044"/>
                <a:gd name="connsiteY3" fmla="*/ 0 h 784097"/>
                <a:gd name="connsiteX4" fmla="*/ 1118045 w 1118044"/>
                <a:gd name="connsiteY4" fmla="*/ 392049 h 78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044" h="784097">
                  <a:moveTo>
                    <a:pt x="1118045" y="392049"/>
                  </a:moveTo>
                  <a:cubicBezTo>
                    <a:pt x="1118045" y="608572"/>
                    <a:pt x="867762" y="784098"/>
                    <a:pt x="559022" y="784098"/>
                  </a:cubicBezTo>
                  <a:cubicBezTo>
                    <a:pt x="250283" y="784098"/>
                    <a:pt x="0" y="608572"/>
                    <a:pt x="0" y="392049"/>
                  </a:cubicBezTo>
                  <a:cubicBezTo>
                    <a:pt x="0" y="175526"/>
                    <a:pt x="250283" y="0"/>
                    <a:pt x="559022" y="0"/>
                  </a:cubicBezTo>
                  <a:cubicBezTo>
                    <a:pt x="867762" y="0"/>
                    <a:pt x="1118045" y="175526"/>
                    <a:pt x="1118045" y="39204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23">
              <a:extLst>
                <a:ext uri="{FF2B5EF4-FFF2-40B4-BE49-F238E27FC236}">
                  <a16:creationId xmlns:a16="http://schemas.microsoft.com/office/drawing/2014/main" id="{7B5CDCED-8386-4CA5-B522-8765B8ABB10A}"/>
                </a:ext>
              </a:extLst>
            </p:cNvPr>
            <p:cNvSpPr/>
            <p:nvPr/>
          </p:nvSpPr>
          <p:spPr>
            <a:xfrm>
              <a:off x="10236786" y="4738037"/>
              <a:ext cx="1395134" cy="1200371"/>
            </a:xfrm>
            <a:custGeom>
              <a:avLst/>
              <a:gdLst>
                <a:gd name="connsiteX0" fmla="*/ 1363694 w 1395134"/>
                <a:gd name="connsiteY0" fmla="*/ 1092379 h 1200371"/>
                <a:gd name="connsiteX1" fmla="*/ 1291685 w 1395134"/>
                <a:gd name="connsiteY1" fmla="*/ 1069710 h 1200371"/>
                <a:gd name="connsiteX2" fmla="*/ 1307592 w 1395134"/>
                <a:gd name="connsiteY2" fmla="*/ 1018751 h 1200371"/>
                <a:gd name="connsiteX3" fmla="*/ 1302258 w 1395134"/>
                <a:gd name="connsiteY3" fmla="*/ 972078 h 1200371"/>
                <a:gd name="connsiteX4" fmla="*/ 1283780 w 1395134"/>
                <a:gd name="connsiteY4" fmla="*/ 828156 h 1200371"/>
                <a:gd name="connsiteX5" fmla="*/ 1247775 w 1395134"/>
                <a:gd name="connsiteY5" fmla="*/ 745574 h 1200371"/>
                <a:gd name="connsiteX6" fmla="*/ 1261682 w 1395134"/>
                <a:gd name="connsiteY6" fmla="*/ 652324 h 1200371"/>
                <a:gd name="connsiteX7" fmla="*/ 1269492 w 1395134"/>
                <a:gd name="connsiteY7" fmla="*/ 532500 h 1200371"/>
                <a:gd name="connsiteX8" fmla="*/ 1277398 w 1395134"/>
                <a:gd name="connsiteY8" fmla="*/ 462967 h 1200371"/>
                <a:gd name="connsiteX9" fmla="*/ 923354 w 1395134"/>
                <a:gd name="connsiteY9" fmla="*/ 37485 h 1200371"/>
                <a:gd name="connsiteX10" fmla="*/ 367570 w 1395134"/>
                <a:gd name="connsiteY10" fmla="*/ 30532 h 1200371"/>
                <a:gd name="connsiteX11" fmla="*/ 13811 w 1395134"/>
                <a:gd name="connsiteY11" fmla="*/ 463824 h 1200371"/>
                <a:gd name="connsiteX12" fmla="*/ 72009 w 1395134"/>
                <a:gd name="connsiteY12" fmla="*/ 577077 h 1200371"/>
                <a:gd name="connsiteX13" fmla="*/ 73343 w 1395134"/>
                <a:gd name="connsiteY13" fmla="*/ 627369 h 1200371"/>
                <a:gd name="connsiteX14" fmla="*/ 69247 w 1395134"/>
                <a:gd name="connsiteY14" fmla="*/ 752527 h 1200371"/>
                <a:gd name="connsiteX15" fmla="*/ 69532 w 1395134"/>
                <a:gd name="connsiteY15" fmla="*/ 783579 h 1200371"/>
                <a:gd name="connsiteX16" fmla="*/ 88582 w 1395134"/>
                <a:gd name="connsiteY16" fmla="*/ 906261 h 1200371"/>
                <a:gd name="connsiteX17" fmla="*/ 76295 w 1395134"/>
                <a:gd name="connsiteY17" fmla="*/ 1034372 h 1200371"/>
                <a:gd name="connsiteX18" fmla="*/ 79915 w 1395134"/>
                <a:gd name="connsiteY18" fmla="*/ 1048088 h 1200371"/>
                <a:gd name="connsiteX19" fmla="*/ 93440 w 1395134"/>
                <a:gd name="connsiteY19" fmla="*/ 1071805 h 1200371"/>
                <a:gd name="connsiteX20" fmla="*/ 89249 w 1395134"/>
                <a:gd name="connsiteY20" fmla="*/ 1080759 h 1200371"/>
                <a:gd name="connsiteX21" fmla="*/ 0 w 1395134"/>
                <a:gd name="connsiteY21" fmla="*/ 1131241 h 1200371"/>
                <a:gd name="connsiteX22" fmla="*/ 122111 w 1395134"/>
                <a:gd name="connsiteY22" fmla="*/ 1199726 h 1200371"/>
                <a:gd name="connsiteX23" fmla="*/ 156686 w 1395134"/>
                <a:gd name="connsiteY23" fmla="*/ 1188772 h 1200371"/>
                <a:gd name="connsiteX24" fmla="*/ 147256 w 1395134"/>
                <a:gd name="connsiteY24" fmla="*/ 1156483 h 1200371"/>
                <a:gd name="connsiteX25" fmla="*/ 118586 w 1395134"/>
                <a:gd name="connsiteY25" fmla="*/ 1079235 h 1200371"/>
                <a:gd name="connsiteX26" fmla="*/ 119253 w 1395134"/>
                <a:gd name="connsiteY26" fmla="*/ 1078473 h 1200371"/>
                <a:gd name="connsiteX27" fmla="*/ 141351 w 1395134"/>
                <a:gd name="connsiteY27" fmla="*/ 1065138 h 1200371"/>
                <a:gd name="connsiteX28" fmla="*/ 152305 w 1395134"/>
                <a:gd name="connsiteY28" fmla="*/ 941408 h 1200371"/>
                <a:gd name="connsiteX29" fmla="*/ 149638 w 1395134"/>
                <a:gd name="connsiteY29" fmla="*/ 867780 h 1200371"/>
                <a:gd name="connsiteX30" fmla="*/ 134493 w 1395134"/>
                <a:gd name="connsiteY30" fmla="*/ 780531 h 1200371"/>
                <a:gd name="connsiteX31" fmla="*/ 126778 w 1395134"/>
                <a:gd name="connsiteY31" fmla="*/ 749574 h 1200371"/>
                <a:gd name="connsiteX32" fmla="*/ 136208 w 1395134"/>
                <a:gd name="connsiteY32" fmla="*/ 633369 h 1200371"/>
                <a:gd name="connsiteX33" fmla="*/ 145351 w 1395134"/>
                <a:gd name="connsiteY33" fmla="*/ 575553 h 1200371"/>
                <a:gd name="connsiteX34" fmla="*/ 221456 w 1395134"/>
                <a:gd name="connsiteY34" fmla="*/ 387815 h 1200371"/>
                <a:gd name="connsiteX35" fmla="*/ 255937 w 1395134"/>
                <a:gd name="connsiteY35" fmla="*/ 330855 h 1200371"/>
                <a:gd name="connsiteX36" fmla="*/ 266414 w 1395134"/>
                <a:gd name="connsiteY36" fmla="*/ 313234 h 1200371"/>
                <a:gd name="connsiteX37" fmla="*/ 274796 w 1395134"/>
                <a:gd name="connsiteY37" fmla="*/ 299232 h 1200371"/>
                <a:gd name="connsiteX38" fmla="*/ 289179 w 1395134"/>
                <a:gd name="connsiteY38" fmla="*/ 319616 h 1200371"/>
                <a:gd name="connsiteX39" fmla="*/ 300323 w 1395134"/>
                <a:gd name="connsiteY39" fmla="*/ 332379 h 1200371"/>
                <a:gd name="connsiteX40" fmla="*/ 300990 w 1395134"/>
                <a:gd name="connsiteY40" fmla="*/ 333046 h 1200371"/>
                <a:gd name="connsiteX41" fmla="*/ 308705 w 1395134"/>
                <a:gd name="connsiteY41" fmla="*/ 340380 h 1200371"/>
                <a:gd name="connsiteX42" fmla="*/ 525113 w 1395134"/>
                <a:gd name="connsiteY42" fmla="*/ 378195 h 1200371"/>
                <a:gd name="connsiteX43" fmla="*/ 512921 w 1395134"/>
                <a:gd name="connsiteY43" fmla="*/ 353049 h 1200371"/>
                <a:gd name="connsiteX44" fmla="*/ 512731 w 1395134"/>
                <a:gd name="connsiteY44" fmla="*/ 352573 h 1200371"/>
                <a:gd name="connsiteX45" fmla="*/ 511778 w 1395134"/>
                <a:gd name="connsiteY45" fmla="*/ 350096 h 1200371"/>
                <a:gd name="connsiteX46" fmla="*/ 511302 w 1395134"/>
                <a:gd name="connsiteY46" fmla="*/ 348858 h 1200371"/>
                <a:gd name="connsiteX47" fmla="*/ 509397 w 1395134"/>
                <a:gd name="connsiteY47" fmla="*/ 343333 h 1200371"/>
                <a:gd name="connsiteX48" fmla="*/ 488918 w 1395134"/>
                <a:gd name="connsiteY48" fmla="*/ 212745 h 1200371"/>
                <a:gd name="connsiteX49" fmla="*/ 502920 w 1395134"/>
                <a:gd name="connsiteY49" fmla="*/ 227795 h 1200371"/>
                <a:gd name="connsiteX50" fmla="*/ 676847 w 1395134"/>
                <a:gd name="connsiteY50" fmla="*/ 351239 h 1200371"/>
                <a:gd name="connsiteX51" fmla="*/ 1112139 w 1395134"/>
                <a:gd name="connsiteY51" fmla="*/ 482017 h 1200371"/>
                <a:gd name="connsiteX52" fmla="*/ 1174052 w 1395134"/>
                <a:gd name="connsiteY52" fmla="*/ 559170 h 1200371"/>
                <a:gd name="connsiteX53" fmla="*/ 1174052 w 1395134"/>
                <a:gd name="connsiteY53" fmla="*/ 559170 h 1200371"/>
                <a:gd name="connsiteX54" fmla="*/ 1190244 w 1395134"/>
                <a:gd name="connsiteY54" fmla="*/ 615272 h 1200371"/>
                <a:gd name="connsiteX55" fmla="*/ 1194054 w 1395134"/>
                <a:gd name="connsiteY55" fmla="*/ 799295 h 1200371"/>
                <a:gd name="connsiteX56" fmla="*/ 1203293 w 1395134"/>
                <a:gd name="connsiteY56" fmla="*/ 866827 h 1200371"/>
                <a:gd name="connsiteX57" fmla="*/ 1214723 w 1395134"/>
                <a:gd name="connsiteY57" fmla="*/ 925882 h 1200371"/>
                <a:gd name="connsiteX58" fmla="*/ 1239012 w 1395134"/>
                <a:gd name="connsiteY58" fmla="*/ 1055422 h 1200371"/>
                <a:gd name="connsiteX59" fmla="*/ 1268159 w 1395134"/>
                <a:gd name="connsiteY59" fmla="*/ 1075520 h 1200371"/>
                <a:gd name="connsiteX60" fmla="*/ 1266920 w 1395134"/>
                <a:gd name="connsiteY60" fmla="*/ 1089617 h 1200371"/>
                <a:gd name="connsiteX61" fmla="*/ 1252347 w 1395134"/>
                <a:gd name="connsiteY61" fmla="*/ 1158197 h 1200371"/>
                <a:gd name="connsiteX62" fmla="*/ 1271111 w 1395134"/>
                <a:gd name="connsiteY62" fmla="*/ 1185248 h 1200371"/>
                <a:gd name="connsiteX63" fmla="*/ 1380268 w 1395134"/>
                <a:gd name="connsiteY63" fmla="*/ 1136956 h 1200371"/>
                <a:gd name="connsiteX64" fmla="*/ 1363694 w 1395134"/>
                <a:gd name="connsiteY64" fmla="*/ 1092379 h 120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395134" h="1200371">
                  <a:moveTo>
                    <a:pt x="1363694" y="1092379"/>
                  </a:moveTo>
                  <a:cubicBezTo>
                    <a:pt x="1337596" y="1090093"/>
                    <a:pt x="1313879" y="1082473"/>
                    <a:pt x="1291685" y="1069710"/>
                  </a:cubicBezTo>
                  <a:cubicBezTo>
                    <a:pt x="1299115" y="1060090"/>
                    <a:pt x="1303591" y="1042087"/>
                    <a:pt x="1307592" y="1018751"/>
                  </a:cubicBezTo>
                  <a:cubicBezTo>
                    <a:pt x="1305973" y="1003130"/>
                    <a:pt x="1307687" y="986175"/>
                    <a:pt x="1302258" y="972078"/>
                  </a:cubicBezTo>
                  <a:cubicBezTo>
                    <a:pt x="1284351" y="925596"/>
                    <a:pt x="1255776" y="884353"/>
                    <a:pt x="1283780" y="828156"/>
                  </a:cubicBezTo>
                  <a:cubicBezTo>
                    <a:pt x="1298924" y="797771"/>
                    <a:pt x="1240060" y="771577"/>
                    <a:pt x="1247775" y="745574"/>
                  </a:cubicBezTo>
                  <a:cubicBezTo>
                    <a:pt x="1257205" y="713951"/>
                    <a:pt x="1277493" y="684519"/>
                    <a:pt x="1261682" y="652324"/>
                  </a:cubicBezTo>
                  <a:cubicBezTo>
                    <a:pt x="1240441" y="609271"/>
                    <a:pt x="1249775" y="571266"/>
                    <a:pt x="1269492" y="532500"/>
                  </a:cubicBezTo>
                  <a:cubicBezTo>
                    <a:pt x="1272350" y="509259"/>
                    <a:pt x="1278636" y="485923"/>
                    <a:pt x="1277398" y="462967"/>
                  </a:cubicBezTo>
                  <a:cubicBezTo>
                    <a:pt x="1267206" y="270848"/>
                    <a:pt x="1138904" y="97302"/>
                    <a:pt x="923354" y="37485"/>
                  </a:cubicBezTo>
                  <a:cubicBezTo>
                    <a:pt x="738854" y="-13759"/>
                    <a:pt x="552069" y="-8901"/>
                    <a:pt x="367570" y="30532"/>
                  </a:cubicBezTo>
                  <a:cubicBezTo>
                    <a:pt x="140113" y="79205"/>
                    <a:pt x="5429" y="241320"/>
                    <a:pt x="13811" y="463824"/>
                  </a:cubicBezTo>
                  <a:cubicBezTo>
                    <a:pt x="32956" y="501734"/>
                    <a:pt x="50101" y="540882"/>
                    <a:pt x="72009" y="577077"/>
                  </a:cubicBezTo>
                  <a:cubicBezTo>
                    <a:pt x="83344" y="595841"/>
                    <a:pt x="83248" y="608509"/>
                    <a:pt x="73343" y="627369"/>
                  </a:cubicBezTo>
                  <a:cubicBezTo>
                    <a:pt x="52197" y="667659"/>
                    <a:pt x="38481" y="710046"/>
                    <a:pt x="69247" y="752527"/>
                  </a:cubicBezTo>
                  <a:cubicBezTo>
                    <a:pt x="77152" y="763386"/>
                    <a:pt x="74390" y="773958"/>
                    <a:pt x="69532" y="783579"/>
                  </a:cubicBezTo>
                  <a:cubicBezTo>
                    <a:pt x="46387" y="830346"/>
                    <a:pt x="83915" y="866161"/>
                    <a:pt x="88582" y="906261"/>
                  </a:cubicBezTo>
                  <a:cubicBezTo>
                    <a:pt x="93345" y="946266"/>
                    <a:pt x="57626" y="988557"/>
                    <a:pt x="76295" y="1034372"/>
                  </a:cubicBezTo>
                  <a:cubicBezTo>
                    <a:pt x="78105" y="1038753"/>
                    <a:pt x="78772" y="1043516"/>
                    <a:pt x="79915" y="1048088"/>
                  </a:cubicBezTo>
                  <a:cubicBezTo>
                    <a:pt x="77248" y="1061328"/>
                    <a:pt x="85058" y="1066757"/>
                    <a:pt x="93440" y="1071805"/>
                  </a:cubicBezTo>
                  <a:cubicBezTo>
                    <a:pt x="91726" y="1074187"/>
                    <a:pt x="90297" y="1077234"/>
                    <a:pt x="89249" y="1080759"/>
                  </a:cubicBezTo>
                  <a:cubicBezTo>
                    <a:pt x="66675" y="1107810"/>
                    <a:pt x="29527" y="1111048"/>
                    <a:pt x="0" y="1131241"/>
                  </a:cubicBezTo>
                  <a:cubicBezTo>
                    <a:pt x="31814" y="1175437"/>
                    <a:pt x="74295" y="1192392"/>
                    <a:pt x="122111" y="1199726"/>
                  </a:cubicBezTo>
                  <a:cubicBezTo>
                    <a:pt x="134969" y="1201726"/>
                    <a:pt x="148114" y="1199345"/>
                    <a:pt x="156686" y="1188772"/>
                  </a:cubicBezTo>
                  <a:cubicBezTo>
                    <a:pt x="168021" y="1174866"/>
                    <a:pt x="153448" y="1165912"/>
                    <a:pt x="147256" y="1156483"/>
                  </a:cubicBezTo>
                  <a:cubicBezTo>
                    <a:pt x="131731" y="1132765"/>
                    <a:pt x="115252" y="1109810"/>
                    <a:pt x="118586" y="1079235"/>
                  </a:cubicBezTo>
                  <a:cubicBezTo>
                    <a:pt x="118872" y="1079235"/>
                    <a:pt x="119063" y="1078949"/>
                    <a:pt x="119253" y="1078473"/>
                  </a:cubicBezTo>
                  <a:cubicBezTo>
                    <a:pt x="128302" y="1077330"/>
                    <a:pt x="136112" y="1073901"/>
                    <a:pt x="141351" y="1065138"/>
                  </a:cubicBezTo>
                  <a:cubicBezTo>
                    <a:pt x="190881" y="1028086"/>
                    <a:pt x="169736" y="983413"/>
                    <a:pt x="152305" y="941408"/>
                  </a:cubicBezTo>
                  <a:cubicBezTo>
                    <a:pt x="141732" y="915976"/>
                    <a:pt x="132588" y="896069"/>
                    <a:pt x="149638" y="867780"/>
                  </a:cubicBezTo>
                  <a:cubicBezTo>
                    <a:pt x="167164" y="838633"/>
                    <a:pt x="158401" y="806534"/>
                    <a:pt x="134493" y="780531"/>
                  </a:cubicBezTo>
                  <a:cubicBezTo>
                    <a:pt x="126492" y="771863"/>
                    <a:pt x="113443" y="765195"/>
                    <a:pt x="126778" y="749574"/>
                  </a:cubicBezTo>
                  <a:cubicBezTo>
                    <a:pt x="157734" y="713570"/>
                    <a:pt x="151162" y="673089"/>
                    <a:pt x="136208" y="633369"/>
                  </a:cubicBezTo>
                  <a:cubicBezTo>
                    <a:pt x="127921" y="611367"/>
                    <a:pt x="134779" y="593555"/>
                    <a:pt x="145351" y="575553"/>
                  </a:cubicBezTo>
                  <a:cubicBezTo>
                    <a:pt x="136017" y="498876"/>
                    <a:pt x="184785" y="445917"/>
                    <a:pt x="221456" y="387815"/>
                  </a:cubicBezTo>
                  <a:cubicBezTo>
                    <a:pt x="233077" y="369432"/>
                    <a:pt x="244221" y="350572"/>
                    <a:pt x="255937" y="330855"/>
                  </a:cubicBezTo>
                  <a:cubicBezTo>
                    <a:pt x="258985" y="322759"/>
                    <a:pt x="262319" y="316473"/>
                    <a:pt x="266414" y="313234"/>
                  </a:cubicBezTo>
                  <a:cubicBezTo>
                    <a:pt x="269176" y="308567"/>
                    <a:pt x="271844" y="303995"/>
                    <a:pt x="274796" y="299232"/>
                  </a:cubicBezTo>
                  <a:cubicBezTo>
                    <a:pt x="279368" y="306662"/>
                    <a:pt x="284131" y="313425"/>
                    <a:pt x="289179" y="319616"/>
                  </a:cubicBezTo>
                  <a:cubicBezTo>
                    <a:pt x="292513" y="322854"/>
                    <a:pt x="296228" y="327045"/>
                    <a:pt x="300323" y="332379"/>
                  </a:cubicBezTo>
                  <a:cubicBezTo>
                    <a:pt x="300514" y="332570"/>
                    <a:pt x="300799" y="332856"/>
                    <a:pt x="300990" y="333046"/>
                  </a:cubicBezTo>
                  <a:cubicBezTo>
                    <a:pt x="303562" y="335618"/>
                    <a:pt x="306134" y="337999"/>
                    <a:pt x="308705" y="340380"/>
                  </a:cubicBezTo>
                  <a:cubicBezTo>
                    <a:pt x="366808" y="392196"/>
                    <a:pt x="444532" y="383624"/>
                    <a:pt x="525113" y="378195"/>
                  </a:cubicBezTo>
                  <a:cubicBezTo>
                    <a:pt x="520256" y="369908"/>
                    <a:pt x="516350" y="361526"/>
                    <a:pt x="512921" y="353049"/>
                  </a:cubicBezTo>
                  <a:cubicBezTo>
                    <a:pt x="512826" y="352858"/>
                    <a:pt x="512731" y="352763"/>
                    <a:pt x="512731" y="352573"/>
                  </a:cubicBezTo>
                  <a:cubicBezTo>
                    <a:pt x="512350" y="351715"/>
                    <a:pt x="512064" y="350953"/>
                    <a:pt x="511778" y="350096"/>
                  </a:cubicBezTo>
                  <a:cubicBezTo>
                    <a:pt x="511588" y="349715"/>
                    <a:pt x="511492" y="349239"/>
                    <a:pt x="511302" y="348858"/>
                  </a:cubicBezTo>
                  <a:cubicBezTo>
                    <a:pt x="510635" y="347048"/>
                    <a:pt x="509969" y="345143"/>
                    <a:pt x="509397" y="343333"/>
                  </a:cubicBezTo>
                  <a:cubicBezTo>
                    <a:pt x="495681" y="302471"/>
                    <a:pt x="495395" y="258942"/>
                    <a:pt x="488918" y="212745"/>
                  </a:cubicBezTo>
                  <a:cubicBezTo>
                    <a:pt x="496253" y="220461"/>
                    <a:pt x="500348" y="224080"/>
                    <a:pt x="502920" y="227795"/>
                  </a:cubicBezTo>
                  <a:cubicBezTo>
                    <a:pt x="561689" y="312377"/>
                    <a:pt x="595884" y="346476"/>
                    <a:pt x="676847" y="351239"/>
                  </a:cubicBezTo>
                  <a:cubicBezTo>
                    <a:pt x="832866" y="360383"/>
                    <a:pt x="978218" y="401531"/>
                    <a:pt x="1112139" y="482017"/>
                  </a:cubicBezTo>
                  <a:cubicBezTo>
                    <a:pt x="1141666" y="499734"/>
                    <a:pt x="1174242" y="516783"/>
                    <a:pt x="1174052" y="559170"/>
                  </a:cubicBezTo>
                  <a:cubicBezTo>
                    <a:pt x="1174052" y="559170"/>
                    <a:pt x="1174052" y="559170"/>
                    <a:pt x="1174052" y="559170"/>
                  </a:cubicBezTo>
                  <a:cubicBezTo>
                    <a:pt x="1188815" y="575076"/>
                    <a:pt x="1204055" y="589554"/>
                    <a:pt x="1190244" y="615272"/>
                  </a:cubicBezTo>
                  <a:cubicBezTo>
                    <a:pt x="1147286" y="695758"/>
                    <a:pt x="1241965" y="686138"/>
                    <a:pt x="1194054" y="799295"/>
                  </a:cubicBezTo>
                  <a:cubicBezTo>
                    <a:pt x="1183862" y="820726"/>
                    <a:pt x="1199769" y="863874"/>
                    <a:pt x="1203293" y="866827"/>
                  </a:cubicBezTo>
                  <a:cubicBezTo>
                    <a:pt x="1223201" y="883686"/>
                    <a:pt x="1221010" y="901974"/>
                    <a:pt x="1214723" y="925882"/>
                  </a:cubicBezTo>
                  <a:cubicBezTo>
                    <a:pt x="1202722" y="971602"/>
                    <a:pt x="1192625" y="1019608"/>
                    <a:pt x="1239012" y="1055422"/>
                  </a:cubicBezTo>
                  <a:cubicBezTo>
                    <a:pt x="1250728" y="1066090"/>
                    <a:pt x="1260253" y="1072567"/>
                    <a:pt x="1268159" y="1075520"/>
                  </a:cubicBezTo>
                  <a:cubicBezTo>
                    <a:pt x="1266635" y="1079425"/>
                    <a:pt x="1266349" y="1084188"/>
                    <a:pt x="1266920" y="1089617"/>
                  </a:cubicBezTo>
                  <a:cubicBezTo>
                    <a:pt x="1268349" y="1113810"/>
                    <a:pt x="1262729" y="1136861"/>
                    <a:pt x="1252347" y="1158197"/>
                  </a:cubicBezTo>
                  <a:cubicBezTo>
                    <a:pt x="1241393" y="1180771"/>
                    <a:pt x="1250252" y="1185629"/>
                    <a:pt x="1271111" y="1185248"/>
                  </a:cubicBezTo>
                  <a:cubicBezTo>
                    <a:pt x="1314450" y="1184581"/>
                    <a:pt x="1350455" y="1166865"/>
                    <a:pt x="1380268" y="1136956"/>
                  </a:cubicBezTo>
                  <a:cubicBezTo>
                    <a:pt x="1404747" y="1112667"/>
                    <a:pt x="1398841" y="1095523"/>
                    <a:pt x="1363694" y="1092379"/>
                  </a:cubicBezTo>
                  <a:close/>
                </a:path>
              </a:pathLst>
            </a:custGeom>
            <a:solidFill>
              <a:srgbClr val="F07C2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24">
              <a:extLst>
                <a:ext uri="{FF2B5EF4-FFF2-40B4-BE49-F238E27FC236}">
                  <a16:creationId xmlns:a16="http://schemas.microsoft.com/office/drawing/2014/main" id="{758637F7-B1DD-4FB1-BD90-862B3D84B98F}"/>
                </a:ext>
              </a:extLst>
            </p:cNvPr>
            <p:cNvSpPr/>
            <p:nvPr/>
          </p:nvSpPr>
          <p:spPr>
            <a:xfrm>
              <a:off x="11438762" y="5755101"/>
              <a:ext cx="133512" cy="87902"/>
            </a:xfrm>
            <a:custGeom>
              <a:avLst/>
              <a:gdLst>
                <a:gd name="connsiteX0" fmla="*/ 66945 w 133512"/>
                <a:gd name="connsiteY0" fmla="*/ 54360 h 87902"/>
                <a:gd name="connsiteX1" fmla="*/ 49419 w 133512"/>
                <a:gd name="connsiteY1" fmla="*/ 78744 h 87902"/>
                <a:gd name="connsiteX2" fmla="*/ 2365 w 133512"/>
                <a:gd name="connsiteY2" fmla="*/ 58742 h 87902"/>
                <a:gd name="connsiteX3" fmla="*/ 37036 w 133512"/>
                <a:gd name="connsiteY3" fmla="*/ 38549 h 87902"/>
                <a:gd name="connsiteX4" fmla="*/ 105616 w 133512"/>
                <a:gd name="connsiteY4" fmla="*/ 1782 h 87902"/>
                <a:gd name="connsiteX5" fmla="*/ 132000 w 133512"/>
                <a:gd name="connsiteY5" fmla="*/ 35787 h 87902"/>
                <a:gd name="connsiteX6" fmla="*/ 111141 w 133512"/>
                <a:gd name="connsiteY6" fmla="*/ 53217 h 87902"/>
                <a:gd name="connsiteX7" fmla="*/ 66945 w 133512"/>
                <a:gd name="connsiteY7" fmla="*/ 54360 h 8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512" h="87902">
                  <a:moveTo>
                    <a:pt x="66945" y="54360"/>
                  </a:moveTo>
                  <a:cubicBezTo>
                    <a:pt x="61134" y="62552"/>
                    <a:pt x="55229" y="70648"/>
                    <a:pt x="49419" y="78744"/>
                  </a:cubicBezTo>
                  <a:cubicBezTo>
                    <a:pt x="21701" y="100652"/>
                    <a:pt x="11319" y="78935"/>
                    <a:pt x="2365" y="58742"/>
                  </a:cubicBezTo>
                  <a:cubicBezTo>
                    <a:pt x="-3255" y="46074"/>
                    <a:pt x="-1445" y="45312"/>
                    <a:pt x="37036" y="38549"/>
                  </a:cubicBezTo>
                  <a:cubicBezTo>
                    <a:pt x="70659" y="46455"/>
                    <a:pt x="86757" y="21594"/>
                    <a:pt x="105616" y="1782"/>
                  </a:cubicBezTo>
                  <a:cubicBezTo>
                    <a:pt x="139716" y="-7838"/>
                    <a:pt x="126000" y="24071"/>
                    <a:pt x="132000" y="35787"/>
                  </a:cubicBezTo>
                  <a:cubicBezTo>
                    <a:pt x="138763" y="48931"/>
                    <a:pt x="121237" y="50931"/>
                    <a:pt x="111141" y="53217"/>
                  </a:cubicBezTo>
                  <a:cubicBezTo>
                    <a:pt x="96567" y="56456"/>
                    <a:pt x="81327" y="41121"/>
                    <a:pt x="66945" y="54360"/>
                  </a:cubicBezTo>
                  <a:close/>
                </a:path>
              </a:pathLst>
            </a:custGeom>
            <a:solidFill>
              <a:srgbClr val="F0EFE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25">
              <a:extLst>
                <a:ext uri="{FF2B5EF4-FFF2-40B4-BE49-F238E27FC236}">
                  <a16:creationId xmlns:a16="http://schemas.microsoft.com/office/drawing/2014/main" id="{DF66941F-FE08-49F1-9F81-B71784408A0F}"/>
                </a:ext>
              </a:extLst>
            </p:cNvPr>
            <p:cNvSpPr/>
            <p:nvPr/>
          </p:nvSpPr>
          <p:spPr>
            <a:xfrm>
              <a:off x="10277003" y="5774589"/>
              <a:ext cx="138091" cy="79238"/>
            </a:xfrm>
            <a:custGeom>
              <a:avLst/>
              <a:gdLst>
                <a:gd name="connsiteX0" fmla="*/ 101134 w 138091"/>
                <a:gd name="connsiteY0" fmla="*/ 28872 h 79238"/>
                <a:gd name="connsiteX1" fmla="*/ 67511 w 138091"/>
                <a:gd name="connsiteY1" fmla="*/ 38492 h 79238"/>
                <a:gd name="connsiteX2" fmla="*/ 39698 w 138091"/>
                <a:gd name="connsiteY2" fmla="*/ 11727 h 79238"/>
                <a:gd name="connsiteX3" fmla="*/ 5693 w 138091"/>
                <a:gd name="connsiteY3" fmla="*/ 3630 h 79238"/>
                <a:gd name="connsiteX4" fmla="*/ 3122 w 138091"/>
                <a:gd name="connsiteY4" fmla="*/ 43921 h 79238"/>
                <a:gd name="connsiteX5" fmla="*/ 40650 w 138091"/>
                <a:gd name="connsiteY5" fmla="*/ 52113 h 79238"/>
                <a:gd name="connsiteX6" fmla="*/ 67034 w 138091"/>
                <a:gd name="connsiteY6" fmla="*/ 39635 h 79238"/>
                <a:gd name="connsiteX7" fmla="*/ 69987 w 138091"/>
                <a:gd name="connsiteY7" fmla="*/ 50589 h 79238"/>
                <a:gd name="connsiteX8" fmla="*/ 138091 w 138091"/>
                <a:gd name="connsiteY8" fmla="*/ 32015 h 79238"/>
                <a:gd name="connsiteX9" fmla="*/ 101134 w 138091"/>
                <a:gd name="connsiteY9" fmla="*/ 28872 h 7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91" h="79238">
                  <a:moveTo>
                    <a:pt x="101134" y="28872"/>
                  </a:moveTo>
                  <a:cubicBezTo>
                    <a:pt x="89894" y="32110"/>
                    <a:pt x="78750" y="35253"/>
                    <a:pt x="67511" y="38492"/>
                  </a:cubicBezTo>
                  <a:cubicBezTo>
                    <a:pt x="64177" y="23442"/>
                    <a:pt x="45222" y="24490"/>
                    <a:pt x="39698" y="11727"/>
                  </a:cubicBezTo>
                  <a:cubicBezTo>
                    <a:pt x="27601" y="9822"/>
                    <a:pt x="14647" y="-7323"/>
                    <a:pt x="5693" y="3630"/>
                  </a:cubicBezTo>
                  <a:cubicBezTo>
                    <a:pt x="-1450" y="12393"/>
                    <a:pt x="-1355" y="32015"/>
                    <a:pt x="3122" y="43921"/>
                  </a:cubicBezTo>
                  <a:cubicBezTo>
                    <a:pt x="9408" y="60399"/>
                    <a:pt x="26553" y="55447"/>
                    <a:pt x="40650" y="52113"/>
                  </a:cubicBezTo>
                  <a:cubicBezTo>
                    <a:pt x="49413" y="47922"/>
                    <a:pt x="58271" y="43731"/>
                    <a:pt x="67034" y="39635"/>
                  </a:cubicBezTo>
                  <a:cubicBezTo>
                    <a:pt x="67987" y="43255"/>
                    <a:pt x="69035" y="46969"/>
                    <a:pt x="69987" y="50589"/>
                  </a:cubicBezTo>
                  <a:cubicBezTo>
                    <a:pt x="115326" y="91451"/>
                    <a:pt x="115326" y="91451"/>
                    <a:pt x="138091" y="32015"/>
                  </a:cubicBezTo>
                  <a:cubicBezTo>
                    <a:pt x="125423" y="30872"/>
                    <a:pt x="113231" y="29824"/>
                    <a:pt x="101134" y="28872"/>
                  </a:cubicBezTo>
                  <a:close/>
                </a:path>
              </a:pathLst>
            </a:custGeom>
            <a:solidFill>
              <a:srgbClr val="E7E5E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26">
              <a:extLst>
                <a:ext uri="{FF2B5EF4-FFF2-40B4-BE49-F238E27FC236}">
                  <a16:creationId xmlns:a16="http://schemas.microsoft.com/office/drawing/2014/main" id="{EFBBD59B-A6A1-4538-BBA8-E02B2041D4EA}"/>
                </a:ext>
              </a:extLst>
            </p:cNvPr>
            <p:cNvSpPr/>
            <p:nvPr/>
          </p:nvSpPr>
          <p:spPr>
            <a:xfrm>
              <a:off x="10540619" y="5227703"/>
              <a:ext cx="676872" cy="89315"/>
            </a:xfrm>
            <a:custGeom>
              <a:avLst/>
              <a:gdLst>
                <a:gd name="connsiteX0" fmla="*/ 595692 w 676872"/>
                <a:gd name="connsiteY0" fmla="*/ 8868 h 89315"/>
                <a:gd name="connsiteX1" fmla="*/ 633712 w 676872"/>
                <a:gd name="connsiteY1" fmla="*/ 18259 h 89315"/>
                <a:gd name="connsiteX2" fmla="*/ 675241 w 676872"/>
                <a:gd name="connsiteY2" fmla="*/ 85505 h 89315"/>
                <a:gd name="connsiteX3" fmla="*/ 482455 w 676872"/>
                <a:gd name="connsiteY3" fmla="*/ 89315 h 89315"/>
                <a:gd name="connsiteX4" fmla="*/ 595692 w 676872"/>
                <a:gd name="connsiteY4" fmla="*/ 8868 h 89315"/>
                <a:gd name="connsiteX5" fmla="*/ 81180 w 676872"/>
                <a:gd name="connsiteY5" fmla="*/ 19 h 89315"/>
                <a:gd name="connsiteX6" fmla="*/ 194417 w 676872"/>
                <a:gd name="connsiteY6" fmla="*/ 80466 h 89315"/>
                <a:gd name="connsiteX7" fmla="*/ 1631 w 676872"/>
                <a:gd name="connsiteY7" fmla="*/ 76656 h 89315"/>
                <a:gd name="connsiteX8" fmla="*/ 43160 w 676872"/>
                <a:gd name="connsiteY8" fmla="*/ 9410 h 89315"/>
                <a:gd name="connsiteX9" fmla="*/ 81180 w 676872"/>
                <a:gd name="connsiteY9" fmla="*/ 19 h 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872" h="89315">
                  <a:moveTo>
                    <a:pt x="595692" y="8868"/>
                  </a:moveTo>
                  <a:cubicBezTo>
                    <a:pt x="609078" y="8573"/>
                    <a:pt x="621996" y="11568"/>
                    <a:pt x="633712" y="18259"/>
                  </a:cubicBezTo>
                  <a:cubicBezTo>
                    <a:pt x="647999" y="26450"/>
                    <a:pt x="685052" y="49025"/>
                    <a:pt x="675241" y="85505"/>
                  </a:cubicBezTo>
                  <a:cubicBezTo>
                    <a:pt x="611614" y="28165"/>
                    <a:pt x="550654" y="23212"/>
                    <a:pt x="482455" y="89315"/>
                  </a:cubicBezTo>
                  <a:cubicBezTo>
                    <a:pt x="511172" y="40238"/>
                    <a:pt x="555535" y="9752"/>
                    <a:pt x="595692" y="8868"/>
                  </a:cubicBezTo>
                  <a:close/>
                  <a:moveTo>
                    <a:pt x="81180" y="19"/>
                  </a:moveTo>
                  <a:cubicBezTo>
                    <a:pt x="121337" y="903"/>
                    <a:pt x="165700" y="31389"/>
                    <a:pt x="194417" y="80466"/>
                  </a:cubicBezTo>
                  <a:cubicBezTo>
                    <a:pt x="126218" y="14363"/>
                    <a:pt x="65258" y="19316"/>
                    <a:pt x="1631" y="76656"/>
                  </a:cubicBezTo>
                  <a:cubicBezTo>
                    <a:pt x="-8180" y="40176"/>
                    <a:pt x="28873" y="17601"/>
                    <a:pt x="43160" y="9410"/>
                  </a:cubicBezTo>
                  <a:cubicBezTo>
                    <a:pt x="54876" y="2719"/>
                    <a:pt x="67794" y="-276"/>
                    <a:pt x="81180" y="19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27">
              <a:extLst>
                <a:ext uri="{FF2B5EF4-FFF2-40B4-BE49-F238E27FC236}">
                  <a16:creationId xmlns:a16="http://schemas.microsoft.com/office/drawing/2014/main" id="{443E6590-11E2-4D20-89E8-1B84B77D1CBA}"/>
                </a:ext>
              </a:extLst>
            </p:cNvPr>
            <p:cNvSpPr/>
            <p:nvPr/>
          </p:nvSpPr>
          <p:spPr>
            <a:xfrm>
              <a:off x="10865913" y="5442368"/>
              <a:ext cx="71056" cy="34861"/>
            </a:xfrm>
            <a:custGeom>
              <a:avLst/>
              <a:gdLst>
                <a:gd name="connsiteX0" fmla="*/ 71057 w 71056"/>
                <a:gd name="connsiteY0" fmla="*/ 17431 h 34861"/>
                <a:gd name="connsiteX1" fmla="*/ 35528 w 71056"/>
                <a:gd name="connsiteY1" fmla="*/ 34862 h 34861"/>
                <a:gd name="connsiteX2" fmla="*/ 0 w 71056"/>
                <a:gd name="connsiteY2" fmla="*/ 17431 h 34861"/>
                <a:gd name="connsiteX3" fmla="*/ 35528 w 71056"/>
                <a:gd name="connsiteY3" fmla="*/ 0 h 34861"/>
                <a:gd name="connsiteX4" fmla="*/ 71057 w 71056"/>
                <a:gd name="connsiteY4" fmla="*/ 17431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6" h="34861">
                  <a:moveTo>
                    <a:pt x="71057" y="17431"/>
                  </a:moveTo>
                  <a:cubicBezTo>
                    <a:pt x="71057" y="27058"/>
                    <a:pt x="55150" y="34862"/>
                    <a:pt x="35528" y="34862"/>
                  </a:cubicBezTo>
                  <a:cubicBezTo>
                    <a:pt x="15907" y="34862"/>
                    <a:pt x="0" y="27058"/>
                    <a:pt x="0" y="17431"/>
                  </a:cubicBezTo>
                  <a:cubicBezTo>
                    <a:pt x="0" y="7804"/>
                    <a:pt x="15906" y="0"/>
                    <a:pt x="35528" y="0"/>
                  </a:cubicBezTo>
                  <a:cubicBezTo>
                    <a:pt x="55150" y="0"/>
                    <a:pt x="71057" y="7804"/>
                    <a:pt x="71057" y="17431"/>
                  </a:cubicBezTo>
                  <a:close/>
                </a:path>
              </a:pathLst>
            </a:custGeom>
            <a:solidFill>
              <a:srgbClr val="F68C3D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57B876CA-9A12-4259-96F3-3E07532FB10B}"/>
                </a:ext>
              </a:extLst>
            </p:cNvPr>
            <p:cNvSpPr/>
            <p:nvPr/>
          </p:nvSpPr>
          <p:spPr>
            <a:xfrm>
              <a:off x="10582379" y="3533869"/>
              <a:ext cx="645697" cy="691607"/>
            </a:xfrm>
            <a:custGeom>
              <a:avLst/>
              <a:gdLst>
                <a:gd name="connsiteX0" fmla="*/ 595272 w 645697"/>
                <a:gd name="connsiteY0" fmla="*/ 590756 h 691607"/>
                <a:gd name="connsiteX1" fmla="*/ 607175 w 645697"/>
                <a:gd name="connsiteY1" fmla="*/ 629278 h 691607"/>
                <a:gd name="connsiteX2" fmla="*/ 645697 w 645697"/>
                <a:gd name="connsiteY2" fmla="*/ 629278 h 691607"/>
                <a:gd name="connsiteX3" fmla="*/ 614532 w 645697"/>
                <a:gd name="connsiteY3" fmla="*/ 653085 h 691607"/>
                <a:gd name="connsiteX4" fmla="*/ 626436 w 645697"/>
                <a:gd name="connsiteY4" fmla="*/ 691607 h 691607"/>
                <a:gd name="connsiteX5" fmla="*/ 595272 w 645697"/>
                <a:gd name="connsiteY5" fmla="*/ 667799 h 691607"/>
                <a:gd name="connsiteX6" fmla="*/ 564107 w 645697"/>
                <a:gd name="connsiteY6" fmla="*/ 691607 h 691607"/>
                <a:gd name="connsiteX7" fmla="*/ 576011 w 645697"/>
                <a:gd name="connsiteY7" fmla="*/ 653085 h 691607"/>
                <a:gd name="connsiteX8" fmla="*/ 544846 w 645697"/>
                <a:gd name="connsiteY8" fmla="*/ 629278 h 691607"/>
                <a:gd name="connsiteX9" fmla="*/ 583368 w 645697"/>
                <a:gd name="connsiteY9" fmla="*/ 629278 h 691607"/>
                <a:gd name="connsiteX10" fmla="*/ 413658 w 645697"/>
                <a:gd name="connsiteY10" fmla="*/ 590756 h 691607"/>
                <a:gd name="connsiteX11" fmla="*/ 425561 w 645697"/>
                <a:gd name="connsiteY11" fmla="*/ 629278 h 691607"/>
                <a:gd name="connsiteX12" fmla="*/ 464083 w 645697"/>
                <a:gd name="connsiteY12" fmla="*/ 629278 h 691607"/>
                <a:gd name="connsiteX13" fmla="*/ 432918 w 645697"/>
                <a:gd name="connsiteY13" fmla="*/ 653085 h 691607"/>
                <a:gd name="connsiteX14" fmla="*/ 444822 w 645697"/>
                <a:gd name="connsiteY14" fmla="*/ 691607 h 691607"/>
                <a:gd name="connsiteX15" fmla="*/ 413658 w 645697"/>
                <a:gd name="connsiteY15" fmla="*/ 667799 h 691607"/>
                <a:gd name="connsiteX16" fmla="*/ 382493 w 645697"/>
                <a:gd name="connsiteY16" fmla="*/ 691607 h 691607"/>
                <a:gd name="connsiteX17" fmla="*/ 394397 w 645697"/>
                <a:gd name="connsiteY17" fmla="*/ 653085 h 691607"/>
                <a:gd name="connsiteX18" fmla="*/ 363232 w 645697"/>
                <a:gd name="connsiteY18" fmla="*/ 629278 h 691607"/>
                <a:gd name="connsiteX19" fmla="*/ 401754 w 645697"/>
                <a:gd name="connsiteY19" fmla="*/ 629278 h 691607"/>
                <a:gd name="connsiteX20" fmla="*/ 232042 w 645697"/>
                <a:gd name="connsiteY20" fmla="*/ 590756 h 691607"/>
                <a:gd name="connsiteX21" fmla="*/ 243945 w 645697"/>
                <a:gd name="connsiteY21" fmla="*/ 629278 h 691607"/>
                <a:gd name="connsiteX22" fmla="*/ 282467 w 645697"/>
                <a:gd name="connsiteY22" fmla="*/ 629278 h 691607"/>
                <a:gd name="connsiteX23" fmla="*/ 251302 w 645697"/>
                <a:gd name="connsiteY23" fmla="*/ 653085 h 691607"/>
                <a:gd name="connsiteX24" fmla="*/ 263206 w 645697"/>
                <a:gd name="connsiteY24" fmla="*/ 691607 h 691607"/>
                <a:gd name="connsiteX25" fmla="*/ 232042 w 645697"/>
                <a:gd name="connsiteY25" fmla="*/ 667799 h 691607"/>
                <a:gd name="connsiteX26" fmla="*/ 200877 w 645697"/>
                <a:gd name="connsiteY26" fmla="*/ 691607 h 691607"/>
                <a:gd name="connsiteX27" fmla="*/ 212781 w 645697"/>
                <a:gd name="connsiteY27" fmla="*/ 653085 h 691607"/>
                <a:gd name="connsiteX28" fmla="*/ 181616 w 645697"/>
                <a:gd name="connsiteY28" fmla="*/ 629278 h 691607"/>
                <a:gd name="connsiteX29" fmla="*/ 220138 w 645697"/>
                <a:gd name="connsiteY29" fmla="*/ 629278 h 691607"/>
                <a:gd name="connsiteX30" fmla="*/ 50426 w 645697"/>
                <a:gd name="connsiteY30" fmla="*/ 590756 h 691607"/>
                <a:gd name="connsiteX31" fmla="*/ 62329 w 645697"/>
                <a:gd name="connsiteY31" fmla="*/ 629278 h 691607"/>
                <a:gd name="connsiteX32" fmla="*/ 100851 w 645697"/>
                <a:gd name="connsiteY32" fmla="*/ 629278 h 691607"/>
                <a:gd name="connsiteX33" fmla="*/ 69686 w 645697"/>
                <a:gd name="connsiteY33" fmla="*/ 653085 h 691607"/>
                <a:gd name="connsiteX34" fmla="*/ 81590 w 645697"/>
                <a:gd name="connsiteY34" fmla="*/ 691607 h 691607"/>
                <a:gd name="connsiteX35" fmla="*/ 50426 w 645697"/>
                <a:gd name="connsiteY35" fmla="*/ 667799 h 691607"/>
                <a:gd name="connsiteX36" fmla="*/ 19261 w 645697"/>
                <a:gd name="connsiteY36" fmla="*/ 691607 h 691607"/>
                <a:gd name="connsiteX37" fmla="*/ 31165 w 645697"/>
                <a:gd name="connsiteY37" fmla="*/ 653085 h 691607"/>
                <a:gd name="connsiteX38" fmla="*/ 0 w 645697"/>
                <a:gd name="connsiteY38" fmla="*/ 629278 h 691607"/>
                <a:gd name="connsiteX39" fmla="*/ 38522 w 645697"/>
                <a:gd name="connsiteY39" fmla="*/ 629278 h 691607"/>
                <a:gd name="connsiteX40" fmla="*/ 504466 w 645697"/>
                <a:gd name="connsiteY40" fmla="*/ 398894 h 691607"/>
                <a:gd name="connsiteX41" fmla="*/ 516369 w 645697"/>
                <a:gd name="connsiteY41" fmla="*/ 437416 h 691607"/>
                <a:gd name="connsiteX42" fmla="*/ 554891 w 645697"/>
                <a:gd name="connsiteY42" fmla="*/ 437416 h 691607"/>
                <a:gd name="connsiteX43" fmla="*/ 523726 w 645697"/>
                <a:gd name="connsiteY43" fmla="*/ 461223 h 691607"/>
                <a:gd name="connsiteX44" fmla="*/ 535630 w 645697"/>
                <a:gd name="connsiteY44" fmla="*/ 499745 h 691607"/>
                <a:gd name="connsiteX45" fmla="*/ 504466 w 645697"/>
                <a:gd name="connsiteY45" fmla="*/ 475937 h 691607"/>
                <a:gd name="connsiteX46" fmla="*/ 473301 w 645697"/>
                <a:gd name="connsiteY46" fmla="*/ 499745 h 691607"/>
                <a:gd name="connsiteX47" fmla="*/ 485205 w 645697"/>
                <a:gd name="connsiteY47" fmla="*/ 461223 h 691607"/>
                <a:gd name="connsiteX48" fmla="*/ 454040 w 645697"/>
                <a:gd name="connsiteY48" fmla="*/ 437416 h 691607"/>
                <a:gd name="connsiteX49" fmla="*/ 492562 w 645697"/>
                <a:gd name="connsiteY49" fmla="*/ 437416 h 691607"/>
                <a:gd name="connsiteX50" fmla="*/ 322850 w 645697"/>
                <a:gd name="connsiteY50" fmla="*/ 398894 h 691607"/>
                <a:gd name="connsiteX51" fmla="*/ 334753 w 645697"/>
                <a:gd name="connsiteY51" fmla="*/ 437416 h 691607"/>
                <a:gd name="connsiteX52" fmla="*/ 373275 w 645697"/>
                <a:gd name="connsiteY52" fmla="*/ 437416 h 691607"/>
                <a:gd name="connsiteX53" fmla="*/ 342110 w 645697"/>
                <a:gd name="connsiteY53" fmla="*/ 461223 h 691607"/>
                <a:gd name="connsiteX54" fmla="*/ 354014 w 645697"/>
                <a:gd name="connsiteY54" fmla="*/ 499745 h 691607"/>
                <a:gd name="connsiteX55" fmla="*/ 322850 w 645697"/>
                <a:gd name="connsiteY55" fmla="*/ 475937 h 691607"/>
                <a:gd name="connsiteX56" fmla="*/ 291685 w 645697"/>
                <a:gd name="connsiteY56" fmla="*/ 499745 h 691607"/>
                <a:gd name="connsiteX57" fmla="*/ 303589 w 645697"/>
                <a:gd name="connsiteY57" fmla="*/ 461223 h 691607"/>
                <a:gd name="connsiteX58" fmla="*/ 272424 w 645697"/>
                <a:gd name="connsiteY58" fmla="*/ 437416 h 691607"/>
                <a:gd name="connsiteX59" fmla="*/ 310946 w 645697"/>
                <a:gd name="connsiteY59" fmla="*/ 437416 h 691607"/>
                <a:gd name="connsiteX60" fmla="*/ 141234 w 645697"/>
                <a:gd name="connsiteY60" fmla="*/ 398894 h 691607"/>
                <a:gd name="connsiteX61" fmla="*/ 153137 w 645697"/>
                <a:gd name="connsiteY61" fmla="*/ 437416 h 691607"/>
                <a:gd name="connsiteX62" fmla="*/ 191659 w 645697"/>
                <a:gd name="connsiteY62" fmla="*/ 437416 h 691607"/>
                <a:gd name="connsiteX63" fmla="*/ 160494 w 645697"/>
                <a:gd name="connsiteY63" fmla="*/ 461223 h 691607"/>
                <a:gd name="connsiteX64" fmla="*/ 172398 w 645697"/>
                <a:gd name="connsiteY64" fmla="*/ 499745 h 691607"/>
                <a:gd name="connsiteX65" fmla="*/ 141234 w 645697"/>
                <a:gd name="connsiteY65" fmla="*/ 475937 h 691607"/>
                <a:gd name="connsiteX66" fmla="*/ 110069 w 645697"/>
                <a:gd name="connsiteY66" fmla="*/ 499745 h 691607"/>
                <a:gd name="connsiteX67" fmla="*/ 121973 w 645697"/>
                <a:gd name="connsiteY67" fmla="*/ 461223 h 691607"/>
                <a:gd name="connsiteX68" fmla="*/ 90808 w 645697"/>
                <a:gd name="connsiteY68" fmla="*/ 437416 h 691607"/>
                <a:gd name="connsiteX69" fmla="*/ 129330 w 645697"/>
                <a:gd name="connsiteY69" fmla="*/ 437416 h 691607"/>
                <a:gd name="connsiteX70" fmla="*/ 413658 w 645697"/>
                <a:gd name="connsiteY70" fmla="*/ 199447 h 691607"/>
                <a:gd name="connsiteX71" fmla="*/ 425561 w 645697"/>
                <a:gd name="connsiteY71" fmla="*/ 237969 h 691607"/>
                <a:gd name="connsiteX72" fmla="*/ 464083 w 645697"/>
                <a:gd name="connsiteY72" fmla="*/ 237969 h 691607"/>
                <a:gd name="connsiteX73" fmla="*/ 432918 w 645697"/>
                <a:gd name="connsiteY73" fmla="*/ 261776 h 691607"/>
                <a:gd name="connsiteX74" fmla="*/ 444822 w 645697"/>
                <a:gd name="connsiteY74" fmla="*/ 300298 h 691607"/>
                <a:gd name="connsiteX75" fmla="*/ 413658 w 645697"/>
                <a:gd name="connsiteY75" fmla="*/ 276490 h 691607"/>
                <a:gd name="connsiteX76" fmla="*/ 382493 w 645697"/>
                <a:gd name="connsiteY76" fmla="*/ 300298 h 691607"/>
                <a:gd name="connsiteX77" fmla="*/ 394397 w 645697"/>
                <a:gd name="connsiteY77" fmla="*/ 261776 h 691607"/>
                <a:gd name="connsiteX78" fmla="*/ 363232 w 645697"/>
                <a:gd name="connsiteY78" fmla="*/ 237969 h 691607"/>
                <a:gd name="connsiteX79" fmla="*/ 401754 w 645697"/>
                <a:gd name="connsiteY79" fmla="*/ 237969 h 691607"/>
                <a:gd name="connsiteX80" fmla="*/ 232042 w 645697"/>
                <a:gd name="connsiteY80" fmla="*/ 199447 h 691607"/>
                <a:gd name="connsiteX81" fmla="*/ 243945 w 645697"/>
                <a:gd name="connsiteY81" fmla="*/ 237969 h 691607"/>
                <a:gd name="connsiteX82" fmla="*/ 282467 w 645697"/>
                <a:gd name="connsiteY82" fmla="*/ 237969 h 691607"/>
                <a:gd name="connsiteX83" fmla="*/ 251302 w 645697"/>
                <a:gd name="connsiteY83" fmla="*/ 261776 h 691607"/>
                <a:gd name="connsiteX84" fmla="*/ 263206 w 645697"/>
                <a:gd name="connsiteY84" fmla="*/ 300298 h 691607"/>
                <a:gd name="connsiteX85" fmla="*/ 232042 w 645697"/>
                <a:gd name="connsiteY85" fmla="*/ 276490 h 691607"/>
                <a:gd name="connsiteX86" fmla="*/ 200877 w 645697"/>
                <a:gd name="connsiteY86" fmla="*/ 300298 h 691607"/>
                <a:gd name="connsiteX87" fmla="*/ 212781 w 645697"/>
                <a:gd name="connsiteY87" fmla="*/ 261776 h 691607"/>
                <a:gd name="connsiteX88" fmla="*/ 181616 w 645697"/>
                <a:gd name="connsiteY88" fmla="*/ 237969 h 691607"/>
                <a:gd name="connsiteX89" fmla="*/ 220138 w 645697"/>
                <a:gd name="connsiteY89" fmla="*/ 237969 h 691607"/>
                <a:gd name="connsiteX90" fmla="*/ 322850 w 645697"/>
                <a:gd name="connsiteY90" fmla="*/ 0 h 691607"/>
                <a:gd name="connsiteX91" fmla="*/ 334753 w 645697"/>
                <a:gd name="connsiteY91" fmla="*/ 38522 h 691607"/>
                <a:gd name="connsiteX92" fmla="*/ 373275 w 645697"/>
                <a:gd name="connsiteY92" fmla="*/ 38522 h 691607"/>
                <a:gd name="connsiteX93" fmla="*/ 342110 w 645697"/>
                <a:gd name="connsiteY93" fmla="*/ 62329 h 691607"/>
                <a:gd name="connsiteX94" fmla="*/ 354014 w 645697"/>
                <a:gd name="connsiteY94" fmla="*/ 100851 h 691607"/>
                <a:gd name="connsiteX95" fmla="*/ 322850 w 645697"/>
                <a:gd name="connsiteY95" fmla="*/ 77043 h 691607"/>
                <a:gd name="connsiteX96" fmla="*/ 291685 w 645697"/>
                <a:gd name="connsiteY96" fmla="*/ 100851 h 691607"/>
                <a:gd name="connsiteX97" fmla="*/ 303589 w 645697"/>
                <a:gd name="connsiteY97" fmla="*/ 62329 h 691607"/>
                <a:gd name="connsiteX98" fmla="*/ 272424 w 645697"/>
                <a:gd name="connsiteY98" fmla="*/ 38522 h 691607"/>
                <a:gd name="connsiteX99" fmla="*/ 310946 w 645697"/>
                <a:gd name="connsiteY99" fmla="*/ 38522 h 69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45697" h="691607">
                  <a:moveTo>
                    <a:pt x="595272" y="590756"/>
                  </a:moveTo>
                  <a:lnTo>
                    <a:pt x="607175" y="629278"/>
                  </a:lnTo>
                  <a:lnTo>
                    <a:pt x="645697" y="629278"/>
                  </a:lnTo>
                  <a:lnTo>
                    <a:pt x="614532" y="653085"/>
                  </a:lnTo>
                  <a:lnTo>
                    <a:pt x="626436" y="691607"/>
                  </a:lnTo>
                  <a:lnTo>
                    <a:pt x="595272" y="667799"/>
                  </a:lnTo>
                  <a:lnTo>
                    <a:pt x="564107" y="691607"/>
                  </a:lnTo>
                  <a:lnTo>
                    <a:pt x="576011" y="653085"/>
                  </a:lnTo>
                  <a:lnTo>
                    <a:pt x="544846" y="629278"/>
                  </a:lnTo>
                  <a:lnTo>
                    <a:pt x="583368" y="629278"/>
                  </a:lnTo>
                  <a:close/>
                  <a:moveTo>
                    <a:pt x="413658" y="590756"/>
                  </a:moveTo>
                  <a:lnTo>
                    <a:pt x="425561" y="629278"/>
                  </a:lnTo>
                  <a:lnTo>
                    <a:pt x="464083" y="629278"/>
                  </a:lnTo>
                  <a:lnTo>
                    <a:pt x="432918" y="653085"/>
                  </a:lnTo>
                  <a:lnTo>
                    <a:pt x="444822" y="691607"/>
                  </a:lnTo>
                  <a:lnTo>
                    <a:pt x="413658" y="667799"/>
                  </a:lnTo>
                  <a:lnTo>
                    <a:pt x="382493" y="691607"/>
                  </a:lnTo>
                  <a:lnTo>
                    <a:pt x="394397" y="653085"/>
                  </a:lnTo>
                  <a:lnTo>
                    <a:pt x="363232" y="629278"/>
                  </a:lnTo>
                  <a:lnTo>
                    <a:pt x="401754" y="629278"/>
                  </a:lnTo>
                  <a:close/>
                  <a:moveTo>
                    <a:pt x="232042" y="590756"/>
                  </a:moveTo>
                  <a:lnTo>
                    <a:pt x="243945" y="629278"/>
                  </a:lnTo>
                  <a:lnTo>
                    <a:pt x="282467" y="629278"/>
                  </a:lnTo>
                  <a:lnTo>
                    <a:pt x="251302" y="653085"/>
                  </a:lnTo>
                  <a:lnTo>
                    <a:pt x="263206" y="691607"/>
                  </a:lnTo>
                  <a:lnTo>
                    <a:pt x="232042" y="667799"/>
                  </a:lnTo>
                  <a:lnTo>
                    <a:pt x="200877" y="691607"/>
                  </a:lnTo>
                  <a:lnTo>
                    <a:pt x="212781" y="653085"/>
                  </a:lnTo>
                  <a:lnTo>
                    <a:pt x="181616" y="629278"/>
                  </a:lnTo>
                  <a:lnTo>
                    <a:pt x="220138" y="629278"/>
                  </a:lnTo>
                  <a:close/>
                  <a:moveTo>
                    <a:pt x="50426" y="590756"/>
                  </a:moveTo>
                  <a:lnTo>
                    <a:pt x="62329" y="629278"/>
                  </a:lnTo>
                  <a:lnTo>
                    <a:pt x="100851" y="629278"/>
                  </a:lnTo>
                  <a:lnTo>
                    <a:pt x="69686" y="653085"/>
                  </a:lnTo>
                  <a:lnTo>
                    <a:pt x="81590" y="691607"/>
                  </a:lnTo>
                  <a:lnTo>
                    <a:pt x="50426" y="667799"/>
                  </a:lnTo>
                  <a:lnTo>
                    <a:pt x="19261" y="691607"/>
                  </a:lnTo>
                  <a:lnTo>
                    <a:pt x="31165" y="653085"/>
                  </a:lnTo>
                  <a:lnTo>
                    <a:pt x="0" y="629278"/>
                  </a:lnTo>
                  <a:lnTo>
                    <a:pt x="38522" y="629278"/>
                  </a:lnTo>
                  <a:close/>
                  <a:moveTo>
                    <a:pt x="504466" y="398894"/>
                  </a:moveTo>
                  <a:lnTo>
                    <a:pt x="516369" y="437416"/>
                  </a:lnTo>
                  <a:lnTo>
                    <a:pt x="554891" y="437416"/>
                  </a:lnTo>
                  <a:lnTo>
                    <a:pt x="523726" y="461223"/>
                  </a:lnTo>
                  <a:lnTo>
                    <a:pt x="535630" y="499745"/>
                  </a:lnTo>
                  <a:lnTo>
                    <a:pt x="504466" y="475937"/>
                  </a:lnTo>
                  <a:lnTo>
                    <a:pt x="473301" y="499745"/>
                  </a:lnTo>
                  <a:lnTo>
                    <a:pt x="485205" y="461223"/>
                  </a:lnTo>
                  <a:lnTo>
                    <a:pt x="454040" y="437416"/>
                  </a:lnTo>
                  <a:lnTo>
                    <a:pt x="492562" y="437416"/>
                  </a:lnTo>
                  <a:close/>
                  <a:moveTo>
                    <a:pt x="322850" y="398894"/>
                  </a:moveTo>
                  <a:lnTo>
                    <a:pt x="334753" y="437416"/>
                  </a:lnTo>
                  <a:lnTo>
                    <a:pt x="373275" y="437416"/>
                  </a:lnTo>
                  <a:lnTo>
                    <a:pt x="342110" y="461223"/>
                  </a:lnTo>
                  <a:lnTo>
                    <a:pt x="354014" y="499745"/>
                  </a:lnTo>
                  <a:lnTo>
                    <a:pt x="322850" y="475937"/>
                  </a:lnTo>
                  <a:lnTo>
                    <a:pt x="291685" y="499745"/>
                  </a:lnTo>
                  <a:lnTo>
                    <a:pt x="303589" y="461223"/>
                  </a:lnTo>
                  <a:lnTo>
                    <a:pt x="272424" y="437416"/>
                  </a:lnTo>
                  <a:lnTo>
                    <a:pt x="310946" y="437416"/>
                  </a:lnTo>
                  <a:close/>
                  <a:moveTo>
                    <a:pt x="141234" y="398894"/>
                  </a:moveTo>
                  <a:lnTo>
                    <a:pt x="153137" y="437416"/>
                  </a:lnTo>
                  <a:lnTo>
                    <a:pt x="191659" y="437416"/>
                  </a:lnTo>
                  <a:lnTo>
                    <a:pt x="160494" y="461223"/>
                  </a:lnTo>
                  <a:lnTo>
                    <a:pt x="172398" y="499745"/>
                  </a:lnTo>
                  <a:lnTo>
                    <a:pt x="141234" y="475937"/>
                  </a:lnTo>
                  <a:lnTo>
                    <a:pt x="110069" y="499745"/>
                  </a:lnTo>
                  <a:lnTo>
                    <a:pt x="121973" y="461223"/>
                  </a:lnTo>
                  <a:lnTo>
                    <a:pt x="90808" y="437416"/>
                  </a:lnTo>
                  <a:lnTo>
                    <a:pt x="129330" y="437416"/>
                  </a:lnTo>
                  <a:close/>
                  <a:moveTo>
                    <a:pt x="413658" y="199447"/>
                  </a:moveTo>
                  <a:lnTo>
                    <a:pt x="425561" y="237969"/>
                  </a:lnTo>
                  <a:lnTo>
                    <a:pt x="464083" y="237969"/>
                  </a:lnTo>
                  <a:lnTo>
                    <a:pt x="432918" y="261776"/>
                  </a:lnTo>
                  <a:lnTo>
                    <a:pt x="444822" y="300298"/>
                  </a:lnTo>
                  <a:lnTo>
                    <a:pt x="413658" y="276490"/>
                  </a:lnTo>
                  <a:lnTo>
                    <a:pt x="382493" y="300298"/>
                  </a:lnTo>
                  <a:lnTo>
                    <a:pt x="394397" y="261776"/>
                  </a:lnTo>
                  <a:lnTo>
                    <a:pt x="363232" y="237969"/>
                  </a:lnTo>
                  <a:lnTo>
                    <a:pt x="401754" y="237969"/>
                  </a:lnTo>
                  <a:close/>
                  <a:moveTo>
                    <a:pt x="232042" y="199447"/>
                  </a:moveTo>
                  <a:lnTo>
                    <a:pt x="243945" y="237969"/>
                  </a:lnTo>
                  <a:lnTo>
                    <a:pt x="282467" y="237969"/>
                  </a:lnTo>
                  <a:lnTo>
                    <a:pt x="251302" y="261776"/>
                  </a:lnTo>
                  <a:lnTo>
                    <a:pt x="263206" y="300298"/>
                  </a:lnTo>
                  <a:lnTo>
                    <a:pt x="232042" y="276490"/>
                  </a:lnTo>
                  <a:lnTo>
                    <a:pt x="200877" y="300298"/>
                  </a:lnTo>
                  <a:lnTo>
                    <a:pt x="212781" y="261776"/>
                  </a:lnTo>
                  <a:lnTo>
                    <a:pt x="181616" y="237969"/>
                  </a:lnTo>
                  <a:lnTo>
                    <a:pt x="220138" y="237969"/>
                  </a:lnTo>
                  <a:close/>
                  <a:moveTo>
                    <a:pt x="322850" y="0"/>
                  </a:moveTo>
                  <a:lnTo>
                    <a:pt x="334753" y="38522"/>
                  </a:lnTo>
                  <a:lnTo>
                    <a:pt x="373275" y="38522"/>
                  </a:lnTo>
                  <a:lnTo>
                    <a:pt x="342110" y="62329"/>
                  </a:lnTo>
                  <a:lnTo>
                    <a:pt x="354014" y="100851"/>
                  </a:lnTo>
                  <a:lnTo>
                    <a:pt x="322850" y="77043"/>
                  </a:lnTo>
                  <a:lnTo>
                    <a:pt x="291685" y="100851"/>
                  </a:lnTo>
                  <a:lnTo>
                    <a:pt x="303589" y="62329"/>
                  </a:lnTo>
                  <a:lnTo>
                    <a:pt x="272424" y="38522"/>
                  </a:lnTo>
                  <a:lnTo>
                    <a:pt x="310946" y="385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5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uiExpand="1" build="allAtOnce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" y="-921468"/>
            <a:ext cx="11377264" cy="8362950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cupboard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5949241" y="2076923"/>
            <a:ext cx="5838099" cy="2954504"/>
          </a:xfrm>
          <a:prstGeom prst="irregularSeal1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ko-KR" alt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533953" y="3477164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GET </a:t>
            </a:r>
            <a:r>
              <a:rPr lang="en-US" altLang="ko-KR" sz="2800" b="1" dirty="0" smtClean="0">
                <a:latin typeface="Engravers MT" panose="02090707080505020304" pitchFamily="18" charset="0"/>
              </a:rPr>
              <a:t>200</a:t>
            </a:r>
            <a:endParaRPr lang="en-US" altLang="ko-KR" sz="2800" b="1" dirty="0">
              <a:latin typeface="Engravers MT" panose="02090707080505020304" pitchFamily="18" charset="0"/>
            </a:endParaRP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2A8FB0CE-2039-43A6-9072-78983C0F2446}"/>
              </a:ext>
            </a:extLst>
          </p:cNvPr>
          <p:cNvGrpSpPr/>
          <p:nvPr/>
        </p:nvGrpSpPr>
        <p:grpSpPr>
          <a:xfrm>
            <a:off x="7830460" y="1591118"/>
            <a:ext cx="1328924" cy="1797445"/>
            <a:chOff x="9956466" y="3375443"/>
            <a:chExt cx="1894903" cy="2562965"/>
          </a:xfrm>
        </p:grpSpPr>
        <p:sp>
          <p:nvSpPr>
            <p:cNvPr id="10" name="Freeform: Shape 20">
              <a:extLst>
                <a:ext uri="{FF2B5EF4-FFF2-40B4-BE49-F238E27FC236}">
                  <a16:creationId xmlns:a16="http://schemas.microsoft.com/office/drawing/2014/main" id="{C7BD3AA3-AC04-4628-98AC-1537ED3EF093}"/>
                </a:ext>
              </a:extLst>
            </p:cNvPr>
            <p:cNvSpPr/>
            <p:nvPr/>
          </p:nvSpPr>
          <p:spPr>
            <a:xfrm>
              <a:off x="10350610" y="3375443"/>
              <a:ext cx="1111948" cy="1106233"/>
            </a:xfrm>
            <a:custGeom>
              <a:avLst/>
              <a:gdLst>
                <a:gd name="connsiteX0" fmla="*/ 555974 w 1111948"/>
                <a:gd name="connsiteY0" fmla="*/ 0 h 1106233"/>
                <a:gd name="connsiteX1" fmla="*/ 0 w 1111948"/>
                <a:gd name="connsiteY1" fmla="*/ 1106234 h 1106233"/>
                <a:gd name="connsiteX2" fmla="*/ 1111949 w 1111948"/>
                <a:gd name="connsiteY2" fmla="*/ 1106234 h 110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1948" h="1106233">
                  <a:moveTo>
                    <a:pt x="555974" y="0"/>
                  </a:moveTo>
                  <a:lnTo>
                    <a:pt x="0" y="1106234"/>
                  </a:lnTo>
                  <a:lnTo>
                    <a:pt x="1111949" y="1106234"/>
                  </a:ln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F840B186-4572-461B-AD31-709FF618FB10}"/>
                </a:ext>
              </a:extLst>
            </p:cNvPr>
            <p:cNvSpPr/>
            <p:nvPr/>
          </p:nvSpPr>
          <p:spPr>
            <a:xfrm>
              <a:off x="9956466" y="4253933"/>
              <a:ext cx="1894903" cy="1130998"/>
            </a:xfrm>
            <a:custGeom>
              <a:avLst/>
              <a:gdLst>
                <a:gd name="connsiteX0" fmla="*/ 1894904 w 1894903"/>
                <a:gd name="connsiteY0" fmla="*/ 565499 h 1130998"/>
                <a:gd name="connsiteX1" fmla="*/ 947452 w 1894903"/>
                <a:gd name="connsiteY1" fmla="*/ 1130999 h 1130998"/>
                <a:gd name="connsiteX2" fmla="*/ 0 w 1894903"/>
                <a:gd name="connsiteY2" fmla="*/ 565499 h 1130998"/>
                <a:gd name="connsiteX3" fmla="*/ 947452 w 1894903"/>
                <a:gd name="connsiteY3" fmla="*/ 0 h 1130998"/>
                <a:gd name="connsiteX4" fmla="*/ 1894904 w 1894903"/>
                <a:gd name="connsiteY4" fmla="*/ 565499 h 113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903" h="1130998">
                  <a:moveTo>
                    <a:pt x="1894904" y="565499"/>
                  </a:moveTo>
                  <a:cubicBezTo>
                    <a:pt x="1894904" y="877816"/>
                    <a:pt x="1470715" y="1130999"/>
                    <a:pt x="947452" y="1130999"/>
                  </a:cubicBezTo>
                  <a:cubicBezTo>
                    <a:pt x="424189" y="1130999"/>
                    <a:pt x="0" y="877816"/>
                    <a:pt x="0" y="565499"/>
                  </a:cubicBezTo>
                  <a:cubicBezTo>
                    <a:pt x="0" y="253183"/>
                    <a:pt x="424189" y="0"/>
                    <a:pt x="947452" y="0"/>
                  </a:cubicBezTo>
                  <a:cubicBezTo>
                    <a:pt x="1470715" y="0"/>
                    <a:pt x="1894904" y="253183"/>
                    <a:pt x="1894904" y="565499"/>
                  </a:cubicBez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id="{C29493EC-E100-4797-AF21-D3A8D2D5B8F4}"/>
                </a:ext>
              </a:extLst>
            </p:cNvPr>
            <p:cNvSpPr/>
            <p:nvPr/>
          </p:nvSpPr>
          <p:spPr>
            <a:xfrm>
              <a:off x="10335084" y="4760759"/>
              <a:ext cx="1118044" cy="784097"/>
            </a:xfrm>
            <a:custGeom>
              <a:avLst/>
              <a:gdLst>
                <a:gd name="connsiteX0" fmla="*/ 1118045 w 1118044"/>
                <a:gd name="connsiteY0" fmla="*/ 392049 h 784097"/>
                <a:gd name="connsiteX1" fmla="*/ 559022 w 1118044"/>
                <a:gd name="connsiteY1" fmla="*/ 784098 h 784097"/>
                <a:gd name="connsiteX2" fmla="*/ 0 w 1118044"/>
                <a:gd name="connsiteY2" fmla="*/ 392049 h 784097"/>
                <a:gd name="connsiteX3" fmla="*/ 559022 w 1118044"/>
                <a:gd name="connsiteY3" fmla="*/ 0 h 784097"/>
                <a:gd name="connsiteX4" fmla="*/ 1118045 w 1118044"/>
                <a:gd name="connsiteY4" fmla="*/ 392049 h 78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044" h="784097">
                  <a:moveTo>
                    <a:pt x="1118045" y="392049"/>
                  </a:moveTo>
                  <a:cubicBezTo>
                    <a:pt x="1118045" y="608572"/>
                    <a:pt x="867762" y="784098"/>
                    <a:pt x="559022" y="784098"/>
                  </a:cubicBezTo>
                  <a:cubicBezTo>
                    <a:pt x="250283" y="784098"/>
                    <a:pt x="0" y="608572"/>
                    <a:pt x="0" y="392049"/>
                  </a:cubicBezTo>
                  <a:cubicBezTo>
                    <a:pt x="0" y="175526"/>
                    <a:pt x="250283" y="0"/>
                    <a:pt x="559022" y="0"/>
                  </a:cubicBezTo>
                  <a:cubicBezTo>
                    <a:pt x="867762" y="0"/>
                    <a:pt x="1118045" y="175526"/>
                    <a:pt x="1118045" y="39204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23">
              <a:extLst>
                <a:ext uri="{FF2B5EF4-FFF2-40B4-BE49-F238E27FC236}">
                  <a16:creationId xmlns:a16="http://schemas.microsoft.com/office/drawing/2014/main" id="{7B5CDCED-8386-4CA5-B522-8765B8ABB10A}"/>
                </a:ext>
              </a:extLst>
            </p:cNvPr>
            <p:cNvSpPr/>
            <p:nvPr/>
          </p:nvSpPr>
          <p:spPr>
            <a:xfrm>
              <a:off x="10236786" y="4738037"/>
              <a:ext cx="1395134" cy="1200371"/>
            </a:xfrm>
            <a:custGeom>
              <a:avLst/>
              <a:gdLst>
                <a:gd name="connsiteX0" fmla="*/ 1363694 w 1395134"/>
                <a:gd name="connsiteY0" fmla="*/ 1092379 h 1200371"/>
                <a:gd name="connsiteX1" fmla="*/ 1291685 w 1395134"/>
                <a:gd name="connsiteY1" fmla="*/ 1069710 h 1200371"/>
                <a:gd name="connsiteX2" fmla="*/ 1307592 w 1395134"/>
                <a:gd name="connsiteY2" fmla="*/ 1018751 h 1200371"/>
                <a:gd name="connsiteX3" fmla="*/ 1302258 w 1395134"/>
                <a:gd name="connsiteY3" fmla="*/ 972078 h 1200371"/>
                <a:gd name="connsiteX4" fmla="*/ 1283780 w 1395134"/>
                <a:gd name="connsiteY4" fmla="*/ 828156 h 1200371"/>
                <a:gd name="connsiteX5" fmla="*/ 1247775 w 1395134"/>
                <a:gd name="connsiteY5" fmla="*/ 745574 h 1200371"/>
                <a:gd name="connsiteX6" fmla="*/ 1261682 w 1395134"/>
                <a:gd name="connsiteY6" fmla="*/ 652324 h 1200371"/>
                <a:gd name="connsiteX7" fmla="*/ 1269492 w 1395134"/>
                <a:gd name="connsiteY7" fmla="*/ 532500 h 1200371"/>
                <a:gd name="connsiteX8" fmla="*/ 1277398 w 1395134"/>
                <a:gd name="connsiteY8" fmla="*/ 462967 h 1200371"/>
                <a:gd name="connsiteX9" fmla="*/ 923354 w 1395134"/>
                <a:gd name="connsiteY9" fmla="*/ 37485 h 1200371"/>
                <a:gd name="connsiteX10" fmla="*/ 367570 w 1395134"/>
                <a:gd name="connsiteY10" fmla="*/ 30532 h 1200371"/>
                <a:gd name="connsiteX11" fmla="*/ 13811 w 1395134"/>
                <a:gd name="connsiteY11" fmla="*/ 463824 h 1200371"/>
                <a:gd name="connsiteX12" fmla="*/ 72009 w 1395134"/>
                <a:gd name="connsiteY12" fmla="*/ 577077 h 1200371"/>
                <a:gd name="connsiteX13" fmla="*/ 73343 w 1395134"/>
                <a:gd name="connsiteY13" fmla="*/ 627369 h 1200371"/>
                <a:gd name="connsiteX14" fmla="*/ 69247 w 1395134"/>
                <a:gd name="connsiteY14" fmla="*/ 752527 h 1200371"/>
                <a:gd name="connsiteX15" fmla="*/ 69532 w 1395134"/>
                <a:gd name="connsiteY15" fmla="*/ 783579 h 1200371"/>
                <a:gd name="connsiteX16" fmla="*/ 88582 w 1395134"/>
                <a:gd name="connsiteY16" fmla="*/ 906261 h 1200371"/>
                <a:gd name="connsiteX17" fmla="*/ 76295 w 1395134"/>
                <a:gd name="connsiteY17" fmla="*/ 1034372 h 1200371"/>
                <a:gd name="connsiteX18" fmla="*/ 79915 w 1395134"/>
                <a:gd name="connsiteY18" fmla="*/ 1048088 h 1200371"/>
                <a:gd name="connsiteX19" fmla="*/ 93440 w 1395134"/>
                <a:gd name="connsiteY19" fmla="*/ 1071805 h 1200371"/>
                <a:gd name="connsiteX20" fmla="*/ 89249 w 1395134"/>
                <a:gd name="connsiteY20" fmla="*/ 1080759 h 1200371"/>
                <a:gd name="connsiteX21" fmla="*/ 0 w 1395134"/>
                <a:gd name="connsiteY21" fmla="*/ 1131241 h 1200371"/>
                <a:gd name="connsiteX22" fmla="*/ 122111 w 1395134"/>
                <a:gd name="connsiteY22" fmla="*/ 1199726 h 1200371"/>
                <a:gd name="connsiteX23" fmla="*/ 156686 w 1395134"/>
                <a:gd name="connsiteY23" fmla="*/ 1188772 h 1200371"/>
                <a:gd name="connsiteX24" fmla="*/ 147256 w 1395134"/>
                <a:gd name="connsiteY24" fmla="*/ 1156483 h 1200371"/>
                <a:gd name="connsiteX25" fmla="*/ 118586 w 1395134"/>
                <a:gd name="connsiteY25" fmla="*/ 1079235 h 1200371"/>
                <a:gd name="connsiteX26" fmla="*/ 119253 w 1395134"/>
                <a:gd name="connsiteY26" fmla="*/ 1078473 h 1200371"/>
                <a:gd name="connsiteX27" fmla="*/ 141351 w 1395134"/>
                <a:gd name="connsiteY27" fmla="*/ 1065138 h 1200371"/>
                <a:gd name="connsiteX28" fmla="*/ 152305 w 1395134"/>
                <a:gd name="connsiteY28" fmla="*/ 941408 h 1200371"/>
                <a:gd name="connsiteX29" fmla="*/ 149638 w 1395134"/>
                <a:gd name="connsiteY29" fmla="*/ 867780 h 1200371"/>
                <a:gd name="connsiteX30" fmla="*/ 134493 w 1395134"/>
                <a:gd name="connsiteY30" fmla="*/ 780531 h 1200371"/>
                <a:gd name="connsiteX31" fmla="*/ 126778 w 1395134"/>
                <a:gd name="connsiteY31" fmla="*/ 749574 h 1200371"/>
                <a:gd name="connsiteX32" fmla="*/ 136208 w 1395134"/>
                <a:gd name="connsiteY32" fmla="*/ 633369 h 1200371"/>
                <a:gd name="connsiteX33" fmla="*/ 145351 w 1395134"/>
                <a:gd name="connsiteY33" fmla="*/ 575553 h 1200371"/>
                <a:gd name="connsiteX34" fmla="*/ 221456 w 1395134"/>
                <a:gd name="connsiteY34" fmla="*/ 387815 h 1200371"/>
                <a:gd name="connsiteX35" fmla="*/ 255937 w 1395134"/>
                <a:gd name="connsiteY35" fmla="*/ 330855 h 1200371"/>
                <a:gd name="connsiteX36" fmla="*/ 266414 w 1395134"/>
                <a:gd name="connsiteY36" fmla="*/ 313234 h 1200371"/>
                <a:gd name="connsiteX37" fmla="*/ 274796 w 1395134"/>
                <a:gd name="connsiteY37" fmla="*/ 299232 h 1200371"/>
                <a:gd name="connsiteX38" fmla="*/ 289179 w 1395134"/>
                <a:gd name="connsiteY38" fmla="*/ 319616 h 1200371"/>
                <a:gd name="connsiteX39" fmla="*/ 300323 w 1395134"/>
                <a:gd name="connsiteY39" fmla="*/ 332379 h 1200371"/>
                <a:gd name="connsiteX40" fmla="*/ 300990 w 1395134"/>
                <a:gd name="connsiteY40" fmla="*/ 333046 h 1200371"/>
                <a:gd name="connsiteX41" fmla="*/ 308705 w 1395134"/>
                <a:gd name="connsiteY41" fmla="*/ 340380 h 1200371"/>
                <a:gd name="connsiteX42" fmla="*/ 525113 w 1395134"/>
                <a:gd name="connsiteY42" fmla="*/ 378195 h 1200371"/>
                <a:gd name="connsiteX43" fmla="*/ 512921 w 1395134"/>
                <a:gd name="connsiteY43" fmla="*/ 353049 h 1200371"/>
                <a:gd name="connsiteX44" fmla="*/ 512731 w 1395134"/>
                <a:gd name="connsiteY44" fmla="*/ 352573 h 1200371"/>
                <a:gd name="connsiteX45" fmla="*/ 511778 w 1395134"/>
                <a:gd name="connsiteY45" fmla="*/ 350096 h 1200371"/>
                <a:gd name="connsiteX46" fmla="*/ 511302 w 1395134"/>
                <a:gd name="connsiteY46" fmla="*/ 348858 h 1200371"/>
                <a:gd name="connsiteX47" fmla="*/ 509397 w 1395134"/>
                <a:gd name="connsiteY47" fmla="*/ 343333 h 1200371"/>
                <a:gd name="connsiteX48" fmla="*/ 488918 w 1395134"/>
                <a:gd name="connsiteY48" fmla="*/ 212745 h 1200371"/>
                <a:gd name="connsiteX49" fmla="*/ 502920 w 1395134"/>
                <a:gd name="connsiteY49" fmla="*/ 227795 h 1200371"/>
                <a:gd name="connsiteX50" fmla="*/ 676847 w 1395134"/>
                <a:gd name="connsiteY50" fmla="*/ 351239 h 1200371"/>
                <a:gd name="connsiteX51" fmla="*/ 1112139 w 1395134"/>
                <a:gd name="connsiteY51" fmla="*/ 482017 h 1200371"/>
                <a:gd name="connsiteX52" fmla="*/ 1174052 w 1395134"/>
                <a:gd name="connsiteY52" fmla="*/ 559170 h 1200371"/>
                <a:gd name="connsiteX53" fmla="*/ 1174052 w 1395134"/>
                <a:gd name="connsiteY53" fmla="*/ 559170 h 1200371"/>
                <a:gd name="connsiteX54" fmla="*/ 1190244 w 1395134"/>
                <a:gd name="connsiteY54" fmla="*/ 615272 h 1200371"/>
                <a:gd name="connsiteX55" fmla="*/ 1194054 w 1395134"/>
                <a:gd name="connsiteY55" fmla="*/ 799295 h 1200371"/>
                <a:gd name="connsiteX56" fmla="*/ 1203293 w 1395134"/>
                <a:gd name="connsiteY56" fmla="*/ 866827 h 1200371"/>
                <a:gd name="connsiteX57" fmla="*/ 1214723 w 1395134"/>
                <a:gd name="connsiteY57" fmla="*/ 925882 h 1200371"/>
                <a:gd name="connsiteX58" fmla="*/ 1239012 w 1395134"/>
                <a:gd name="connsiteY58" fmla="*/ 1055422 h 1200371"/>
                <a:gd name="connsiteX59" fmla="*/ 1268159 w 1395134"/>
                <a:gd name="connsiteY59" fmla="*/ 1075520 h 1200371"/>
                <a:gd name="connsiteX60" fmla="*/ 1266920 w 1395134"/>
                <a:gd name="connsiteY60" fmla="*/ 1089617 h 1200371"/>
                <a:gd name="connsiteX61" fmla="*/ 1252347 w 1395134"/>
                <a:gd name="connsiteY61" fmla="*/ 1158197 h 1200371"/>
                <a:gd name="connsiteX62" fmla="*/ 1271111 w 1395134"/>
                <a:gd name="connsiteY62" fmla="*/ 1185248 h 1200371"/>
                <a:gd name="connsiteX63" fmla="*/ 1380268 w 1395134"/>
                <a:gd name="connsiteY63" fmla="*/ 1136956 h 1200371"/>
                <a:gd name="connsiteX64" fmla="*/ 1363694 w 1395134"/>
                <a:gd name="connsiteY64" fmla="*/ 1092379 h 120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395134" h="1200371">
                  <a:moveTo>
                    <a:pt x="1363694" y="1092379"/>
                  </a:moveTo>
                  <a:cubicBezTo>
                    <a:pt x="1337596" y="1090093"/>
                    <a:pt x="1313879" y="1082473"/>
                    <a:pt x="1291685" y="1069710"/>
                  </a:cubicBezTo>
                  <a:cubicBezTo>
                    <a:pt x="1299115" y="1060090"/>
                    <a:pt x="1303591" y="1042087"/>
                    <a:pt x="1307592" y="1018751"/>
                  </a:cubicBezTo>
                  <a:cubicBezTo>
                    <a:pt x="1305973" y="1003130"/>
                    <a:pt x="1307687" y="986175"/>
                    <a:pt x="1302258" y="972078"/>
                  </a:cubicBezTo>
                  <a:cubicBezTo>
                    <a:pt x="1284351" y="925596"/>
                    <a:pt x="1255776" y="884353"/>
                    <a:pt x="1283780" y="828156"/>
                  </a:cubicBezTo>
                  <a:cubicBezTo>
                    <a:pt x="1298924" y="797771"/>
                    <a:pt x="1240060" y="771577"/>
                    <a:pt x="1247775" y="745574"/>
                  </a:cubicBezTo>
                  <a:cubicBezTo>
                    <a:pt x="1257205" y="713951"/>
                    <a:pt x="1277493" y="684519"/>
                    <a:pt x="1261682" y="652324"/>
                  </a:cubicBezTo>
                  <a:cubicBezTo>
                    <a:pt x="1240441" y="609271"/>
                    <a:pt x="1249775" y="571266"/>
                    <a:pt x="1269492" y="532500"/>
                  </a:cubicBezTo>
                  <a:cubicBezTo>
                    <a:pt x="1272350" y="509259"/>
                    <a:pt x="1278636" y="485923"/>
                    <a:pt x="1277398" y="462967"/>
                  </a:cubicBezTo>
                  <a:cubicBezTo>
                    <a:pt x="1267206" y="270848"/>
                    <a:pt x="1138904" y="97302"/>
                    <a:pt x="923354" y="37485"/>
                  </a:cubicBezTo>
                  <a:cubicBezTo>
                    <a:pt x="738854" y="-13759"/>
                    <a:pt x="552069" y="-8901"/>
                    <a:pt x="367570" y="30532"/>
                  </a:cubicBezTo>
                  <a:cubicBezTo>
                    <a:pt x="140113" y="79205"/>
                    <a:pt x="5429" y="241320"/>
                    <a:pt x="13811" y="463824"/>
                  </a:cubicBezTo>
                  <a:cubicBezTo>
                    <a:pt x="32956" y="501734"/>
                    <a:pt x="50101" y="540882"/>
                    <a:pt x="72009" y="577077"/>
                  </a:cubicBezTo>
                  <a:cubicBezTo>
                    <a:pt x="83344" y="595841"/>
                    <a:pt x="83248" y="608509"/>
                    <a:pt x="73343" y="627369"/>
                  </a:cubicBezTo>
                  <a:cubicBezTo>
                    <a:pt x="52197" y="667659"/>
                    <a:pt x="38481" y="710046"/>
                    <a:pt x="69247" y="752527"/>
                  </a:cubicBezTo>
                  <a:cubicBezTo>
                    <a:pt x="77152" y="763386"/>
                    <a:pt x="74390" y="773958"/>
                    <a:pt x="69532" y="783579"/>
                  </a:cubicBezTo>
                  <a:cubicBezTo>
                    <a:pt x="46387" y="830346"/>
                    <a:pt x="83915" y="866161"/>
                    <a:pt x="88582" y="906261"/>
                  </a:cubicBezTo>
                  <a:cubicBezTo>
                    <a:pt x="93345" y="946266"/>
                    <a:pt x="57626" y="988557"/>
                    <a:pt x="76295" y="1034372"/>
                  </a:cubicBezTo>
                  <a:cubicBezTo>
                    <a:pt x="78105" y="1038753"/>
                    <a:pt x="78772" y="1043516"/>
                    <a:pt x="79915" y="1048088"/>
                  </a:cubicBezTo>
                  <a:cubicBezTo>
                    <a:pt x="77248" y="1061328"/>
                    <a:pt x="85058" y="1066757"/>
                    <a:pt x="93440" y="1071805"/>
                  </a:cubicBezTo>
                  <a:cubicBezTo>
                    <a:pt x="91726" y="1074187"/>
                    <a:pt x="90297" y="1077234"/>
                    <a:pt x="89249" y="1080759"/>
                  </a:cubicBezTo>
                  <a:cubicBezTo>
                    <a:pt x="66675" y="1107810"/>
                    <a:pt x="29527" y="1111048"/>
                    <a:pt x="0" y="1131241"/>
                  </a:cubicBezTo>
                  <a:cubicBezTo>
                    <a:pt x="31814" y="1175437"/>
                    <a:pt x="74295" y="1192392"/>
                    <a:pt x="122111" y="1199726"/>
                  </a:cubicBezTo>
                  <a:cubicBezTo>
                    <a:pt x="134969" y="1201726"/>
                    <a:pt x="148114" y="1199345"/>
                    <a:pt x="156686" y="1188772"/>
                  </a:cubicBezTo>
                  <a:cubicBezTo>
                    <a:pt x="168021" y="1174866"/>
                    <a:pt x="153448" y="1165912"/>
                    <a:pt x="147256" y="1156483"/>
                  </a:cubicBezTo>
                  <a:cubicBezTo>
                    <a:pt x="131731" y="1132765"/>
                    <a:pt x="115252" y="1109810"/>
                    <a:pt x="118586" y="1079235"/>
                  </a:cubicBezTo>
                  <a:cubicBezTo>
                    <a:pt x="118872" y="1079235"/>
                    <a:pt x="119063" y="1078949"/>
                    <a:pt x="119253" y="1078473"/>
                  </a:cubicBezTo>
                  <a:cubicBezTo>
                    <a:pt x="128302" y="1077330"/>
                    <a:pt x="136112" y="1073901"/>
                    <a:pt x="141351" y="1065138"/>
                  </a:cubicBezTo>
                  <a:cubicBezTo>
                    <a:pt x="190881" y="1028086"/>
                    <a:pt x="169736" y="983413"/>
                    <a:pt x="152305" y="941408"/>
                  </a:cubicBezTo>
                  <a:cubicBezTo>
                    <a:pt x="141732" y="915976"/>
                    <a:pt x="132588" y="896069"/>
                    <a:pt x="149638" y="867780"/>
                  </a:cubicBezTo>
                  <a:cubicBezTo>
                    <a:pt x="167164" y="838633"/>
                    <a:pt x="158401" y="806534"/>
                    <a:pt x="134493" y="780531"/>
                  </a:cubicBezTo>
                  <a:cubicBezTo>
                    <a:pt x="126492" y="771863"/>
                    <a:pt x="113443" y="765195"/>
                    <a:pt x="126778" y="749574"/>
                  </a:cubicBezTo>
                  <a:cubicBezTo>
                    <a:pt x="157734" y="713570"/>
                    <a:pt x="151162" y="673089"/>
                    <a:pt x="136208" y="633369"/>
                  </a:cubicBezTo>
                  <a:cubicBezTo>
                    <a:pt x="127921" y="611367"/>
                    <a:pt x="134779" y="593555"/>
                    <a:pt x="145351" y="575553"/>
                  </a:cubicBezTo>
                  <a:cubicBezTo>
                    <a:pt x="136017" y="498876"/>
                    <a:pt x="184785" y="445917"/>
                    <a:pt x="221456" y="387815"/>
                  </a:cubicBezTo>
                  <a:cubicBezTo>
                    <a:pt x="233077" y="369432"/>
                    <a:pt x="244221" y="350572"/>
                    <a:pt x="255937" y="330855"/>
                  </a:cubicBezTo>
                  <a:cubicBezTo>
                    <a:pt x="258985" y="322759"/>
                    <a:pt x="262319" y="316473"/>
                    <a:pt x="266414" y="313234"/>
                  </a:cubicBezTo>
                  <a:cubicBezTo>
                    <a:pt x="269176" y="308567"/>
                    <a:pt x="271844" y="303995"/>
                    <a:pt x="274796" y="299232"/>
                  </a:cubicBezTo>
                  <a:cubicBezTo>
                    <a:pt x="279368" y="306662"/>
                    <a:pt x="284131" y="313425"/>
                    <a:pt x="289179" y="319616"/>
                  </a:cubicBezTo>
                  <a:cubicBezTo>
                    <a:pt x="292513" y="322854"/>
                    <a:pt x="296228" y="327045"/>
                    <a:pt x="300323" y="332379"/>
                  </a:cubicBezTo>
                  <a:cubicBezTo>
                    <a:pt x="300514" y="332570"/>
                    <a:pt x="300799" y="332856"/>
                    <a:pt x="300990" y="333046"/>
                  </a:cubicBezTo>
                  <a:cubicBezTo>
                    <a:pt x="303562" y="335618"/>
                    <a:pt x="306134" y="337999"/>
                    <a:pt x="308705" y="340380"/>
                  </a:cubicBezTo>
                  <a:cubicBezTo>
                    <a:pt x="366808" y="392196"/>
                    <a:pt x="444532" y="383624"/>
                    <a:pt x="525113" y="378195"/>
                  </a:cubicBezTo>
                  <a:cubicBezTo>
                    <a:pt x="520256" y="369908"/>
                    <a:pt x="516350" y="361526"/>
                    <a:pt x="512921" y="353049"/>
                  </a:cubicBezTo>
                  <a:cubicBezTo>
                    <a:pt x="512826" y="352858"/>
                    <a:pt x="512731" y="352763"/>
                    <a:pt x="512731" y="352573"/>
                  </a:cubicBezTo>
                  <a:cubicBezTo>
                    <a:pt x="512350" y="351715"/>
                    <a:pt x="512064" y="350953"/>
                    <a:pt x="511778" y="350096"/>
                  </a:cubicBezTo>
                  <a:cubicBezTo>
                    <a:pt x="511588" y="349715"/>
                    <a:pt x="511492" y="349239"/>
                    <a:pt x="511302" y="348858"/>
                  </a:cubicBezTo>
                  <a:cubicBezTo>
                    <a:pt x="510635" y="347048"/>
                    <a:pt x="509969" y="345143"/>
                    <a:pt x="509397" y="343333"/>
                  </a:cubicBezTo>
                  <a:cubicBezTo>
                    <a:pt x="495681" y="302471"/>
                    <a:pt x="495395" y="258942"/>
                    <a:pt x="488918" y="212745"/>
                  </a:cubicBezTo>
                  <a:cubicBezTo>
                    <a:pt x="496253" y="220461"/>
                    <a:pt x="500348" y="224080"/>
                    <a:pt x="502920" y="227795"/>
                  </a:cubicBezTo>
                  <a:cubicBezTo>
                    <a:pt x="561689" y="312377"/>
                    <a:pt x="595884" y="346476"/>
                    <a:pt x="676847" y="351239"/>
                  </a:cubicBezTo>
                  <a:cubicBezTo>
                    <a:pt x="832866" y="360383"/>
                    <a:pt x="978218" y="401531"/>
                    <a:pt x="1112139" y="482017"/>
                  </a:cubicBezTo>
                  <a:cubicBezTo>
                    <a:pt x="1141666" y="499734"/>
                    <a:pt x="1174242" y="516783"/>
                    <a:pt x="1174052" y="559170"/>
                  </a:cubicBezTo>
                  <a:cubicBezTo>
                    <a:pt x="1174052" y="559170"/>
                    <a:pt x="1174052" y="559170"/>
                    <a:pt x="1174052" y="559170"/>
                  </a:cubicBezTo>
                  <a:cubicBezTo>
                    <a:pt x="1188815" y="575076"/>
                    <a:pt x="1204055" y="589554"/>
                    <a:pt x="1190244" y="615272"/>
                  </a:cubicBezTo>
                  <a:cubicBezTo>
                    <a:pt x="1147286" y="695758"/>
                    <a:pt x="1241965" y="686138"/>
                    <a:pt x="1194054" y="799295"/>
                  </a:cubicBezTo>
                  <a:cubicBezTo>
                    <a:pt x="1183862" y="820726"/>
                    <a:pt x="1199769" y="863874"/>
                    <a:pt x="1203293" y="866827"/>
                  </a:cubicBezTo>
                  <a:cubicBezTo>
                    <a:pt x="1223201" y="883686"/>
                    <a:pt x="1221010" y="901974"/>
                    <a:pt x="1214723" y="925882"/>
                  </a:cubicBezTo>
                  <a:cubicBezTo>
                    <a:pt x="1202722" y="971602"/>
                    <a:pt x="1192625" y="1019608"/>
                    <a:pt x="1239012" y="1055422"/>
                  </a:cubicBezTo>
                  <a:cubicBezTo>
                    <a:pt x="1250728" y="1066090"/>
                    <a:pt x="1260253" y="1072567"/>
                    <a:pt x="1268159" y="1075520"/>
                  </a:cubicBezTo>
                  <a:cubicBezTo>
                    <a:pt x="1266635" y="1079425"/>
                    <a:pt x="1266349" y="1084188"/>
                    <a:pt x="1266920" y="1089617"/>
                  </a:cubicBezTo>
                  <a:cubicBezTo>
                    <a:pt x="1268349" y="1113810"/>
                    <a:pt x="1262729" y="1136861"/>
                    <a:pt x="1252347" y="1158197"/>
                  </a:cubicBezTo>
                  <a:cubicBezTo>
                    <a:pt x="1241393" y="1180771"/>
                    <a:pt x="1250252" y="1185629"/>
                    <a:pt x="1271111" y="1185248"/>
                  </a:cubicBezTo>
                  <a:cubicBezTo>
                    <a:pt x="1314450" y="1184581"/>
                    <a:pt x="1350455" y="1166865"/>
                    <a:pt x="1380268" y="1136956"/>
                  </a:cubicBezTo>
                  <a:cubicBezTo>
                    <a:pt x="1404747" y="1112667"/>
                    <a:pt x="1398841" y="1095523"/>
                    <a:pt x="1363694" y="1092379"/>
                  </a:cubicBezTo>
                  <a:close/>
                </a:path>
              </a:pathLst>
            </a:custGeom>
            <a:solidFill>
              <a:srgbClr val="F07C2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24">
              <a:extLst>
                <a:ext uri="{FF2B5EF4-FFF2-40B4-BE49-F238E27FC236}">
                  <a16:creationId xmlns:a16="http://schemas.microsoft.com/office/drawing/2014/main" id="{758637F7-B1DD-4FB1-BD90-862B3D84B98F}"/>
                </a:ext>
              </a:extLst>
            </p:cNvPr>
            <p:cNvSpPr/>
            <p:nvPr/>
          </p:nvSpPr>
          <p:spPr>
            <a:xfrm>
              <a:off x="11438762" y="5755101"/>
              <a:ext cx="133512" cy="87902"/>
            </a:xfrm>
            <a:custGeom>
              <a:avLst/>
              <a:gdLst>
                <a:gd name="connsiteX0" fmla="*/ 66945 w 133512"/>
                <a:gd name="connsiteY0" fmla="*/ 54360 h 87902"/>
                <a:gd name="connsiteX1" fmla="*/ 49419 w 133512"/>
                <a:gd name="connsiteY1" fmla="*/ 78744 h 87902"/>
                <a:gd name="connsiteX2" fmla="*/ 2365 w 133512"/>
                <a:gd name="connsiteY2" fmla="*/ 58742 h 87902"/>
                <a:gd name="connsiteX3" fmla="*/ 37036 w 133512"/>
                <a:gd name="connsiteY3" fmla="*/ 38549 h 87902"/>
                <a:gd name="connsiteX4" fmla="*/ 105616 w 133512"/>
                <a:gd name="connsiteY4" fmla="*/ 1782 h 87902"/>
                <a:gd name="connsiteX5" fmla="*/ 132000 w 133512"/>
                <a:gd name="connsiteY5" fmla="*/ 35787 h 87902"/>
                <a:gd name="connsiteX6" fmla="*/ 111141 w 133512"/>
                <a:gd name="connsiteY6" fmla="*/ 53217 h 87902"/>
                <a:gd name="connsiteX7" fmla="*/ 66945 w 133512"/>
                <a:gd name="connsiteY7" fmla="*/ 54360 h 8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512" h="87902">
                  <a:moveTo>
                    <a:pt x="66945" y="54360"/>
                  </a:moveTo>
                  <a:cubicBezTo>
                    <a:pt x="61134" y="62552"/>
                    <a:pt x="55229" y="70648"/>
                    <a:pt x="49419" y="78744"/>
                  </a:cubicBezTo>
                  <a:cubicBezTo>
                    <a:pt x="21701" y="100652"/>
                    <a:pt x="11319" y="78935"/>
                    <a:pt x="2365" y="58742"/>
                  </a:cubicBezTo>
                  <a:cubicBezTo>
                    <a:pt x="-3255" y="46074"/>
                    <a:pt x="-1445" y="45312"/>
                    <a:pt x="37036" y="38549"/>
                  </a:cubicBezTo>
                  <a:cubicBezTo>
                    <a:pt x="70659" y="46455"/>
                    <a:pt x="86757" y="21594"/>
                    <a:pt x="105616" y="1782"/>
                  </a:cubicBezTo>
                  <a:cubicBezTo>
                    <a:pt x="139716" y="-7838"/>
                    <a:pt x="126000" y="24071"/>
                    <a:pt x="132000" y="35787"/>
                  </a:cubicBezTo>
                  <a:cubicBezTo>
                    <a:pt x="138763" y="48931"/>
                    <a:pt x="121237" y="50931"/>
                    <a:pt x="111141" y="53217"/>
                  </a:cubicBezTo>
                  <a:cubicBezTo>
                    <a:pt x="96567" y="56456"/>
                    <a:pt x="81327" y="41121"/>
                    <a:pt x="66945" y="54360"/>
                  </a:cubicBezTo>
                  <a:close/>
                </a:path>
              </a:pathLst>
            </a:custGeom>
            <a:solidFill>
              <a:srgbClr val="F0EFE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25">
              <a:extLst>
                <a:ext uri="{FF2B5EF4-FFF2-40B4-BE49-F238E27FC236}">
                  <a16:creationId xmlns:a16="http://schemas.microsoft.com/office/drawing/2014/main" id="{DF66941F-FE08-49F1-9F81-B71784408A0F}"/>
                </a:ext>
              </a:extLst>
            </p:cNvPr>
            <p:cNvSpPr/>
            <p:nvPr/>
          </p:nvSpPr>
          <p:spPr>
            <a:xfrm>
              <a:off x="10277003" y="5774589"/>
              <a:ext cx="138091" cy="79238"/>
            </a:xfrm>
            <a:custGeom>
              <a:avLst/>
              <a:gdLst>
                <a:gd name="connsiteX0" fmla="*/ 101134 w 138091"/>
                <a:gd name="connsiteY0" fmla="*/ 28872 h 79238"/>
                <a:gd name="connsiteX1" fmla="*/ 67511 w 138091"/>
                <a:gd name="connsiteY1" fmla="*/ 38492 h 79238"/>
                <a:gd name="connsiteX2" fmla="*/ 39698 w 138091"/>
                <a:gd name="connsiteY2" fmla="*/ 11727 h 79238"/>
                <a:gd name="connsiteX3" fmla="*/ 5693 w 138091"/>
                <a:gd name="connsiteY3" fmla="*/ 3630 h 79238"/>
                <a:gd name="connsiteX4" fmla="*/ 3122 w 138091"/>
                <a:gd name="connsiteY4" fmla="*/ 43921 h 79238"/>
                <a:gd name="connsiteX5" fmla="*/ 40650 w 138091"/>
                <a:gd name="connsiteY5" fmla="*/ 52113 h 79238"/>
                <a:gd name="connsiteX6" fmla="*/ 67034 w 138091"/>
                <a:gd name="connsiteY6" fmla="*/ 39635 h 79238"/>
                <a:gd name="connsiteX7" fmla="*/ 69987 w 138091"/>
                <a:gd name="connsiteY7" fmla="*/ 50589 h 79238"/>
                <a:gd name="connsiteX8" fmla="*/ 138091 w 138091"/>
                <a:gd name="connsiteY8" fmla="*/ 32015 h 79238"/>
                <a:gd name="connsiteX9" fmla="*/ 101134 w 138091"/>
                <a:gd name="connsiteY9" fmla="*/ 28872 h 7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91" h="79238">
                  <a:moveTo>
                    <a:pt x="101134" y="28872"/>
                  </a:moveTo>
                  <a:cubicBezTo>
                    <a:pt x="89894" y="32110"/>
                    <a:pt x="78750" y="35253"/>
                    <a:pt x="67511" y="38492"/>
                  </a:cubicBezTo>
                  <a:cubicBezTo>
                    <a:pt x="64177" y="23442"/>
                    <a:pt x="45222" y="24490"/>
                    <a:pt x="39698" y="11727"/>
                  </a:cubicBezTo>
                  <a:cubicBezTo>
                    <a:pt x="27601" y="9822"/>
                    <a:pt x="14647" y="-7323"/>
                    <a:pt x="5693" y="3630"/>
                  </a:cubicBezTo>
                  <a:cubicBezTo>
                    <a:pt x="-1450" y="12393"/>
                    <a:pt x="-1355" y="32015"/>
                    <a:pt x="3122" y="43921"/>
                  </a:cubicBezTo>
                  <a:cubicBezTo>
                    <a:pt x="9408" y="60399"/>
                    <a:pt x="26553" y="55447"/>
                    <a:pt x="40650" y="52113"/>
                  </a:cubicBezTo>
                  <a:cubicBezTo>
                    <a:pt x="49413" y="47922"/>
                    <a:pt x="58271" y="43731"/>
                    <a:pt x="67034" y="39635"/>
                  </a:cubicBezTo>
                  <a:cubicBezTo>
                    <a:pt x="67987" y="43255"/>
                    <a:pt x="69035" y="46969"/>
                    <a:pt x="69987" y="50589"/>
                  </a:cubicBezTo>
                  <a:cubicBezTo>
                    <a:pt x="115326" y="91451"/>
                    <a:pt x="115326" y="91451"/>
                    <a:pt x="138091" y="32015"/>
                  </a:cubicBezTo>
                  <a:cubicBezTo>
                    <a:pt x="125423" y="30872"/>
                    <a:pt x="113231" y="29824"/>
                    <a:pt x="101134" y="28872"/>
                  </a:cubicBezTo>
                  <a:close/>
                </a:path>
              </a:pathLst>
            </a:custGeom>
            <a:solidFill>
              <a:srgbClr val="E7E5E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26">
              <a:extLst>
                <a:ext uri="{FF2B5EF4-FFF2-40B4-BE49-F238E27FC236}">
                  <a16:creationId xmlns:a16="http://schemas.microsoft.com/office/drawing/2014/main" id="{EFBBD59B-A6A1-4538-BBA8-E02B2041D4EA}"/>
                </a:ext>
              </a:extLst>
            </p:cNvPr>
            <p:cNvSpPr/>
            <p:nvPr/>
          </p:nvSpPr>
          <p:spPr>
            <a:xfrm>
              <a:off x="10540619" y="5227703"/>
              <a:ext cx="676872" cy="89315"/>
            </a:xfrm>
            <a:custGeom>
              <a:avLst/>
              <a:gdLst>
                <a:gd name="connsiteX0" fmla="*/ 595692 w 676872"/>
                <a:gd name="connsiteY0" fmla="*/ 8868 h 89315"/>
                <a:gd name="connsiteX1" fmla="*/ 633712 w 676872"/>
                <a:gd name="connsiteY1" fmla="*/ 18259 h 89315"/>
                <a:gd name="connsiteX2" fmla="*/ 675241 w 676872"/>
                <a:gd name="connsiteY2" fmla="*/ 85505 h 89315"/>
                <a:gd name="connsiteX3" fmla="*/ 482455 w 676872"/>
                <a:gd name="connsiteY3" fmla="*/ 89315 h 89315"/>
                <a:gd name="connsiteX4" fmla="*/ 595692 w 676872"/>
                <a:gd name="connsiteY4" fmla="*/ 8868 h 89315"/>
                <a:gd name="connsiteX5" fmla="*/ 81180 w 676872"/>
                <a:gd name="connsiteY5" fmla="*/ 19 h 89315"/>
                <a:gd name="connsiteX6" fmla="*/ 194417 w 676872"/>
                <a:gd name="connsiteY6" fmla="*/ 80466 h 89315"/>
                <a:gd name="connsiteX7" fmla="*/ 1631 w 676872"/>
                <a:gd name="connsiteY7" fmla="*/ 76656 h 89315"/>
                <a:gd name="connsiteX8" fmla="*/ 43160 w 676872"/>
                <a:gd name="connsiteY8" fmla="*/ 9410 h 89315"/>
                <a:gd name="connsiteX9" fmla="*/ 81180 w 676872"/>
                <a:gd name="connsiteY9" fmla="*/ 19 h 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872" h="89315">
                  <a:moveTo>
                    <a:pt x="595692" y="8868"/>
                  </a:moveTo>
                  <a:cubicBezTo>
                    <a:pt x="609078" y="8573"/>
                    <a:pt x="621996" y="11568"/>
                    <a:pt x="633712" y="18259"/>
                  </a:cubicBezTo>
                  <a:cubicBezTo>
                    <a:pt x="647999" y="26450"/>
                    <a:pt x="685052" y="49025"/>
                    <a:pt x="675241" y="85505"/>
                  </a:cubicBezTo>
                  <a:cubicBezTo>
                    <a:pt x="611614" y="28165"/>
                    <a:pt x="550654" y="23212"/>
                    <a:pt x="482455" y="89315"/>
                  </a:cubicBezTo>
                  <a:cubicBezTo>
                    <a:pt x="511172" y="40238"/>
                    <a:pt x="555535" y="9752"/>
                    <a:pt x="595692" y="8868"/>
                  </a:cubicBezTo>
                  <a:close/>
                  <a:moveTo>
                    <a:pt x="81180" y="19"/>
                  </a:moveTo>
                  <a:cubicBezTo>
                    <a:pt x="121337" y="903"/>
                    <a:pt x="165700" y="31389"/>
                    <a:pt x="194417" y="80466"/>
                  </a:cubicBezTo>
                  <a:cubicBezTo>
                    <a:pt x="126218" y="14363"/>
                    <a:pt x="65258" y="19316"/>
                    <a:pt x="1631" y="76656"/>
                  </a:cubicBezTo>
                  <a:cubicBezTo>
                    <a:pt x="-8180" y="40176"/>
                    <a:pt x="28873" y="17601"/>
                    <a:pt x="43160" y="9410"/>
                  </a:cubicBezTo>
                  <a:cubicBezTo>
                    <a:pt x="54876" y="2719"/>
                    <a:pt x="67794" y="-276"/>
                    <a:pt x="81180" y="19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Freeform: Shape 27">
              <a:extLst>
                <a:ext uri="{FF2B5EF4-FFF2-40B4-BE49-F238E27FC236}">
                  <a16:creationId xmlns:a16="http://schemas.microsoft.com/office/drawing/2014/main" id="{443E6590-11E2-4D20-89E8-1B84B77D1CBA}"/>
                </a:ext>
              </a:extLst>
            </p:cNvPr>
            <p:cNvSpPr/>
            <p:nvPr/>
          </p:nvSpPr>
          <p:spPr>
            <a:xfrm>
              <a:off x="10865913" y="5442368"/>
              <a:ext cx="71056" cy="34861"/>
            </a:xfrm>
            <a:custGeom>
              <a:avLst/>
              <a:gdLst>
                <a:gd name="connsiteX0" fmla="*/ 71057 w 71056"/>
                <a:gd name="connsiteY0" fmla="*/ 17431 h 34861"/>
                <a:gd name="connsiteX1" fmla="*/ 35528 w 71056"/>
                <a:gd name="connsiteY1" fmla="*/ 34862 h 34861"/>
                <a:gd name="connsiteX2" fmla="*/ 0 w 71056"/>
                <a:gd name="connsiteY2" fmla="*/ 17431 h 34861"/>
                <a:gd name="connsiteX3" fmla="*/ 35528 w 71056"/>
                <a:gd name="connsiteY3" fmla="*/ 0 h 34861"/>
                <a:gd name="connsiteX4" fmla="*/ 71057 w 71056"/>
                <a:gd name="connsiteY4" fmla="*/ 17431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6" h="34861">
                  <a:moveTo>
                    <a:pt x="71057" y="17431"/>
                  </a:moveTo>
                  <a:cubicBezTo>
                    <a:pt x="71057" y="27058"/>
                    <a:pt x="55150" y="34862"/>
                    <a:pt x="35528" y="34862"/>
                  </a:cubicBezTo>
                  <a:cubicBezTo>
                    <a:pt x="15907" y="34862"/>
                    <a:pt x="0" y="27058"/>
                    <a:pt x="0" y="17431"/>
                  </a:cubicBezTo>
                  <a:cubicBezTo>
                    <a:pt x="0" y="7804"/>
                    <a:pt x="15906" y="0"/>
                    <a:pt x="35528" y="0"/>
                  </a:cubicBezTo>
                  <a:cubicBezTo>
                    <a:pt x="55150" y="0"/>
                    <a:pt x="71057" y="7804"/>
                    <a:pt x="71057" y="17431"/>
                  </a:cubicBezTo>
                  <a:close/>
                </a:path>
              </a:pathLst>
            </a:custGeom>
            <a:solidFill>
              <a:srgbClr val="F68C3D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57B876CA-9A12-4259-96F3-3E07532FB10B}"/>
                </a:ext>
              </a:extLst>
            </p:cNvPr>
            <p:cNvSpPr/>
            <p:nvPr/>
          </p:nvSpPr>
          <p:spPr>
            <a:xfrm>
              <a:off x="10582379" y="3533869"/>
              <a:ext cx="645697" cy="691607"/>
            </a:xfrm>
            <a:custGeom>
              <a:avLst/>
              <a:gdLst>
                <a:gd name="connsiteX0" fmla="*/ 595272 w 645697"/>
                <a:gd name="connsiteY0" fmla="*/ 590756 h 691607"/>
                <a:gd name="connsiteX1" fmla="*/ 607175 w 645697"/>
                <a:gd name="connsiteY1" fmla="*/ 629278 h 691607"/>
                <a:gd name="connsiteX2" fmla="*/ 645697 w 645697"/>
                <a:gd name="connsiteY2" fmla="*/ 629278 h 691607"/>
                <a:gd name="connsiteX3" fmla="*/ 614532 w 645697"/>
                <a:gd name="connsiteY3" fmla="*/ 653085 h 691607"/>
                <a:gd name="connsiteX4" fmla="*/ 626436 w 645697"/>
                <a:gd name="connsiteY4" fmla="*/ 691607 h 691607"/>
                <a:gd name="connsiteX5" fmla="*/ 595272 w 645697"/>
                <a:gd name="connsiteY5" fmla="*/ 667799 h 691607"/>
                <a:gd name="connsiteX6" fmla="*/ 564107 w 645697"/>
                <a:gd name="connsiteY6" fmla="*/ 691607 h 691607"/>
                <a:gd name="connsiteX7" fmla="*/ 576011 w 645697"/>
                <a:gd name="connsiteY7" fmla="*/ 653085 h 691607"/>
                <a:gd name="connsiteX8" fmla="*/ 544846 w 645697"/>
                <a:gd name="connsiteY8" fmla="*/ 629278 h 691607"/>
                <a:gd name="connsiteX9" fmla="*/ 583368 w 645697"/>
                <a:gd name="connsiteY9" fmla="*/ 629278 h 691607"/>
                <a:gd name="connsiteX10" fmla="*/ 413658 w 645697"/>
                <a:gd name="connsiteY10" fmla="*/ 590756 h 691607"/>
                <a:gd name="connsiteX11" fmla="*/ 425561 w 645697"/>
                <a:gd name="connsiteY11" fmla="*/ 629278 h 691607"/>
                <a:gd name="connsiteX12" fmla="*/ 464083 w 645697"/>
                <a:gd name="connsiteY12" fmla="*/ 629278 h 691607"/>
                <a:gd name="connsiteX13" fmla="*/ 432918 w 645697"/>
                <a:gd name="connsiteY13" fmla="*/ 653085 h 691607"/>
                <a:gd name="connsiteX14" fmla="*/ 444822 w 645697"/>
                <a:gd name="connsiteY14" fmla="*/ 691607 h 691607"/>
                <a:gd name="connsiteX15" fmla="*/ 413658 w 645697"/>
                <a:gd name="connsiteY15" fmla="*/ 667799 h 691607"/>
                <a:gd name="connsiteX16" fmla="*/ 382493 w 645697"/>
                <a:gd name="connsiteY16" fmla="*/ 691607 h 691607"/>
                <a:gd name="connsiteX17" fmla="*/ 394397 w 645697"/>
                <a:gd name="connsiteY17" fmla="*/ 653085 h 691607"/>
                <a:gd name="connsiteX18" fmla="*/ 363232 w 645697"/>
                <a:gd name="connsiteY18" fmla="*/ 629278 h 691607"/>
                <a:gd name="connsiteX19" fmla="*/ 401754 w 645697"/>
                <a:gd name="connsiteY19" fmla="*/ 629278 h 691607"/>
                <a:gd name="connsiteX20" fmla="*/ 232042 w 645697"/>
                <a:gd name="connsiteY20" fmla="*/ 590756 h 691607"/>
                <a:gd name="connsiteX21" fmla="*/ 243945 w 645697"/>
                <a:gd name="connsiteY21" fmla="*/ 629278 h 691607"/>
                <a:gd name="connsiteX22" fmla="*/ 282467 w 645697"/>
                <a:gd name="connsiteY22" fmla="*/ 629278 h 691607"/>
                <a:gd name="connsiteX23" fmla="*/ 251302 w 645697"/>
                <a:gd name="connsiteY23" fmla="*/ 653085 h 691607"/>
                <a:gd name="connsiteX24" fmla="*/ 263206 w 645697"/>
                <a:gd name="connsiteY24" fmla="*/ 691607 h 691607"/>
                <a:gd name="connsiteX25" fmla="*/ 232042 w 645697"/>
                <a:gd name="connsiteY25" fmla="*/ 667799 h 691607"/>
                <a:gd name="connsiteX26" fmla="*/ 200877 w 645697"/>
                <a:gd name="connsiteY26" fmla="*/ 691607 h 691607"/>
                <a:gd name="connsiteX27" fmla="*/ 212781 w 645697"/>
                <a:gd name="connsiteY27" fmla="*/ 653085 h 691607"/>
                <a:gd name="connsiteX28" fmla="*/ 181616 w 645697"/>
                <a:gd name="connsiteY28" fmla="*/ 629278 h 691607"/>
                <a:gd name="connsiteX29" fmla="*/ 220138 w 645697"/>
                <a:gd name="connsiteY29" fmla="*/ 629278 h 691607"/>
                <a:gd name="connsiteX30" fmla="*/ 50426 w 645697"/>
                <a:gd name="connsiteY30" fmla="*/ 590756 h 691607"/>
                <a:gd name="connsiteX31" fmla="*/ 62329 w 645697"/>
                <a:gd name="connsiteY31" fmla="*/ 629278 h 691607"/>
                <a:gd name="connsiteX32" fmla="*/ 100851 w 645697"/>
                <a:gd name="connsiteY32" fmla="*/ 629278 h 691607"/>
                <a:gd name="connsiteX33" fmla="*/ 69686 w 645697"/>
                <a:gd name="connsiteY33" fmla="*/ 653085 h 691607"/>
                <a:gd name="connsiteX34" fmla="*/ 81590 w 645697"/>
                <a:gd name="connsiteY34" fmla="*/ 691607 h 691607"/>
                <a:gd name="connsiteX35" fmla="*/ 50426 w 645697"/>
                <a:gd name="connsiteY35" fmla="*/ 667799 h 691607"/>
                <a:gd name="connsiteX36" fmla="*/ 19261 w 645697"/>
                <a:gd name="connsiteY36" fmla="*/ 691607 h 691607"/>
                <a:gd name="connsiteX37" fmla="*/ 31165 w 645697"/>
                <a:gd name="connsiteY37" fmla="*/ 653085 h 691607"/>
                <a:gd name="connsiteX38" fmla="*/ 0 w 645697"/>
                <a:gd name="connsiteY38" fmla="*/ 629278 h 691607"/>
                <a:gd name="connsiteX39" fmla="*/ 38522 w 645697"/>
                <a:gd name="connsiteY39" fmla="*/ 629278 h 691607"/>
                <a:gd name="connsiteX40" fmla="*/ 504466 w 645697"/>
                <a:gd name="connsiteY40" fmla="*/ 398894 h 691607"/>
                <a:gd name="connsiteX41" fmla="*/ 516369 w 645697"/>
                <a:gd name="connsiteY41" fmla="*/ 437416 h 691607"/>
                <a:gd name="connsiteX42" fmla="*/ 554891 w 645697"/>
                <a:gd name="connsiteY42" fmla="*/ 437416 h 691607"/>
                <a:gd name="connsiteX43" fmla="*/ 523726 w 645697"/>
                <a:gd name="connsiteY43" fmla="*/ 461223 h 691607"/>
                <a:gd name="connsiteX44" fmla="*/ 535630 w 645697"/>
                <a:gd name="connsiteY44" fmla="*/ 499745 h 691607"/>
                <a:gd name="connsiteX45" fmla="*/ 504466 w 645697"/>
                <a:gd name="connsiteY45" fmla="*/ 475937 h 691607"/>
                <a:gd name="connsiteX46" fmla="*/ 473301 w 645697"/>
                <a:gd name="connsiteY46" fmla="*/ 499745 h 691607"/>
                <a:gd name="connsiteX47" fmla="*/ 485205 w 645697"/>
                <a:gd name="connsiteY47" fmla="*/ 461223 h 691607"/>
                <a:gd name="connsiteX48" fmla="*/ 454040 w 645697"/>
                <a:gd name="connsiteY48" fmla="*/ 437416 h 691607"/>
                <a:gd name="connsiteX49" fmla="*/ 492562 w 645697"/>
                <a:gd name="connsiteY49" fmla="*/ 437416 h 691607"/>
                <a:gd name="connsiteX50" fmla="*/ 322850 w 645697"/>
                <a:gd name="connsiteY50" fmla="*/ 398894 h 691607"/>
                <a:gd name="connsiteX51" fmla="*/ 334753 w 645697"/>
                <a:gd name="connsiteY51" fmla="*/ 437416 h 691607"/>
                <a:gd name="connsiteX52" fmla="*/ 373275 w 645697"/>
                <a:gd name="connsiteY52" fmla="*/ 437416 h 691607"/>
                <a:gd name="connsiteX53" fmla="*/ 342110 w 645697"/>
                <a:gd name="connsiteY53" fmla="*/ 461223 h 691607"/>
                <a:gd name="connsiteX54" fmla="*/ 354014 w 645697"/>
                <a:gd name="connsiteY54" fmla="*/ 499745 h 691607"/>
                <a:gd name="connsiteX55" fmla="*/ 322850 w 645697"/>
                <a:gd name="connsiteY55" fmla="*/ 475937 h 691607"/>
                <a:gd name="connsiteX56" fmla="*/ 291685 w 645697"/>
                <a:gd name="connsiteY56" fmla="*/ 499745 h 691607"/>
                <a:gd name="connsiteX57" fmla="*/ 303589 w 645697"/>
                <a:gd name="connsiteY57" fmla="*/ 461223 h 691607"/>
                <a:gd name="connsiteX58" fmla="*/ 272424 w 645697"/>
                <a:gd name="connsiteY58" fmla="*/ 437416 h 691607"/>
                <a:gd name="connsiteX59" fmla="*/ 310946 w 645697"/>
                <a:gd name="connsiteY59" fmla="*/ 437416 h 691607"/>
                <a:gd name="connsiteX60" fmla="*/ 141234 w 645697"/>
                <a:gd name="connsiteY60" fmla="*/ 398894 h 691607"/>
                <a:gd name="connsiteX61" fmla="*/ 153137 w 645697"/>
                <a:gd name="connsiteY61" fmla="*/ 437416 h 691607"/>
                <a:gd name="connsiteX62" fmla="*/ 191659 w 645697"/>
                <a:gd name="connsiteY62" fmla="*/ 437416 h 691607"/>
                <a:gd name="connsiteX63" fmla="*/ 160494 w 645697"/>
                <a:gd name="connsiteY63" fmla="*/ 461223 h 691607"/>
                <a:gd name="connsiteX64" fmla="*/ 172398 w 645697"/>
                <a:gd name="connsiteY64" fmla="*/ 499745 h 691607"/>
                <a:gd name="connsiteX65" fmla="*/ 141234 w 645697"/>
                <a:gd name="connsiteY65" fmla="*/ 475937 h 691607"/>
                <a:gd name="connsiteX66" fmla="*/ 110069 w 645697"/>
                <a:gd name="connsiteY66" fmla="*/ 499745 h 691607"/>
                <a:gd name="connsiteX67" fmla="*/ 121973 w 645697"/>
                <a:gd name="connsiteY67" fmla="*/ 461223 h 691607"/>
                <a:gd name="connsiteX68" fmla="*/ 90808 w 645697"/>
                <a:gd name="connsiteY68" fmla="*/ 437416 h 691607"/>
                <a:gd name="connsiteX69" fmla="*/ 129330 w 645697"/>
                <a:gd name="connsiteY69" fmla="*/ 437416 h 691607"/>
                <a:gd name="connsiteX70" fmla="*/ 413658 w 645697"/>
                <a:gd name="connsiteY70" fmla="*/ 199447 h 691607"/>
                <a:gd name="connsiteX71" fmla="*/ 425561 w 645697"/>
                <a:gd name="connsiteY71" fmla="*/ 237969 h 691607"/>
                <a:gd name="connsiteX72" fmla="*/ 464083 w 645697"/>
                <a:gd name="connsiteY72" fmla="*/ 237969 h 691607"/>
                <a:gd name="connsiteX73" fmla="*/ 432918 w 645697"/>
                <a:gd name="connsiteY73" fmla="*/ 261776 h 691607"/>
                <a:gd name="connsiteX74" fmla="*/ 444822 w 645697"/>
                <a:gd name="connsiteY74" fmla="*/ 300298 h 691607"/>
                <a:gd name="connsiteX75" fmla="*/ 413658 w 645697"/>
                <a:gd name="connsiteY75" fmla="*/ 276490 h 691607"/>
                <a:gd name="connsiteX76" fmla="*/ 382493 w 645697"/>
                <a:gd name="connsiteY76" fmla="*/ 300298 h 691607"/>
                <a:gd name="connsiteX77" fmla="*/ 394397 w 645697"/>
                <a:gd name="connsiteY77" fmla="*/ 261776 h 691607"/>
                <a:gd name="connsiteX78" fmla="*/ 363232 w 645697"/>
                <a:gd name="connsiteY78" fmla="*/ 237969 h 691607"/>
                <a:gd name="connsiteX79" fmla="*/ 401754 w 645697"/>
                <a:gd name="connsiteY79" fmla="*/ 237969 h 691607"/>
                <a:gd name="connsiteX80" fmla="*/ 232042 w 645697"/>
                <a:gd name="connsiteY80" fmla="*/ 199447 h 691607"/>
                <a:gd name="connsiteX81" fmla="*/ 243945 w 645697"/>
                <a:gd name="connsiteY81" fmla="*/ 237969 h 691607"/>
                <a:gd name="connsiteX82" fmla="*/ 282467 w 645697"/>
                <a:gd name="connsiteY82" fmla="*/ 237969 h 691607"/>
                <a:gd name="connsiteX83" fmla="*/ 251302 w 645697"/>
                <a:gd name="connsiteY83" fmla="*/ 261776 h 691607"/>
                <a:gd name="connsiteX84" fmla="*/ 263206 w 645697"/>
                <a:gd name="connsiteY84" fmla="*/ 300298 h 691607"/>
                <a:gd name="connsiteX85" fmla="*/ 232042 w 645697"/>
                <a:gd name="connsiteY85" fmla="*/ 276490 h 691607"/>
                <a:gd name="connsiteX86" fmla="*/ 200877 w 645697"/>
                <a:gd name="connsiteY86" fmla="*/ 300298 h 691607"/>
                <a:gd name="connsiteX87" fmla="*/ 212781 w 645697"/>
                <a:gd name="connsiteY87" fmla="*/ 261776 h 691607"/>
                <a:gd name="connsiteX88" fmla="*/ 181616 w 645697"/>
                <a:gd name="connsiteY88" fmla="*/ 237969 h 691607"/>
                <a:gd name="connsiteX89" fmla="*/ 220138 w 645697"/>
                <a:gd name="connsiteY89" fmla="*/ 237969 h 691607"/>
                <a:gd name="connsiteX90" fmla="*/ 322850 w 645697"/>
                <a:gd name="connsiteY90" fmla="*/ 0 h 691607"/>
                <a:gd name="connsiteX91" fmla="*/ 334753 w 645697"/>
                <a:gd name="connsiteY91" fmla="*/ 38522 h 691607"/>
                <a:gd name="connsiteX92" fmla="*/ 373275 w 645697"/>
                <a:gd name="connsiteY92" fmla="*/ 38522 h 691607"/>
                <a:gd name="connsiteX93" fmla="*/ 342110 w 645697"/>
                <a:gd name="connsiteY93" fmla="*/ 62329 h 691607"/>
                <a:gd name="connsiteX94" fmla="*/ 354014 w 645697"/>
                <a:gd name="connsiteY94" fmla="*/ 100851 h 691607"/>
                <a:gd name="connsiteX95" fmla="*/ 322850 w 645697"/>
                <a:gd name="connsiteY95" fmla="*/ 77043 h 691607"/>
                <a:gd name="connsiteX96" fmla="*/ 291685 w 645697"/>
                <a:gd name="connsiteY96" fmla="*/ 100851 h 691607"/>
                <a:gd name="connsiteX97" fmla="*/ 303589 w 645697"/>
                <a:gd name="connsiteY97" fmla="*/ 62329 h 691607"/>
                <a:gd name="connsiteX98" fmla="*/ 272424 w 645697"/>
                <a:gd name="connsiteY98" fmla="*/ 38522 h 691607"/>
                <a:gd name="connsiteX99" fmla="*/ 310946 w 645697"/>
                <a:gd name="connsiteY99" fmla="*/ 38522 h 69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45697" h="691607">
                  <a:moveTo>
                    <a:pt x="595272" y="590756"/>
                  </a:moveTo>
                  <a:lnTo>
                    <a:pt x="607175" y="629278"/>
                  </a:lnTo>
                  <a:lnTo>
                    <a:pt x="645697" y="629278"/>
                  </a:lnTo>
                  <a:lnTo>
                    <a:pt x="614532" y="653085"/>
                  </a:lnTo>
                  <a:lnTo>
                    <a:pt x="626436" y="691607"/>
                  </a:lnTo>
                  <a:lnTo>
                    <a:pt x="595272" y="667799"/>
                  </a:lnTo>
                  <a:lnTo>
                    <a:pt x="564107" y="691607"/>
                  </a:lnTo>
                  <a:lnTo>
                    <a:pt x="576011" y="653085"/>
                  </a:lnTo>
                  <a:lnTo>
                    <a:pt x="544846" y="629278"/>
                  </a:lnTo>
                  <a:lnTo>
                    <a:pt x="583368" y="629278"/>
                  </a:lnTo>
                  <a:close/>
                  <a:moveTo>
                    <a:pt x="413658" y="590756"/>
                  </a:moveTo>
                  <a:lnTo>
                    <a:pt x="425561" y="629278"/>
                  </a:lnTo>
                  <a:lnTo>
                    <a:pt x="464083" y="629278"/>
                  </a:lnTo>
                  <a:lnTo>
                    <a:pt x="432918" y="653085"/>
                  </a:lnTo>
                  <a:lnTo>
                    <a:pt x="444822" y="691607"/>
                  </a:lnTo>
                  <a:lnTo>
                    <a:pt x="413658" y="667799"/>
                  </a:lnTo>
                  <a:lnTo>
                    <a:pt x="382493" y="691607"/>
                  </a:lnTo>
                  <a:lnTo>
                    <a:pt x="394397" y="653085"/>
                  </a:lnTo>
                  <a:lnTo>
                    <a:pt x="363232" y="629278"/>
                  </a:lnTo>
                  <a:lnTo>
                    <a:pt x="401754" y="629278"/>
                  </a:lnTo>
                  <a:close/>
                  <a:moveTo>
                    <a:pt x="232042" y="590756"/>
                  </a:moveTo>
                  <a:lnTo>
                    <a:pt x="243945" y="629278"/>
                  </a:lnTo>
                  <a:lnTo>
                    <a:pt x="282467" y="629278"/>
                  </a:lnTo>
                  <a:lnTo>
                    <a:pt x="251302" y="653085"/>
                  </a:lnTo>
                  <a:lnTo>
                    <a:pt x="263206" y="691607"/>
                  </a:lnTo>
                  <a:lnTo>
                    <a:pt x="232042" y="667799"/>
                  </a:lnTo>
                  <a:lnTo>
                    <a:pt x="200877" y="691607"/>
                  </a:lnTo>
                  <a:lnTo>
                    <a:pt x="212781" y="653085"/>
                  </a:lnTo>
                  <a:lnTo>
                    <a:pt x="181616" y="629278"/>
                  </a:lnTo>
                  <a:lnTo>
                    <a:pt x="220138" y="629278"/>
                  </a:lnTo>
                  <a:close/>
                  <a:moveTo>
                    <a:pt x="50426" y="590756"/>
                  </a:moveTo>
                  <a:lnTo>
                    <a:pt x="62329" y="629278"/>
                  </a:lnTo>
                  <a:lnTo>
                    <a:pt x="100851" y="629278"/>
                  </a:lnTo>
                  <a:lnTo>
                    <a:pt x="69686" y="653085"/>
                  </a:lnTo>
                  <a:lnTo>
                    <a:pt x="81590" y="691607"/>
                  </a:lnTo>
                  <a:lnTo>
                    <a:pt x="50426" y="667799"/>
                  </a:lnTo>
                  <a:lnTo>
                    <a:pt x="19261" y="691607"/>
                  </a:lnTo>
                  <a:lnTo>
                    <a:pt x="31165" y="653085"/>
                  </a:lnTo>
                  <a:lnTo>
                    <a:pt x="0" y="629278"/>
                  </a:lnTo>
                  <a:lnTo>
                    <a:pt x="38522" y="629278"/>
                  </a:lnTo>
                  <a:close/>
                  <a:moveTo>
                    <a:pt x="504466" y="398894"/>
                  </a:moveTo>
                  <a:lnTo>
                    <a:pt x="516369" y="437416"/>
                  </a:lnTo>
                  <a:lnTo>
                    <a:pt x="554891" y="437416"/>
                  </a:lnTo>
                  <a:lnTo>
                    <a:pt x="523726" y="461223"/>
                  </a:lnTo>
                  <a:lnTo>
                    <a:pt x="535630" y="499745"/>
                  </a:lnTo>
                  <a:lnTo>
                    <a:pt x="504466" y="475937"/>
                  </a:lnTo>
                  <a:lnTo>
                    <a:pt x="473301" y="499745"/>
                  </a:lnTo>
                  <a:lnTo>
                    <a:pt x="485205" y="461223"/>
                  </a:lnTo>
                  <a:lnTo>
                    <a:pt x="454040" y="437416"/>
                  </a:lnTo>
                  <a:lnTo>
                    <a:pt x="492562" y="437416"/>
                  </a:lnTo>
                  <a:close/>
                  <a:moveTo>
                    <a:pt x="322850" y="398894"/>
                  </a:moveTo>
                  <a:lnTo>
                    <a:pt x="334753" y="437416"/>
                  </a:lnTo>
                  <a:lnTo>
                    <a:pt x="373275" y="437416"/>
                  </a:lnTo>
                  <a:lnTo>
                    <a:pt x="342110" y="461223"/>
                  </a:lnTo>
                  <a:lnTo>
                    <a:pt x="354014" y="499745"/>
                  </a:lnTo>
                  <a:lnTo>
                    <a:pt x="322850" y="475937"/>
                  </a:lnTo>
                  <a:lnTo>
                    <a:pt x="291685" y="499745"/>
                  </a:lnTo>
                  <a:lnTo>
                    <a:pt x="303589" y="461223"/>
                  </a:lnTo>
                  <a:lnTo>
                    <a:pt x="272424" y="437416"/>
                  </a:lnTo>
                  <a:lnTo>
                    <a:pt x="310946" y="437416"/>
                  </a:lnTo>
                  <a:close/>
                  <a:moveTo>
                    <a:pt x="141234" y="398894"/>
                  </a:moveTo>
                  <a:lnTo>
                    <a:pt x="153137" y="437416"/>
                  </a:lnTo>
                  <a:lnTo>
                    <a:pt x="191659" y="437416"/>
                  </a:lnTo>
                  <a:lnTo>
                    <a:pt x="160494" y="461223"/>
                  </a:lnTo>
                  <a:lnTo>
                    <a:pt x="172398" y="499745"/>
                  </a:lnTo>
                  <a:lnTo>
                    <a:pt x="141234" y="475937"/>
                  </a:lnTo>
                  <a:lnTo>
                    <a:pt x="110069" y="499745"/>
                  </a:lnTo>
                  <a:lnTo>
                    <a:pt x="121973" y="461223"/>
                  </a:lnTo>
                  <a:lnTo>
                    <a:pt x="90808" y="437416"/>
                  </a:lnTo>
                  <a:lnTo>
                    <a:pt x="129330" y="437416"/>
                  </a:lnTo>
                  <a:close/>
                  <a:moveTo>
                    <a:pt x="413658" y="199447"/>
                  </a:moveTo>
                  <a:lnTo>
                    <a:pt x="425561" y="237969"/>
                  </a:lnTo>
                  <a:lnTo>
                    <a:pt x="464083" y="237969"/>
                  </a:lnTo>
                  <a:lnTo>
                    <a:pt x="432918" y="261776"/>
                  </a:lnTo>
                  <a:lnTo>
                    <a:pt x="444822" y="300298"/>
                  </a:lnTo>
                  <a:lnTo>
                    <a:pt x="413658" y="276490"/>
                  </a:lnTo>
                  <a:lnTo>
                    <a:pt x="382493" y="300298"/>
                  </a:lnTo>
                  <a:lnTo>
                    <a:pt x="394397" y="261776"/>
                  </a:lnTo>
                  <a:lnTo>
                    <a:pt x="363232" y="237969"/>
                  </a:lnTo>
                  <a:lnTo>
                    <a:pt x="401754" y="237969"/>
                  </a:lnTo>
                  <a:close/>
                  <a:moveTo>
                    <a:pt x="232042" y="199447"/>
                  </a:moveTo>
                  <a:lnTo>
                    <a:pt x="243945" y="237969"/>
                  </a:lnTo>
                  <a:lnTo>
                    <a:pt x="282467" y="237969"/>
                  </a:lnTo>
                  <a:lnTo>
                    <a:pt x="251302" y="261776"/>
                  </a:lnTo>
                  <a:lnTo>
                    <a:pt x="263206" y="300298"/>
                  </a:lnTo>
                  <a:lnTo>
                    <a:pt x="232042" y="276490"/>
                  </a:lnTo>
                  <a:lnTo>
                    <a:pt x="200877" y="300298"/>
                  </a:lnTo>
                  <a:lnTo>
                    <a:pt x="212781" y="261776"/>
                  </a:lnTo>
                  <a:lnTo>
                    <a:pt x="181616" y="237969"/>
                  </a:lnTo>
                  <a:lnTo>
                    <a:pt x="220138" y="237969"/>
                  </a:lnTo>
                  <a:close/>
                  <a:moveTo>
                    <a:pt x="322850" y="0"/>
                  </a:moveTo>
                  <a:lnTo>
                    <a:pt x="334753" y="38522"/>
                  </a:lnTo>
                  <a:lnTo>
                    <a:pt x="373275" y="38522"/>
                  </a:lnTo>
                  <a:lnTo>
                    <a:pt x="342110" y="62329"/>
                  </a:lnTo>
                  <a:lnTo>
                    <a:pt x="354014" y="100851"/>
                  </a:lnTo>
                  <a:lnTo>
                    <a:pt x="322850" y="77043"/>
                  </a:lnTo>
                  <a:lnTo>
                    <a:pt x="291685" y="100851"/>
                  </a:lnTo>
                  <a:lnTo>
                    <a:pt x="303589" y="62329"/>
                  </a:lnTo>
                  <a:lnTo>
                    <a:pt x="272424" y="38522"/>
                  </a:lnTo>
                  <a:lnTo>
                    <a:pt x="310946" y="385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4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" y="-1652076"/>
            <a:ext cx="12284719" cy="9021109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bookcase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6816080" y="1457928"/>
            <a:ext cx="5784825" cy="3528492"/>
            <a:chOff x="2018" y="1253"/>
            <a:chExt cx="4604" cy="2812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018" y="1253"/>
              <a:ext cx="4604" cy="2478"/>
            </a:xfrm>
            <a:prstGeom prst="irregularSeal1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039" y="1933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600" b="1" dirty="0">
                  <a:latin typeface="Comic Sans MS" pitchFamily="66" charset="0"/>
                </a:rPr>
                <a:t>GOLDEN EGG</a:t>
              </a:r>
            </a:p>
            <a:p>
              <a:pPr algn="r" latinLnBrk="1"/>
              <a:r>
                <a:rPr lang="en-US" altLang="ko-KR" sz="3600" b="1" dirty="0">
                  <a:latin typeface="Comic Sans MS" pitchFamily="66" charset="0"/>
                </a:rPr>
                <a:t>GET </a:t>
              </a:r>
              <a:r>
                <a:rPr lang="en-US" altLang="ko-KR" sz="3600" b="1" u="sng" dirty="0">
                  <a:latin typeface="Comic Sans MS" pitchFamily="66" charset="0"/>
                </a:rPr>
                <a:t>500</a:t>
              </a:r>
            </a:p>
          </p:txBody>
        </p:sp>
        <p:pic>
          <p:nvPicPr>
            <p:cNvPr id="11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71" y="2251"/>
              <a:ext cx="1375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695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-352425"/>
            <a:ext cx="11144250" cy="7562850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board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949241" y="1856371"/>
            <a:ext cx="5838099" cy="3175056"/>
            <a:chOff x="5949241" y="1856371"/>
            <a:chExt cx="5838099" cy="3175056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5949241" y="2076923"/>
              <a:ext cx="5838099" cy="2954504"/>
            </a:xfrm>
            <a:prstGeom prst="irregularSeal1">
              <a:avLst/>
            </a:prstGeom>
            <a:solidFill>
              <a:srgbClr val="66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7957355" y="3541020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500</a:t>
              </a:r>
            </a:p>
          </p:txBody>
        </p:sp>
        <p:sp>
          <p:nvSpPr>
            <p:cNvPr id="9" name="Graphic 498">
              <a:extLst>
                <a:ext uri="{FF2B5EF4-FFF2-40B4-BE49-F238E27FC236}">
                  <a16:creationId xmlns:a16="http://schemas.microsoft.com/office/drawing/2014/main" id="{908D319A-598C-4E96-84F1-90F77B119153}"/>
                </a:ext>
              </a:extLst>
            </p:cNvPr>
            <p:cNvSpPr/>
            <p:nvPr/>
          </p:nvSpPr>
          <p:spPr>
            <a:xfrm>
              <a:off x="7828080" y="1856371"/>
              <a:ext cx="2037450" cy="1683884"/>
            </a:xfrm>
            <a:custGeom>
              <a:avLst/>
              <a:gdLst>
                <a:gd name="connsiteX0" fmla="*/ 4263295 w 4367402"/>
                <a:gd name="connsiteY0" fmla="*/ 2022973 h 3366880"/>
                <a:gd name="connsiteX1" fmla="*/ 4367308 w 4367402"/>
                <a:gd name="connsiteY1" fmla="*/ 1983540 h 3366880"/>
                <a:gd name="connsiteX2" fmla="*/ 4367308 w 4367402"/>
                <a:gd name="connsiteY2" fmla="*/ 1968014 h 3366880"/>
                <a:gd name="connsiteX3" fmla="*/ 4257199 w 4367402"/>
                <a:gd name="connsiteY3" fmla="*/ 2006399 h 3366880"/>
                <a:gd name="connsiteX4" fmla="*/ 4291489 w 4367402"/>
                <a:gd name="connsiteY4" fmla="*/ 1935915 h 3366880"/>
                <a:gd name="connsiteX5" fmla="*/ 4215861 w 4367402"/>
                <a:gd name="connsiteY5" fmla="*/ 2126129 h 3366880"/>
                <a:gd name="connsiteX6" fmla="*/ 4207193 w 4367402"/>
                <a:gd name="connsiteY6" fmla="*/ 2238048 h 3366880"/>
                <a:gd name="connsiteX7" fmla="*/ 4133660 w 4367402"/>
                <a:gd name="connsiteY7" fmla="*/ 2518845 h 3366880"/>
                <a:gd name="connsiteX8" fmla="*/ 4110895 w 4367402"/>
                <a:gd name="connsiteY8" fmla="*/ 2562660 h 3366880"/>
                <a:gd name="connsiteX9" fmla="*/ 3932111 w 4367402"/>
                <a:gd name="connsiteY9" fmla="*/ 2673435 h 3366880"/>
                <a:gd name="connsiteX10" fmla="*/ 3983641 w 4367402"/>
                <a:gd name="connsiteY10" fmla="*/ 2371493 h 3366880"/>
                <a:gd name="connsiteX11" fmla="*/ 4055840 w 4367402"/>
                <a:gd name="connsiteY11" fmla="*/ 2141369 h 3366880"/>
                <a:gd name="connsiteX12" fmla="*/ 4086701 w 4367402"/>
                <a:gd name="connsiteY12" fmla="*/ 2085457 h 3366880"/>
                <a:gd name="connsiteX13" fmla="*/ 4081177 w 4367402"/>
                <a:gd name="connsiteY13" fmla="*/ 2082123 h 3366880"/>
                <a:gd name="connsiteX14" fmla="*/ 3982879 w 4367402"/>
                <a:gd name="connsiteY14" fmla="*/ 2217188 h 3366880"/>
                <a:gd name="connsiteX15" fmla="*/ 3894963 w 4367402"/>
                <a:gd name="connsiteY15" fmla="*/ 2055929 h 3366880"/>
                <a:gd name="connsiteX16" fmla="*/ 3986498 w 4367402"/>
                <a:gd name="connsiteY16" fmla="*/ 2045547 h 3366880"/>
                <a:gd name="connsiteX17" fmla="*/ 4176903 w 4367402"/>
                <a:gd name="connsiteY17" fmla="*/ 1984587 h 3366880"/>
                <a:gd name="connsiteX18" fmla="*/ 4028885 w 4367402"/>
                <a:gd name="connsiteY18" fmla="*/ 2000399 h 3366880"/>
                <a:gd name="connsiteX19" fmla="*/ 3893153 w 4367402"/>
                <a:gd name="connsiteY19" fmla="*/ 2026212 h 3366880"/>
                <a:gd name="connsiteX20" fmla="*/ 4041648 w 4367402"/>
                <a:gd name="connsiteY20" fmla="*/ 1852952 h 3366880"/>
                <a:gd name="connsiteX21" fmla="*/ 4074605 w 4367402"/>
                <a:gd name="connsiteY21" fmla="*/ 1827044 h 3366880"/>
                <a:gd name="connsiteX22" fmla="*/ 4128611 w 4367402"/>
                <a:gd name="connsiteY22" fmla="*/ 1802945 h 3366880"/>
                <a:gd name="connsiteX23" fmla="*/ 4221766 w 4367402"/>
                <a:gd name="connsiteY23" fmla="*/ 1769703 h 3366880"/>
                <a:gd name="connsiteX24" fmla="*/ 4204049 w 4367402"/>
                <a:gd name="connsiteY24" fmla="*/ 1773228 h 3366880"/>
                <a:gd name="connsiteX25" fmla="*/ 4117181 w 4367402"/>
                <a:gd name="connsiteY25" fmla="*/ 1788849 h 3366880"/>
                <a:gd name="connsiteX26" fmla="*/ 4124135 w 4367402"/>
                <a:gd name="connsiteY26" fmla="*/ 1780181 h 3366880"/>
                <a:gd name="connsiteX27" fmla="*/ 4119277 w 4367402"/>
                <a:gd name="connsiteY27" fmla="*/ 1780276 h 3366880"/>
                <a:gd name="connsiteX28" fmla="*/ 4124135 w 4367402"/>
                <a:gd name="connsiteY28" fmla="*/ 1780181 h 3366880"/>
                <a:gd name="connsiteX29" fmla="*/ 4149186 w 4367402"/>
                <a:gd name="connsiteY29" fmla="*/ 1757892 h 3366880"/>
                <a:gd name="connsiteX30" fmla="*/ 4152900 w 4367402"/>
                <a:gd name="connsiteY30" fmla="*/ 1748558 h 3366880"/>
                <a:gd name="connsiteX31" fmla="*/ 4140613 w 4367402"/>
                <a:gd name="connsiteY31" fmla="*/ 1748558 h 3366880"/>
                <a:gd name="connsiteX32" fmla="*/ 4085273 w 4367402"/>
                <a:gd name="connsiteY32" fmla="*/ 1796278 h 3366880"/>
                <a:gd name="connsiteX33" fmla="*/ 3970020 w 4367402"/>
                <a:gd name="connsiteY33" fmla="*/ 1865239 h 3366880"/>
                <a:gd name="connsiteX34" fmla="*/ 3970020 w 4367402"/>
                <a:gd name="connsiteY34" fmla="*/ 1750844 h 3366880"/>
                <a:gd name="connsiteX35" fmla="*/ 3887438 w 4367402"/>
                <a:gd name="connsiteY35" fmla="*/ 1993255 h 3366880"/>
                <a:gd name="connsiteX36" fmla="*/ 3837623 w 4367402"/>
                <a:gd name="connsiteY36" fmla="*/ 1998399 h 3366880"/>
                <a:gd name="connsiteX37" fmla="*/ 3801047 w 4367402"/>
                <a:gd name="connsiteY37" fmla="*/ 1952869 h 3366880"/>
                <a:gd name="connsiteX38" fmla="*/ 3800285 w 4367402"/>
                <a:gd name="connsiteY38" fmla="*/ 1953345 h 3366880"/>
                <a:gd name="connsiteX39" fmla="*/ 3832479 w 4367402"/>
                <a:gd name="connsiteY39" fmla="*/ 2012210 h 3366880"/>
                <a:gd name="connsiteX40" fmla="*/ 3823621 w 4367402"/>
                <a:gd name="connsiteY40" fmla="*/ 2060025 h 3366880"/>
                <a:gd name="connsiteX41" fmla="*/ 3687890 w 4367402"/>
                <a:gd name="connsiteY41" fmla="*/ 2142702 h 3366880"/>
                <a:gd name="connsiteX42" fmla="*/ 3680270 w 4367402"/>
                <a:gd name="connsiteY42" fmla="*/ 1998684 h 3366880"/>
                <a:gd name="connsiteX43" fmla="*/ 3700653 w 4367402"/>
                <a:gd name="connsiteY43" fmla="*/ 1969824 h 3366880"/>
                <a:gd name="connsiteX44" fmla="*/ 3760470 w 4367402"/>
                <a:gd name="connsiteY44" fmla="*/ 1913245 h 3366880"/>
                <a:gd name="connsiteX45" fmla="*/ 3760375 w 4367402"/>
                <a:gd name="connsiteY45" fmla="*/ 1913054 h 3366880"/>
                <a:gd name="connsiteX46" fmla="*/ 3699129 w 4367402"/>
                <a:gd name="connsiteY46" fmla="*/ 1952583 h 3366880"/>
                <a:gd name="connsiteX47" fmla="*/ 3677984 w 4367402"/>
                <a:gd name="connsiteY47" fmla="*/ 1958679 h 3366880"/>
                <a:gd name="connsiteX48" fmla="*/ 3673126 w 4367402"/>
                <a:gd name="connsiteY48" fmla="*/ 1933914 h 3366880"/>
                <a:gd name="connsiteX49" fmla="*/ 3692938 w 4367402"/>
                <a:gd name="connsiteY49" fmla="*/ 1884765 h 3366880"/>
                <a:gd name="connsiteX50" fmla="*/ 3655981 w 4367402"/>
                <a:gd name="connsiteY50" fmla="*/ 1971729 h 3366880"/>
                <a:gd name="connsiteX51" fmla="*/ 3654647 w 4367402"/>
                <a:gd name="connsiteY51" fmla="*/ 2160324 h 3366880"/>
                <a:gd name="connsiteX52" fmla="*/ 3611404 w 4367402"/>
                <a:gd name="connsiteY52" fmla="*/ 2227284 h 3366880"/>
                <a:gd name="connsiteX53" fmla="*/ 3589115 w 4367402"/>
                <a:gd name="connsiteY53" fmla="*/ 2222617 h 3366880"/>
                <a:gd name="connsiteX54" fmla="*/ 3501009 w 4367402"/>
                <a:gd name="connsiteY54" fmla="*/ 2054882 h 3366880"/>
                <a:gd name="connsiteX55" fmla="*/ 3531203 w 4367402"/>
                <a:gd name="connsiteY55" fmla="*/ 2185755 h 3366880"/>
                <a:gd name="connsiteX56" fmla="*/ 3524822 w 4367402"/>
                <a:gd name="connsiteY56" fmla="*/ 2344061 h 3366880"/>
                <a:gd name="connsiteX57" fmla="*/ 3466433 w 4367402"/>
                <a:gd name="connsiteY57" fmla="*/ 2420832 h 3366880"/>
                <a:gd name="connsiteX58" fmla="*/ 3458718 w 4367402"/>
                <a:gd name="connsiteY58" fmla="*/ 2397687 h 3366880"/>
                <a:gd name="connsiteX59" fmla="*/ 3461671 w 4367402"/>
                <a:gd name="connsiteY59" fmla="*/ 2075932 h 3366880"/>
                <a:gd name="connsiteX60" fmla="*/ 3528822 w 4367402"/>
                <a:gd name="connsiteY60" fmla="*/ 1961441 h 3366880"/>
                <a:gd name="connsiteX61" fmla="*/ 3598640 w 4367402"/>
                <a:gd name="connsiteY61" fmla="*/ 1826377 h 3366880"/>
                <a:gd name="connsiteX62" fmla="*/ 3621977 w 4367402"/>
                <a:gd name="connsiteY62" fmla="*/ 1792278 h 3366880"/>
                <a:gd name="connsiteX63" fmla="*/ 3747802 w 4367402"/>
                <a:gd name="connsiteY63" fmla="*/ 1676835 h 3366880"/>
                <a:gd name="connsiteX64" fmla="*/ 3775901 w 4367402"/>
                <a:gd name="connsiteY64" fmla="*/ 1616922 h 3366880"/>
                <a:gd name="connsiteX65" fmla="*/ 3813620 w 4367402"/>
                <a:gd name="connsiteY65" fmla="*/ 1546628 h 3366880"/>
                <a:gd name="connsiteX66" fmla="*/ 3860482 w 4367402"/>
                <a:gd name="connsiteY66" fmla="*/ 1512528 h 3366880"/>
                <a:gd name="connsiteX67" fmla="*/ 3930491 w 4367402"/>
                <a:gd name="connsiteY67" fmla="*/ 1421469 h 3366880"/>
                <a:gd name="connsiteX68" fmla="*/ 3931730 w 4367402"/>
                <a:gd name="connsiteY68" fmla="*/ 1415183 h 3366880"/>
                <a:gd name="connsiteX69" fmla="*/ 3931730 w 4367402"/>
                <a:gd name="connsiteY69" fmla="*/ 1415183 h 3366880"/>
                <a:gd name="connsiteX70" fmla="*/ 3931730 w 4367402"/>
                <a:gd name="connsiteY70" fmla="*/ 1415183 h 3366880"/>
                <a:gd name="connsiteX71" fmla="*/ 4071461 w 4367402"/>
                <a:gd name="connsiteY71" fmla="*/ 1369272 h 3366880"/>
                <a:gd name="connsiteX72" fmla="*/ 4092988 w 4367402"/>
                <a:gd name="connsiteY72" fmla="*/ 1366605 h 3366880"/>
                <a:gd name="connsiteX73" fmla="*/ 4189381 w 4367402"/>
                <a:gd name="connsiteY73" fmla="*/ 1350127 h 3366880"/>
                <a:gd name="connsiteX74" fmla="*/ 4088892 w 4367402"/>
                <a:gd name="connsiteY74" fmla="*/ 1344412 h 3366880"/>
                <a:gd name="connsiteX75" fmla="*/ 4010597 w 4367402"/>
                <a:gd name="connsiteY75" fmla="*/ 1345269 h 3366880"/>
                <a:gd name="connsiteX76" fmla="*/ 4040981 w 4367402"/>
                <a:gd name="connsiteY76" fmla="*/ 1319647 h 3366880"/>
                <a:gd name="connsiteX77" fmla="*/ 4033076 w 4367402"/>
                <a:gd name="connsiteY77" fmla="*/ 1312027 h 3366880"/>
                <a:gd name="connsiteX78" fmla="*/ 3903250 w 4367402"/>
                <a:gd name="connsiteY78" fmla="*/ 1440329 h 3366880"/>
                <a:gd name="connsiteX79" fmla="*/ 3893344 w 4367402"/>
                <a:gd name="connsiteY79" fmla="*/ 1451854 h 3366880"/>
                <a:gd name="connsiteX80" fmla="*/ 3787045 w 4367402"/>
                <a:gd name="connsiteY80" fmla="*/ 1523387 h 3366880"/>
                <a:gd name="connsiteX81" fmla="*/ 3797141 w 4367402"/>
                <a:gd name="connsiteY81" fmla="*/ 1318599 h 3366880"/>
                <a:gd name="connsiteX82" fmla="*/ 3817906 w 4367402"/>
                <a:gd name="connsiteY82" fmla="*/ 1278880 h 3366880"/>
                <a:gd name="connsiteX83" fmla="*/ 3869627 w 4367402"/>
                <a:gd name="connsiteY83" fmla="*/ 1191822 h 3366880"/>
                <a:gd name="connsiteX84" fmla="*/ 3792855 w 4367402"/>
                <a:gd name="connsiteY84" fmla="*/ 1267736 h 3366880"/>
                <a:gd name="connsiteX85" fmla="*/ 3792855 w 4367402"/>
                <a:gd name="connsiteY85" fmla="*/ 1120193 h 3366880"/>
                <a:gd name="connsiteX86" fmla="*/ 3771138 w 4367402"/>
                <a:gd name="connsiteY86" fmla="*/ 1247257 h 3366880"/>
                <a:gd name="connsiteX87" fmla="*/ 3699986 w 4367402"/>
                <a:gd name="connsiteY87" fmla="*/ 1208490 h 3366880"/>
                <a:gd name="connsiteX88" fmla="*/ 3751421 w 4367402"/>
                <a:gd name="connsiteY88" fmla="*/ 1261068 h 3366880"/>
                <a:gd name="connsiteX89" fmla="*/ 3773900 w 4367402"/>
                <a:gd name="connsiteY89" fmla="*/ 1291739 h 3366880"/>
                <a:gd name="connsiteX90" fmla="*/ 3744182 w 4367402"/>
                <a:gd name="connsiteY90" fmla="*/ 1632353 h 3366880"/>
                <a:gd name="connsiteX91" fmla="*/ 3725894 w 4367402"/>
                <a:gd name="connsiteY91" fmla="*/ 1665214 h 3366880"/>
                <a:gd name="connsiteX92" fmla="*/ 3594164 w 4367402"/>
                <a:gd name="connsiteY92" fmla="*/ 1774275 h 3366880"/>
                <a:gd name="connsiteX93" fmla="*/ 3565589 w 4367402"/>
                <a:gd name="connsiteY93" fmla="*/ 1730460 h 3366880"/>
                <a:gd name="connsiteX94" fmla="*/ 3531203 w 4367402"/>
                <a:gd name="connsiteY94" fmla="*/ 1688645 h 3366880"/>
                <a:gd name="connsiteX95" fmla="*/ 3540919 w 4367402"/>
                <a:gd name="connsiteY95" fmla="*/ 1557772 h 3366880"/>
                <a:gd name="connsiteX96" fmla="*/ 3661410 w 4367402"/>
                <a:gd name="connsiteY96" fmla="*/ 1472237 h 3366880"/>
                <a:gd name="connsiteX97" fmla="*/ 3583972 w 4367402"/>
                <a:gd name="connsiteY97" fmla="*/ 1502813 h 3366880"/>
                <a:gd name="connsiteX98" fmla="*/ 3535013 w 4367402"/>
                <a:gd name="connsiteY98" fmla="*/ 1533388 h 3366880"/>
                <a:gd name="connsiteX99" fmla="*/ 3541300 w 4367402"/>
                <a:gd name="connsiteY99" fmla="*/ 1386417 h 3366880"/>
                <a:gd name="connsiteX100" fmla="*/ 3519297 w 4367402"/>
                <a:gd name="connsiteY100" fmla="*/ 1437090 h 3366880"/>
                <a:gd name="connsiteX101" fmla="*/ 3520249 w 4367402"/>
                <a:gd name="connsiteY101" fmla="*/ 1507099 h 3366880"/>
                <a:gd name="connsiteX102" fmla="*/ 3500628 w 4367402"/>
                <a:gd name="connsiteY102" fmla="*/ 1520624 h 3366880"/>
                <a:gd name="connsiteX103" fmla="*/ 3399092 w 4367402"/>
                <a:gd name="connsiteY103" fmla="*/ 1451378 h 3366880"/>
                <a:gd name="connsiteX104" fmla="*/ 3432715 w 4367402"/>
                <a:gd name="connsiteY104" fmla="*/ 1508528 h 3366880"/>
                <a:gd name="connsiteX105" fmla="*/ 3500723 w 4367402"/>
                <a:gd name="connsiteY105" fmla="*/ 1618923 h 3366880"/>
                <a:gd name="connsiteX106" fmla="*/ 3530061 w 4367402"/>
                <a:gd name="connsiteY106" fmla="*/ 1738175 h 3366880"/>
                <a:gd name="connsiteX107" fmla="*/ 3545681 w 4367402"/>
                <a:gd name="connsiteY107" fmla="*/ 1819329 h 3366880"/>
                <a:gd name="connsiteX108" fmla="*/ 3545300 w 4367402"/>
                <a:gd name="connsiteY108" fmla="*/ 1834283 h 3366880"/>
                <a:gd name="connsiteX109" fmla="*/ 3506248 w 4367402"/>
                <a:gd name="connsiteY109" fmla="*/ 1938486 h 3366880"/>
                <a:gd name="connsiteX110" fmla="*/ 3442049 w 4367402"/>
                <a:gd name="connsiteY110" fmla="*/ 2005637 h 3366880"/>
                <a:gd name="connsiteX111" fmla="*/ 3393948 w 4367402"/>
                <a:gd name="connsiteY111" fmla="*/ 2132606 h 3366880"/>
                <a:gd name="connsiteX112" fmla="*/ 3398615 w 4367402"/>
                <a:gd name="connsiteY112" fmla="*/ 2373779 h 3366880"/>
                <a:gd name="connsiteX113" fmla="*/ 3398901 w 4367402"/>
                <a:gd name="connsiteY113" fmla="*/ 2476077 h 3366880"/>
                <a:gd name="connsiteX114" fmla="*/ 3280886 w 4367402"/>
                <a:gd name="connsiteY114" fmla="*/ 2275767 h 3366880"/>
                <a:gd name="connsiteX115" fmla="*/ 3212782 w 4367402"/>
                <a:gd name="connsiteY115" fmla="*/ 2059358 h 3366880"/>
                <a:gd name="connsiteX116" fmla="*/ 3214688 w 4367402"/>
                <a:gd name="connsiteY116" fmla="*/ 2106222 h 3366880"/>
                <a:gd name="connsiteX117" fmla="*/ 3335179 w 4367402"/>
                <a:gd name="connsiteY117" fmla="*/ 2477220 h 3366880"/>
                <a:gd name="connsiteX118" fmla="*/ 3412712 w 4367402"/>
                <a:gd name="connsiteY118" fmla="*/ 2731633 h 3366880"/>
                <a:gd name="connsiteX119" fmla="*/ 3360230 w 4367402"/>
                <a:gd name="connsiteY119" fmla="*/ 2679436 h 3366880"/>
                <a:gd name="connsiteX120" fmla="*/ 3287744 w 4367402"/>
                <a:gd name="connsiteY120" fmla="*/ 2654671 h 3366880"/>
                <a:gd name="connsiteX121" fmla="*/ 3271742 w 4367402"/>
                <a:gd name="connsiteY121" fmla="*/ 2601426 h 3366880"/>
                <a:gd name="connsiteX122" fmla="*/ 3268504 w 4367402"/>
                <a:gd name="connsiteY122" fmla="*/ 2548467 h 3366880"/>
                <a:gd name="connsiteX123" fmla="*/ 3200781 w 4367402"/>
                <a:gd name="connsiteY123" fmla="*/ 2535513 h 3366880"/>
                <a:gd name="connsiteX124" fmla="*/ 3193447 w 4367402"/>
                <a:gd name="connsiteY124" fmla="*/ 2557897 h 3366880"/>
                <a:gd name="connsiteX125" fmla="*/ 3213545 w 4367402"/>
                <a:gd name="connsiteY125" fmla="*/ 2558088 h 3366880"/>
                <a:gd name="connsiteX126" fmla="*/ 3239357 w 4367402"/>
                <a:gd name="connsiteY126" fmla="*/ 2553897 h 3366880"/>
                <a:gd name="connsiteX127" fmla="*/ 3243358 w 4367402"/>
                <a:gd name="connsiteY127" fmla="*/ 2578376 h 3366880"/>
                <a:gd name="connsiteX128" fmla="*/ 3121724 w 4367402"/>
                <a:gd name="connsiteY128" fmla="*/ 2647146 h 3366880"/>
                <a:gd name="connsiteX129" fmla="*/ 3027140 w 4367402"/>
                <a:gd name="connsiteY129" fmla="*/ 2686294 h 3366880"/>
                <a:gd name="connsiteX130" fmla="*/ 3009995 w 4367402"/>
                <a:gd name="connsiteY130" fmla="*/ 2846886 h 3366880"/>
                <a:gd name="connsiteX131" fmla="*/ 3007424 w 4367402"/>
                <a:gd name="connsiteY131" fmla="*/ 2869936 h 3366880"/>
                <a:gd name="connsiteX132" fmla="*/ 2977801 w 4367402"/>
                <a:gd name="connsiteY132" fmla="*/ 2867364 h 3366880"/>
                <a:gd name="connsiteX133" fmla="*/ 2975039 w 4367402"/>
                <a:gd name="connsiteY133" fmla="*/ 2834503 h 3366880"/>
                <a:gd name="connsiteX134" fmla="*/ 3019997 w 4367402"/>
                <a:gd name="connsiteY134" fmla="*/ 2433215 h 3366880"/>
                <a:gd name="connsiteX135" fmla="*/ 3086767 w 4367402"/>
                <a:gd name="connsiteY135" fmla="*/ 1838855 h 3366880"/>
                <a:gd name="connsiteX136" fmla="*/ 3131915 w 4367402"/>
                <a:gd name="connsiteY136" fmla="*/ 1801898 h 3366880"/>
                <a:gd name="connsiteX137" fmla="*/ 3167539 w 4367402"/>
                <a:gd name="connsiteY137" fmla="*/ 1785991 h 3366880"/>
                <a:gd name="connsiteX138" fmla="*/ 3198590 w 4367402"/>
                <a:gd name="connsiteY138" fmla="*/ 1559106 h 3366880"/>
                <a:gd name="connsiteX139" fmla="*/ 3232118 w 4367402"/>
                <a:gd name="connsiteY139" fmla="*/ 1309074 h 3366880"/>
                <a:gd name="connsiteX140" fmla="*/ 3264694 w 4367402"/>
                <a:gd name="connsiteY140" fmla="*/ 1288500 h 3366880"/>
                <a:gd name="connsiteX141" fmla="*/ 3364611 w 4367402"/>
                <a:gd name="connsiteY141" fmla="*/ 1253734 h 3366880"/>
                <a:gd name="connsiteX142" fmla="*/ 3362420 w 4367402"/>
                <a:gd name="connsiteY142" fmla="*/ 1193250 h 3366880"/>
                <a:gd name="connsiteX143" fmla="*/ 3303175 w 4367402"/>
                <a:gd name="connsiteY143" fmla="*/ 1200013 h 3366880"/>
                <a:gd name="connsiteX144" fmla="*/ 3344609 w 4367402"/>
                <a:gd name="connsiteY144" fmla="*/ 1216682 h 3366880"/>
                <a:gd name="connsiteX145" fmla="*/ 3322415 w 4367402"/>
                <a:gd name="connsiteY145" fmla="*/ 1251162 h 3366880"/>
                <a:gd name="connsiteX146" fmla="*/ 3288125 w 4367402"/>
                <a:gd name="connsiteY146" fmla="*/ 1252877 h 3366880"/>
                <a:gd name="connsiteX147" fmla="*/ 3244596 w 4367402"/>
                <a:gd name="connsiteY147" fmla="*/ 1205252 h 3366880"/>
                <a:gd name="connsiteX148" fmla="*/ 3213640 w 4367402"/>
                <a:gd name="connsiteY148" fmla="*/ 1122003 h 3366880"/>
                <a:gd name="connsiteX149" fmla="*/ 3087529 w 4367402"/>
                <a:gd name="connsiteY149" fmla="*/ 775103 h 3366880"/>
                <a:gd name="connsiteX150" fmla="*/ 3073337 w 4367402"/>
                <a:gd name="connsiteY150" fmla="*/ 784437 h 3366880"/>
                <a:gd name="connsiteX151" fmla="*/ 2820162 w 4367402"/>
                <a:gd name="connsiteY151" fmla="*/ 1155626 h 3366880"/>
                <a:gd name="connsiteX152" fmla="*/ 2779300 w 4367402"/>
                <a:gd name="connsiteY152" fmla="*/ 1194870 h 3366880"/>
                <a:gd name="connsiteX153" fmla="*/ 2715673 w 4367402"/>
                <a:gd name="connsiteY153" fmla="*/ 1190774 h 3366880"/>
                <a:gd name="connsiteX154" fmla="*/ 2711768 w 4367402"/>
                <a:gd name="connsiteY154" fmla="*/ 1166199 h 3366880"/>
                <a:gd name="connsiteX155" fmla="*/ 2768346 w 4367402"/>
                <a:gd name="connsiteY155" fmla="*/ 1150293 h 3366880"/>
                <a:gd name="connsiteX156" fmla="*/ 2712815 w 4367402"/>
                <a:gd name="connsiteY156" fmla="*/ 1133243 h 3366880"/>
                <a:gd name="connsiteX157" fmla="*/ 2674430 w 4367402"/>
                <a:gd name="connsiteY157" fmla="*/ 1187631 h 3366880"/>
                <a:gd name="connsiteX158" fmla="*/ 2720436 w 4367402"/>
                <a:gd name="connsiteY158" fmla="*/ 1238685 h 3366880"/>
                <a:gd name="connsiteX159" fmla="*/ 2771013 w 4367402"/>
                <a:gd name="connsiteY159" fmla="*/ 1238589 h 3366880"/>
                <a:gd name="connsiteX160" fmla="*/ 2793016 w 4367402"/>
                <a:gd name="connsiteY160" fmla="*/ 1260020 h 3366880"/>
                <a:gd name="connsiteX161" fmla="*/ 2771489 w 4367402"/>
                <a:gd name="connsiteY161" fmla="*/ 1390227 h 3366880"/>
                <a:gd name="connsiteX162" fmla="*/ 2750534 w 4367402"/>
                <a:gd name="connsiteY162" fmla="*/ 1414135 h 3366880"/>
                <a:gd name="connsiteX163" fmla="*/ 2647093 w 4367402"/>
                <a:gd name="connsiteY163" fmla="*/ 1431090 h 3366880"/>
                <a:gd name="connsiteX164" fmla="*/ 2612612 w 4367402"/>
                <a:gd name="connsiteY164" fmla="*/ 1403943 h 3366880"/>
                <a:gd name="connsiteX165" fmla="*/ 2554415 w 4367402"/>
                <a:gd name="connsiteY165" fmla="*/ 859399 h 3366880"/>
                <a:gd name="connsiteX166" fmla="*/ 2573941 w 4367402"/>
                <a:gd name="connsiteY166" fmla="*/ 817584 h 3366880"/>
                <a:gd name="connsiteX167" fmla="*/ 2644236 w 4367402"/>
                <a:gd name="connsiteY167" fmla="*/ 751100 h 3366880"/>
                <a:gd name="connsiteX168" fmla="*/ 2613470 w 4367402"/>
                <a:gd name="connsiteY168" fmla="*/ 653754 h 3366880"/>
                <a:gd name="connsiteX169" fmla="*/ 2529364 w 4367402"/>
                <a:gd name="connsiteY169" fmla="*/ 683758 h 3366880"/>
                <a:gd name="connsiteX170" fmla="*/ 2544699 w 4367402"/>
                <a:gd name="connsiteY170" fmla="*/ 676138 h 3366880"/>
                <a:gd name="connsiteX171" fmla="*/ 2600230 w 4367402"/>
                <a:gd name="connsiteY171" fmla="*/ 697093 h 3366880"/>
                <a:gd name="connsiteX172" fmla="*/ 2589562 w 4367402"/>
                <a:gd name="connsiteY172" fmla="*/ 743099 h 3366880"/>
                <a:gd name="connsiteX173" fmla="*/ 2474500 w 4367402"/>
                <a:gd name="connsiteY173" fmla="*/ 737765 h 3366880"/>
                <a:gd name="connsiteX174" fmla="*/ 2280952 w 4367402"/>
                <a:gd name="connsiteY174" fmla="*/ 466683 h 3366880"/>
                <a:gd name="connsiteX175" fmla="*/ 2175986 w 4367402"/>
                <a:gd name="connsiteY175" fmla="*/ 308568 h 3366880"/>
                <a:gd name="connsiteX176" fmla="*/ 2162651 w 4367402"/>
                <a:gd name="connsiteY176" fmla="*/ 246846 h 3366880"/>
                <a:gd name="connsiteX177" fmla="*/ 2208467 w 4367402"/>
                <a:gd name="connsiteY177" fmla="*/ 176552 h 3366880"/>
                <a:gd name="connsiteX178" fmla="*/ 2266188 w 4367402"/>
                <a:gd name="connsiteY178" fmla="*/ 181409 h 3366880"/>
                <a:gd name="connsiteX179" fmla="*/ 2274380 w 4367402"/>
                <a:gd name="connsiteY179" fmla="*/ 173504 h 3366880"/>
                <a:gd name="connsiteX180" fmla="*/ 2289429 w 4367402"/>
                <a:gd name="connsiteY180" fmla="*/ 142071 h 3366880"/>
                <a:gd name="connsiteX181" fmla="*/ 2228374 w 4367402"/>
                <a:gd name="connsiteY181" fmla="*/ 109686 h 3366880"/>
                <a:gd name="connsiteX182" fmla="*/ 2159699 w 4367402"/>
                <a:gd name="connsiteY182" fmla="*/ 101780 h 3366880"/>
                <a:gd name="connsiteX183" fmla="*/ 2138934 w 4367402"/>
                <a:gd name="connsiteY183" fmla="*/ 92446 h 3366880"/>
                <a:gd name="connsiteX184" fmla="*/ 2127885 w 4367402"/>
                <a:gd name="connsiteY184" fmla="*/ 62347 h 3366880"/>
                <a:gd name="connsiteX185" fmla="*/ 2117503 w 4367402"/>
                <a:gd name="connsiteY185" fmla="*/ 23199 h 3366880"/>
                <a:gd name="connsiteX186" fmla="*/ 2091500 w 4367402"/>
                <a:gd name="connsiteY186" fmla="*/ 8245 h 3366880"/>
                <a:gd name="connsiteX187" fmla="*/ 2058257 w 4367402"/>
                <a:gd name="connsiteY187" fmla="*/ 15770 h 3366880"/>
                <a:gd name="connsiteX188" fmla="*/ 2043779 w 4367402"/>
                <a:gd name="connsiteY188" fmla="*/ 47107 h 3366880"/>
                <a:gd name="connsiteX189" fmla="*/ 2059400 w 4367402"/>
                <a:gd name="connsiteY189" fmla="*/ 86636 h 3366880"/>
                <a:gd name="connsiteX190" fmla="*/ 2073307 w 4367402"/>
                <a:gd name="connsiteY190" fmla="*/ 99304 h 3366880"/>
                <a:gd name="connsiteX191" fmla="*/ 2030540 w 4367402"/>
                <a:gd name="connsiteY191" fmla="*/ 162455 h 3366880"/>
                <a:gd name="connsiteX192" fmla="*/ 2010442 w 4367402"/>
                <a:gd name="connsiteY192" fmla="*/ 167503 h 3366880"/>
                <a:gd name="connsiteX193" fmla="*/ 1948720 w 4367402"/>
                <a:gd name="connsiteY193" fmla="*/ 186743 h 3366880"/>
                <a:gd name="connsiteX194" fmla="*/ 1948244 w 4367402"/>
                <a:gd name="connsiteY194" fmla="*/ 223796 h 3366880"/>
                <a:gd name="connsiteX195" fmla="*/ 2013490 w 4367402"/>
                <a:gd name="connsiteY195" fmla="*/ 240369 h 3366880"/>
                <a:gd name="connsiteX196" fmla="*/ 2065782 w 4367402"/>
                <a:gd name="connsiteY196" fmla="*/ 239607 h 3366880"/>
                <a:gd name="connsiteX197" fmla="*/ 2082927 w 4367402"/>
                <a:gd name="connsiteY197" fmla="*/ 248275 h 3366880"/>
                <a:gd name="connsiteX198" fmla="*/ 2120837 w 4367402"/>
                <a:gd name="connsiteY198" fmla="*/ 325237 h 3366880"/>
                <a:gd name="connsiteX199" fmla="*/ 1981581 w 4367402"/>
                <a:gd name="connsiteY199" fmla="*/ 812726 h 3366880"/>
                <a:gd name="connsiteX200" fmla="*/ 1882616 w 4367402"/>
                <a:gd name="connsiteY200" fmla="*/ 929027 h 3366880"/>
                <a:gd name="connsiteX201" fmla="*/ 1808988 w 4367402"/>
                <a:gd name="connsiteY201" fmla="*/ 902928 h 3366880"/>
                <a:gd name="connsiteX202" fmla="*/ 1832420 w 4367402"/>
                <a:gd name="connsiteY202" fmla="*/ 841111 h 3366880"/>
                <a:gd name="connsiteX203" fmla="*/ 1841183 w 4367402"/>
                <a:gd name="connsiteY203" fmla="*/ 827395 h 3366880"/>
                <a:gd name="connsiteX204" fmla="*/ 1754029 w 4367402"/>
                <a:gd name="connsiteY204" fmla="*/ 887593 h 3366880"/>
                <a:gd name="connsiteX205" fmla="*/ 1849279 w 4367402"/>
                <a:gd name="connsiteY205" fmla="*/ 994940 h 3366880"/>
                <a:gd name="connsiteX206" fmla="*/ 1960721 w 4367402"/>
                <a:gd name="connsiteY206" fmla="*/ 965888 h 3366880"/>
                <a:gd name="connsiteX207" fmla="*/ 1989487 w 4367402"/>
                <a:gd name="connsiteY207" fmla="*/ 981033 h 3366880"/>
                <a:gd name="connsiteX208" fmla="*/ 2014252 w 4367402"/>
                <a:gd name="connsiteY208" fmla="*/ 1208871 h 3366880"/>
                <a:gd name="connsiteX209" fmla="*/ 1986439 w 4367402"/>
                <a:gd name="connsiteY209" fmla="*/ 1234874 h 3366880"/>
                <a:gd name="connsiteX210" fmla="*/ 1905857 w 4367402"/>
                <a:gd name="connsiteY210" fmla="*/ 1298216 h 3366880"/>
                <a:gd name="connsiteX211" fmla="*/ 1954816 w 4367402"/>
                <a:gd name="connsiteY211" fmla="*/ 1327172 h 3366880"/>
                <a:gd name="connsiteX212" fmla="*/ 1931670 w 4367402"/>
                <a:gd name="connsiteY212" fmla="*/ 1302788 h 3366880"/>
                <a:gd name="connsiteX213" fmla="*/ 1946720 w 4367402"/>
                <a:gd name="connsiteY213" fmla="*/ 1260878 h 3366880"/>
                <a:gd name="connsiteX214" fmla="*/ 2022062 w 4367402"/>
                <a:gd name="connsiteY214" fmla="*/ 1300787 h 3366880"/>
                <a:gd name="connsiteX215" fmla="*/ 1975866 w 4367402"/>
                <a:gd name="connsiteY215" fmla="*/ 1378035 h 3366880"/>
                <a:gd name="connsiteX216" fmla="*/ 1880902 w 4367402"/>
                <a:gd name="connsiteY216" fmla="*/ 1370415 h 3366880"/>
                <a:gd name="connsiteX217" fmla="*/ 1718120 w 4367402"/>
                <a:gd name="connsiteY217" fmla="*/ 1188393 h 3366880"/>
                <a:gd name="connsiteX218" fmla="*/ 1472089 w 4367402"/>
                <a:gd name="connsiteY218" fmla="*/ 917787 h 3366880"/>
                <a:gd name="connsiteX219" fmla="*/ 1461707 w 4367402"/>
                <a:gd name="connsiteY219" fmla="*/ 946743 h 3366880"/>
                <a:gd name="connsiteX220" fmla="*/ 1329976 w 4367402"/>
                <a:gd name="connsiteY220" fmla="*/ 1476619 h 3366880"/>
                <a:gd name="connsiteX221" fmla="*/ 1239393 w 4367402"/>
                <a:gd name="connsiteY221" fmla="*/ 1588442 h 3366880"/>
                <a:gd name="connsiteX222" fmla="*/ 1145381 w 4367402"/>
                <a:gd name="connsiteY222" fmla="*/ 1572155 h 3366880"/>
                <a:gd name="connsiteX223" fmla="*/ 1143191 w 4367402"/>
                <a:gd name="connsiteY223" fmla="*/ 1534150 h 3366880"/>
                <a:gd name="connsiteX224" fmla="*/ 1184339 w 4367402"/>
                <a:gd name="connsiteY224" fmla="*/ 1479858 h 3366880"/>
                <a:gd name="connsiteX225" fmla="*/ 1190530 w 4367402"/>
                <a:gd name="connsiteY225" fmla="*/ 1483763 h 3366880"/>
                <a:gd name="connsiteX226" fmla="*/ 1217105 w 4367402"/>
                <a:gd name="connsiteY226" fmla="*/ 1540627 h 3366880"/>
                <a:gd name="connsiteX227" fmla="*/ 1242251 w 4367402"/>
                <a:gd name="connsiteY227" fmla="*/ 1499384 h 3366880"/>
                <a:gd name="connsiteX228" fmla="*/ 1126903 w 4367402"/>
                <a:gd name="connsiteY228" fmla="*/ 1492812 h 3366880"/>
                <a:gd name="connsiteX229" fmla="*/ 1106805 w 4367402"/>
                <a:gd name="connsiteY229" fmla="*/ 1525863 h 3366880"/>
                <a:gd name="connsiteX230" fmla="*/ 1118521 w 4367402"/>
                <a:gd name="connsiteY230" fmla="*/ 1610826 h 3366880"/>
                <a:gd name="connsiteX231" fmla="*/ 1112425 w 4367402"/>
                <a:gd name="connsiteY231" fmla="*/ 1665214 h 3366880"/>
                <a:gd name="connsiteX232" fmla="*/ 1063276 w 4367402"/>
                <a:gd name="connsiteY232" fmla="*/ 1686169 h 3366880"/>
                <a:gd name="connsiteX233" fmla="*/ 1029081 w 4367402"/>
                <a:gd name="connsiteY233" fmla="*/ 1660070 h 3366880"/>
                <a:gd name="connsiteX234" fmla="*/ 884396 w 4367402"/>
                <a:gd name="connsiteY234" fmla="*/ 1797421 h 3366880"/>
                <a:gd name="connsiteX235" fmla="*/ 754952 w 4367402"/>
                <a:gd name="connsiteY235" fmla="*/ 1907435 h 3366880"/>
                <a:gd name="connsiteX236" fmla="*/ 705707 w 4367402"/>
                <a:gd name="connsiteY236" fmla="*/ 2004113 h 3366880"/>
                <a:gd name="connsiteX237" fmla="*/ 623221 w 4367402"/>
                <a:gd name="connsiteY237" fmla="*/ 2260908 h 3366880"/>
                <a:gd name="connsiteX238" fmla="*/ 575691 w 4367402"/>
                <a:gd name="connsiteY238" fmla="*/ 2035546 h 3366880"/>
                <a:gd name="connsiteX239" fmla="*/ 618173 w 4367402"/>
                <a:gd name="connsiteY239" fmla="*/ 1900672 h 3366880"/>
                <a:gd name="connsiteX240" fmla="*/ 675132 w 4367402"/>
                <a:gd name="connsiteY240" fmla="*/ 1761321 h 3366880"/>
                <a:gd name="connsiteX241" fmla="*/ 750761 w 4367402"/>
                <a:gd name="connsiteY241" fmla="*/ 1692646 h 3366880"/>
                <a:gd name="connsiteX242" fmla="*/ 848963 w 4367402"/>
                <a:gd name="connsiteY242" fmla="*/ 1601682 h 3366880"/>
                <a:gd name="connsiteX243" fmla="*/ 699230 w 4367402"/>
                <a:gd name="connsiteY243" fmla="*/ 1700457 h 3366880"/>
                <a:gd name="connsiteX244" fmla="*/ 782860 w 4367402"/>
                <a:gd name="connsiteY244" fmla="*/ 1455569 h 3366880"/>
                <a:gd name="connsiteX245" fmla="*/ 838391 w 4367402"/>
                <a:gd name="connsiteY245" fmla="*/ 1423755 h 3366880"/>
                <a:gd name="connsiteX246" fmla="*/ 879348 w 4367402"/>
                <a:gd name="connsiteY246" fmla="*/ 1397371 h 3366880"/>
                <a:gd name="connsiteX247" fmla="*/ 949452 w 4367402"/>
                <a:gd name="connsiteY247" fmla="*/ 1313741 h 3366880"/>
                <a:gd name="connsiteX248" fmla="*/ 809530 w 4367402"/>
                <a:gd name="connsiteY248" fmla="*/ 1415278 h 3366880"/>
                <a:gd name="connsiteX249" fmla="*/ 828580 w 4367402"/>
                <a:gd name="connsiteY249" fmla="*/ 1332791 h 3366880"/>
                <a:gd name="connsiteX250" fmla="*/ 673132 w 4367402"/>
                <a:gd name="connsiteY250" fmla="*/ 1695313 h 3366880"/>
                <a:gd name="connsiteX251" fmla="*/ 571500 w 4367402"/>
                <a:gd name="connsiteY251" fmla="*/ 1469952 h 3366880"/>
                <a:gd name="connsiteX252" fmla="*/ 648653 w 4367402"/>
                <a:gd name="connsiteY252" fmla="*/ 1707410 h 3366880"/>
                <a:gd name="connsiteX253" fmla="*/ 649224 w 4367402"/>
                <a:gd name="connsiteY253" fmla="*/ 1747129 h 3366880"/>
                <a:gd name="connsiteX254" fmla="*/ 566166 w 4367402"/>
                <a:gd name="connsiteY254" fmla="*/ 1954965 h 3366880"/>
                <a:gd name="connsiteX255" fmla="*/ 531305 w 4367402"/>
                <a:gd name="connsiteY255" fmla="*/ 1977158 h 3366880"/>
                <a:gd name="connsiteX256" fmla="*/ 434912 w 4367402"/>
                <a:gd name="connsiteY256" fmla="*/ 1923723 h 3366880"/>
                <a:gd name="connsiteX257" fmla="*/ 520827 w 4367402"/>
                <a:gd name="connsiteY257" fmla="*/ 2000780 h 3366880"/>
                <a:gd name="connsiteX258" fmla="*/ 545592 w 4367402"/>
                <a:gd name="connsiteY258" fmla="*/ 2025449 h 3366880"/>
                <a:gd name="connsiteX259" fmla="*/ 564928 w 4367402"/>
                <a:gd name="connsiteY259" fmla="*/ 2163276 h 3366880"/>
                <a:gd name="connsiteX260" fmla="*/ 598265 w 4367402"/>
                <a:gd name="connsiteY260" fmla="*/ 2360730 h 3366880"/>
                <a:gd name="connsiteX261" fmla="*/ 565023 w 4367402"/>
                <a:gd name="connsiteY261" fmla="*/ 2397972 h 3366880"/>
                <a:gd name="connsiteX262" fmla="*/ 347948 w 4367402"/>
                <a:gd name="connsiteY262" fmla="*/ 2316724 h 3366880"/>
                <a:gd name="connsiteX263" fmla="*/ 347948 w 4367402"/>
                <a:gd name="connsiteY263" fmla="*/ 2316724 h 3366880"/>
                <a:gd name="connsiteX264" fmla="*/ 347948 w 4367402"/>
                <a:gd name="connsiteY264" fmla="*/ 2316724 h 3366880"/>
                <a:gd name="connsiteX265" fmla="*/ 245650 w 4367402"/>
                <a:gd name="connsiteY265" fmla="*/ 2187946 h 3366880"/>
                <a:gd name="connsiteX266" fmla="*/ 237458 w 4367402"/>
                <a:gd name="connsiteY266" fmla="*/ 2165277 h 3366880"/>
                <a:gd name="connsiteX267" fmla="*/ 237458 w 4367402"/>
                <a:gd name="connsiteY267" fmla="*/ 2165277 h 3366880"/>
                <a:gd name="connsiteX268" fmla="*/ 237458 w 4367402"/>
                <a:gd name="connsiteY268" fmla="*/ 2165277 h 3366880"/>
                <a:gd name="connsiteX269" fmla="*/ 234410 w 4367402"/>
                <a:gd name="connsiteY269" fmla="*/ 2033070 h 3366880"/>
                <a:gd name="connsiteX270" fmla="*/ 239459 w 4367402"/>
                <a:gd name="connsiteY270" fmla="*/ 2022687 h 3366880"/>
                <a:gd name="connsiteX271" fmla="*/ 359855 w 4367402"/>
                <a:gd name="connsiteY271" fmla="*/ 1827520 h 3366880"/>
                <a:gd name="connsiteX272" fmla="*/ 357188 w 4367402"/>
                <a:gd name="connsiteY272" fmla="*/ 1821615 h 3366880"/>
                <a:gd name="connsiteX273" fmla="*/ 310229 w 4367402"/>
                <a:gd name="connsiteY273" fmla="*/ 1844570 h 3366880"/>
                <a:gd name="connsiteX274" fmla="*/ 312896 w 4367402"/>
                <a:gd name="connsiteY274" fmla="*/ 1778276 h 3366880"/>
                <a:gd name="connsiteX275" fmla="*/ 193739 w 4367402"/>
                <a:gd name="connsiteY275" fmla="*/ 2047166 h 3366880"/>
                <a:gd name="connsiteX276" fmla="*/ 165545 w 4367402"/>
                <a:gd name="connsiteY276" fmla="*/ 1905720 h 3366880"/>
                <a:gd name="connsiteX277" fmla="*/ 159830 w 4367402"/>
                <a:gd name="connsiteY277" fmla="*/ 1906482 h 3366880"/>
                <a:gd name="connsiteX278" fmla="*/ 164021 w 4367402"/>
                <a:gd name="connsiteY278" fmla="*/ 1993636 h 3366880"/>
                <a:gd name="connsiteX279" fmla="*/ 69818 w 4367402"/>
                <a:gd name="connsiteY279" fmla="*/ 1917436 h 3366880"/>
                <a:gd name="connsiteX280" fmla="*/ 85154 w 4367402"/>
                <a:gd name="connsiteY280" fmla="*/ 1948392 h 3366880"/>
                <a:gd name="connsiteX281" fmla="*/ 187643 w 4367402"/>
                <a:gd name="connsiteY281" fmla="*/ 2133939 h 3366880"/>
                <a:gd name="connsiteX282" fmla="*/ 384334 w 4367402"/>
                <a:gd name="connsiteY282" fmla="*/ 2390543 h 3366880"/>
                <a:gd name="connsiteX283" fmla="*/ 588931 w 4367402"/>
                <a:gd name="connsiteY283" fmla="*/ 2449788 h 3366880"/>
                <a:gd name="connsiteX284" fmla="*/ 629984 w 4367402"/>
                <a:gd name="connsiteY284" fmla="*/ 2474077 h 3366880"/>
                <a:gd name="connsiteX285" fmla="*/ 667036 w 4367402"/>
                <a:gd name="connsiteY285" fmla="*/ 2559230 h 3366880"/>
                <a:gd name="connsiteX286" fmla="*/ 702373 w 4367402"/>
                <a:gd name="connsiteY286" fmla="*/ 2655052 h 3366880"/>
                <a:gd name="connsiteX287" fmla="*/ 619506 w 4367402"/>
                <a:gd name="connsiteY287" fmla="*/ 2712393 h 3366880"/>
                <a:gd name="connsiteX288" fmla="*/ 589598 w 4367402"/>
                <a:gd name="connsiteY288" fmla="*/ 2730109 h 3366880"/>
                <a:gd name="connsiteX289" fmla="*/ 479393 w 4367402"/>
                <a:gd name="connsiteY289" fmla="*/ 2753064 h 3366880"/>
                <a:gd name="connsiteX290" fmla="*/ 188976 w 4367402"/>
                <a:gd name="connsiteY290" fmla="*/ 2748683 h 3366880"/>
                <a:gd name="connsiteX291" fmla="*/ 155258 w 4367402"/>
                <a:gd name="connsiteY291" fmla="*/ 2725156 h 3366880"/>
                <a:gd name="connsiteX292" fmla="*/ 101060 w 4367402"/>
                <a:gd name="connsiteY292" fmla="*/ 2633145 h 3366880"/>
                <a:gd name="connsiteX293" fmla="*/ 138970 w 4367402"/>
                <a:gd name="connsiteY293" fmla="*/ 2738586 h 3366880"/>
                <a:gd name="connsiteX294" fmla="*/ 0 w 4367402"/>
                <a:gd name="connsiteY294" fmla="*/ 2713059 h 3366880"/>
                <a:gd name="connsiteX295" fmla="*/ 65151 w 4367402"/>
                <a:gd name="connsiteY295" fmla="*/ 2752683 h 3366880"/>
                <a:gd name="connsiteX296" fmla="*/ 33052 w 4367402"/>
                <a:gd name="connsiteY296" fmla="*/ 2769733 h 3366880"/>
                <a:gd name="connsiteX297" fmla="*/ 395478 w 4367402"/>
                <a:gd name="connsiteY297" fmla="*/ 2775924 h 3366880"/>
                <a:gd name="connsiteX298" fmla="*/ 224695 w 4367402"/>
                <a:gd name="connsiteY298" fmla="*/ 2922895 h 3366880"/>
                <a:gd name="connsiteX299" fmla="*/ 156686 w 4367402"/>
                <a:gd name="connsiteY299" fmla="*/ 2938326 h 3366880"/>
                <a:gd name="connsiteX300" fmla="*/ 84677 w 4367402"/>
                <a:gd name="connsiteY300" fmla="*/ 2985760 h 3366880"/>
                <a:gd name="connsiteX301" fmla="*/ 199358 w 4367402"/>
                <a:gd name="connsiteY301" fmla="*/ 2961186 h 3366880"/>
                <a:gd name="connsiteX302" fmla="*/ 94107 w 4367402"/>
                <a:gd name="connsiteY302" fmla="*/ 3095583 h 3366880"/>
                <a:gd name="connsiteX303" fmla="*/ 207359 w 4367402"/>
                <a:gd name="connsiteY303" fmla="*/ 3016335 h 3366880"/>
                <a:gd name="connsiteX304" fmla="*/ 266224 w 4367402"/>
                <a:gd name="connsiteY304" fmla="*/ 2946327 h 3366880"/>
                <a:gd name="connsiteX305" fmla="*/ 392430 w 4367402"/>
                <a:gd name="connsiteY305" fmla="*/ 2848410 h 3366880"/>
                <a:gd name="connsiteX306" fmla="*/ 416052 w 4367402"/>
                <a:gd name="connsiteY306" fmla="*/ 2812977 h 3366880"/>
                <a:gd name="connsiteX307" fmla="*/ 511874 w 4367402"/>
                <a:gd name="connsiteY307" fmla="*/ 2820120 h 3366880"/>
                <a:gd name="connsiteX308" fmla="*/ 509683 w 4367402"/>
                <a:gd name="connsiteY308" fmla="*/ 2834503 h 3366880"/>
                <a:gd name="connsiteX309" fmla="*/ 407575 w 4367402"/>
                <a:gd name="connsiteY309" fmla="*/ 2991285 h 3366880"/>
                <a:gd name="connsiteX310" fmla="*/ 312325 w 4367402"/>
                <a:gd name="connsiteY310" fmla="*/ 3035480 h 3366880"/>
                <a:gd name="connsiteX311" fmla="*/ 396335 w 4367402"/>
                <a:gd name="connsiteY311" fmla="*/ 3024813 h 3366880"/>
                <a:gd name="connsiteX312" fmla="*/ 350520 w 4367402"/>
                <a:gd name="connsiteY312" fmla="*/ 3131493 h 3366880"/>
                <a:gd name="connsiteX313" fmla="*/ 414052 w 4367402"/>
                <a:gd name="connsiteY313" fmla="*/ 3045196 h 3366880"/>
                <a:gd name="connsiteX314" fmla="*/ 452057 w 4367402"/>
                <a:gd name="connsiteY314" fmla="*/ 2985284 h 3366880"/>
                <a:gd name="connsiteX315" fmla="*/ 541496 w 4367402"/>
                <a:gd name="connsiteY315" fmla="*/ 2854791 h 3366880"/>
                <a:gd name="connsiteX316" fmla="*/ 569214 w 4367402"/>
                <a:gd name="connsiteY316" fmla="*/ 2806785 h 3366880"/>
                <a:gd name="connsiteX317" fmla="*/ 704469 w 4367402"/>
                <a:gd name="connsiteY317" fmla="*/ 2738967 h 3366880"/>
                <a:gd name="connsiteX318" fmla="*/ 738378 w 4367402"/>
                <a:gd name="connsiteY318" fmla="*/ 2751826 h 3366880"/>
                <a:gd name="connsiteX319" fmla="*/ 854964 w 4367402"/>
                <a:gd name="connsiteY319" fmla="*/ 3051197 h 3366880"/>
                <a:gd name="connsiteX320" fmla="*/ 843820 w 4367402"/>
                <a:gd name="connsiteY320" fmla="*/ 3084439 h 3366880"/>
                <a:gd name="connsiteX321" fmla="*/ 703517 w 4367402"/>
                <a:gd name="connsiteY321" fmla="*/ 3216551 h 3366880"/>
                <a:gd name="connsiteX322" fmla="*/ 601313 w 4367402"/>
                <a:gd name="connsiteY322" fmla="*/ 3316373 h 3366880"/>
                <a:gd name="connsiteX323" fmla="*/ 553212 w 4367402"/>
                <a:gd name="connsiteY323" fmla="*/ 3360664 h 3366880"/>
                <a:gd name="connsiteX324" fmla="*/ 598456 w 4367402"/>
                <a:gd name="connsiteY324" fmla="*/ 3365522 h 3366880"/>
                <a:gd name="connsiteX325" fmla="*/ 4000119 w 4367402"/>
                <a:gd name="connsiteY325" fmla="*/ 3365808 h 3366880"/>
                <a:gd name="connsiteX326" fmla="*/ 4010216 w 4367402"/>
                <a:gd name="connsiteY326" fmla="*/ 3361331 h 3366880"/>
                <a:gd name="connsiteX327" fmla="*/ 4008406 w 4367402"/>
                <a:gd name="connsiteY327" fmla="*/ 3359902 h 3366880"/>
                <a:gd name="connsiteX328" fmla="*/ 3969068 w 4367402"/>
                <a:gd name="connsiteY328" fmla="*/ 3238363 h 3366880"/>
                <a:gd name="connsiteX329" fmla="*/ 3969068 w 4367402"/>
                <a:gd name="connsiteY329" fmla="*/ 3238363 h 3366880"/>
                <a:gd name="connsiteX330" fmla="*/ 3581210 w 4367402"/>
                <a:gd name="connsiteY330" fmla="*/ 3004334 h 3366880"/>
                <a:gd name="connsiteX331" fmla="*/ 3698843 w 4367402"/>
                <a:gd name="connsiteY331" fmla="*/ 2913846 h 3366880"/>
                <a:gd name="connsiteX332" fmla="*/ 3758756 w 4367402"/>
                <a:gd name="connsiteY332" fmla="*/ 2842885 h 3366880"/>
                <a:gd name="connsiteX333" fmla="*/ 3859435 w 4367402"/>
                <a:gd name="connsiteY333" fmla="*/ 2785354 h 3366880"/>
                <a:gd name="connsiteX334" fmla="*/ 4316540 w 4367402"/>
                <a:gd name="connsiteY334" fmla="*/ 2493603 h 3366880"/>
                <a:gd name="connsiteX335" fmla="*/ 4367403 w 4367402"/>
                <a:gd name="connsiteY335" fmla="*/ 2466743 h 3366880"/>
                <a:gd name="connsiteX336" fmla="*/ 4367403 w 4367402"/>
                <a:gd name="connsiteY336" fmla="*/ 2427786 h 3366880"/>
                <a:gd name="connsiteX337" fmla="*/ 4292251 w 4367402"/>
                <a:gd name="connsiteY337" fmla="*/ 2464076 h 3366880"/>
                <a:gd name="connsiteX338" fmla="*/ 4181285 w 4367402"/>
                <a:gd name="connsiteY338" fmla="*/ 2532751 h 3366880"/>
                <a:gd name="connsiteX339" fmla="*/ 4199287 w 4367402"/>
                <a:gd name="connsiteY339" fmla="*/ 2414736 h 3366880"/>
                <a:gd name="connsiteX340" fmla="*/ 4227957 w 4367402"/>
                <a:gd name="connsiteY340" fmla="*/ 2262717 h 3366880"/>
                <a:gd name="connsiteX341" fmla="*/ 4236244 w 4367402"/>
                <a:gd name="connsiteY341" fmla="*/ 2237095 h 3366880"/>
                <a:gd name="connsiteX342" fmla="*/ 4367403 w 4367402"/>
                <a:gd name="connsiteY342" fmla="*/ 2093077 h 3366880"/>
                <a:gd name="connsiteX343" fmla="*/ 4367403 w 4367402"/>
                <a:gd name="connsiteY343" fmla="*/ 2069741 h 3366880"/>
                <a:gd name="connsiteX344" fmla="*/ 4323874 w 4367402"/>
                <a:gd name="connsiteY344" fmla="*/ 2103745 h 3366880"/>
                <a:gd name="connsiteX345" fmla="*/ 4242912 w 4367402"/>
                <a:gd name="connsiteY345" fmla="*/ 2192328 h 3366880"/>
                <a:gd name="connsiteX346" fmla="*/ 4242912 w 4367402"/>
                <a:gd name="connsiteY346" fmla="*/ 2042975 h 3366880"/>
                <a:gd name="connsiteX347" fmla="*/ 4263295 w 4367402"/>
                <a:gd name="connsiteY347" fmla="*/ 2022973 h 3366880"/>
                <a:gd name="connsiteX348" fmla="*/ 2061782 w 4367402"/>
                <a:gd name="connsiteY348" fmla="*/ 152739 h 3366880"/>
                <a:gd name="connsiteX349" fmla="*/ 2076450 w 4367402"/>
                <a:gd name="connsiteY349" fmla="*/ 132165 h 3366880"/>
                <a:gd name="connsiteX350" fmla="*/ 2087499 w 4367402"/>
                <a:gd name="connsiteY350" fmla="*/ 142262 h 3366880"/>
                <a:gd name="connsiteX351" fmla="*/ 2072259 w 4367402"/>
                <a:gd name="connsiteY351" fmla="*/ 158835 h 3366880"/>
                <a:gd name="connsiteX352" fmla="*/ 2061782 w 4367402"/>
                <a:gd name="connsiteY352" fmla="*/ 152739 h 3366880"/>
                <a:gd name="connsiteX353" fmla="*/ 2073116 w 4367402"/>
                <a:gd name="connsiteY353" fmla="*/ 206555 h 3366880"/>
                <a:gd name="connsiteX354" fmla="*/ 2084546 w 4367402"/>
                <a:gd name="connsiteY354" fmla="*/ 200078 h 3366880"/>
                <a:gd name="connsiteX355" fmla="*/ 2106930 w 4367402"/>
                <a:gd name="connsiteY355" fmla="*/ 231225 h 3366880"/>
                <a:gd name="connsiteX356" fmla="*/ 2073116 w 4367402"/>
                <a:gd name="connsiteY356" fmla="*/ 206555 h 3366880"/>
                <a:gd name="connsiteX357" fmla="*/ 1684211 w 4367402"/>
                <a:gd name="connsiteY357" fmla="*/ 1529387 h 3366880"/>
                <a:gd name="connsiteX358" fmla="*/ 1768412 w 4367402"/>
                <a:gd name="connsiteY358" fmla="*/ 1594062 h 3366880"/>
                <a:gd name="connsiteX359" fmla="*/ 1794129 w 4367402"/>
                <a:gd name="connsiteY359" fmla="*/ 1683026 h 3366880"/>
                <a:gd name="connsiteX360" fmla="*/ 1778794 w 4367402"/>
                <a:gd name="connsiteY360" fmla="*/ 1713411 h 3366880"/>
                <a:gd name="connsiteX361" fmla="*/ 1676876 w 4367402"/>
                <a:gd name="connsiteY361" fmla="*/ 1660642 h 3366880"/>
                <a:gd name="connsiteX362" fmla="*/ 1655731 w 4367402"/>
                <a:gd name="connsiteY362" fmla="*/ 1562820 h 3366880"/>
                <a:gd name="connsiteX363" fmla="*/ 1684211 w 4367402"/>
                <a:gd name="connsiteY363" fmla="*/ 1529387 h 3366880"/>
                <a:gd name="connsiteX364" fmla="*/ 1551622 w 4367402"/>
                <a:gd name="connsiteY364" fmla="*/ 1608445 h 3366880"/>
                <a:gd name="connsiteX365" fmla="*/ 1626108 w 4367402"/>
                <a:gd name="connsiteY365" fmla="*/ 1539865 h 3366880"/>
                <a:gd name="connsiteX366" fmla="*/ 1670780 w 4367402"/>
                <a:gd name="connsiteY366" fmla="*/ 1723698 h 3366880"/>
                <a:gd name="connsiteX367" fmla="*/ 1655064 w 4367402"/>
                <a:gd name="connsiteY367" fmla="*/ 1743414 h 3366880"/>
                <a:gd name="connsiteX368" fmla="*/ 1562481 w 4367402"/>
                <a:gd name="connsiteY368" fmla="*/ 1687121 h 3366880"/>
                <a:gd name="connsiteX369" fmla="*/ 1551622 w 4367402"/>
                <a:gd name="connsiteY369" fmla="*/ 1608445 h 3366880"/>
                <a:gd name="connsiteX370" fmla="*/ 1452944 w 4367402"/>
                <a:gd name="connsiteY370" fmla="*/ 2844980 h 3366880"/>
                <a:gd name="connsiteX371" fmla="*/ 1237297 w 4367402"/>
                <a:gd name="connsiteY371" fmla="*/ 2860983 h 3366880"/>
                <a:gd name="connsiteX372" fmla="*/ 1173290 w 4367402"/>
                <a:gd name="connsiteY372" fmla="*/ 2767256 h 3366880"/>
                <a:gd name="connsiteX373" fmla="*/ 1221200 w 4367402"/>
                <a:gd name="connsiteY373" fmla="*/ 2801737 h 3366880"/>
                <a:gd name="connsiteX374" fmla="*/ 1257872 w 4367402"/>
                <a:gd name="connsiteY374" fmla="*/ 2847457 h 3366880"/>
                <a:gd name="connsiteX375" fmla="*/ 1341977 w 4367402"/>
                <a:gd name="connsiteY375" fmla="*/ 2809929 h 3366880"/>
                <a:gd name="connsiteX376" fmla="*/ 1429322 w 4367402"/>
                <a:gd name="connsiteY376" fmla="*/ 2839837 h 3366880"/>
                <a:gd name="connsiteX377" fmla="*/ 1500378 w 4367402"/>
                <a:gd name="connsiteY377" fmla="*/ 2746397 h 3366880"/>
                <a:gd name="connsiteX378" fmla="*/ 1452944 w 4367402"/>
                <a:gd name="connsiteY378" fmla="*/ 2844980 h 3366880"/>
                <a:gd name="connsiteX379" fmla="*/ 1223963 w 4367402"/>
                <a:gd name="connsiteY379" fmla="*/ 2645908 h 3366880"/>
                <a:gd name="connsiteX380" fmla="*/ 1292733 w 4367402"/>
                <a:gd name="connsiteY380" fmla="*/ 2701820 h 3366880"/>
                <a:gd name="connsiteX381" fmla="*/ 1212818 w 4367402"/>
                <a:gd name="connsiteY381" fmla="*/ 2707344 h 3366880"/>
                <a:gd name="connsiteX382" fmla="*/ 1223963 w 4367402"/>
                <a:gd name="connsiteY382" fmla="*/ 2645908 h 3366880"/>
                <a:gd name="connsiteX383" fmla="*/ 1304639 w 4367402"/>
                <a:gd name="connsiteY383" fmla="*/ 2774686 h 3366880"/>
                <a:gd name="connsiteX384" fmla="*/ 1337310 w 4367402"/>
                <a:gd name="connsiteY384" fmla="*/ 2706297 h 3366880"/>
                <a:gd name="connsiteX385" fmla="*/ 1369505 w 4367402"/>
                <a:gd name="connsiteY385" fmla="*/ 2774686 h 3366880"/>
                <a:gd name="connsiteX386" fmla="*/ 1304639 w 4367402"/>
                <a:gd name="connsiteY386" fmla="*/ 2774686 h 3366880"/>
                <a:gd name="connsiteX387" fmla="*/ 1379506 w 4367402"/>
                <a:gd name="connsiteY387" fmla="*/ 2701725 h 3366880"/>
                <a:gd name="connsiteX388" fmla="*/ 1438656 w 4367402"/>
                <a:gd name="connsiteY388" fmla="*/ 2634288 h 3366880"/>
                <a:gd name="connsiteX389" fmla="*/ 1456468 w 4367402"/>
                <a:gd name="connsiteY389" fmla="*/ 2691914 h 3366880"/>
                <a:gd name="connsiteX390" fmla="*/ 1379506 w 4367402"/>
                <a:gd name="connsiteY390" fmla="*/ 2701725 h 3366880"/>
                <a:gd name="connsiteX391" fmla="*/ 1652969 w 4367402"/>
                <a:gd name="connsiteY391" fmla="*/ 2861745 h 3366880"/>
                <a:gd name="connsiteX392" fmla="*/ 1575340 w 4367402"/>
                <a:gd name="connsiteY392" fmla="*/ 2856411 h 3366880"/>
                <a:gd name="connsiteX393" fmla="*/ 1568768 w 4367402"/>
                <a:gd name="connsiteY393" fmla="*/ 2827359 h 3366880"/>
                <a:gd name="connsiteX394" fmla="*/ 1555909 w 4367402"/>
                <a:gd name="connsiteY394" fmla="*/ 2635907 h 3366880"/>
                <a:gd name="connsiteX395" fmla="*/ 1461040 w 4367402"/>
                <a:gd name="connsiteY395" fmla="*/ 2588377 h 3366880"/>
                <a:gd name="connsiteX396" fmla="*/ 1436180 w 4367402"/>
                <a:gd name="connsiteY396" fmla="*/ 2591806 h 3366880"/>
                <a:gd name="connsiteX397" fmla="*/ 1394555 w 4367402"/>
                <a:gd name="connsiteY397" fmla="*/ 2574375 h 3366880"/>
                <a:gd name="connsiteX398" fmla="*/ 1362551 w 4367402"/>
                <a:gd name="connsiteY398" fmla="*/ 2518178 h 3366880"/>
                <a:gd name="connsiteX399" fmla="*/ 1349312 w 4367402"/>
                <a:gd name="connsiteY399" fmla="*/ 2458742 h 3366880"/>
                <a:gd name="connsiteX400" fmla="*/ 1266825 w 4367402"/>
                <a:gd name="connsiteY400" fmla="*/ 2457694 h 3366880"/>
                <a:gd name="connsiteX401" fmla="*/ 1262253 w 4367402"/>
                <a:gd name="connsiteY401" fmla="*/ 2484078 h 3366880"/>
                <a:gd name="connsiteX402" fmla="*/ 1285494 w 4367402"/>
                <a:gd name="connsiteY402" fmla="*/ 2476268 h 3366880"/>
                <a:gd name="connsiteX403" fmla="*/ 1313783 w 4367402"/>
                <a:gd name="connsiteY403" fmla="*/ 2472934 h 3366880"/>
                <a:gd name="connsiteX404" fmla="*/ 1313783 w 4367402"/>
                <a:gd name="connsiteY404" fmla="*/ 2472934 h 3366880"/>
                <a:gd name="connsiteX405" fmla="*/ 1313783 w 4367402"/>
                <a:gd name="connsiteY405" fmla="*/ 2472934 h 3366880"/>
                <a:gd name="connsiteX406" fmla="*/ 1314926 w 4367402"/>
                <a:gd name="connsiteY406" fmla="*/ 2473791 h 3366880"/>
                <a:gd name="connsiteX407" fmla="*/ 1259967 w 4367402"/>
                <a:gd name="connsiteY407" fmla="*/ 2583996 h 3366880"/>
                <a:gd name="connsiteX408" fmla="*/ 1166622 w 4367402"/>
                <a:gd name="connsiteY408" fmla="*/ 2604093 h 3366880"/>
                <a:gd name="connsiteX409" fmla="*/ 1089184 w 4367402"/>
                <a:gd name="connsiteY409" fmla="*/ 2719822 h 3366880"/>
                <a:gd name="connsiteX410" fmla="*/ 1167765 w 4367402"/>
                <a:gd name="connsiteY410" fmla="*/ 2925657 h 3366880"/>
                <a:gd name="connsiteX411" fmla="*/ 1010507 w 4367402"/>
                <a:gd name="connsiteY411" fmla="*/ 2989856 h 3366880"/>
                <a:gd name="connsiteX412" fmla="*/ 1010507 w 4367402"/>
                <a:gd name="connsiteY412" fmla="*/ 2989856 h 3366880"/>
                <a:gd name="connsiteX413" fmla="*/ 1010507 w 4367402"/>
                <a:gd name="connsiteY413" fmla="*/ 2989856 h 3366880"/>
                <a:gd name="connsiteX414" fmla="*/ 955739 w 4367402"/>
                <a:gd name="connsiteY414" fmla="*/ 2987855 h 3366880"/>
                <a:gd name="connsiteX415" fmla="*/ 861822 w 4367402"/>
                <a:gd name="connsiteY415" fmla="*/ 2808881 h 3366880"/>
                <a:gd name="connsiteX416" fmla="*/ 860393 w 4367402"/>
                <a:gd name="connsiteY416" fmla="*/ 2769733 h 3366880"/>
                <a:gd name="connsiteX417" fmla="*/ 860393 w 4367402"/>
                <a:gd name="connsiteY417" fmla="*/ 2769733 h 3366880"/>
                <a:gd name="connsiteX418" fmla="*/ 930116 w 4367402"/>
                <a:gd name="connsiteY418" fmla="*/ 2596473 h 3366880"/>
                <a:gd name="connsiteX419" fmla="*/ 966026 w 4367402"/>
                <a:gd name="connsiteY419" fmla="*/ 2524560 h 3366880"/>
                <a:gd name="connsiteX420" fmla="*/ 1038892 w 4367402"/>
                <a:gd name="connsiteY420" fmla="*/ 2449693 h 3366880"/>
                <a:gd name="connsiteX421" fmla="*/ 1041559 w 4367402"/>
                <a:gd name="connsiteY421" fmla="*/ 2446455 h 3366880"/>
                <a:gd name="connsiteX422" fmla="*/ 1054799 w 4367402"/>
                <a:gd name="connsiteY422" fmla="*/ 2441787 h 3366880"/>
                <a:gd name="connsiteX423" fmla="*/ 1171099 w 4367402"/>
                <a:gd name="connsiteY423" fmla="*/ 2426833 h 3366880"/>
                <a:gd name="connsiteX424" fmla="*/ 1133856 w 4367402"/>
                <a:gd name="connsiteY424" fmla="*/ 2391114 h 3366880"/>
                <a:gd name="connsiteX425" fmla="*/ 1220343 w 4367402"/>
                <a:gd name="connsiteY425" fmla="*/ 2319486 h 3366880"/>
                <a:gd name="connsiteX426" fmla="*/ 1016032 w 4367402"/>
                <a:gd name="connsiteY426" fmla="*/ 2405402 h 3366880"/>
                <a:gd name="connsiteX427" fmla="*/ 954119 w 4367402"/>
                <a:gd name="connsiteY427" fmla="*/ 2357396 h 3366880"/>
                <a:gd name="connsiteX428" fmla="*/ 956501 w 4367402"/>
                <a:gd name="connsiteY428" fmla="*/ 2342061 h 3366880"/>
                <a:gd name="connsiteX429" fmla="*/ 962501 w 4367402"/>
                <a:gd name="connsiteY429" fmla="*/ 2317581 h 3366880"/>
                <a:gd name="connsiteX430" fmla="*/ 966978 w 4367402"/>
                <a:gd name="connsiteY430" fmla="*/ 2258907 h 3366880"/>
                <a:gd name="connsiteX431" fmla="*/ 940689 w 4367402"/>
                <a:gd name="connsiteY431" fmla="*/ 2319582 h 3366880"/>
                <a:gd name="connsiteX432" fmla="*/ 940689 w 4367402"/>
                <a:gd name="connsiteY432" fmla="*/ 2319582 h 3366880"/>
                <a:gd name="connsiteX433" fmla="*/ 940689 w 4367402"/>
                <a:gd name="connsiteY433" fmla="*/ 2319582 h 3366880"/>
                <a:gd name="connsiteX434" fmla="*/ 937641 w 4367402"/>
                <a:gd name="connsiteY434" fmla="*/ 2448550 h 3366880"/>
                <a:gd name="connsiteX435" fmla="*/ 911638 w 4367402"/>
                <a:gd name="connsiteY435" fmla="*/ 2511225 h 3366880"/>
                <a:gd name="connsiteX436" fmla="*/ 823341 w 4367402"/>
                <a:gd name="connsiteY436" fmla="*/ 2695819 h 3366880"/>
                <a:gd name="connsiteX437" fmla="*/ 754094 w 4367402"/>
                <a:gd name="connsiteY437" fmla="*/ 2581995 h 3366880"/>
                <a:gd name="connsiteX438" fmla="*/ 677990 w 4367402"/>
                <a:gd name="connsiteY438" fmla="*/ 2429976 h 3366880"/>
                <a:gd name="connsiteX439" fmla="*/ 680466 w 4367402"/>
                <a:gd name="connsiteY439" fmla="*/ 2218236 h 3366880"/>
                <a:gd name="connsiteX440" fmla="*/ 702088 w 4367402"/>
                <a:gd name="connsiteY440" fmla="*/ 2160419 h 3366880"/>
                <a:gd name="connsiteX441" fmla="*/ 768668 w 4367402"/>
                <a:gd name="connsiteY441" fmla="*/ 2100411 h 3366880"/>
                <a:gd name="connsiteX442" fmla="*/ 857631 w 4367402"/>
                <a:gd name="connsiteY442" fmla="*/ 2056406 h 3366880"/>
                <a:gd name="connsiteX443" fmla="*/ 960501 w 4367402"/>
                <a:gd name="connsiteY443" fmla="*/ 2013638 h 3366880"/>
                <a:gd name="connsiteX444" fmla="*/ 960501 w 4367402"/>
                <a:gd name="connsiteY444" fmla="*/ 2013638 h 3366880"/>
                <a:gd name="connsiteX445" fmla="*/ 1007936 w 4367402"/>
                <a:gd name="connsiteY445" fmla="*/ 1999923 h 3366880"/>
                <a:gd name="connsiteX446" fmla="*/ 997839 w 4367402"/>
                <a:gd name="connsiteY446" fmla="*/ 1958774 h 3366880"/>
                <a:gd name="connsiteX447" fmla="*/ 723329 w 4367402"/>
                <a:gd name="connsiteY447" fmla="*/ 2086695 h 3366880"/>
                <a:gd name="connsiteX448" fmla="*/ 739331 w 4367402"/>
                <a:gd name="connsiteY448" fmla="*/ 1990398 h 3366880"/>
                <a:gd name="connsiteX449" fmla="*/ 771144 w 4367402"/>
                <a:gd name="connsiteY449" fmla="*/ 1929819 h 3366880"/>
                <a:gd name="connsiteX450" fmla="*/ 1009936 w 4367402"/>
                <a:gd name="connsiteY450" fmla="*/ 1715411 h 3366880"/>
                <a:gd name="connsiteX451" fmla="*/ 1042035 w 4367402"/>
                <a:gd name="connsiteY451" fmla="*/ 1703409 h 3366880"/>
                <a:gd name="connsiteX452" fmla="*/ 1142429 w 4367402"/>
                <a:gd name="connsiteY452" fmla="*/ 1652736 h 3366880"/>
                <a:gd name="connsiteX453" fmla="*/ 1162145 w 4367402"/>
                <a:gd name="connsiteY453" fmla="*/ 1647498 h 3366880"/>
                <a:gd name="connsiteX454" fmla="*/ 1306354 w 4367402"/>
                <a:gd name="connsiteY454" fmla="*/ 1642163 h 3366880"/>
                <a:gd name="connsiteX455" fmla="*/ 1391412 w 4367402"/>
                <a:gd name="connsiteY455" fmla="*/ 1618637 h 3366880"/>
                <a:gd name="connsiteX456" fmla="*/ 1421225 w 4367402"/>
                <a:gd name="connsiteY456" fmla="*/ 1674929 h 3366880"/>
                <a:gd name="connsiteX457" fmla="*/ 1441609 w 4367402"/>
                <a:gd name="connsiteY457" fmla="*/ 1742652 h 3366880"/>
                <a:gd name="connsiteX458" fmla="*/ 1402747 w 4367402"/>
                <a:gd name="connsiteY458" fmla="*/ 1803517 h 3366880"/>
                <a:gd name="connsiteX459" fmla="*/ 1368266 w 4367402"/>
                <a:gd name="connsiteY459" fmla="*/ 1804850 h 3366880"/>
                <a:gd name="connsiteX460" fmla="*/ 1352931 w 4367402"/>
                <a:gd name="connsiteY460" fmla="*/ 1819233 h 3366880"/>
                <a:gd name="connsiteX461" fmla="*/ 1352931 w 4367402"/>
                <a:gd name="connsiteY461" fmla="*/ 1819233 h 3366880"/>
                <a:gd name="connsiteX462" fmla="*/ 1438561 w 4367402"/>
                <a:gd name="connsiteY462" fmla="*/ 2216140 h 3366880"/>
                <a:gd name="connsiteX463" fmla="*/ 1442752 w 4367402"/>
                <a:gd name="connsiteY463" fmla="*/ 2222617 h 3366880"/>
                <a:gd name="connsiteX464" fmla="*/ 1540193 w 4367402"/>
                <a:gd name="connsiteY464" fmla="*/ 2295293 h 3366880"/>
                <a:gd name="connsiteX465" fmla="*/ 1577626 w 4367402"/>
                <a:gd name="connsiteY465" fmla="*/ 2326440 h 3366880"/>
                <a:gd name="connsiteX466" fmla="*/ 1603820 w 4367402"/>
                <a:gd name="connsiteY466" fmla="*/ 2489317 h 3366880"/>
                <a:gd name="connsiteX467" fmla="*/ 1603820 w 4367402"/>
                <a:gd name="connsiteY467" fmla="*/ 2489317 h 3366880"/>
                <a:gd name="connsiteX468" fmla="*/ 1668209 w 4367402"/>
                <a:gd name="connsiteY468" fmla="*/ 2843552 h 3366880"/>
                <a:gd name="connsiteX469" fmla="*/ 1652969 w 4367402"/>
                <a:gd name="connsiteY469" fmla="*/ 2861745 h 3366880"/>
                <a:gd name="connsiteX470" fmla="*/ 1695069 w 4367402"/>
                <a:gd name="connsiteY470" fmla="*/ 1903911 h 3366880"/>
                <a:gd name="connsiteX471" fmla="*/ 1627537 w 4367402"/>
                <a:gd name="connsiteY471" fmla="*/ 1918198 h 3366880"/>
                <a:gd name="connsiteX472" fmla="*/ 1600391 w 4367402"/>
                <a:gd name="connsiteY472" fmla="*/ 1864382 h 3366880"/>
                <a:gd name="connsiteX473" fmla="*/ 1595438 w 4367402"/>
                <a:gd name="connsiteY473" fmla="*/ 1849808 h 3366880"/>
                <a:gd name="connsiteX474" fmla="*/ 1662779 w 4367402"/>
                <a:gd name="connsiteY474" fmla="*/ 1764369 h 3366880"/>
                <a:gd name="connsiteX475" fmla="*/ 1682115 w 4367402"/>
                <a:gd name="connsiteY475" fmla="*/ 1778371 h 3366880"/>
                <a:gd name="connsiteX476" fmla="*/ 1708499 w 4367402"/>
                <a:gd name="connsiteY476" fmla="*/ 1895338 h 3366880"/>
                <a:gd name="connsiteX477" fmla="*/ 1695069 w 4367402"/>
                <a:gd name="connsiteY477" fmla="*/ 1903911 h 3366880"/>
                <a:gd name="connsiteX478" fmla="*/ 1772507 w 4367402"/>
                <a:gd name="connsiteY478" fmla="*/ 1885527 h 3366880"/>
                <a:gd name="connsiteX479" fmla="*/ 1747171 w 4367402"/>
                <a:gd name="connsiteY479" fmla="*/ 1892099 h 3366880"/>
                <a:gd name="connsiteX480" fmla="*/ 1726787 w 4367402"/>
                <a:gd name="connsiteY480" fmla="*/ 1876002 h 3366880"/>
                <a:gd name="connsiteX481" fmla="*/ 1703927 w 4367402"/>
                <a:gd name="connsiteY481" fmla="*/ 1782181 h 3366880"/>
                <a:gd name="connsiteX482" fmla="*/ 1724787 w 4367402"/>
                <a:gd name="connsiteY482" fmla="*/ 1749034 h 3366880"/>
                <a:gd name="connsiteX483" fmla="*/ 1824133 w 4367402"/>
                <a:gd name="connsiteY483" fmla="*/ 1798945 h 3366880"/>
                <a:gd name="connsiteX484" fmla="*/ 1772507 w 4367402"/>
                <a:gd name="connsiteY484" fmla="*/ 1885527 h 3366880"/>
                <a:gd name="connsiteX485" fmla="*/ 2600516 w 4367402"/>
                <a:gd name="connsiteY485" fmla="*/ 2586853 h 3366880"/>
                <a:gd name="connsiteX486" fmla="*/ 2598325 w 4367402"/>
                <a:gd name="connsiteY486" fmla="*/ 2520845 h 3366880"/>
                <a:gd name="connsiteX487" fmla="*/ 2600516 w 4367402"/>
                <a:gd name="connsiteY487" fmla="*/ 2586853 h 3366880"/>
                <a:gd name="connsiteX488" fmla="*/ 2599182 w 4367402"/>
                <a:gd name="connsiteY488" fmla="*/ 2499414 h 3366880"/>
                <a:gd name="connsiteX489" fmla="*/ 2598039 w 4367402"/>
                <a:gd name="connsiteY489" fmla="*/ 2417594 h 3366880"/>
                <a:gd name="connsiteX490" fmla="*/ 2599182 w 4367402"/>
                <a:gd name="connsiteY490" fmla="*/ 2499414 h 3366880"/>
                <a:gd name="connsiteX491" fmla="*/ 2339531 w 4367402"/>
                <a:gd name="connsiteY491" fmla="*/ 994082 h 3366880"/>
                <a:gd name="connsiteX492" fmla="*/ 2456974 w 4367402"/>
                <a:gd name="connsiteY492" fmla="*/ 1103430 h 3366880"/>
                <a:gd name="connsiteX493" fmla="*/ 2429637 w 4367402"/>
                <a:gd name="connsiteY493" fmla="*/ 1135719 h 3366880"/>
                <a:gd name="connsiteX494" fmla="*/ 2390966 w 4367402"/>
                <a:gd name="connsiteY494" fmla="*/ 1135434 h 3366880"/>
                <a:gd name="connsiteX495" fmla="*/ 2309622 w 4367402"/>
                <a:gd name="connsiteY495" fmla="*/ 1063139 h 3366880"/>
                <a:gd name="connsiteX496" fmla="*/ 2303431 w 4367402"/>
                <a:gd name="connsiteY496" fmla="*/ 1032849 h 3366880"/>
                <a:gd name="connsiteX497" fmla="*/ 2339531 w 4367402"/>
                <a:gd name="connsiteY497" fmla="*/ 994082 h 3366880"/>
                <a:gd name="connsiteX498" fmla="*/ 2458307 w 4367402"/>
                <a:gd name="connsiteY498" fmla="*/ 1163342 h 3366880"/>
                <a:gd name="connsiteX499" fmla="*/ 2373249 w 4367402"/>
                <a:gd name="connsiteY499" fmla="*/ 1276880 h 3366880"/>
                <a:gd name="connsiteX500" fmla="*/ 2341150 w 4367402"/>
                <a:gd name="connsiteY500" fmla="*/ 1260687 h 3366880"/>
                <a:gd name="connsiteX501" fmla="*/ 2330672 w 4367402"/>
                <a:gd name="connsiteY501" fmla="*/ 1199822 h 3366880"/>
                <a:gd name="connsiteX502" fmla="*/ 2359247 w 4367402"/>
                <a:gd name="connsiteY502" fmla="*/ 1162770 h 3366880"/>
                <a:gd name="connsiteX503" fmla="*/ 2458307 w 4367402"/>
                <a:gd name="connsiteY503" fmla="*/ 1163342 h 3366880"/>
                <a:gd name="connsiteX504" fmla="*/ 2309622 w 4367402"/>
                <a:gd name="connsiteY504" fmla="*/ 1232874 h 3366880"/>
                <a:gd name="connsiteX505" fmla="*/ 2312194 w 4367402"/>
                <a:gd name="connsiteY505" fmla="*/ 1286881 h 3366880"/>
                <a:gd name="connsiteX506" fmla="*/ 2246757 w 4367402"/>
                <a:gd name="connsiteY506" fmla="*/ 1275737 h 3366880"/>
                <a:gd name="connsiteX507" fmla="*/ 2170081 w 4367402"/>
                <a:gd name="connsiteY507" fmla="*/ 1192774 h 3366880"/>
                <a:gd name="connsiteX508" fmla="*/ 2195132 w 4367402"/>
                <a:gd name="connsiteY508" fmla="*/ 1158865 h 3366880"/>
                <a:gd name="connsiteX509" fmla="*/ 2229993 w 4367402"/>
                <a:gd name="connsiteY509" fmla="*/ 1159056 h 3366880"/>
                <a:gd name="connsiteX510" fmla="*/ 2309622 w 4367402"/>
                <a:gd name="connsiteY510" fmla="*/ 1232874 h 3366880"/>
                <a:gd name="connsiteX511" fmla="*/ 2165033 w 4367402"/>
                <a:gd name="connsiteY511" fmla="*/ 1107525 h 3366880"/>
                <a:gd name="connsiteX512" fmla="*/ 2269808 w 4367402"/>
                <a:gd name="connsiteY512" fmla="*/ 995607 h 3366880"/>
                <a:gd name="connsiteX513" fmla="*/ 2292858 w 4367402"/>
                <a:gd name="connsiteY513" fmla="*/ 1134576 h 3366880"/>
                <a:gd name="connsiteX514" fmla="*/ 2183416 w 4367402"/>
                <a:gd name="connsiteY514" fmla="*/ 1134767 h 3366880"/>
                <a:gd name="connsiteX515" fmla="*/ 2165033 w 4367402"/>
                <a:gd name="connsiteY515" fmla="*/ 1107525 h 3366880"/>
                <a:gd name="connsiteX516" fmla="*/ 2169890 w 4367402"/>
                <a:gd name="connsiteY516" fmla="*/ 189220 h 3366880"/>
                <a:gd name="connsiteX517" fmla="*/ 2150840 w 4367402"/>
                <a:gd name="connsiteY517" fmla="*/ 219033 h 3366880"/>
                <a:gd name="connsiteX518" fmla="*/ 2152841 w 4367402"/>
                <a:gd name="connsiteY518" fmla="*/ 187505 h 3366880"/>
                <a:gd name="connsiteX519" fmla="*/ 2169890 w 4367402"/>
                <a:gd name="connsiteY519" fmla="*/ 189220 h 3366880"/>
                <a:gd name="connsiteX520" fmla="*/ 2160746 w 4367402"/>
                <a:gd name="connsiteY520" fmla="*/ 136451 h 3366880"/>
                <a:gd name="connsiteX521" fmla="*/ 2146554 w 4367402"/>
                <a:gd name="connsiteY521" fmla="*/ 145786 h 3366880"/>
                <a:gd name="connsiteX522" fmla="*/ 2127218 w 4367402"/>
                <a:gd name="connsiteY522" fmla="*/ 115782 h 3366880"/>
                <a:gd name="connsiteX523" fmla="*/ 2160746 w 4367402"/>
                <a:gd name="connsiteY523" fmla="*/ 136451 h 3366880"/>
                <a:gd name="connsiteX524" fmla="*/ 2051590 w 4367402"/>
                <a:gd name="connsiteY524" fmla="*/ 2315295 h 3366880"/>
                <a:gd name="connsiteX525" fmla="*/ 2086070 w 4367402"/>
                <a:gd name="connsiteY525" fmla="*/ 2262051 h 3366880"/>
                <a:gd name="connsiteX526" fmla="*/ 2086070 w 4367402"/>
                <a:gd name="connsiteY526" fmla="*/ 2317200 h 3366880"/>
                <a:gd name="connsiteX527" fmla="*/ 2065211 w 4367402"/>
                <a:gd name="connsiteY527" fmla="*/ 2333679 h 3366880"/>
                <a:gd name="connsiteX528" fmla="*/ 2051590 w 4367402"/>
                <a:gd name="connsiteY528" fmla="*/ 2315295 h 3366880"/>
                <a:gd name="connsiteX529" fmla="*/ 2070259 w 4367402"/>
                <a:gd name="connsiteY529" fmla="*/ 2357396 h 3366880"/>
                <a:gd name="connsiteX530" fmla="*/ 2090166 w 4367402"/>
                <a:gd name="connsiteY530" fmla="*/ 2394067 h 3366880"/>
                <a:gd name="connsiteX531" fmla="*/ 2066544 w 4367402"/>
                <a:gd name="connsiteY531" fmla="*/ 2424357 h 3366880"/>
                <a:gd name="connsiteX532" fmla="*/ 2046446 w 4367402"/>
                <a:gd name="connsiteY532" fmla="*/ 2391495 h 3366880"/>
                <a:gd name="connsiteX533" fmla="*/ 2070259 w 4367402"/>
                <a:gd name="connsiteY533" fmla="*/ 2357396 h 3366880"/>
                <a:gd name="connsiteX534" fmla="*/ 2015490 w 4367402"/>
                <a:gd name="connsiteY534" fmla="*/ 1572821 h 3366880"/>
                <a:gd name="connsiteX535" fmla="*/ 1970056 w 4367402"/>
                <a:gd name="connsiteY535" fmla="*/ 1581013 h 3366880"/>
                <a:gd name="connsiteX536" fmla="*/ 1892332 w 4367402"/>
                <a:gd name="connsiteY536" fmla="*/ 1534721 h 3366880"/>
                <a:gd name="connsiteX537" fmla="*/ 1913192 w 4367402"/>
                <a:gd name="connsiteY537" fmla="*/ 1487001 h 3366880"/>
                <a:gd name="connsiteX538" fmla="*/ 2012728 w 4367402"/>
                <a:gd name="connsiteY538" fmla="*/ 1436709 h 3366880"/>
                <a:gd name="connsiteX539" fmla="*/ 2037493 w 4367402"/>
                <a:gd name="connsiteY539" fmla="*/ 1447091 h 3366880"/>
                <a:gd name="connsiteX540" fmla="*/ 2047970 w 4367402"/>
                <a:gd name="connsiteY540" fmla="*/ 1545866 h 3366880"/>
                <a:gd name="connsiteX541" fmla="*/ 2015490 w 4367402"/>
                <a:gd name="connsiteY541" fmla="*/ 1572821 h 3366880"/>
                <a:gd name="connsiteX542" fmla="*/ 2046922 w 4367402"/>
                <a:gd name="connsiteY542" fmla="*/ 2479887 h 3366880"/>
                <a:gd name="connsiteX543" fmla="*/ 2067687 w 4367402"/>
                <a:gd name="connsiteY543" fmla="*/ 2447788 h 3366880"/>
                <a:gd name="connsiteX544" fmla="*/ 2091976 w 4367402"/>
                <a:gd name="connsiteY544" fmla="*/ 2485507 h 3366880"/>
                <a:gd name="connsiteX545" fmla="*/ 2065877 w 4367402"/>
                <a:gd name="connsiteY545" fmla="*/ 2513034 h 3366880"/>
                <a:gd name="connsiteX546" fmla="*/ 2046922 w 4367402"/>
                <a:gd name="connsiteY546" fmla="*/ 2479887 h 3366880"/>
                <a:gd name="connsiteX547" fmla="*/ 2049875 w 4367402"/>
                <a:gd name="connsiteY547" fmla="*/ 2563612 h 3366880"/>
                <a:gd name="connsiteX548" fmla="*/ 2070735 w 4367402"/>
                <a:gd name="connsiteY548" fmla="*/ 2535989 h 3366880"/>
                <a:gd name="connsiteX549" fmla="*/ 2091023 w 4367402"/>
                <a:gd name="connsiteY549" fmla="*/ 2565422 h 3366880"/>
                <a:gd name="connsiteX550" fmla="*/ 2069592 w 4367402"/>
                <a:gd name="connsiteY550" fmla="*/ 2600379 h 3366880"/>
                <a:gd name="connsiteX551" fmla="*/ 2049875 w 4367402"/>
                <a:gd name="connsiteY551" fmla="*/ 2563612 h 3366880"/>
                <a:gd name="connsiteX552" fmla="*/ 2053019 w 4367402"/>
                <a:gd name="connsiteY552" fmla="*/ 2655338 h 3366880"/>
                <a:gd name="connsiteX553" fmla="*/ 2073116 w 4367402"/>
                <a:gd name="connsiteY553" fmla="*/ 2628763 h 3366880"/>
                <a:gd name="connsiteX554" fmla="*/ 2092547 w 4367402"/>
                <a:gd name="connsiteY554" fmla="*/ 2660196 h 3366880"/>
                <a:gd name="connsiteX555" fmla="*/ 2072164 w 4367402"/>
                <a:gd name="connsiteY555" fmla="*/ 2692390 h 3366880"/>
                <a:gd name="connsiteX556" fmla="*/ 2053019 w 4367402"/>
                <a:gd name="connsiteY556" fmla="*/ 2655338 h 3366880"/>
                <a:gd name="connsiteX557" fmla="*/ 2075688 w 4367402"/>
                <a:gd name="connsiteY557" fmla="*/ 2870412 h 3366880"/>
                <a:gd name="connsiteX558" fmla="*/ 2060829 w 4367402"/>
                <a:gd name="connsiteY558" fmla="*/ 2834027 h 3366880"/>
                <a:gd name="connsiteX559" fmla="*/ 2077212 w 4367402"/>
                <a:gd name="connsiteY559" fmla="*/ 2808119 h 3366880"/>
                <a:gd name="connsiteX560" fmla="*/ 2093024 w 4367402"/>
                <a:gd name="connsiteY560" fmla="*/ 2839932 h 3366880"/>
                <a:gd name="connsiteX561" fmla="*/ 2075688 w 4367402"/>
                <a:gd name="connsiteY561" fmla="*/ 2870412 h 3366880"/>
                <a:gd name="connsiteX562" fmla="*/ 2070926 w 4367402"/>
                <a:gd name="connsiteY562" fmla="*/ 2781925 h 3366880"/>
                <a:gd name="connsiteX563" fmla="*/ 2054257 w 4367402"/>
                <a:gd name="connsiteY563" fmla="*/ 2748492 h 3366880"/>
                <a:gd name="connsiteX564" fmla="*/ 2072450 w 4367402"/>
                <a:gd name="connsiteY564" fmla="*/ 2716298 h 3366880"/>
                <a:gd name="connsiteX565" fmla="*/ 2092928 w 4367402"/>
                <a:gd name="connsiteY565" fmla="*/ 2747445 h 3366880"/>
                <a:gd name="connsiteX566" fmla="*/ 2070926 w 4367402"/>
                <a:gd name="connsiteY566" fmla="*/ 2781925 h 3366880"/>
                <a:gd name="connsiteX567" fmla="*/ 2108930 w 4367402"/>
                <a:gd name="connsiteY567" fmla="*/ 2385209 h 3366880"/>
                <a:gd name="connsiteX568" fmla="*/ 2137601 w 4367402"/>
                <a:gd name="connsiteY568" fmla="*/ 2356062 h 3366880"/>
                <a:gd name="connsiteX569" fmla="*/ 2156746 w 4367402"/>
                <a:gd name="connsiteY569" fmla="*/ 2355205 h 3366880"/>
                <a:gd name="connsiteX570" fmla="*/ 2208657 w 4367402"/>
                <a:gd name="connsiteY570" fmla="*/ 2381304 h 3366880"/>
                <a:gd name="connsiteX571" fmla="*/ 2159984 w 4367402"/>
                <a:gd name="connsiteY571" fmla="*/ 2418927 h 3366880"/>
                <a:gd name="connsiteX572" fmla="*/ 2108930 w 4367402"/>
                <a:gd name="connsiteY572" fmla="*/ 2385209 h 3366880"/>
                <a:gd name="connsiteX573" fmla="*/ 2148269 w 4367402"/>
                <a:gd name="connsiteY573" fmla="*/ 2443978 h 3366880"/>
                <a:gd name="connsiteX574" fmla="*/ 2209133 w 4367402"/>
                <a:gd name="connsiteY574" fmla="*/ 2469696 h 3366880"/>
                <a:gd name="connsiteX575" fmla="*/ 2156365 w 4367402"/>
                <a:gd name="connsiteY575" fmla="*/ 2507129 h 3366880"/>
                <a:gd name="connsiteX576" fmla="*/ 2113979 w 4367402"/>
                <a:gd name="connsiteY576" fmla="*/ 2481792 h 3366880"/>
                <a:gd name="connsiteX577" fmla="*/ 2148269 w 4367402"/>
                <a:gd name="connsiteY577" fmla="*/ 2443978 h 3366880"/>
                <a:gd name="connsiteX578" fmla="*/ 2163318 w 4367402"/>
                <a:gd name="connsiteY578" fmla="*/ 2535513 h 3366880"/>
                <a:gd name="connsiteX579" fmla="*/ 2210086 w 4367402"/>
                <a:gd name="connsiteY579" fmla="*/ 2562755 h 3366880"/>
                <a:gd name="connsiteX580" fmla="*/ 2172938 w 4367402"/>
                <a:gd name="connsiteY580" fmla="*/ 2598093 h 3366880"/>
                <a:gd name="connsiteX581" fmla="*/ 2114836 w 4367402"/>
                <a:gd name="connsiteY581" fmla="*/ 2568565 h 3366880"/>
                <a:gd name="connsiteX582" fmla="*/ 2163318 w 4367402"/>
                <a:gd name="connsiteY582" fmla="*/ 2535513 h 3366880"/>
                <a:gd name="connsiteX583" fmla="*/ 2163128 w 4367402"/>
                <a:gd name="connsiteY583" fmla="*/ 2624381 h 3366880"/>
                <a:gd name="connsiteX584" fmla="*/ 2211229 w 4367402"/>
                <a:gd name="connsiteY584" fmla="*/ 2652956 h 3366880"/>
                <a:gd name="connsiteX585" fmla="*/ 2148554 w 4367402"/>
                <a:gd name="connsiteY585" fmla="*/ 2689056 h 3366880"/>
                <a:gd name="connsiteX586" fmla="*/ 2116741 w 4367402"/>
                <a:gd name="connsiteY586" fmla="*/ 2656767 h 3366880"/>
                <a:gd name="connsiteX587" fmla="*/ 2163128 w 4367402"/>
                <a:gd name="connsiteY587" fmla="*/ 2624381 h 3366880"/>
                <a:gd name="connsiteX588" fmla="*/ 2165699 w 4367402"/>
                <a:gd name="connsiteY588" fmla="*/ 2715250 h 3366880"/>
                <a:gd name="connsiteX589" fmla="*/ 2212848 w 4367402"/>
                <a:gd name="connsiteY589" fmla="*/ 2743635 h 3366880"/>
                <a:gd name="connsiteX590" fmla="*/ 2172938 w 4367402"/>
                <a:gd name="connsiteY590" fmla="*/ 2777258 h 3366880"/>
                <a:gd name="connsiteX591" fmla="*/ 2120551 w 4367402"/>
                <a:gd name="connsiteY591" fmla="*/ 2746111 h 3366880"/>
                <a:gd name="connsiteX592" fmla="*/ 2165699 w 4367402"/>
                <a:gd name="connsiteY592" fmla="*/ 2715250 h 3366880"/>
                <a:gd name="connsiteX593" fmla="*/ 2177510 w 4367402"/>
                <a:gd name="connsiteY593" fmla="*/ 2865459 h 3366880"/>
                <a:gd name="connsiteX594" fmla="*/ 2164366 w 4367402"/>
                <a:gd name="connsiteY594" fmla="*/ 2865459 h 3366880"/>
                <a:gd name="connsiteX595" fmla="*/ 2122551 w 4367402"/>
                <a:gd name="connsiteY595" fmla="*/ 2829455 h 3366880"/>
                <a:gd name="connsiteX596" fmla="*/ 2149031 w 4367402"/>
                <a:gd name="connsiteY596" fmla="*/ 2802404 h 3366880"/>
                <a:gd name="connsiteX597" fmla="*/ 2175891 w 4367402"/>
                <a:gd name="connsiteY597" fmla="*/ 2801642 h 3366880"/>
                <a:gd name="connsiteX598" fmla="*/ 2215801 w 4367402"/>
                <a:gd name="connsiteY598" fmla="*/ 2830026 h 3366880"/>
                <a:gd name="connsiteX599" fmla="*/ 2177510 w 4367402"/>
                <a:gd name="connsiteY599" fmla="*/ 2865459 h 3366880"/>
                <a:gd name="connsiteX600" fmla="*/ 2272284 w 4367402"/>
                <a:gd name="connsiteY600" fmla="*/ 2441978 h 3366880"/>
                <a:gd name="connsiteX601" fmla="*/ 2286286 w 4367402"/>
                <a:gd name="connsiteY601" fmla="*/ 2441978 h 3366880"/>
                <a:gd name="connsiteX602" fmla="*/ 2327434 w 4367402"/>
                <a:gd name="connsiteY602" fmla="*/ 2478363 h 3366880"/>
                <a:gd name="connsiteX603" fmla="*/ 2299811 w 4367402"/>
                <a:gd name="connsiteY603" fmla="*/ 2504652 h 3366880"/>
                <a:gd name="connsiteX604" fmla="*/ 2272665 w 4367402"/>
                <a:gd name="connsiteY604" fmla="*/ 2505033 h 3366880"/>
                <a:gd name="connsiteX605" fmla="*/ 2231327 w 4367402"/>
                <a:gd name="connsiteY605" fmla="*/ 2477982 h 3366880"/>
                <a:gd name="connsiteX606" fmla="*/ 2272284 w 4367402"/>
                <a:gd name="connsiteY606" fmla="*/ 2441978 h 3366880"/>
                <a:gd name="connsiteX607" fmla="*/ 2232089 w 4367402"/>
                <a:gd name="connsiteY607" fmla="*/ 2370350 h 3366880"/>
                <a:gd name="connsiteX608" fmla="*/ 2252091 w 4367402"/>
                <a:gd name="connsiteY608" fmla="*/ 2349681 h 3366880"/>
                <a:gd name="connsiteX609" fmla="*/ 2286667 w 4367402"/>
                <a:gd name="connsiteY609" fmla="*/ 2349300 h 3366880"/>
                <a:gd name="connsiteX610" fmla="*/ 2327815 w 4367402"/>
                <a:gd name="connsiteY610" fmla="*/ 2380161 h 3366880"/>
                <a:gd name="connsiteX611" fmla="*/ 2287429 w 4367402"/>
                <a:gd name="connsiteY611" fmla="*/ 2411879 h 3366880"/>
                <a:gd name="connsiteX612" fmla="*/ 2272189 w 4367402"/>
                <a:gd name="connsiteY612" fmla="*/ 2411879 h 3366880"/>
                <a:gd name="connsiteX613" fmla="*/ 2232089 w 4367402"/>
                <a:gd name="connsiteY613" fmla="*/ 2370350 h 3366880"/>
                <a:gd name="connsiteX614" fmla="*/ 2266188 w 4367402"/>
                <a:gd name="connsiteY614" fmla="*/ 2530655 h 3366880"/>
                <a:gd name="connsiteX615" fmla="*/ 2327815 w 4367402"/>
                <a:gd name="connsiteY615" fmla="*/ 2554468 h 3366880"/>
                <a:gd name="connsiteX616" fmla="*/ 2270951 w 4367402"/>
                <a:gd name="connsiteY616" fmla="*/ 2592568 h 3366880"/>
                <a:gd name="connsiteX617" fmla="*/ 2233327 w 4367402"/>
                <a:gd name="connsiteY617" fmla="*/ 2570661 h 3366880"/>
                <a:gd name="connsiteX618" fmla="*/ 2266188 w 4367402"/>
                <a:gd name="connsiteY618" fmla="*/ 2530655 h 3366880"/>
                <a:gd name="connsiteX619" fmla="*/ 2286381 w 4367402"/>
                <a:gd name="connsiteY619" fmla="*/ 2620095 h 3366880"/>
                <a:gd name="connsiteX620" fmla="*/ 2329720 w 4367402"/>
                <a:gd name="connsiteY620" fmla="*/ 2645241 h 3366880"/>
                <a:gd name="connsiteX621" fmla="*/ 2297621 w 4367402"/>
                <a:gd name="connsiteY621" fmla="*/ 2682770 h 3366880"/>
                <a:gd name="connsiteX622" fmla="*/ 2236661 w 4367402"/>
                <a:gd name="connsiteY622" fmla="*/ 2652004 h 3366880"/>
                <a:gd name="connsiteX623" fmla="*/ 2286381 w 4367402"/>
                <a:gd name="connsiteY623" fmla="*/ 2620095 h 3366880"/>
                <a:gd name="connsiteX624" fmla="*/ 2277523 w 4367402"/>
                <a:gd name="connsiteY624" fmla="*/ 2708106 h 3366880"/>
                <a:gd name="connsiteX625" fmla="*/ 2332577 w 4367402"/>
                <a:gd name="connsiteY625" fmla="*/ 2737158 h 3366880"/>
                <a:gd name="connsiteX626" fmla="*/ 2285524 w 4367402"/>
                <a:gd name="connsiteY626" fmla="*/ 2770781 h 3366880"/>
                <a:gd name="connsiteX627" fmla="*/ 2238756 w 4367402"/>
                <a:gd name="connsiteY627" fmla="*/ 2742777 h 3366880"/>
                <a:gd name="connsiteX628" fmla="*/ 2277523 w 4367402"/>
                <a:gd name="connsiteY628" fmla="*/ 2708106 h 3366880"/>
                <a:gd name="connsiteX629" fmla="*/ 2297621 w 4367402"/>
                <a:gd name="connsiteY629" fmla="*/ 2862792 h 3366880"/>
                <a:gd name="connsiteX630" fmla="*/ 2240090 w 4367402"/>
                <a:gd name="connsiteY630" fmla="*/ 2832217 h 3366880"/>
                <a:gd name="connsiteX631" fmla="*/ 2285143 w 4367402"/>
                <a:gd name="connsiteY631" fmla="*/ 2800213 h 3366880"/>
                <a:gd name="connsiteX632" fmla="*/ 2334197 w 4367402"/>
                <a:gd name="connsiteY632" fmla="*/ 2830407 h 3366880"/>
                <a:gd name="connsiteX633" fmla="*/ 2297621 w 4367402"/>
                <a:gd name="connsiteY633" fmla="*/ 2862792 h 3366880"/>
                <a:gd name="connsiteX634" fmla="*/ 2404205 w 4367402"/>
                <a:gd name="connsiteY634" fmla="*/ 2346633 h 3366880"/>
                <a:gd name="connsiteX635" fmla="*/ 2446211 w 4367402"/>
                <a:gd name="connsiteY635" fmla="*/ 2368731 h 3366880"/>
                <a:gd name="connsiteX636" fmla="*/ 2409158 w 4367402"/>
                <a:gd name="connsiteY636" fmla="*/ 2409402 h 3366880"/>
                <a:gd name="connsiteX637" fmla="*/ 2350484 w 4367402"/>
                <a:gd name="connsiteY637" fmla="*/ 2386923 h 3366880"/>
                <a:gd name="connsiteX638" fmla="*/ 2404205 w 4367402"/>
                <a:gd name="connsiteY638" fmla="*/ 2346633 h 3366880"/>
                <a:gd name="connsiteX639" fmla="*/ 2353532 w 4367402"/>
                <a:gd name="connsiteY639" fmla="*/ 2461599 h 3366880"/>
                <a:gd name="connsiteX640" fmla="*/ 2381155 w 4367402"/>
                <a:gd name="connsiteY640" fmla="*/ 2435406 h 3366880"/>
                <a:gd name="connsiteX641" fmla="*/ 2408111 w 4367402"/>
                <a:gd name="connsiteY641" fmla="*/ 2435025 h 3366880"/>
                <a:gd name="connsiteX642" fmla="*/ 2449544 w 4367402"/>
                <a:gd name="connsiteY642" fmla="*/ 2466838 h 3366880"/>
                <a:gd name="connsiteX643" fmla="*/ 2407634 w 4367402"/>
                <a:gd name="connsiteY643" fmla="*/ 2497889 h 3366880"/>
                <a:gd name="connsiteX644" fmla="*/ 2396204 w 4367402"/>
                <a:gd name="connsiteY644" fmla="*/ 2497889 h 3366880"/>
                <a:gd name="connsiteX645" fmla="*/ 2353532 w 4367402"/>
                <a:gd name="connsiteY645" fmla="*/ 2461599 h 3366880"/>
                <a:gd name="connsiteX646" fmla="*/ 2355342 w 4367402"/>
                <a:gd name="connsiteY646" fmla="*/ 2554087 h 3366880"/>
                <a:gd name="connsiteX647" fmla="*/ 2383727 w 4367402"/>
                <a:gd name="connsiteY647" fmla="*/ 2525607 h 3366880"/>
                <a:gd name="connsiteX648" fmla="*/ 2406777 w 4367402"/>
                <a:gd name="connsiteY648" fmla="*/ 2523893 h 3366880"/>
                <a:gd name="connsiteX649" fmla="*/ 2450973 w 4367402"/>
                <a:gd name="connsiteY649" fmla="*/ 2546753 h 3366880"/>
                <a:gd name="connsiteX650" fmla="*/ 2410968 w 4367402"/>
                <a:gd name="connsiteY650" fmla="*/ 2588568 h 3366880"/>
                <a:gd name="connsiteX651" fmla="*/ 2395252 w 4367402"/>
                <a:gd name="connsiteY651" fmla="*/ 2589234 h 3366880"/>
                <a:gd name="connsiteX652" fmla="*/ 2355342 w 4367402"/>
                <a:gd name="connsiteY652" fmla="*/ 2554087 h 3366880"/>
                <a:gd name="connsiteX653" fmla="*/ 2356580 w 4367402"/>
                <a:gd name="connsiteY653" fmla="*/ 2636764 h 3366880"/>
                <a:gd name="connsiteX654" fmla="*/ 2378583 w 4367402"/>
                <a:gd name="connsiteY654" fmla="*/ 2614190 h 3366880"/>
                <a:gd name="connsiteX655" fmla="*/ 2413159 w 4367402"/>
                <a:gd name="connsiteY655" fmla="*/ 2613999 h 3366880"/>
                <a:gd name="connsiteX656" fmla="*/ 2451830 w 4367402"/>
                <a:gd name="connsiteY656" fmla="*/ 2643527 h 3366880"/>
                <a:gd name="connsiteX657" fmla="*/ 2413349 w 4367402"/>
                <a:gd name="connsiteY657" fmla="*/ 2676864 h 3366880"/>
                <a:gd name="connsiteX658" fmla="*/ 2398014 w 4367402"/>
                <a:gd name="connsiteY658" fmla="*/ 2676769 h 3366880"/>
                <a:gd name="connsiteX659" fmla="*/ 2356580 w 4367402"/>
                <a:gd name="connsiteY659" fmla="*/ 2636764 h 3366880"/>
                <a:gd name="connsiteX660" fmla="*/ 2398395 w 4367402"/>
                <a:gd name="connsiteY660" fmla="*/ 2706201 h 3366880"/>
                <a:gd name="connsiteX661" fmla="*/ 2414397 w 4367402"/>
                <a:gd name="connsiteY661" fmla="*/ 2705154 h 3366880"/>
                <a:gd name="connsiteX662" fmla="*/ 2451735 w 4367402"/>
                <a:gd name="connsiteY662" fmla="*/ 2744301 h 3366880"/>
                <a:gd name="connsiteX663" fmla="*/ 2427065 w 4367402"/>
                <a:gd name="connsiteY663" fmla="*/ 2768971 h 3366880"/>
                <a:gd name="connsiteX664" fmla="*/ 2400205 w 4367402"/>
                <a:gd name="connsiteY664" fmla="*/ 2769543 h 3366880"/>
                <a:gd name="connsiteX665" fmla="*/ 2356485 w 4367402"/>
                <a:gd name="connsiteY665" fmla="*/ 2740872 h 3366880"/>
                <a:gd name="connsiteX666" fmla="*/ 2398395 w 4367402"/>
                <a:gd name="connsiteY666" fmla="*/ 2706201 h 3366880"/>
                <a:gd name="connsiteX667" fmla="*/ 2402681 w 4367402"/>
                <a:gd name="connsiteY667" fmla="*/ 2856982 h 3366880"/>
                <a:gd name="connsiteX668" fmla="*/ 2358771 w 4367402"/>
                <a:gd name="connsiteY668" fmla="*/ 2827073 h 3366880"/>
                <a:gd name="connsiteX669" fmla="*/ 2396204 w 4367402"/>
                <a:gd name="connsiteY669" fmla="*/ 2794879 h 3366880"/>
                <a:gd name="connsiteX670" fmla="*/ 2452211 w 4367402"/>
                <a:gd name="connsiteY670" fmla="*/ 2821263 h 3366880"/>
                <a:gd name="connsiteX671" fmla="*/ 2402681 w 4367402"/>
                <a:gd name="connsiteY671" fmla="*/ 2856982 h 3366880"/>
                <a:gd name="connsiteX672" fmla="*/ 2503646 w 4367402"/>
                <a:gd name="connsiteY672" fmla="*/ 2341299 h 3366880"/>
                <a:gd name="connsiteX673" fmla="*/ 2526887 w 4367402"/>
                <a:gd name="connsiteY673" fmla="*/ 2340727 h 3366880"/>
                <a:gd name="connsiteX674" fmla="*/ 2566988 w 4367402"/>
                <a:gd name="connsiteY674" fmla="*/ 2373684 h 3366880"/>
                <a:gd name="connsiteX675" fmla="*/ 2527364 w 4367402"/>
                <a:gd name="connsiteY675" fmla="*/ 2404068 h 3366880"/>
                <a:gd name="connsiteX676" fmla="*/ 2513743 w 4367402"/>
                <a:gd name="connsiteY676" fmla="*/ 2404068 h 3366880"/>
                <a:gd name="connsiteX677" fmla="*/ 2468118 w 4367402"/>
                <a:gd name="connsiteY677" fmla="*/ 2378637 h 3366880"/>
                <a:gd name="connsiteX678" fmla="*/ 2503646 w 4367402"/>
                <a:gd name="connsiteY678" fmla="*/ 2341299 h 3366880"/>
                <a:gd name="connsiteX679" fmla="*/ 2504504 w 4367402"/>
                <a:gd name="connsiteY679" fmla="*/ 2429214 h 3366880"/>
                <a:gd name="connsiteX680" fmla="*/ 2527554 w 4367402"/>
                <a:gd name="connsiteY680" fmla="*/ 2429310 h 3366880"/>
                <a:gd name="connsiteX681" fmla="*/ 2567464 w 4367402"/>
                <a:gd name="connsiteY681" fmla="*/ 2452455 h 3366880"/>
                <a:gd name="connsiteX682" fmla="*/ 2530507 w 4367402"/>
                <a:gd name="connsiteY682" fmla="*/ 2492841 h 3366880"/>
                <a:gd name="connsiteX683" fmla="*/ 2507552 w 4367402"/>
                <a:gd name="connsiteY683" fmla="*/ 2494937 h 3366880"/>
                <a:gd name="connsiteX684" fmla="*/ 2472023 w 4367402"/>
                <a:gd name="connsiteY684" fmla="*/ 2470648 h 3366880"/>
                <a:gd name="connsiteX685" fmla="*/ 2504504 w 4367402"/>
                <a:gd name="connsiteY685" fmla="*/ 2429214 h 3366880"/>
                <a:gd name="connsiteX686" fmla="*/ 2509552 w 4367402"/>
                <a:gd name="connsiteY686" fmla="*/ 2520464 h 3366880"/>
                <a:gd name="connsiteX687" fmla="*/ 2523839 w 4367402"/>
                <a:gd name="connsiteY687" fmla="*/ 2520559 h 3366880"/>
                <a:gd name="connsiteX688" fmla="*/ 2568416 w 4367402"/>
                <a:gd name="connsiteY688" fmla="*/ 2549039 h 3366880"/>
                <a:gd name="connsiteX689" fmla="*/ 2534031 w 4367402"/>
                <a:gd name="connsiteY689" fmla="*/ 2583329 h 3366880"/>
                <a:gd name="connsiteX690" fmla="*/ 2510886 w 4367402"/>
                <a:gd name="connsiteY690" fmla="*/ 2583329 h 3366880"/>
                <a:gd name="connsiteX691" fmla="*/ 2473547 w 4367402"/>
                <a:gd name="connsiteY691" fmla="*/ 2552563 h 3366880"/>
                <a:gd name="connsiteX692" fmla="*/ 2509552 w 4367402"/>
                <a:gd name="connsiteY692" fmla="*/ 2520464 h 3366880"/>
                <a:gd name="connsiteX693" fmla="*/ 2528507 w 4367402"/>
                <a:gd name="connsiteY693" fmla="*/ 2611618 h 3366880"/>
                <a:gd name="connsiteX694" fmla="*/ 2567654 w 4367402"/>
                <a:gd name="connsiteY694" fmla="*/ 2630954 h 3366880"/>
                <a:gd name="connsiteX695" fmla="*/ 2538413 w 4367402"/>
                <a:gd name="connsiteY695" fmla="*/ 2674007 h 3366880"/>
                <a:gd name="connsiteX696" fmla="*/ 2475738 w 4367402"/>
                <a:gd name="connsiteY696" fmla="*/ 2651623 h 3366880"/>
                <a:gd name="connsiteX697" fmla="*/ 2528507 w 4367402"/>
                <a:gd name="connsiteY697" fmla="*/ 2611618 h 3366880"/>
                <a:gd name="connsiteX698" fmla="*/ 2514791 w 4367402"/>
                <a:gd name="connsiteY698" fmla="*/ 2700296 h 3366880"/>
                <a:gd name="connsiteX699" fmla="*/ 2570131 w 4367402"/>
                <a:gd name="connsiteY699" fmla="*/ 2728680 h 3366880"/>
                <a:gd name="connsiteX700" fmla="*/ 2525459 w 4367402"/>
                <a:gd name="connsiteY700" fmla="*/ 2762589 h 3366880"/>
                <a:gd name="connsiteX701" fmla="*/ 2478881 w 4367402"/>
                <a:gd name="connsiteY701" fmla="*/ 2733729 h 3366880"/>
                <a:gd name="connsiteX702" fmla="*/ 2514791 w 4367402"/>
                <a:gd name="connsiteY702" fmla="*/ 2700296 h 3366880"/>
                <a:gd name="connsiteX703" fmla="*/ 2520601 w 4367402"/>
                <a:gd name="connsiteY703" fmla="*/ 2853744 h 3366880"/>
                <a:gd name="connsiteX704" fmla="*/ 2480310 w 4367402"/>
                <a:gd name="connsiteY704" fmla="*/ 2829931 h 3366880"/>
                <a:gd name="connsiteX705" fmla="*/ 2532603 w 4367402"/>
                <a:gd name="connsiteY705" fmla="*/ 2786878 h 3366880"/>
                <a:gd name="connsiteX706" fmla="*/ 2571369 w 4367402"/>
                <a:gd name="connsiteY706" fmla="*/ 2813358 h 3366880"/>
                <a:gd name="connsiteX707" fmla="*/ 2520601 w 4367402"/>
                <a:gd name="connsiteY707" fmla="*/ 2853744 h 3366880"/>
                <a:gd name="connsiteX708" fmla="*/ 2560034 w 4367402"/>
                <a:gd name="connsiteY708" fmla="*/ 2168420 h 3366880"/>
                <a:gd name="connsiteX709" fmla="*/ 2538127 w 4367402"/>
                <a:gd name="connsiteY709" fmla="*/ 2217759 h 3366880"/>
                <a:gd name="connsiteX710" fmla="*/ 2552605 w 4367402"/>
                <a:gd name="connsiteY710" fmla="*/ 2244048 h 3366880"/>
                <a:gd name="connsiteX711" fmla="*/ 2560987 w 4367402"/>
                <a:gd name="connsiteY711" fmla="*/ 2267385 h 3366880"/>
                <a:gd name="connsiteX712" fmla="*/ 2547461 w 4367402"/>
                <a:gd name="connsiteY712" fmla="*/ 2312628 h 3366880"/>
                <a:gd name="connsiteX713" fmla="*/ 2539746 w 4367402"/>
                <a:gd name="connsiteY713" fmla="*/ 2313105 h 3366880"/>
                <a:gd name="connsiteX714" fmla="*/ 2466975 w 4367402"/>
                <a:gd name="connsiteY714" fmla="*/ 2231094 h 3366880"/>
                <a:gd name="connsiteX715" fmla="*/ 2499551 w 4367402"/>
                <a:gd name="connsiteY715" fmla="*/ 2232428 h 3366880"/>
                <a:gd name="connsiteX716" fmla="*/ 2487168 w 4367402"/>
                <a:gd name="connsiteY716" fmla="*/ 2198233 h 3366880"/>
                <a:gd name="connsiteX717" fmla="*/ 2455450 w 4367402"/>
                <a:gd name="connsiteY717" fmla="*/ 2138416 h 3366880"/>
                <a:gd name="connsiteX718" fmla="*/ 2410016 w 4367402"/>
                <a:gd name="connsiteY718" fmla="*/ 2226046 h 3366880"/>
                <a:gd name="connsiteX719" fmla="*/ 2409825 w 4367402"/>
                <a:gd name="connsiteY719" fmla="*/ 2236143 h 3366880"/>
                <a:gd name="connsiteX720" fmla="*/ 2443353 w 4367402"/>
                <a:gd name="connsiteY720" fmla="*/ 2231761 h 3366880"/>
                <a:gd name="connsiteX721" fmla="*/ 2443353 w 4367402"/>
                <a:gd name="connsiteY721" fmla="*/ 2262146 h 3366880"/>
                <a:gd name="connsiteX722" fmla="*/ 2389251 w 4367402"/>
                <a:gd name="connsiteY722" fmla="*/ 2318439 h 3366880"/>
                <a:gd name="connsiteX723" fmla="*/ 2349532 w 4367402"/>
                <a:gd name="connsiteY723" fmla="*/ 2247954 h 3366880"/>
                <a:gd name="connsiteX724" fmla="*/ 2353913 w 4367402"/>
                <a:gd name="connsiteY724" fmla="*/ 2242715 h 3366880"/>
                <a:gd name="connsiteX725" fmla="*/ 2364296 w 4367402"/>
                <a:gd name="connsiteY725" fmla="*/ 2202043 h 3366880"/>
                <a:gd name="connsiteX726" fmla="*/ 2335625 w 4367402"/>
                <a:gd name="connsiteY726" fmla="*/ 2146798 h 3366880"/>
                <a:gd name="connsiteX727" fmla="*/ 2289524 w 4367402"/>
                <a:gd name="connsiteY727" fmla="*/ 2242143 h 3366880"/>
                <a:gd name="connsiteX728" fmla="*/ 2324005 w 4367402"/>
                <a:gd name="connsiteY728" fmla="*/ 2248335 h 3366880"/>
                <a:gd name="connsiteX729" fmla="*/ 2322481 w 4367402"/>
                <a:gd name="connsiteY729" fmla="*/ 2312343 h 3366880"/>
                <a:gd name="connsiteX730" fmla="*/ 2245995 w 4367402"/>
                <a:gd name="connsiteY730" fmla="*/ 2324058 h 3366880"/>
                <a:gd name="connsiteX731" fmla="*/ 2231612 w 4367402"/>
                <a:gd name="connsiteY731" fmla="*/ 2294721 h 3366880"/>
                <a:gd name="connsiteX732" fmla="*/ 2231327 w 4367402"/>
                <a:gd name="connsiteY732" fmla="*/ 2253954 h 3366880"/>
                <a:gd name="connsiteX733" fmla="*/ 2260378 w 4367402"/>
                <a:gd name="connsiteY733" fmla="*/ 2252716 h 3366880"/>
                <a:gd name="connsiteX734" fmla="*/ 2249519 w 4367402"/>
                <a:gd name="connsiteY734" fmla="*/ 2222522 h 3366880"/>
                <a:gd name="connsiteX735" fmla="*/ 2214658 w 4367402"/>
                <a:gd name="connsiteY735" fmla="*/ 2153751 h 3366880"/>
                <a:gd name="connsiteX736" fmla="*/ 2174177 w 4367402"/>
                <a:gd name="connsiteY736" fmla="*/ 2239381 h 3366880"/>
                <a:gd name="connsiteX737" fmla="*/ 2178844 w 4367402"/>
                <a:gd name="connsiteY737" fmla="*/ 2256812 h 3366880"/>
                <a:gd name="connsiteX738" fmla="*/ 2202466 w 4367402"/>
                <a:gd name="connsiteY738" fmla="*/ 2306151 h 3366880"/>
                <a:gd name="connsiteX739" fmla="*/ 2167985 w 4367402"/>
                <a:gd name="connsiteY739" fmla="*/ 2327297 h 3366880"/>
                <a:gd name="connsiteX740" fmla="*/ 2144744 w 4367402"/>
                <a:gd name="connsiteY740" fmla="*/ 2328916 h 3366880"/>
                <a:gd name="connsiteX741" fmla="*/ 2111312 w 4367402"/>
                <a:gd name="connsiteY741" fmla="*/ 2321201 h 3366880"/>
                <a:gd name="connsiteX742" fmla="*/ 2109216 w 4367402"/>
                <a:gd name="connsiteY742" fmla="*/ 2263384 h 3366880"/>
                <a:gd name="connsiteX743" fmla="*/ 2118170 w 4367402"/>
                <a:gd name="connsiteY743" fmla="*/ 2260717 h 3366880"/>
                <a:gd name="connsiteX744" fmla="*/ 2132171 w 4367402"/>
                <a:gd name="connsiteY744" fmla="*/ 2234809 h 3366880"/>
                <a:gd name="connsiteX745" fmla="*/ 2097596 w 4367402"/>
                <a:gd name="connsiteY745" fmla="*/ 2170420 h 3366880"/>
                <a:gd name="connsiteX746" fmla="*/ 2059210 w 4367402"/>
                <a:gd name="connsiteY746" fmla="*/ 2236333 h 3366880"/>
                <a:gd name="connsiteX747" fmla="*/ 2151412 w 4367402"/>
                <a:gd name="connsiteY747" fmla="*/ 2004685 h 3366880"/>
                <a:gd name="connsiteX748" fmla="*/ 2481548 w 4367402"/>
                <a:gd name="connsiteY748" fmla="*/ 1982682 h 3366880"/>
                <a:gd name="connsiteX749" fmla="*/ 2592038 w 4367402"/>
                <a:gd name="connsiteY749" fmla="*/ 2174706 h 3366880"/>
                <a:gd name="connsiteX750" fmla="*/ 2560034 w 4367402"/>
                <a:gd name="connsiteY750" fmla="*/ 2168420 h 3366880"/>
                <a:gd name="connsiteX751" fmla="*/ 2591562 w 4367402"/>
                <a:gd name="connsiteY751" fmla="*/ 2308152 h 3366880"/>
                <a:gd name="connsiteX752" fmla="*/ 2591562 w 4367402"/>
                <a:gd name="connsiteY752" fmla="*/ 2242905 h 3366880"/>
                <a:gd name="connsiteX753" fmla="*/ 2591562 w 4367402"/>
                <a:gd name="connsiteY753" fmla="*/ 2308152 h 3366880"/>
                <a:gd name="connsiteX754" fmla="*/ 2596896 w 4367402"/>
                <a:gd name="connsiteY754" fmla="*/ 2339298 h 3366880"/>
                <a:gd name="connsiteX755" fmla="*/ 2597372 w 4367402"/>
                <a:gd name="connsiteY755" fmla="*/ 2399877 h 3366880"/>
                <a:gd name="connsiteX756" fmla="*/ 2596896 w 4367402"/>
                <a:gd name="connsiteY756" fmla="*/ 2339298 h 3366880"/>
                <a:gd name="connsiteX757" fmla="*/ 2599563 w 4367402"/>
                <a:gd name="connsiteY757" fmla="*/ 2601522 h 3366880"/>
                <a:gd name="connsiteX758" fmla="*/ 2599468 w 4367402"/>
                <a:gd name="connsiteY758" fmla="*/ 2664482 h 3366880"/>
                <a:gd name="connsiteX759" fmla="*/ 2599563 w 4367402"/>
                <a:gd name="connsiteY759" fmla="*/ 2601522 h 3366880"/>
                <a:gd name="connsiteX760" fmla="*/ 2598039 w 4367402"/>
                <a:gd name="connsiteY760" fmla="*/ 2685627 h 3366880"/>
                <a:gd name="connsiteX761" fmla="*/ 2599182 w 4367402"/>
                <a:gd name="connsiteY761" fmla="*/ 2767447 h 3366880"/>
                <a:gd name="connsiteX762" fmla="*/ 2598039 w 4367402"/>
                <a:gd name="connsiteY762" fmla="*/ 2685627 h 3366880"/>
                <a:gd name="connsiteX763" fmla="*/ 2600516 w 4367402"/>
                <a:gd name="connsiteY763" fmla="*/ 2854887 h 3366880"/>
                <a:gd name="connsiteX764" fmla="*/ 2598325 w 4367402"/>
                <a:gd name="connsiteY764" fmla="*/ 2788878 h 3366880"/>
                <a:gd name="connsiteX765" fmla="*/ 2600516 w 4367402"/>
                <a:gd name="connsiteY765" fmla="*/ 2854887 h 3366880"/>
                <a:gd name="connsiteX766" fmla="*/ 3089339 w 4367402"/>
                <a:gd name="connsiteY766" fmla="*/ 1536341 h 3366880"/>
                <a:gd name="connsiteX767" fmla="*/ 3083909 w 4367402"/>
                <a:gd name="connsiteY767" fmla="*/ 1562249 h 3366880"/>
                <a:gd name="connsiteX768" fmla="*/ 2998661 w 4367402"/>
                <a:gd name="connsiteY768" fmla="*/ 1618637 h 3366880"/>
                <a:gd name="connsiteX769" fmla="*/ 2980944 w 4367402"/>
                <a:gd name="connsiteY769" fmla="*/ 1596729 h 3366880"/>
                <a:gd name="connsiteX770" fmla="*/ 2996946 w 4367402"/>
                <a:gd name="connsiteY770" fmla="*/ 1501765 h 3366880"/>
                <a:gd name="connsiteX771" fmla="*/ 3015615 w 4367402"/>
                <a:gd name="connsiteY771" fmla="*/ 1486811 h 3366880"/>
                <a:gd name="connsiteX772" fmla="*/ 3072574 w 4367402"/>
                <a:gd name="connsiteY772" fmla="*/ 1495860 h 3366880"/>
                <a:gd name="connsiteX773" fmla="*/ 3089339 w 4367402"/>
                <a:gd name="connsiteY773" fmla="*/ 1536341 h 3366880"/>
                <a:gd name="connsiteX774" fmla="*/ 3027998 w 4367402"/>
                <a:gd name="connsiteY774" fmla="*/ 1326219 h 3366880"/>
                <a:gd name="connsiteX775" fmla="*/ 3051715 w 4367402"/>
                <a:gd name="connsiteY775" fmla="*/ 1316885 h 3366880"/>
                <a:gd name="connsiteX776" fmla="*/ 3105245 w 4367402"/>
                <a:gd name="connsiteY776" fmla="*/ 1398038 h 3366880"/>
                <a:gd name="connsiteX777" fmla="*/ 3105150 w 4367402"/>
                <a:gd name="connsiteY777" fmla="*/ 1413563 h 3366880"/>
                <a:gd name="connsiteX778" fmla="*/ 3018663 w 4367402"/>
                <a:gd name="connsiteY778" fmla="*/ 1464617 h 3366880"/>
                <a:gd name="connsiteX779" fmla="*/ 3008471 w 4367402"/>
                <a:gd name="connsiteY779" fmla="*/ 1448044 h 3366880"/>
                <a:gd name="connsiteX780" fmla="*/ 3027998 w 4367402"/>
                <a:gd name="connsiteY780" fmla="*/ 1326219 h 3366880"/>
                <a:gd name="connsiteX781" fmla="*/ 2955417 w 4367402"/>
                <a:gd name="connsiteY781" fmla="*/ 1322790 h 3366880"/>
                <a:gd name="connsiteX782" fmla="*/ 2977134 w 4367402"/>
                <a:gd name="connsiteY782" fmla="*/ 1314599 h 3366880"/>
                <a:gd name="connsiteX783" fmla="*/ 3005614 w 4367402"/>
                <a:gd name="connsiteY783" fmla="*/ 1337935 h 3366880"/>
                <a:gd name="connsiteX784" fmla="*/ 2987136 w 4367402"/>
                <a:gd name="connsiteY784" fmla="*/ 1440615 h 3366880"/>
                <a:gd name="connsiteX785" fmla="*/ 2963418 w 4367402"/>
                <a:gd name="connsiteY785" fmla="*/ 1455378 h 3366880"/>
                <a:gd name="connsiteX786" fmla="*/ 2912650 w 4367402"/>
                <a:gd name="connsiteY786" fmla="*/ 1436900 h 3366880"/>
                <a:gd name="connsiteX787" fmla="*/ 2955417 w 4367402"/>
                <a:gd name="connsiteY787" fmla="*/ 1322790 h 3366880"/>
                <a:gd name="connsiteX788" fmla="*/ 2907316 w 4367402"/>
                <a:gd name="connsiteY788" fmla="*/ 1603397 h 3366880"/>
                <a:gd name="connsiteX789" fmla="*/ 2886551 w 4367402"/>
                <a:gd name="connsiteY789" fmla="*/ 1576060 h 3366880"/>
                <a:gd name="connsiteX790" fmla="*/ 2902363 w 4367402"/>
                <a:gd name="connsiteY790" fmla="*/ 1484429 h 3366880"/>
                <a:gd name="connsiteX791" fmla="*/ 2924366 w 4367402"/>
                <a:gd name="connsiteY791" fmla="*/ 1470713 h 3366880"/>
                <a:gd name="connsiteX792" fmla="*/ 2962561 w 4367402"/>
                <a:gd name="connsiteY792" fmla="*/ 1476905 h 3366880"/>
                <a:gd name="connsiteX793" fmla="*/ 2978658 w 4367402"/>
                <a:gd name="connsiteY793" fmla="*/ 1499574 h 3366880"/>
                <a:gd name="connsiteX794" fmla="*/ 2965704 w 4367402"/>
                <a:gd name="connsiteY794" fmla="*/ 1560249 h 3366880"/>
                <a:gd name="connsiteX795" fmla="*/ 2907316 w 4367402"/>
                <a:gd name="connsiteY795" fmla="*/ 1603397 h 3366880"/>
                <a:gd name="connsiteX796" fmla="*/ 3313462 w 4367402"/>
                <a:gd name="connsiteY796" fmla="*/ 2713821 h 3366880"/>
                <a:gd name="connsiteX797" fmla="*/ 3316034 w 4367402"/>
                <a:gd name="connsiteY797" fmla="*/ 2764589 h 3366880"/>
                <a:gd name="connsiteX798" fmla="*/ 3253740 w 4367402"/>
                <a:gd name="connsiteY798" fmla="*/ 2756874 h 3366880"/>
                <a:gd name="connsiteX799" fmla="*/ 3313462 w 4367402"/>
                <a:gd name="connsiteY799" fmla="*/ 2713821 h 3366880"/>
                <a:gd name="connsiteX800" fmla="*/ 3216307 w 4367402"/>
                <a:gd name="connsiteY800" fmla="*/ 2751826 h 3366880"/>
                <a:gd name="connsiteX801" fmla="*/ 3231356 w 4367402"/>
                <a:gd name="connsiteY801" fmla="*/ 2815834 h 3366880"/>
                <a:gd name="connsiteX802" fmla="*/ 3174968 w 4367402"/>
                <a:gd name="connsiteY802" fmla="*/ 2805261 h 3366880"/>
                <a:gd name="connsiteX803" fmla="*/ 3216307 w 4367402"/>
                <a:gd name="connsiteY803" fmla="*/ 2751826 h 3366880"/>
                <a:gd name="connsiteX804" fmla="*/ 3133916 w 4367402"/>
                <a:gd name="connsiteY804" fmla="*/ 2682389 h 3366880"/>
                <a:gd name="connsiteX805" fmla="*/ 3174016 w 4367402"/>
                <a:gd name="connsiteY805" fmla="*/ 2745063 h 3366880"/>
                <a:gd name="connsiteX806" fmla="*/ 3111722 w 4367402"/>
                <a:gd name="connsiteY806" fmla="*/ 2731252 h 3366880"/>
                <a:gd name="connsiteX807" fmla="*/ 3133916 w 4367402"/>
                <a:gd name="connsiteY807" fmla="*/ 2682389 h 3366880"/>
                <a:gd name="connsiteX808" fmla="*/ 3281648 w 4367402"/>
                <a:gd name="connsiteY808" fmla="*/ 2891463 h 3366880"/>
                <a:gd name="connsiteX809" fmla="*/ 3109055 w 4367402"/>
                <a:gd name="connsiteY809" fmla="*/ 2864983 h 3366880"/>
                <a:gd name="connsiteX810" fmla="*/ 3068384 w 4367402"/>
                <a:gd name="connsiteY810" fmla="*/ 2770495 h 3366880"/>
                <a:gd name="connsiteX811" fmla="*/ 3121628 w 4367402"/>
                <a:gd name="connsiteY811" fmla="*/ 2852791 h 3366880"/>
                <a:gd name="connsiteX812" fmla="*/ 3271361 w 4367402"/>
                <a:gd name="connsiteY812" fmla="*/ 2884033 h 3366880"/>
                <a:gd name="connsiteX813" fmla="*/ 3346228 w 4367402"/>
                <a:gd name="connsiteY813" fmla="*/ 2813834 h 3366880"/>
                <a:gd name="connsiteX814" fmla="*/ 3281648 w 4367402"/>
                <a:gd name="connsiteY814" fmla="*/ 2891463 h 3366880"/>
                <a:gd name="connsiteX815" fmla="*/ 3364135 w 4367402"/>
                <a:gd name="connsiteY815" fmla="*/ 2931753 h 3366880"/>
                <a:gd name="connsiteX816" fmla="*/ 3422332 w 4367402"/>
                <a:gd name="connsiteY816" fmla="*/ 2764209 h 3366880"/>
                <a:gd name="connsiteX817" fmla="*/ 3452813 w 4367402"/>
                <a:gd name="connsiteY817" fmla="*/ 2957756 h 3366880"/>
                <a:gd name="connsiteX818" fmla="*/ 3364135 w 4367402"/>
                <a:gd name="connsiteY818" fmla="*/ 2931753 h 3366880"/>
                <a:gd name="connsiteX819" fmla="*/ 3529108 w 4367402"/>
                <a:gd name="connsiteY819" fmla="*/ 2837837 h 3366880"/>
                <a:gd name="connsiteX820" fmla="*/ 3466814 w 4367402"/>
                <a:gd name="connsiteY820" fmla="*/ 2598188 h 3366880"/>
                <a:gd name="connsiteX821" fmla="*/ 3477101 w 4367402"/>
                <a:gd name="connsiteY821" fmla="*/ 2512177 h 3366880"/>
                <a:gd name="connsiteX822" fmla="*/ 3588639 w 4367402"/>
                <a:gd name="connsiteY822" fmla="*/ 2329107 h 3366880"/>
                <a:gd name="connsiteX823" fmla="*/ 3529108 w 4367402"/>
                <a:gd name="connsiteY823" fmla="*/ 2837837 h 3366880"/>
                <a:gd name="connsiteX824" fmla="*/ 3903059 w 4367402"/>
                <a:gd name="connsiteY824" fmla="*/ 2613904 h 3366880"/>
                <a:gd name="connsiteX825" fmla="*/ 3838004 w 4367402"/>
                <a:gd name="connsiteY825" fmla="*/ 2702296 h 3366880"/>
                <a:gd name="connsiteX826" fmla="*/ 3708845 w 4367402"/>
                <a:gd name="connsiteY826" fmla="*/ 2771543 h 3366880"/>
                <a:gd name="connsiteX827" fmla="*/ 3607975 w 4367402"/>
                <a:gd name="connsiteY827" fmla="*/ 2879556 h 3366880"/>
                <a:gd name="connsiteX828" fmla="*/ 3609975 w 4367402"/>
                <a:gd name="connsiteY828" fmla="*/ 2818215 h 3366880"/>
                <a:gd name="connsiteX829" fmla="*/ 3651790 w 4367402"/>
                <a:gd name="connsiteY829" fmla="*/ 2554468 h 3366880"/>
                <a:gd name="connsiteX830" fmla="*/ 3736848 w 4367402"/>
                <a:gd name="connsiteY830" fmla="*/ 2427024 h 3366880"/>
                <a:gd name="connsiteX831" fmla="*/ 3834574 w 4367402"/>
                <a:gd name="connsiteY831" fmla="*/ 2396448 h 3366880"/>
                <a:gd name="connsiteX832" fmla="*/ 3883438 w 4367402"/>
                <a:gd name="connsiteY832" fmla="*/ 2386828 h 3366880"/>
                <a:gd name="connsiteX833" fmla="*/ 3765423 w 4367402"/>
                <a:gd name="connsiteY833" fmla="*/ 2391114 h 3366880"/>
                <a:gd name="connsiteX834" fmla="*/ 3898392 w 4367402"/>
                <a:gd name="connsiteY834" fmla="*/ 2252716 h 3366880"/>
                <a:gd name="connsiteX835" fmla="*/ 3655886 w 4367402"/>
                <a:gd name="connsiteY835" fmla="*/ 2472839 h 3366880"/>
                <a:gd name="connsiteX836" fmla="*/ 3625311 w 4367402"/>
                <a:gd name="connsiteY836" fmla="*/ 2286339 h 3366880"/>
                <a:gd name="connsiteX837" fmla="*/ 3688556 w 4367402"/>
                <a:gd name="connsiteY837" fmla="*/ 2188232 h 3366880"/>
                <a:gd name="connsiteX838" fmla="*/ 3847910 w 4367402"/>
                <a:gd name="connsiteY838" fmla="*/ 2071455 h 3366880"/>
                <a:gd name="connsiteX839" fmla="*/ 3882390 w 4367402"/>
                <a:gd name="connsiteY839" fmla="*/ 2081742 h 3366880"/>
                <a:gd name="connsiteX840" fmla="*/ 3914204 w 4367402"/>
                <a:gd name="connsiteY840" fmla="*/ 2146322 h 3366880"/>
                <a:gd name="connsiteX841" fmla="*/ 3804666 w 4367402"/>
                <a:gd name="connsiteY841" fmla="*/ 2137083 h 3366880"/>
                <a:gd name="connsiteX842" fmla="*/ 3873056 w 4367402"/>
                <a:gd name="connsiteY842" fmla="*/ 2170230 h 3366880"/>
                <a:gd name="connsiteX843" fmla="*/ 3935444 w 4367402"/>
                <a:gd name="connsiteY843" fmla="*/ 2191089 h 3366880"/>
                <a:gd name="connsiteX844" fmla="*/ 3961733 w 4367402"/>
                <a:gd name="connsiteY844" fmla="*/ 2297579 h 3366880"/>
                <a:gd name="connsiteX845" fmla="*/ 3920586 w 4367402"/>
                <a:gd name="connsiteY845" fmla="*/ 2518654 h 3366880"/>
                <a:gd name="connsiteX846" fmla="*/ 3903059 w 4367402"/>
                <a:gd name="connsiteY846" fmla="*/ 2613904 h 33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</a:cxnLst>
              <a:rect l="l" t="t" r="r" b="b"/>
              <a:pathLst>
                <a:path w="4367402" h="3366880">
                  <a:moveTo>
                    <a:pt x="4263295" y="2022973"/>
                  </a:moveTo>
                  <a:cubicBezTo>
                    <a:pt x="4297871" y="2009638"/>
                    <a:pt x="4332637" y="1996684"/>
                    <a:pt x="4367308" y="1983540"/>
                  </a:cubicBezTo>
                  <a:cubicBezTo>
                    <a:pt x="4367308" y="1978396"/>
                    <a:pt x="4367308" y="1973157"/>
                    <a:pt x="4367308" y="1968014"/>
                  </a:cubicBezTo>
                  <a:cubicBezTo>
                    <a:pt x="4333304" y="1985635"/>
                    <a:pt x="4298252" y="1999637"/>
                    <a:pt x="4257199" y="2006399"/>
                  </a:cubicBezTo>
                  <a:cubicBezTo>
                    <a:pt x="4268439" y="1983349"/>
                    <a:pt x="4277868" y="1963918"/>
                    <a:pt x="4291489" y="1935915"/>
                  </a:cubicBezTo>
                  <a:cubicBezTo>
                    <a:pt x="4237101" y="1995065"/>
                    <a:pt x="4211289" y="2053929"/>
                    <a:pt x="4215861" y="2126129"/>
                  </a:cubicBezTo>
                  <a:cubicBezTo>
                    <a:pt x="4218242" y="2163181"/>
                    <a:pt x="4215670" y="2201948"/>
                    <a:pt x="4207193" y="2238048"/>
                  </a:cubicBezTo>
                  <a:cubicBezTo>
                    <a:pt x="4185095" y="2332250"/>
                    <a:pt x="4158329" y="2425309"/>
                    <a:pt x="4133660" y="2518845"/>
                  </a:cubicBezTo>
                  <a:cubicBezTo>
                    <a:pt x="4129278" y="2535323"/>
                    <a:pt x="4125278" y="2552658"/>
                    <a:pt x="4110895" y="2562660"/>
                  </a:cubicBezTo>
                  <a:cubicBezTo>
                    <a:pt x="4054221" y="2601807"/>
                    <a:pt x="3996786" y="2639907"/>
                    <a:pt x="3932111" y="2673435"/>
                  </a:cubicBezTo>
                  <a:cubicBezTo>
                    <a:pt x="3949922" y="2569898"/>
                    <a:pt x="3968496" y="2470934"/>
                    <a:pt x="3983641" y="2371493"/>
                  </a:cubicBezTo>
                  <a:cubicBezTo>
                    <a:pt x="3995928" y="2290816"/>
                    <a:pt x="4009168" y="2211187"/>
                    <a:pt x="4055840" y="2141369"/>
                  </a:cubicBezTo>
                  <a:cubicBezTo>
                    <a:pt x="4067651" y="2123748"/>
                    <a:pt x="4076510" y="2104126"/>
                    <a:pt x="4086701" y="2085457"/>
                  </a:cubicBezTo>
                  <a:cubicBezTo>
                    <a:pt x="4084892" y="2084314"/>
                    <a:pt x="4082987" y="2083266"/>
                    <a:pt x="4081177" y="2082123"/>
                  </a:cubicBezTo>
                  <a:cubicBezTo>
                    <a:pt x="4049078" y="2126224"/>
                    <a:pt x="4016978" y="2170325"/>
                    <a:pt x="3982879" y="2217188"/>
                  </a:cubicBezTo>
                  <a:cubicBezTo>
                    <a:pt x="3952208" y="2161086"/>
                    <a:pt x="3923729" y="2108889"/>
                    <a:pt x="3894963" y="2055929"/>
                  </a:cubicBezTo>
                  <a:cubicBezTo>
                    <a:pt x="3927824" y="2048214"/>
                    <a:pt x="3959447" y="2062978"/>
                    <a:pt x="3986498" y="2045547"/>
                  </a:cubicBezTo>
                  <a:cubicBezTo>
                    <a:pt x="4043363" y="2008876"/>
                    <a:pt x="4102418" y="1979063"/>
                    <a:pt x="4176903" y="1984587"/>
                  </a:cubicBezTo>
                  <a:cubicBezTo>
                    <a:pt x="4120039" y="1955060"/>
                    <a:pt x="4073176" y="1971252"/>
                    <a:pt x="4028885" y="2000399"/>
                  </a:cubicBezTo>
                  <a:cubicBezTo>
                    <a:pt x="3988022" y="2027354"/>
                    <a:pt x="3943064" y="2025831"/>
                    <a:pt x="3893153" y="2026212"/>
                  </a:cubicBezTo>
                  <a:cubicBezTo>
                    <a:pt x="3934492" y="1956774"/>
                    <a:pt x="3958019" y="1879431"/>
                    <a:pt x="4041648" y="1852952"/>
                  </a:cubicBezTo>
                  <a:cubicBezTo>
                    <a:pt x="4055840" y="1848475"/>
                    <a:pt x="4065365" y="1837712"/>
                    <a:pt x="4074605" y="1827044"/>
                  </a:cubicBezTo>
                  <a:cubicBezTo>
                    <a:pt x="4088987" y="1810470"/>
                    <a:pt x="4106418" y="1805327"/>
                    <a:pt x="4128611" y="1802945"/>
                  </a:cubicBezTo>
                  <a:cubicBezTo>
                    <a:pt x="4161473" y="1799421"/>
                    <a:pt x="4200811" y="1808375"/>
                    <a:pt x="4221766" y="1769703"/>
                  </a:cubicBezTo>
                  <a:cubicBezTo>
                    <a:pt x="4215861" y="1770846"/>
                    <a:pt x="4209955" y="1772085"/>
                    <a:pt x="4204049" y="1773228"/>
                  </a:cubicBezTo>
                  <a:cubicBezTo>
                    <a:pt x="4179475" y="1790373"/>
                    <a:pt x="4151567" y="1786277"/>
                    <a:pt x="4117181" y="1788849"/>
                  </a:cubicBezTo>
                  <a:cubicBezTo>
                    <a:pt x="4119848" y="1785896"/>
                    <a:pt x="4122039" y="1783038"/>
                    <a:pt x="4124135" y="1780181"/>
                  </a:cubicBezTo>
                  <a:cubicBezTo>
                    <a:pt x="4122515" y="1780181"/>
                    <a:pt x="4120991" y="1780276"/>
                    <a:pt x="4119277" y="1780276"/>
                  </a:cubicBezTo>
                  <a:cubicBezTo>
                    <a:pt x="4120991" y="1780371"/>
                    <a:pt x="4122515" y="1780276"/>
                    <a:pt x="4124135" y="1780181"/>
                  </a:cubicBezTo>
                  <a:cubicBezTo>
                    <a:pt x="4132136" y="1769513"/>
                    <a:pt x="4137470" y="1760845"/>
                    <a:pt x="4149186" y="1757892"/>
                  </a:cubicBezTo>
                  <a:cubicBezTo>
                    <a:pt x="4150519" y="1754749"/>
                    <a:pt x="4153948" y="1750367"/>
                    <a:pt x="4152900" y="1748558"/>
                  </a:cubicBezTo>
                  <a:cubicBezTo>
                    <a:pt x="4149566" y="1742748"/>
                    <a:pt x="4145090" y="1744653"/>
                    <a:pt x="4140613" y="1748558"/>
                  </a:cubicBezTo>
                  <a:cubicBezTo>
                    <a:pt x="4122325" y="1764560"/>
                    <a:pt x="4104037" y="1780752"/>
                    <a:pt x="4085273" y="1796278"/>
                  </a:cubicBezTo>
                  <a:cubicBezTo>
                    <a:pt x="4051649" y="1824377"/>
                    <a:pt x="4014026" y="1845617"/>
                    <a:pt x="3970020" y="1865239"/>
                  </a:cubicBezTo>
                  <a:cubicBezTo>
                    <a:pt x="3970020" y="1824377"/>
                    <a:pt x="3970020" y="1787610"/>
                    <a:pt x="3970020" y="1750844"/>
                  </a:cubicBezTo>
                  <a:cubicBezTo>
                    <a:pt x="3966305" y="1840093"/>
                    <a:pt x="3936111" y="1919150"/>
                    <a:pt x="3887438" y="1993255"/>
                  </a:cubicBezTo>
                  <a:cubicBezTo>
                    <a:pt x="3869531" y="2020496"/>
                    <a:pt x="3858292" y="2028688"/>
                    <a:pt x="3837623" y="1998399"/>
                  </a:cubicBezTo>
                  <a:cubicBezTo>
                    <a:pt x="3827717" y="1983920"/>
                    <a:pt x="3815620" y="1970776"/>
                    <a:pt x="3801047" y="1952869"/>
                  </a:cubicBezTo>
                  <a:cubicBezTo>
                    <a:pt x="3800761" y="1952964"/>
                    <a:pt x="3800570" y="1953155"/>
                    <a:pt x="3800285" y="1953345"/>
                  </a:cubicBezTo>
                  <a:cubicBezTo>
                    <a:pt x="3803428" y="1981063"/>
                    <a:pt x="3818001" y="1997541"/>
                    <a:pt x="3832479" y="2012210"/>
                  </a:cubicBezTo>
                  <a:cubicBezTo>
                    <a:pt x="3854291" y="2034308"/>
                    <a:pt x="3848862" y="2046024"/>
                    <a:pt x="3823621" y="2060025"/>
                  </a:cubicBezTo>
                  <a:cubicBezTo>
                    <a:pt x="3779996" y="2084314"/>
                    <a:pt x="3738277" y="2111746"/>
                    <a:pt x="3687890" y="2142702"/>
                  </a:cubicBezTo>
                  <a:cubicBezTo>
                    <a:pt x="3693890" y="2089077"/>
                    <a:pt x="3683794" y="2044214"/>
                    <a:pt x="3680270" y="1998684"/>
                  </a:cubicBezTo>
                  <a:cubicBezTo>
                    <a:pt x="3678936" y="1981444"/>
                    <a:pt x="3690176" y="1977062"/>
                    <a:pt x="3700653" y="1969824"/>
                  </a:cubicBezTo>
                  <a:cubicBezTo>
                    <a:pt x="3723418" y="1954012"/>
                    <a:pt x="3751707" y="1943820"/>
                    <a:pt x="3760470" y="1913245"/>
                  </a:cubicBezTo>
                  <a:cubicBezTo>
                    <a:pt x="3760470" y="1913150"/>
                    <a:pt x="3760470" y="1913150"/>
                    <a:pt x="3760375" y="1913054"/>
                  </a:cubicBezTo>
                  <a:cubicBezTo>
                    <a:pt x="3739991" y="1926199"/>
                    <a:pt x="3719417" y="1939248"/>
                    <a:pt x="3699129" y="1952583"/>
                  </a:cubicBezTo>
                  <a:cubicBezTo>
                    <a:pt x="3692462" y="1956965"/>
                    <a:pt x="3685128" y="1963061"/>
                    <a:pt x="3677984" y="1958679"/>
                  </a:cubicBezTo>
                  <a:cubicBezTo>
                    <a:pt x="3669221" y="1953345"/>
                    <a:pt x="3670268" y="1941725"/>
                    <a:pt x="3673126" y="1933914"/>
                  </a:cubicBezTo>
                  <a:cubicBezTo>
                    <a:pt x="3679222" y="1917436"/>
                    <a:pt x="3687985" y="1901815"/>
                    <a:pt x="3692938" y="1884765"/>
                  </a:cubicBezTo>
                  <a:cubicBezTo>
                    <a:pt x="3671126" y="1909435"/>
                    <a:pt x="3650266" y="1931819"/>
                    <a:pt x="3655981" y="1971729"/>
                  </a:cubicBezTo>
                  <a:cubicBezTo>
                    <a:pt x="3664839" y="2034022"/>
                    <a:pt x="3675221" y="2096601"/>
                    <a:pt x="3654647" y="2160324"/>
                  </a:cubicBezTo>
                  <a:cubicBezTo>
                    <a:pt x="3645599" y="2188232"/>
                    <a:pt x="3626072" y="2205282"/>
                    <a:pt x="3611404" y="2227284"/>
                  </a:cubicBezTo>
                  <a:cubicBezTo>
                    <a:pt x="3601212" y="2242524"/>
                    <a:pt x="3595973" y="2229951"/>
                    <a:pt x="3589115" y="2222617"/>
                  </a:cubicBezTo>
                  <a:cubicBezTo>
                    <a:pt x="3545967" y="2176611"/>
                    <a:pt x="3516821" y="2122890"/>
                    <a:pt x="3501009" y="2054882"/>
                  </a:cubicBezTo>
                  <a:cubicBezTo>
                    <a:pt x="3495866" y="2094220"/>
                    <a:pt x="3510724" y="2152989"/>
                    <a:pt x="3531203" y="2185755"/>
                  </a:cubicBezTo>
                  <a:cubicBezTo>
                    <a:pt x="3582543" y="2267766"/>
                    <a:pt x="3582543" y="2267766"/>
                    <a:pt x="3524822" y="2344061"/>
                  </a:cubicBezTo>
                  <a:cubicBezTo>
                    <a:pt x="3505391" y="2369683"/>
                    <a:pt x="3485960" y="2395210"/>
                    <a:pt x="3466433" y="2420832"/>
                  </a:cubicBezTo>
                  <a:cubicBezTo>
                    <a:pt x="3452622" y="2415879"/>
                    <a:pt x="3458718" y="2404926"/>
                    <a:pt x="3458718" y="2397687"/>
                  </a:cubicBezTo>
                  <a:cubicBezTo>
                    <a:pt x="3458718" y="2290530"/>
                    <a:pt x="3437954" y="2183755"/>
                    <a:pt x="3461671" y="2075932"/>
                  </a:cubicBezTo>
                  <a:cubicBezTo>
                    <a:pt x="3472244" y="2027926"/>
                    <a:pt x="3498437" y="1994588"/>
                    <a:pt x="3528822" y="1961441"/>
                  </a:cubicBezTo>
                  <a:cubicBezTo>
                    <a:pt x="3564541" y="1922675"/>
                    <a:pt x="3607308" y="1888575"/>
                    <a:pt x="3598640" y="1826377"/>
                  </a:cubicBezTo>
                  <a:cubicBezTo>
                    <a:pt x="3596545" y="1811518"/>
                    <a:pt x="3611785" y="1801803"/>
                    <a:pt x="3621977" y="1792278"/>
                  </a:cubicBezTo>
                  <a:cubicBezTo>
                    <a:pt x="3663506" y="1753416"/>
                    <a:pt x="3705416" y="1714744"/>
                    <a:pt x="3747802" y="1676835"/>
                  </a:cubicBezTo>
                  <a:cubicBezTo>
                    <a:pt x="3766090" y="1660547"/>
                    <a:pt x="3779234" y="1643592"/>
                    <a:pt x="3775901" y="1616922"/>
                  </a:cubicBezTo>
                  <a:cubicBezTo>
                    <a:pt x="3771900" y="1585395"/>
                    <a:pt x="3786378" y="1562820"/>
                    <a:pt x="3813620" y="1546628"/>
                  </a:cubicBezTo>
                  <a:cubicBezTo>
                    <a:pt x="3830193" y="1536722"/>
                    <a:pt x="3843719" y="1521863"/>
                    <a:pt x="3860482" y="1512528"/>
                  </a:cubicBezTo>
                  <a:cubicBezTo>
                    <a:pt x="3897249" y="1491954"/>
                    <a:pt x="3922300" y="1463474"/>
                    <a:pt x="3930491" y="1421469"/>
                  </a:cubicBezTo>
                  <a:cubicBezTo>
                    <a:pt x="3929348" y="1419088"/>
                    <a:pt x="3929729" y="1416992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63734" y="1355461"/>
                    <a:pt x="4019264" y="1367462"/>
                    <a:pt x="4071461" y="1369272"/>
                  </a:cubicBezTo>
                  <a:cubicBezTo>
                    <a:pt x="4078605" y="1368415"/>
                    <a:pt x="4085844" y="1367462"/>
                    <a:pt x="4092988" y="1366605"/>
                  </a:cubicBezTo>
                  <a:cubicBezTo>
                    <a:pt x="4121563" y="1336983"/>
                    <a:pt x="4160901" y="1361652"/>
                    <a:pt x="4189381" y="1350127"/>
                  </a:cubicBezTo>
                  <a:cubicBezTo>
                    <a:pt x="4158615" y="1307360"/>
                    <a:pt x="4124135" y="1337840"/>
                    <a:pt x="4088892" y="1344412"/>
                  </a:cubicBezTo>
                  <a:cubicBezTo>
                    <a:pt x="4065556" y="1348794"/>
                    <a:pt x="4040791" y="1345269"/>
                    <a:pt x="4010597" y="1345269"/>
                  </a:cubicBezTo>
                  <a:cubicBezTo>
                    <a:pt x="4023360" y="1334411"/>
                    <a:pt x="4032218" y="1327077"/>
                    <a:pt x="4040981" y="1319647"/>
                  </a:cubicBezTo>
                  <a:cubicBezTo>
                    <a:pt x="4038314" y="1317075"/>
                    <a:pt x="4035743" y="1314504"/>
                    <a:pt x="4033076" y="1312027"/>
                  </a:cubicBezTo>
                  <a:cubicBezTo>
                    <a:pt x="3988499" y="1353270"/>
                    <a:pt x="3912013" y="1360509"/>
                    <a:pt x="3903250" y="1440329"/>
                  </a:cubicBezTo>
                  <a:cubicBezTo>
                    <a:pt x="3902774" y="1444520"/>
                    <a:pt x="3897249" y="1448616"/>
                    <a:pt x="3893344" y="1451854"/>
                  </a:cubicBezTo>
                  <a:cubicBezTo>
                    <a:pt x="3861149" y="1479286"/>
                    <a:pt x="3826478" y="1502908"/>
                    <a:pt x="3787045" y="1523387"/>
                  </a:cubicBezTo>
                  <a:cubicBezTo>
                    <a:pt x="3790664" y="1452902"/>
                    <a:pt x="3794951" y="1385750"/>
                    <a:pt x="3797141" y="1318599"/>
                  </a:cubicBezTo>
                  <a:cubicBezTo>
                    <a:pt x="3797713" y="1300597"/>
                    <a:pt x="3807238" y="1290215"/>
                    <a:pt x="3817906" y="1278880"/>
                  </a:cubicBezTo>
                  <a:cubicBezTo>
                    <a:pt x="3839432" y="1256020"/>
                    <a:pt x="3859816" y="1232398"/>
                    <a:pt x="3869627" y="1191822"/>
                  </a:cubicBezTo>
                  <a:cubicBezTo>
                    <a:pt x="3845528" y="1223921"/>
                    <a:pt x="3830384" y="1252591"/>
                    <a:pt x="3792855" y="1267736"/>
                  </a:cubicBezTo>
                  <a:cubicBezTo>
                    <a:pt x="3792855" y="1215253"/>
                    <a:pt x="3792855" y="1167723"/>
                    <a:pt x="3792855" y="1120193"/>
                  </a:cubicBezTo>
                  <a:cubicBezTo>
                    <a:pt x="3780282" y="1162104"/>
                    <a:pt x="3787807" y="1206109"/>
                    <a:pt x="3771138" y="1247257"/>
                  </a:cubicBezTo>
                  <a:cubicBezTo>
                    <a:pt x="3742278" y="1241256"/>
                    <a:pt x="3722751" y="1222397"/>
                    <a:pt x="3699986" y="1208490"/>
                  </a:cubicBezTo>
                  <a:cubicBezTo>
                    <a:pt x="3711607" y="1231541"/>
                    <a:pt x="3725799" y="1251067"/>
                    <a:pt x="3751421" y="1261068"/>
                  </a:cubicBezTo>
                  <a:cubicBezTo>
                    <a:pt x="3763899" y="1265926"/>
                    <a:pt x="3775805" y="1271641"/>
                    <a:pt x="3773900" y="1291739"/>
                  </a:cubicBezTo>
                  <a:cubicBezTo>
                    <a:pt x="3762851" y="1405182"/>
                    <a:pt x="3753612" y="1518815"/>
                    <a:pt x="3744182" y="1632353"/>
                  </a:cubicBezTo>
                  <a:cubicBezTo>
                    <a:pt x="3743039" y="1646640"/>
                    <a:pt x="3735991" y="1656737"/>
                    <a:pt x="3725894" y="1665214"/>
                  </a:cubicBezTo>
                  <a:cubicBezTo>
                    <a:pt x="3682270" y="1701504"/>
                    <a:pt x="3638455" y="1737604"/>
                    <a:pt x="3594164" y="1774275"/>
                  </a:cubicBezTo>
                  <a:cubicBezTo>
                    <a:pt x="3583781" y="1758178"/>
                    <a:pt x="3575495" y="1743700"/>
                    <a:pt x="3565589" y="1730460"/>
                  </a:cubicBezTo>
                  <a:cubicBezTo>
                    <a:pt x="3554825" y="1715982"/>
                    <a:pt x="3541681" y="1703314"/>
                    <a:pt x="3531203" y="1688645"/>
                  </a:cubicBezTo>
                  <a:cubicBezTo>
                    <a:pt x="3513773" y="1664357"/>
                    <a:pt x="3518059" y="1570631"/>
                    <a:pt x="3540919" y="1557772"/>
                  </a:cubicBezTo>
                  <a:cubicBezTo>
                    <a:pt x="3584257" y="1533198"/>
                    <a:pt x="3604260" y="1477286"/>
                    <a:pt x="3661410" y="1472237"/>
                  </a:cubicBezTo>
                  <a:cubicBezTo>
                    <a:pt x="3633407" y="1477286"/>
                    <a:pt x="3599117" y="1460427"/>
                    <a:pt x="3583972" y="1502813"/>
                  </a:cubicBezTo>
                  <a:cubicBezTo>
                    <a:pt x="3578638" y="1517862"/>
                    <a:pt x="3557778" y="1530245"/>
                    <a:pt x="3535013" y="1533388"/>
                  </a:cubicBezTo>
                  <a:cubicBezTo>
                    <a:pt x="3535394" y="1485191"/>
                    <a:pt x="3529013" y="1438233"/>
                    <a:pt x="3541300" y="1386417"/>
                  </a:cubicBezTo>
                  <a:cubicBezTo>
                    <a:pt x="3527012" y="1404705"/>
                    <a:pt x="3519964" y="1420136"/>
                    <a:pt x="3519297" y="1437090"/>
                  </a:cubicBezTo>
                  <a:cubicBezTo>
                    <a:pt x="3518440" y="1460331"/>
                    <a:pt x="3519773" y="1483763"/>
                    <a:pt x="3520249" y="1507099"/>
                  </a:cubicBezTo>
                  <a:cubicBezTo>
                    <a:pt x="3520536" y="1521767"/>
                    <a:pt x="3515487" y="1532816"/>
                    <a:pt x="3500628" y="1520624"/>
                  </a:cubicBezTo>
                  <a:cubicBezTo>
                    <a:pt x="3469005" y="1494812"/>
                    <a:pt x="3415761" y="1498050"/>
                    <a:pt x="3399092" y="1451378"/>
                  </a:cubicBezTo>
                  <a:cubicBezTo>
                    <a:pt x="3404521" y="1474047"/>
                    <a:pt x="3404616" y="1498336"/>
                    <a:pt x="3432715" y="1508528"/>
                  </a:cubicBezTo>
                  <a:cubicBezTo>
                    <a:pt x="3509010" y="1536150"/>
                    <a:pt x="3520916" y="1554248"/>
                    <a:pt x="3500723" y="1618923"/>
                  </a:cubicBezTo>
                  <a:cubicBezTo>
                    <a:pt x="3486531" y="1664452"/>
                    <a:pt x="3491674" y="1704076"/>
                    <a:pt x="3530061" y="1738175"/>
                  </a:cubicBezTo>
                  <a:cubicBezTo>
                    <a:pt x="3553968" y="1759416"/>
                    <a:pt x="3570923" y="1786182"/>
                    <a:pt x="3545681" y="1819329"/>
                  </a:cubicBezTo>
                  <a:cubicBezTo>
                    <a:pt x="3543205" y="1822567"/>
                    <a:pt x="3543872" y="1829711"/>
                    <a:pt x="3545300" y="1834283"/>
                  </a:cubicBezTo>
                  <a:cubicBezTo>
                    <a:pt x="3559397" y="1879336"/>
                    <a:pt x="3539395" y="1910197"/>
                    <a:pt x="3506248" y="1938486"/>
                  </a:cubicBezTo>
                  <a:cubicBezTo>
                    <a:pt x="3482816" y="1958489"/>
                    <a:pt x="3463386" y="1983158"/>
                    <a:pt x="3442049" y="2005637"/>
                  </a:cubicBezTo>
                  <a:cubicBezTo>
                    <a:pt x="3408236" y="2041261"/>
                    <a:pt x="3393948" y="2083552"/>
                    <a:pt x="3393948" y="2132606"/>
                  </a:cubicBezTo>
                  <a:cubicBezTo>
                    <a:pt x="3394043" y="2213092"/>
                    <a:pt x="3393377" y="2293388"/>
                    <a:pt x="3398615" y="2373779"/>
                  </a:cubicBezTo>
                  <a:cubicBezTo>
                    <a:pt x="3400616" y="2404068"/>
                    <a:pt x="3398901" y="2434644"/>
                    <a:pt x="3398901" y="2476077"/>
                  </a:cubicBezTo>
                  <a:cubicBezTo>
                    <a:pt x="3355562" y="2403878"/>
                    <a:pt x="3310699" y="2343108"/>
                    <a:pt x="3280886" y="2275767"/>
                  </a:cubicBezTo>
                  <a:cubicBezTo>
                    <a:pt x="3250502" y="2206996"/>
                    <a:pt x="3234881" y="2131749"/>
                    <a:pt x="3212782" y="2059358"/>
                  </a:cubicBezTo>
                  <a:cubicBezTo>
                    <a:pt x="3210401" y="2075741"/>
                    <a:pt x="3212973" y="2090886"/>
                    <a:pt x="3214688" y="2106222"/>
                  </a:cubicBezTo>
                  <a:cubicBezTo>
                    <a:pt x="3230023" y="2237952"/>
                    <a:pt x="3251645" y="2367492"/>
                    <a:pt x="3335179" y="2477220"/>
                  </a:cubicBezTo>
                  <a:cubicBezTo>
                    <a:pt x="3392234" y="2552182"/>
                    <a:pt x="3405473" y="2640860"/>
                    <a:pt x="3412712" y="2731633"/>
                  </a:cubicBezTo>
                  <a:cubicBezTo>
                    <a:pt x="3402997" y="2705535"/>
                    <a:pt x="3385661" y="2679436"/>
                    <a:pt x="3360230" y="2679436"/>
                  </a:cubicBezTo>
                  <a:cubicBezTo>
                    <a:pt x="3330607" y="2679436"/>
                    <a:pt x="3311843" y="2661815"/>
                    <a:pt x="3287744" y="2654671"/>
                  </a:cubicBezTo>
                  <a:cubicBezTo>
                    <a:pt x="3250882" y="2643717"/>
                    <a:pt x="3252883" y="2624477"/>
                    <a:pt x="3271742" y="2601426"/>
                  </a:cubicBezTo>
                  <a:cubicBezTo>
                    <a:pt x="3288411" y="2581043"/>
                    <a:pt x="3288887" y="2564469"/>
                    <a:pt x="3268504" y="2548467"/>
                  </a:cubicBezTo>
                  <a:cubicBezTo>
                    <a:pt x="3248406" y="2532751"/>
                    <a:pt x="3226784" y="2522178"/>
                    <a:pt x="3200781" y="2535513"/>
                  </a:cubicBezTo>
                  <a:cubicBezTo>
                    <a:pt x="3190685" y="2540657"/>
                    <a:pt x="3187827" y="2548944"/>
                    <a:pt x="3193447" y="2557897"/>
                  </a:cubicBezTo>
                  <a:cubicBezTo>
                    <a:pt x="3198876" y="2566374"/>
                    <a:pt x="3207068" y="2571708"/>
                    <a:pt x="3213545" y="2558088"/>
                  </a:cubicBezTo>
                  <a:cubicBezTo>
                    <a:pt x="3220307" y="2543895"/>
                    <a:pt x="3230594" y="2548467"/>
                    <a:pt x="3239357" y="2553897"/>
                  </a:cubicBezTo>
                  <a:cubicBezTo>
                    <a:pt x="3248787" y="2559707"/>
                    <a:pt x="3246025" y="2569613"/>
                    <a:pt x="3243358" y="2578376"/>
                  </a:cubicBezTo>
                  <a:cubicBezTo>
                    <a:pt x="3230404" y="2620953"/>
                    <a:pt x="3165253" y="2657719"/>
                    <a:pt x="3121724" y="2647146"/>
                  </a:cubicBezTo>
                  <a:cubicBezTo>
                    <a:pt x="3071813" y="2635050"/>
                    <a:pt x="3052763" y="2642670"/>
                    <a:pt x="3027140" y="2686294"/>
                  </a:cubicBezTo>
                  <a:cubicBezTo>
                    <a:pt x="2997327" y="2737158"/>
                    <a:pt x="2991612" y="2790593"/>
                    <a:pt x="3009995" y="2846886"/>
                  </a:cubicBezTo>
                  <a:cubicBezTo>
                    <a:pt x="3012281" y="2853839"/>
                    <a:pt x="3019711" y="2866031"/>
                    <a:pt x="3007424" y="2869936"/>
                  </a:cubicBezTo>
                  <a:cubicBezTo>
                    <a:pt x="2998470" y="2872794"/>
                    <a:pt x="2984945" y="2872413"/>
                    <a:pt x="2977801" y="2867364"/>
                  </a:cubicBezTo>
                  <a:cubicBezTo>
                    <a:pt x="2967133" y="2859744"/>
                    <a:pt x="2973800" y="2845647"/>
                    <a:pt x="2975039" y="2834503"/>
                  </a:cubicBezTo>
                  <a:cubicBezTo>
                    <a:pt x="2989898" y="2700677"/>
                    <a:pt x="3004852" y="2566946"/>
                    <a:pt x="3019997" y="2433215"/>
                  </a:cubicBezTo>
                  <a:cubicBezTo>
                    <a:pt x="3042476" y="2235095"/>
                    <a:pt x="3066193" y="2037165"/>
                    <a:pt x="3086767" y="1838855"/>
                  </a:cubicBezTo>
                  <a:cubicBezTo>
                    <a:pt x="3090291" y="1805232"/>
                    <a:pt x="3102007" y="1798088"/>
                    <a:pt x="3131915" y="1801898"/>
                  </a:cubicBezTo>
                  <a:cubicBezTo>
                    <a:pt x="3144679" y="1803517"/>
                    <a:pt x="3164110" y="1812280"/>
                    <a:pt x="3167539" y="1785991"/>
                  </a:cubicBezTo>
                  <a:cubicBezTo>
                    <a:pt x="3177349" y="1710267"/>
                    <a:pt x="3188303" y="1634734"/>
                    <a:pt x="3198590" y="1559106"/>
                  </a:cubicBezTo>
                  <a:cubicBezTo>
                    <a:pt x="3209830" y="1475762"/>
                    <a:pt x="3220593" y="1392323"/>
                    <a:pt x="3232118" y="1309074"/>
                  </a:cubicBezTo>
                  <a:cubicBezTo>
                    <a:pt x="3234690" y="1290500"/>
                    <a:pt x="3240500" y="1277070"/>
                    <a:pt x="3264694" y="1288500"/>
                  </a:cubicBezTo>
                  <a:cubicBezTo>
                    <a:pt x="3308414" y="1308979"/>
                    <a:pt x="3337465" y="1284500"/>
                    <a:pt x="3364611" y="1253734"/>
                  </a:cubicBezTo>
                  <a:cubicBezTo>
                    <a:pt x="3383852" y="1231922"/>
                    <a:pt x="3383852" y="1211919"/>
                    <a:pt x="3362420" y="1193250"/>
                  </a:cubicBezTo>
                  <a:cubicBezTo>
                    <a:pt x="3341084" y="1174581"/>
                    <a:pt x="3321272" y="1177724"/>
                    <a:pt x="3303175" y="1200013"/>
                  </a:cubicBezTo>
                  <a:cubicBezTo>
                    <a:pt x="3317653" y="1208490"/>
                    <a:pt x="3340322" y="1196965"/>
                    <a:pt x="3344609" y="1216682"/>
                  </a:cubicBezTo>
                  <a:cubicBezTo>
                    <a:pt x="3347752" y="1230779"/>
                    <a:pt x="3332512" y="1241066"/>
                    <a:pt x="3322415" y="1251162"/>
                  </a:cubicBezTo>
                  <a:cubicBezTo>
                    <a:pt x="3311366" y="1262307"/>
                    <a:pt x="3300984" y="1261640"/>
                    <a:pt x="3288125" y="1252877"/>
                  </a:cubicBezTo>
                  <a:cubicBezTo>
                    <a:pt x="3269552" y="1240304"/>
                    <a:pt x="3252407" y="1227636"/>
                    <a:pt x="3244596" y="1205252"/>
                  </a:cubicBezTo>
                  <a:cubicBezTo>
                    <a:pt x="3234881" y="1177248"/>
                    <a:pt x="3223736" y="1149816"/>
                    <a:pt x="3213640" y="1122003"/>
                  </a:cubicBezTo>
                  <a:cubicBezTo>
                    <a:pt x="3171444" y="1006084"/>
                    <a:pt x="3129344" y="890165"/>
                    <a:pt x="3087529" y="775103"/>
                  </a:cubicBezTo>
                  <a:cubicBezTo>
                    <a:pt x="3078480" y="775579"/>
                    <a:pt x="3076289" y="780056"/>
                    <a:pt x="3073337" y="784437"/>
                  </a:cubicBezTo>
                  <a:cubicBezTo>
                    <a:pt x="2989136" y="908262"/>
                    <a:pt x="2904744" y="1031992"/>
                    <a:pt x="2820162" y="1155626"/>
                  </a:cubicBezTo>
                  <a:cubicBezTo>
                    <a:pt x="2809304" y="1171438"/>
                    <a:pt x="2800445" y="1191345"/>
                    <a:pt x="2779300" y="1194870"/>
                  </a:cubicBezTo>
                  <a:cubicBezTo>
                    <a:pt x="2758249" y="1198394"/>
                    <a:pt x="2735580" y="1204204"/>
                    <a:pt x="2715673" y="1190774"/>
                  </a:cubicBezTo>
                  <a:cubicBezTo>
                    <a:pt x="2707481" y="1185249"/>
                    <a:pt x="2707196" y="1175629"/>
                    <a:pt x="2711768" y="1166199"/>
                  </a:cubicBezTo>
                  <a:cubicBezTo>
                    <a:pt x="2724150" y="1140863"/>
                    <a:pt x="2747963" y="1154864"/>
                    <a:pt x="2768346" y="1150293"/>
                  </a:cubicBezTo>
                  <a:cubicBezTo>
                    <a:pt x="2753297" y="1128671"/>
                    <a:pt x="2737866" y="1117717"/>
                    <a:pt x="2712815" y="1133243"/>
                  </a:cubicBezTo>
                  <a:cubicBezTo>
                    <a:pt x="2691956" y="1146197"/>
                    <a:pt x="2666429" y="1155150"/>
                    <a:pt x="2674430" y="1187631"/>
                  </a:cubicBezTo>
                  <a:cubicBezTo>
                    <a:pt x="2680621" y="1212586"/>
                    <a:pt x="2683859" y="1240399"/>
                    <a:pt x="2720436" y="1238685"/>
                  </a:cubicBezTo>
                  <a:cubicBezTo>
                    <a:pt x="2737295" y="1237923"/>
                    <a:pt x="2754249" y="1239637"/>
                    <a:pt x="2771013" y="1238589"/>
                  </a:cubicBezTo>
                  <a:cubicBezTo>
                    <a:pt x="2787301" y="1237541"/>
                    <a:pt x="2796064" y="1241828"/>
                    <a:pt x="2793016" y="1260020"/>
                  </a:cubicBezTo>
                  <a:cubicBezTo>
                    <a:pt x="2785586" y="1303359"/>
                    <a:pt x="2778157" y="1346793"/>
                    <a:pt x="2771489" y="1390227"/>
                  </a:cubicBezTo>
                  <a:cubicBezTo>
                    <a:pt x="2769489" y="1403467"/>
                    <a:pt x="2764250" y="1411849"/>
                    <a:pt x="2750534" y="1414135"/>
                  </a:cubicBezTo>
                  <a:cubicBezTo>
                    <a:pt x="2716054" y="1419660"/>
                    <a:pt x="2681573" y="1425184"/>
                    <a:pt x="2647093" y="1431090"/>
                  </a:cubicBezTo>
                  <a:cubicBezTo>
                    <a:pt x="2625281" y="1434804"/>
                    <a:pt x="2615565" y="1428804"/>
                    <a:pt x="2612612" y="1403943"/>
                  </a:cubicBezTo>
                  <a:cubicBezTo>
                    <a:pt x="2591276" y="1222587"/>
                    <a:pt x="2566702" y="1041707"/>
                    <a:pt x="2554415" y="859399"/>
                  </a:cubicBezTo>
                  <a:cubicBezTo>
                    <a:pt x="2553176" y="841587"/>
                    <a:pt x="2556129" y="828633"/>
                    <a:pt x="2573941" y="817584"/>
                  </a:cubicBezTo>
                  <a:cubicBezTo>
                    <a:pt x="2601373" y="800534"/>
                    <a:pt x="2624899" y="777579"/>
                    <a:pt x="2644236" y="751100"/>
                  </a:cubicBezTo>
                  <a:cubicBezTo>
                    <a:pt x="2670334" y="715381"/>
                    <a:pt x="2659952" y="682805"/>
                    <a:pt x="2613470" y="653754"/>
                  </a:cubicBezTo>
                  <a:cubicBezTo>
                    <a:pt x="2572988" y="628418"/>
                    <a:pt x="2554319" y="634514"/>
                    <a:pt x="2529364" y="683758"/>
                  </a:cubicBezTo>
                  <a:cubicBezTo>
                    <a:pt x="2536317" y="680329"/>
                    <a:pt x="2540603" y="678519"/>
                    <a:pt x="2544699" y="676138"/>
                  </a:cubicBezTo>
                  <a:cubicBezTo>
                    <a:pt x="2571655" y="660517"/>
                    <a:pt x="2585847" y="682139"/>
                    <a:pt x="2600230" y="697093"/>
                  </a:cubicBezTo>
                  <a:cubicBezTo>
                    <a:pt x="2618328" y="715857"/>
                    <a:pt x="2601849" y="730145"/>
                    <a:pt x="2589562" y="743099"/>
                  </a:cubicBezTo>
                  <a:cubicBezTo>
                    <a:pt x="2545366" y="789295"/>
                    <a:pt x="2514219" y="787580"/>
                    <a:pt x="2474500" y="737765"/>
                  </a:cubicBezTo>
                  <a:cubicBezTo>
                    <a:pt x="2405158" y="650801"/>
                    <a:pt x="2343722" y="558218"/>
                    <a:pt x="2280952" y="466683"/>
                  </a:cubicBezTo>
                  <a:cubicBezTo>
                    <a:pt x="2245138" y="414486"/>
                    <a:pt x="2209514" y="362194"/>
                    <a:pt x="2175986" y="308568"/>
                  </a:cubicBezTo>
                  <a:cubicBezTo>
                    <a:pt x="2164747" y="290566"/>
                    <a:pt x="2142077" y="268182"/>
                    <a:pt x="2162651" y="246846"/>
                  </a:cubicBezTo>
                  <a:cubicBezTo>
                    <a:pt x="2182463" y="226367"/>
                    <a:pt x="2195322" y="202555"/>
                    <a:pt x="2208467" y="176552"/>
                  </a:cubicBezTo>
                  <a:cubicBezTo>
                    <a:pt x="2233136" y="214175"/>
                    <a:pt x="2240471" y="214366"/>
                    <a:pt x="2266188" y="181409"/>
                  </a:cubicBezTo>
                  <a:cubicBezTo>
                    <a:pt x="2268474" y="178457"/>
                    <a:pt x="2271236" y="175504"/>
                    <a:pt x="2274380" y="173504"/>
                  </a:cubicBezTo>
                  <a:cubicBezTo>
                    <a:pt x="2286572" y="165788"/>
                    <a:pt x="2304955" y="153406"/>
                    <a:pt x="2289429" y="142071"/>
                  </a:cubicBezTo>
                  <a:cubicBezTo>
                    <a:pt x="2270665" y="128355"/>
                    <a:pt x="2245900" y="88255"/>
                    <a:pt x="2228374" y="109686"/>
                  </a:cubicBezTo>
                  <a:cubicBezTo>
                    <a:pt x="2193131" y="152739"/>
                    <a:pt x="2180844" y="115115"/>
                    <a:pt x="2159699" y="101780"/>
                  </a:cubicBezTo>
                  <a:cubicBezTo>
                    <a:pt x="2153317" y="97780"/>
                    <a:pt x="2146173" y="93589"/>
                    <a:pt x="2138934" y="92446"/>
                  </a:cubicBezTo>
                  <a:cubicBezTo>
                    <a:pt x="2116074" y="88826"/>
                    <a:pt x="2111026" y="80540"/>
                    <a:pt x="2127885" y="62347"/>
                  </a:cubicBezTo>
                  <a:cubicBezTo>
                    <a:pt x="2144363" y="44630"/>
                    <a:pt x="2136077" y="30629"/>
                    <a:pt x="2117503" y="23199"/>
                  </a:cubicBezTo>
                  <a:cubicBezTo>
                    <a:pt x="2107692" y="19294"/>
                    <a:pt x="2098929" y="16055"/>
                    <a:pt x="2091500" y="8245"/>
                  </a:cubicBezTo>
                  <a:cubicBezTo>
                    <a:pt x="2077022" y="-6900"/>
                    <a:pt x="2065782" y="720"/>
                    <a:pt x="2058257" y="15770"/>
                  </a:cubicBezTo>
                  <a:cubicBezTo>
                    <a:pt x="2053114" y="25961"/>
                    <a:pt x="2050923" y="37201"/>
                    <a:pt x="2043779" y="47107"/>
                  </a:cubicBezTo>
                  <a:cubicBezTo>
                    <a:pt x="2029492" y="66824"/>
                    <a:pt x="2035778" y="81492"/>
                    <a:pt x="2059400" y="86636"/>
                  </a:cubicBezTo>
                  <a:cubicBezTo>
                    <a:pt x="2068163" y="88541"/>
                    <a:pt x="2083594" y="89779"/>
                    <a:pt x="2073307" y="99304"/>
                  </a:cubicBezTo>
                  <a:cubicBezTo>
                    <a:pt x="2053495" y="117592"/>
                    <a:pt x="2041970" y="139499"/>
                    <a:pt x="2030540" y="162455"/>
                  </a:cubicBezTo>
                  <a:cubicBezTo>
                    <a:pt x="2026349" y="170837"/>
                    <a:pt x="2015014" y="172170"/>
                    <a:pt x="2010442" y="167503"/>
                  </a:cubicBezTo>
                  <a:cubicBezTo>
                    <a:pt x="1975866" y="132260"/>
                    <a:pt x="1965579" y="164074"/>
                    <a:pt x="1948720" y="186743"/>
                  </a:cubicBezTo>
                  <a:cubicBezTo>
                    <a:pt x="1937671" y="201507"/>
                    <a:pt x="1928717" y="217890"/>
                    <a:pt x="1948244" y="223796"/>
                  </a:cubicBezTo>
                  <a:cubicBezTo>
                    <a:pt x="1970246" y="230463"/>
                    <a:pt x="1998250" y="270373"/>
                    <a:pt x="2013490" y="240369"/>
                  </a:cubicBezTo>
                  <a:cubicBezTo>
                    <a:pt x="2037874" y="192268"/>
                    <a:pt x="2048256" y="224081"/>
                    <a:pt x="2065782" y="239607"/>
                  </a:cubicBezTo>
                  <a:cubicBezTo>
                    <a:pt x="2070449" y="243703"/>
                    <a:pt x="2076831" y="246560"/>
                    <a:pt x="2082927" y="248275"/>
                  </a:cubicBezTo>
                  <a:cubicBezTo>
                    <a:pt x="2124456" y="259800"/>
                    <a:pt x="2128933" y="294662"/>
                    <a:pt x="2120837" y="325237"/>
                  </a:cubicBezTo>
                  <a:cubicBezTo>
                    <a:pt x="2077593" y="488591"/>
                    <a:pt x="2036826" y="652802"/>
                    <a:pt x="1981581" y="812726"/>
                  </a:cubicBezTo>
                  <a:cubicBezTo>
                    <a:pt x="1963960" y="863495"/>
                    <a:pt x="1939957" y="911215"/>
                    <a:pt x="1882616" y="929027"/>
                  </a:cubicBezTo>
                  <a:cubicBezTo>
                    <a:pt x="1851946" y="938552"/>
                    <a:pt x="1825181" y="931217"/>
                    <a:pt x="1808988" y="902928"/>
                  </a:cubicBezTo>
                  <a:cubicBezTo>
                    <a:pt x="1793081" y="875020"/>
                    <a:pt x="1812036" y="856732"/>
                    <a:pt x="1832420" y="841111"/>
                  </a:cubicBezTo>
                  <a:cubicBezTo>
                    <a:pt x="1837468" y="837206"/>
                    <a:pt x="1844516" y="836063"/>
                    <a:pt x="1841183" y="827395"/>
                  </a:cubicBezTo>
                  <a:cubicBezTo>
                    <a:pt x="1790891" y="818727"/>
                    <a:pt x="1757648" y="841587"/>
                    <a:pt x="1754029" y="887593"/>
                  </a:cubicBezTo>
                  <a:cubicBezTo>
                    <a:pt x="1749743" y="941219"/>
                    <a:pt x="1795367" y="993035"/>
                    <a:pt x="1849279" y="994940"/>
                  </a:cubicBezTo>
                  <a:cubicBezTo>
                    <a:pt x="1889189" y="996368"/>
                    <a:pt x="1925669" y="983129"/>
                    <a:pt x="1960721" y="965888"/>
                  </a:cubicBezTo>
                  <a:cubicBezTo>
                    <a:pt x="1978819" y="957030"/>
                    <a:pt x="1987201" y="956363"/>
                    <a:pt x="1989487" y="981033"/>
                  </a:cubicBezTo>
                  <a:cubicBezTo>
                    <a:pt x="1996345" y="1057138"/>
                    <a:pt x="2005298" y="1132957"/>
                    <a:pt x="2014252" y="1208871"/>
                  </a:cubicBezTo>
                  <a:cubicBezTo>
                    <a:pt x="2016919" y="1231731"/>
                    <a:pt x="2013585" y="1241066"/>
                    <a:pt x="1986439" y="1234874"/>
                  </a:cubicBezTo>
                  <a:cubicBezTo>
                    <a:pt x="1916335" y="1218968"/>
                    <a:pt x="1905286" y="1228779"/>
                    <a:pt x="1905857" y="1298216"/>
                  </a:cubicBezTo>
                  <a:cubicBezTo>
                    <a:pt x="1906238" y="1340126"/>
                    <a:pt x="1912906" y="1344221"/>
                    <a:pt x="1954816" y="1327172"/>
                  </a:cubicBezTo>
                  <a:cubicBezTo>
                    <a:pt x="1944529" y="1320981"/>
                    <a:pt x="1927574" y="1320599"/>
                    <a:pt x="1931670" y="1302788"/>
                  </a:cubicBezTo>
                  <a:cubicBezTo>
                    <a:pt x="1934909" y="1288215"/>
                    <a:pt x="1921764" y="1266783"/>
                    <a:pt x="1946720" y="1260878"/>
                  </a:cubicBezTo>
                  <a:cubicBezTo>
                    <a:pt x="1971104" y="1255163"/>
                    <a:pt x="2021015" y="1281642"/>
                    <a:pt x="2022062" y="1300787"/>
                  </a:cubicBezTo>
                  <a:cubicBezTo>
                    <a:pt x="2023967" y="1336411"/>
                    <a:pt x="2009108" y="1366891"/>
                    <a:pt x="1975866" y="1378035"/>
                  </a:cubicBezTo>
                  <a:cubicBezTo>
                    <a:pt x="1945576" y="1388227"/>
                    <a:pt x="1912239" y="1408039"/>
                    <a:pt x="1880902" y="1370415"/>
                  </a:cubicBezTo>
                  <a:cubicBezTo>
                    <a:pt x="1828800" y="1307931"/>
                    <a:pt x="1772793" y="1248781"/>
                    <a:pt x="1718120" y="1188393"/>
                  </a:cubicBezTo>
                  <a:cubicBezTo>
                    <a:pt x="1636776" y="1098667"/>
                    <a:pt x="1555242" y="1009132"/>
                    <a:pt x="1472089" y="917787"/>
                  </a:cubicBezTo>
                  <a:cubicBezTo>
                    <a:pt x="1467707" y="929693"/>
                    <a:pt x="1463802" y="937980"/>
                    <a:pt x="1461707" y="946743"/>
                  </a:cubicBezTo>
                  <a:cubicBezTo>
                    <a:pt x="1417320" y="1123241"/>
                    <a:pt x="1371505" y="1299454"/>
                    <a:pt x="1329976" y="1476619"/>
                  </a:cubicBezTo>
                  <a:cubicBezTo>
                    <a:pt x="1317212" y="1531292"/>
                    <a:pt x="1287209" y="1565297"/>
                    <a:pt x="1239393" y="1588442"/>
                  </a:cubicBezTo>
                  <a:cubicBezTo>
                    <a:pt x="1203960" y="1605587"/>
                    <a:pt x="1174147" y="1590824"/>
                    <a:pt x="1145381" y="1572155"/>
                  </a:cubicBezTo>
                  <a:cubicBezTo>
                    <a:pt x="1128617" y="1561296"/>
                    <a:pt x="1136714" y="1546342"/>
                    <a:pt x="1143191" y="1534150"/>
                  </a:cubicBezTo>
                  <a:cubicBezTo>
                    <a:pt x="1153859" y="1513957"/>
                    <a:pt x="1162145" y="1491383"/>
                    <a:pt x="1184339" y="1479858"/>
                  </a:cubicBezTo>
                  <a:cubicBezTo>
                    <a:pt x="1185482" y="1479286"/>
                    <a:pt x="1188911" y="1481953"/>
                    <a:pt x="1190530" y="1483763"/>
                  </a:cubicBezTo>
                  <a:cubicBezTo>
                    <a:pt x="1205008" y="1499574"/>
                    <a:pt x="1231106" y="1509957"/>
                    <a:pt x="1217105" y="1540627"/>
                  </a:cubicBezTo>
                  <a:cubicBezTo>
                    <a:pt x="1228820" y="1528054"/>
                    <a:pt x="1259396" y="1528435"/>
                    <a:pt x="1242251" y="1499384"/>
                  </a:cubicBezTo>
                  <a:cubicBezTo>
                    <a:pt x="1206151" y="1437948"/>
                    <a:pt x="1166146" y="1435662"/>
                    <a:pt x="1126903" y="1492812"/>
                  </a:cubicBezTo>
                  <a:cubicBezTo>
                    <a:pt x="1119664" y="1503384"/>
                    <a:pt x="1114235" y="1515386"/>
                    <a:pt x="1106805" y="1525863"/>
                  </a:cubicBezTo>
                  <a:cubicBezTo>
                    <a:pt x="1083755" y="1558153"/>
                    <a:pt x="1088327" y="1589490"/>
                    <a:pt x="1118521" y="1610826"/>
                  </a:cubicBezTo>
                  <a:cubicBezTo>
                    <a:pt x="1154906" y="1636544"/>
                    <a:pt x="1135285" y="1648545"/>
                    <a:pt x="1112425" y="1665214"/>
                  </a:cubicBezTo>
                  <a:cubicBezTo>
                    <a:pt x="1097280" y="1676263"/>
                    <a:pt x="1080421" y="1680740"/>
                    <a:pt x="1063276" y="1686169"/>
                  </a:cubicBezTo>
                  <a:cubicBezTo>
                    <a:pt x="1044226" y="1692170"/>
                    <a:pt x="1030986" y="1689408"/>
                    <a:pt x="1029081" y="1660070"/>
                  </a:cubicBezTo>
                  <a:cubicBezTo>
                    <a:pt x="992124" y="1725603"/>
                    <a:pt x="930116" y="1752654"/>
                    <a:pt x="884396" y="1797421"/>
                  </a:cubicBezTo>
                  <a:cubicBezTo>
                    <a:pt x="841343" y="1834187"/>
                    <a:pt x="799243" y="1872192"/>
                    <a:pt x="754952" y="1907435"/>
                  </a:cubicBezTo>
                  <a:cubicBezTo>
                    <a:pt x="723043" y="1932866"/>
                    <a:pt x="711613" y="1965728"/>
                    <a:pt x="705707" y="2004113"/>
                  </a:cubicBezTo>
                  <a:cubicBezTo>
                    <a:pt x="692277" y="2090696"/>
                    <a:pt x="668179" y="2174230"/>
                    <a:pt x="623221" y="2260908"/>
                  </a:cubicBezTo>
                  <a:cubicBezTo>
                    <a:pt x="605600" y="2180231"/>
                    <a:pt x="585407" y="2108508"/>
                    <a:pt x="575691" y="2035546"/>
                  </a:cubicBezTo>
                  <a:cubicBezTo>
                    <a:pt x="569309" y="1987635"/>
                    <a:pt x="602171" y="1945249"/>
                    <a:pt x="618173" y="1900672"/>
                  </a:cubicBezTo>
                  <a:cubicBezTo>
                    <a:pt x="635127" y="1853428"/>
                    <a:pt x="656654" y="1807994"/>
                    <a:pt x="675132" y="1761321"/>
                  </a:cubicBezTo>
                  <a:cubicBezTo>
                    <a:pt x="689229" y="1725698"/>
                    <a:pt x="721614" y="1710934"/>
                    <a:pt x="750761" y="1692646"/>
                  </a:cubicBezTo>
                  <a:cubicBezTo>
                    <a:pt x="789051" y="1668643"/>
                    <a:pt x="829342" y="1647307"/>
                    <a:pt x="848963" y="1601682"/>
                  </a:cubicBezTo>
                  <a:cubicBezTo>
                    <a:pt x="805053" y="1642068"/>
                    <a:pt x="757428" y="1676739"/>
                    <a:pt x="699230" y="1700457"/>
                  </a:cubicBezTo>
                  <a:cubicBezTo>
                    <a:pt x="705136" y="1609493"/>
                    <a:pt x="723805" y="1525863"/>
                    <a:pt x="782860" y="1455569"/>
                  </a:cubicBezTo>
                  <a:cubicBezTo>
                    <a:pt x="797623" y="1437948"/>
                    <a:pt x="819531" y="1433566"/>
                    <a:pt x="838391" y="1423755"/>
                  </a:cubicBezTo>
                  <a:cubicBezTo>
                    <a:pt x="852011" y="1414897"/>
                    <a:pt x="865346" y="1405562"/>
                    <a:pt x="879348" y="1397371"/>
                  </a:cubicBezTo>
                  <a:cubicBezTo>
                    <a:pt x="923258" y="1371368"/>
                    <a:pt x="935165" y="1358890"/>
                    <a:pt x="949452" y="1313741"/>
                  </a:cubicBezTo>
                  <a:cubicBezTo>
                    <a:pt x="909923" y="1369844"/>
                    <a:pt x="861346" y="1393180"/>
                    <a:pt x="809530" y="1415278"/>
                  </a:cubicBezTo>
                  <a:cubicBezTo>
                    <a:pt x="809054" y="1385846"/>
                    <a:pt x="832676" y="1366415"/>
                    <a:pt x="828580" y="1332791"/>
                  </a:cubicBezTo>
                  <a:cubicBezTo>
                    <a:pt x="767525" y="1454426"/>
                    <a:pt x="662940" y="1548819"/>
                    <a:pt x="673132" y="1695313"/>
                  </a:cubicBezTo>
                  <a:cubicBezTo>
                    <a:pt x="625126" y="1623018"/>
                    <a:pt x="597884" y="1546628"/>
                    <a:pt x="571500" y="1469952"/>
                  </a:cubicBezTo>
                  <a:cubicBezTo>
                    <a:pt x="576167" y="1556248"/>
                    <a:pt x="618077" y="1629971"/>
                    <a:pt x="648653" y="1707410"/>
                  </a:cubicBezTo>
                  <a:cubicBezTo>
                    <a:pt x="654368" y="1721792"/>
                    <a:pt x="655320" y="1732461"/>
                    <a:pt x="649224" y="1747129"/>
                  </a:cubicBezTo>
                  <a:cubicBezTo>
                    <a:pt x="620459" y="1815899"/>
                    <a:pt x="592836" y="1885241"/>
                    <a:pt x="566166" y="1954965"/>
                  </a:cubicBezTo>
                  <a:cubicBezTo>
                    <a:pt x="559308" y="1972967"/>
                    <a:pt x="548545" y="1975634"/>
                    <a:pt x="531305" y="1977158"/>
                  </a:cubicBezTo>
                  <a:cubicBezTo>
                    <a:pt x="488347" y="1981158"/>
                    <a:pt x="468249" y="1944678"/>
                    <a:pt x="434912" y="1923723"/>
                  </a:cubicBezTo>
                  <a:cubicBezTo>
                    <a:pt x="451485" y="1967919"/>
                    <a:pt x="474821" y="1997541"/>
                    <a:pt x="520827" y="2000780"/>
                  </a:cubicBezTo>
                  <a:cubicBezTo>
                    <a:pt x="536353" y="2001923"/>
                    <a:pt x="543497" y="2010686"/>
                    <a:pt x="545592" y="2025449"/>
                  </a:cubicBezTo>
                  <a:cubicBezTo>
                    <a:pt x="551879" y="2071455"/>
                    <a:pt x="558451" y="2117366"/>
                    <a:pt x="564928" y="2163276"/>
                  </a:cubicBezTo>
                  <a:cubicBezTo>
                    <a:pt x="575786" y="2229189"/>
                    <a:pt x="584930" y="2295388"/>
                    <a:pt x="598265" y="2360730"/>
                  </a:cubicBezTo>
                  <a:cubicBezTo>
                    <a:pt x="604933" y="2393496"/>
                    <a:pt x="589788" y="2392353"/>
                    <a:pt x="565023" y="2397972"/>
                  </a:cubicBezTo>
                  <a:cubicBezTo>
                    <a:pt x="473583" y="2418356"/>
                    <a:pt x="411766" y="2366349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298228" y="2286244"/>
                    <a:pt x="265843" y="2241953"/>
                    <a:pt x="245650" y="2187946"/>
                  </a:cubicBezTo>
                  <a:cubicBezTo>
                    <a:pt x="238030" y="2182136"/>
                    <a:pt x="238411" y="2173468"/>
                    <a:pt x="237458" y="2165277"/>
                  </a:cubicBezTo>
                  <a:lnTo>
                    <a:pt x="237458" y="2165277"/>
                  </a:lnTo>
                  <a:lnTo>
                    <a:pt x="237458" y="2165277"/>
                  </a:lnTo>
                  <a:cubicBezTo>
                    <a:pt x="204407" y="2121938"/>
                    <a:pt x="194786" y="2078123"/>
                    <a:pt x="234410" y="2033070"/>
                  </a:cubicBezTo>
                  <a:cubicBezTo>
                    <a:pt x="236887" y="2030307"/>
                    <a:pt x="237268" y="2025735"/>
                    <a:pt x="239459" y="2022687"/>
                  </a:cubicBezTo>
                  <a:cubicBezTo>
                    <a:pt x="284893" y="1960965"/>
                    <a:pt x="278130" y="1866954"/>
                    <a:pt x="359855" y="1827520"/>
                  </a:cubicBezTo>
                  <a:cubicBezTo>
                    <a:pt x="359950" y="1827520"/>
                    <a:pt x="358426" y="1824282"/>
                    <a:pt x="357188" y="1821615"/>
                  </a:cubicBezTo>
                  <a:cubicBezTo>
                    <a:pt x="340995" y="1827139"/>
                    <a:pt x="329851" y="1844189"/>
                    <a:pt x="310229" y="1844570"/>
                  </a:cubicBezTo>
                  <a:cubicBezTo>
                    <a:pt x="308610" y="1821995"/>
                    <a:pt x="322421" y="1801517"/>
                    <a:pt x="312896" y="1778276"/>
                  </a:cubicBezTo>
                  <a:cubicBezTo>
                    <a:pt x="273177" y="1867620"/>
                    <a:pt x="268891" y="1971157"/>
                    <a:pt x="193739" y="2047166"/>
                  </a:cubicBezTo>
                  <a:cubicBezTo>
                    <a:pt x="183737" y="1997256"/>
                    <a:pt x="174593" y="1951440"/>
                    <a:pt x="165545" y="1905720"/>
                  </a:cubicBezTo>
                  <a:cubicBezTo>
                    <a:pt x="163639" y="1906006"/>
                    <a:pt x="161735" y="1906292"/>
                    <a:pt x="159830" y="1906482"/>
                  </a:cubicBezTo>
                  <a:cubicBezTo>
                    <a:pt x="161163" y="1934295"/>
                    <a:pt x="162497" y="1962108"/>
                    <a:pt x="164021" y="1993636"/>
                  </a:cubicBezTo>
                  <a:cubicBezTo>
                    <a:pt x="126206" y="1973157"/>
                    <a:pt x="99822" y="1943344"/>
                    <a:pt x="69818" y="1917436"/>
                  </a:cubicBezTo>
                  <a:cubicBezTo>
                    <a:pt x="73247" y="1929533"/>
                    <a:pt x="76962" y="1941725"/>
                    <a:pt x="85154" y="1948392"/>
                  </a:cubicBezTo>
                  <a:cubicBezTo>
                    <a:pt x="144685" y="1996684"/>
                    <a:pt x="171069" y="2058406"/>
                    <a:pt x="187643" y="2133939"/>
                  </a:cubicBezTo>
                  <a:cubicBezTo>
                    <a:pt x="212217" y="2245858"/>
                    <a:pt x="284131" y="2328535"/>
                    <a:pt x="384334" y="2390543"/>
                  </a:cubicBezTo>
                  <a:cubicBezTo>
                    <a:pt x="449294" y="2430834"/>
                    <a:pt x="510350" y="2465219"/>
                    <a:pt x="588931" y="2449788"/>
                  </a:cubicBezTo>
                  <a:cubicBezTo>
                    <a:pt x="609791" y="2445693"/>
                    <a:pt x="622364" y="2452360"/>
                    <a:pt x="629984" y="2474077"/>
                  </a:cubicBezTo>
                  <a:cubicBezTo>
                    <a:pt x="640175" y="2503223"/>
                    <a:pt x="654939" y="2530751"/>
                    <a:pt x="667036" y="2559230"/>
                  </a:cubicBezTo>
                  <a:cubicBezTo>
                    <a:pt x="680561" y="2591235"/>
                    <a:pt x="708089" y="2626572"/>
                    <a:pt x="702373" y="2655052"/>
                  </a:cubicBezTo>
                  <a:cubicBezTo>
                    <a:pt x="696373" y="2685151"/>
                    <a:pt x="648462" y="2693533"/>
                    <a:pt x="619506" y="2712393"/>
                  </a:cubicBezTo>
                  <a:cubicBezTo>
                    <a:pt x="609791" y="2718774"/>
                    <a:pt x="598456" y="2722870"/>
                    <a:pt x="589598" y="2730109"/>
                  </a:cubicBezTo>
                  <a:cubicBezTo>
                    <a:pt x="556641" y="2756970"/>
                    <a:pt x="517874" y="2760970"/>
                    <a:pt x="479393" y="2753064"/>
                  </a:cubicBezTo>
                  <a:cubicBezTo>
                    <a:pt x="382619" y="2733062"/>
                    <a:pt x="285845" y="2738396"/>
                    <a:pt x="188976" y="2748683"/>
                  </a:cubicBezTo>
                  <a:cubicBezTo>
                    <a:pt x="166973" y="2751064"/>
                    <a:pt x="158877" y="2745349"/>
                    <a:pt x="155258" y="2725156"/>
                  </a:cubicBezTo>
                  <a:cubicBezTo>
                    <a:pt x="148685" y="2688294"/>
                    <a:pt x="134207" y="2655433"/>
                    <a:pt x="101060" y="2633145"/>
                  </a:cubicBezTo>
                  <a:cubicBezTo>
                    <a:pt x="122492" y="2666196"/>
                    <a:pt x="137541" y="2701058"/>
                    <a:pt x="138970" y="2738586"/>
                  </a:cubicBezTo>
                  <a:cubicBezTo>
                    <a:pt x="86963" y="2749826"/>
                    <a:pt x="46101" y="2720679"/>
                    <a:pt x="0" y="2713059"/>
                  </a:cubicBezTo>
                  <a:cubicBezTo>
                    <a:pt x="20860" y="2725728"/>
                    <a:pt x="41624" y="2738396"/>
                    <a:pt x="65151" y="2752683"/>
                  </a:cubicBezTo>
                  <a:cubicBezTo>
                    <a:pt x="48387" y="2761542"/>
                    <a:pt x="36481" y="2767923"/>
                    <a:pt x="33052" y="2769733"/>
                  </a:cubicBezTo>
                  <a:cubicBezTo>
                    <a:pt x="146876" y="2770686"/>
                    <a:pt x="268605" y="2764780"/>
                    <a:pt x="395478" y="2775924"/>
                  </a:cubicBezTo>
                  <a:cubicBezTo>
                    <a:pt x="311372" y="2900606"/>
                    <a:pt x="311182" y="2900892"/>
                    <a:pt x="224695" y="2922895"/>
                  </a:cubicBezTo>
                  <a:cubicBezTo>
                    <a:pt x="202121" y="2928610"/>
                    <a:pt x="179451" y="2933754"/>
                    <a:pt x="156686" y="2938326"/>
                  </a:cubicBezTo>
                  <a:cubicBezTo>
                    <a:pt x="126492" y="2944422"/>
                    <a:pt x="105061" y="2963376"/>
                    <a:pt x="84677" y="2985760"/>
                  </a:cubicBezTo>
                  <a:cubicBezTo>
                    <a:pt x="121730" y="2975664"/>
                    <a:pt x="154210" y="2946231"/>
                    <a:pt x="199358" y="2961186"/>
                  </a:cubicBezTo>
                  <a:cubicBezTo>
                    <a:pt x="168497" y="3010620"/>
                    <a:pt x="149924" y="3066818"/>
                    <a:pt x="94107" y="3095583"/>
                  </a:cubicBezTo>
                  <a:cubicBezTo>
                    <a:pt x="146114" y="3088535"/>
                    <a:pt x="187071" y="3068628"/>
                    <a:pt x="207359" y="3016335"/>
                  </a:cubicBezTo>
                  <a:cubicBezTo>
                    <a:pt x="218599" y="2987284"/>
                    <a:pt x="226695" y="2953089"/>
                    <a:pt x="266224" y="2946327"/>
                  </a:cubicBezTo>
                  <a:cubicBezTo>
                    <a:pt x="325660" y="2936135"/>
                    <a:pt x="364903" y="2900035"/>
                    <a:pt x="392430" y="2848410"/>
                  </a:cubicBezTo>
                  <a:cubicBezTo>
                    <a:pt x="399098" y="2835932"/>
                    <a:pt x="407480" y="2824216"/>
                    <a:pt x="416052" y="2812977"/>
                  </a:cubicBezTo>
                  <a:cubicBezTo>
                    <a:pt x="426530" y="2799261"/>
                    <a:pt x="505206" y="2805166"/>
                    <a:pt x="511874" y="2820120"/>
                  </a:cubicBezTo>
                  <a:cubicBezTo>
                    <a:pt x="513493" y="2823835"/>
                    <a:pt x="511016" y="2829740"/>
                    <a:pt x="509683" y="2834503"/>
                  </a:cubicBezTo>
                  <a:cubicBezTo>
                    <a:pt x="491109" y="2896606"/>
                    <a:pt x="471964" y="2956328"/>
                    <a:pt x="407575" y="2991285"/>
                  </a:cubicBezTo>
                  <a:cubicBezTo>
                    <a:pt x="379190" y="3006620"/>
                    <a:pt x="350711" y="3021860"/>
                    <a:pt x="312325" y="3035480"/>
                  </a:cubicBezTo>
                  <a:cubicBezTo>
                    <a:pt x="346615" y="3044815"/>
                    <a:pt x="369570" y="3032242"/>
                    <a:pt x="396335" y="3024813"/>
                  </a:cubicBezTo>
                  <a:cubicBezTo>
                    <a:pt x="385667" y="3062341"/>
                    <a:pt x="375190" y="3094440"/>
                    <a:pt x="350520" y="3131493"/>
                  </a:cubicBezTo>
                  <a:cubicBezTo>
                    <a:pt x="388239" y="3105489"/>
                    <a:pt x="409289" y="3081581"/>
                    <a:pt x="414052" y="3045196"/>
                  </a:cubicBezTo>
                  <a:cubicBezTo>
                    <a:pt x="417386" y="3020145"/>
                    <a:pt x="430625" y="3001000"/>
                    <a:pt x="452057" y="2985284"/>
                  </a:cubicBezTo>
                  <a:cubicBezTo>
                    <a:pt x="496633" y="2952613"/>
                    <a:pt x="530733" y="2911941"/>
                    <a:pt x="541496" y="2854791"/>
                  </a:cubicBezTo>
                  <a:cubicBezTo>
                    <a:pt x="544830" y="2836884"/>
                    <a:pt x="547973" y="2816882"/>
                    <a:pt x="569214" y="2806785"/>
                  </a:cubicBezTo>
                  <a:cubicBezTo>
                    <a:pt x="614744" y="2785164"/>
                    <a:pt x="659606" y="2761922"/>
                    <a:pt x="704469" y="2738967"/>
                  </a:cubicBezTo>
                  <a:cubicBezTo>
                    <a:pt x="721138" y="2730490"/>
                    <a:pt x="730377" y="2730204"/>
                    <a:pt x="738378" y="2751826"/>
                  </a:cubicBezTo>
                  <a:cubicBezTo>
                    <a:pt x="775811" y="2852124"/>
                    <a:pt x="815054" y="2951851"/>
                    <a:pt x="854964" y="3051197"/>
                  </a:cubicBezTo>
                  <a:cubicBezTo>
                    <a:pt x="861822" y="3068151"/>
                    <a:pt x="858965" y="3074533"/>
                    <a:pt x="843820" y="3084439"/>
                  </a:cubicBezTo>
                  <a:cubicBezTo>
                    <a:pt x="789432" y="3120063"/>
                    <a:pt x="741712" y="3162449"/>
                    <a:pt x="703517" y="3216551"/>
                  </a:cubicBezTo>
                  <a:cubicBezTo>
                    <a:pt x="676085" y="3255413"/>
                    <a:pt x="640175" y="3287798"/>
                    <a:pt x="601313" y="3316373"/>
                  </a:cubicBezTo>
                  <a:cubicBezTo>
                    <a:pt x="583883" y="3329231"/>
                    <a:pt x="563690" y="3339900"/>
                    <a:pt x="553212" y="3360664"/>
                  </a:cubicBezTo>
                  <a:cubicBezTo>
                    <a:pt x="567309" y="3370761"/>
                    <a:pt x="583406" y="3365522"/>
                    <a:pt x="598456" y="3365522"/>
                  </a:cubicBezTo>
                  <a:cubicBezTo>
                    <a:pt x="1732312" y="3365808"/>
                    <a:pt x="2866168" y="3365808"/>
                    <a:pt x="4000119" y="3365808"/>
                  </a:cubicBezTo>
                  <a:cubicBezTo>
                    <a:pt x="4004310" y="3364664"/>
                    <a:pt x="4007644" y="3363140"/>
                    <a:pt x="4010216" y="3361331"/>
                  </a:cubicBezTo>
                  <a:cubicBezTo>
                    <a:pt x="4009644" y="3360855"/>
                    <a:pt x="4008978" y="3360473"/>
                    <a:pt x="4008406" y="3359902"/>
                  </a:cubicBezTo>
                  <a:cubicBezTo>
                    <a:pt x="4018883" y="3311801"/>
                    <a:pt x="3994309" y="3274939"/>
                    <a:pt x="3969068" y="3238363"/>
                  </a:cubicBezTo>
                  <a:lnTo>
                    <a:pt x="3969068" y="3238363"/>
                  </a:lnTo>
                  <a:cubicBezTo>
                    <a:pt x="3860768" y="3131016"/>
                    <a:pt x="3726371" y="3066151"/>
                    <a:pt x="3581210" y="3004334"/>
                  </a:cubicBezTo>
                  <a:cubicBezTo>
                    <a:pt x="3627787" y="2977188"/>
                    <a:pt x="3669506" y="2953375"/>
                    <a:pt x="3698843" y="2913846"/>
                  </a:cubicBezTo>
                  <a:cubicBezTo>
                    <a:pt x="3717227" y="2888986"/>
                    <a:pt x="3741325" y="2868222"/>
                    <a:pt x="3758756" y="2842885"/>
                  </a:cubicBezTo>
                  <a:cubicBezTo>
                    <a:pt x="3783711" y="2806785"/>
                    <a:pt x="3819239" y="2792879"/>
                    <a:pt x="3859435" y="2785354"/>
                  </a:cubicBezTo>
                  <a:cubicBezTo>
                    <a:pt x="4025170" y="2708964"/>
                    <a:pt x="4174712" y="2607237"/>
                    <a:pt x="4316540" y="2493603"/>
                  </a:cubicBezTo>
                  <a:cubicBezTo>
                    <a:pt x="4331970" y="2481221"/>
                    <a:pt x="4349496" y="2473887"/>
                    <a:pt x="4367403" y="2466743"/>
                  </a:cubicBezTo>
                  <a:cubicBezTo>
                    <a:pt x="4367403" y="2453789"/>
                    <a:pt x="4367403" y="2440835"/>
                    <a:pt x="4367403" y="2427786"/>
                  </a:cubicBezTo>
                  <a:cubicBezTo>
                    <a:pt x="4336256" y="2427119"/>
                    <a:pt x="4316445" y="2450550"/>
                    <a:pt x="4292251" y="2464076"/>
                  </a:cubicBezTo>
                  <a:cubicBezTo>
                    <a:pt x="4255389" y="2484650"/>
                    <a:pt x="4220337" y="2508367"/>
                    <a:pt x="4181285" y="2532751"/>
                  </a:cubicBezTo>
                  <a:cubicBezTo>
                    <a:pt x="4177761" y="2488650"/>
                    <a:pt x="4193953" y="2452455"/>
                    <a:pt x="4199287" y="2414736"/>
                  </a:cubicBezTo>
                  <a:cubicBezTo>
                    <a:pt x="4206526" y="2363682"/>
                    <a:pt x="4217956" y="2313295"/>
                    <a:pt x="4227957" y="2262717"/>
                  </a:cubicBezTo>
                  <a:cubicBezTo>
                    <a:pt x="4229672" y="2253954"/>
                    <a:pt x="4231005" y="2243763"/>
                    <a:pt x="4236244" y="2237095"/>
                  </a:cubicBezTo>
                  <a:cubicBezTo>
                    <a:pt x="4276630" y="2186136"/>
                    <a:pt x="4313587" y="2131844"/>
                    <a:pt x="4367403" y="2093077"/>
                  </a:cubicBezTo>
                  <a:cubicBezTo>
                    <a:pt x="4367403" y="2085266"/>
                    <a:pt x="4367403" y="2077551"/>
                    <a:pt x="4367403" y="2069741"/>
                  </a:cubicBezTo>
                  <a:cubicBezTo>
                    <a:pt x="4343876" y="2069360"/>
                    <a:pt x="4336733" y="2090982"/>
                    <a:pt x="4323874" y="2103745"/>
                  </a:cubicBezTo>
                  <a:cubicBezTo>
                    <a:pt x="4295775" y="2131653"/>
                    <a:pt x="4270248" y="2162133"/>
                    <a:pt x="4242912" y="2192328"/>
                  </a:cubicBezTo>
                  <a:cubicBezTo>
                    <a:pt x="4242912" y="2140988"/>
                    <a:pt x="4242912" y="2092029"/>
                    <a:pt x="4242912" y="2042975"/>
                  </a:cubicBezTo>
                  <a:cubicBezTo>
                    <a:pt x="4242721" y="2028879"/>
                    <a:pt x="4253961" y="2026497"/>
                    <a:pt x="4263295" y="2022973"/>
                  </a:cubicBezTo>
                  <a:close/>
                  <a:moveTo>
                    <a:pt x="2061782" y="152739"/>
                  </a:moveTo>
                  <a:cubicBezTo>
                    <a:pt x="2061305" y="142357"/>
                    <a:pt x="2068449" y="135880"/>
                    <a:pt x="2076450" y="132165"/>
                  </a:cubicBezTo>
                  <a:cubicBezTo>
                    <a:pt x="2086261" y="127498"/>
                    <a:pt x="2084356" y="138547"/>
                    <a:pt x="2087499" y="142262"/>
                  </a:cubicBezTo>
                  <a:cubicBezTo>
                    <a:pt x="2091881" y="156930"/>
                    <a:pt x="2079593" y="155787"/>
                    <a:pt x="2072259" y="158835"/>
                  </a:cubicBezTo>
                  <a:cubicBezTo>
                    <a:pt x="2066544" y="161312"/>
                    <a:pt x="2061972" y="159502"/>
                    <a:pt x="2061782" y="152739"/>
                  </a:cubicBezTo>
                  <a:close/>
                  <a:moveTo>
                    <a:pt x="2073116" y="206555"/>
                  </a:moveTo>
                  <a:cubicBezTo>
                    <a:pt x="2071973" y="200269"/>
                    <a:pt x="2079879" y="200364"/>
                    <a:pt x="2084546" y="200078"/>
                  </a:cubicBezTo>
                  <a:cubicBezTo>
                    <a:pt x="2106263" y="198650"/>
                    <a:pt x="2103501" y="214271"/>
                    <a:pt x="2106930" y="231225"/>
                  </a:cubicBezTo>
                  <a:cubicBezTo>
                    <a:pt x="2090071" y="225320"/>
                    <a:pt x="2076069" y="222557"/>
                    <a:pt x="2073116" y="206555"/>
                  </a:cubicBezTo>
                  <a:close/>
                  <a:moveTo>
                    <a:pt x="1684211" y="1529387"/>
                  </a:moveTo>
                  <a:cubicBezTo>
                    <a:pt x="1729454" y="1530245"/>
                    <a:pt x="1755076" y="1549676"/>
                    <a:pt x="1768412" y="1594062"/>
                  </a:cubicBezTo>
                  <a:cubicBezTo>
                    <a:pt x="1777270" y="1623590"/>
                    <a:pt x="1785652" y="1653308"/>
                    <a:pt x="1794129" y="1683026"/>
                  </a:cubicBezTo>
                  <a:cubicBezTo>
                    <a:pt x="1798225" y="1697599"/>
                    <a:pt x="1799558" y="1706933"/>
                    <a:pt x="1778794" y="1713411"/>
                  </a:cubicBezTo>
                  <a:cubicBezTo>
                    <a:pt x="1697641" y="1738747"/>
                    <a:pt x="1697546" y="1740081"/>
                    <a:pt x="1676876" y="1660642"/>
                  </a:cubicBezTo>
                  <a:cubicBezTo>
                    <a:pt x="1668494" y="1628352"/>
                    <a:pt x="1662017" y="1595586"/>
                    <a:pt x="1655731" y="1562820"/>
                  </a:cubicBezTo>
                  <a:cubicBezTo>
                    <a:pt x="1649540" y="1531292"/>
                    <a:pt x="1652111" y="1528816"/>
                    <a:pt x="1684211" y="1529387"/>
                  </a:cubicBezTo>
                  <a:close/>
                  <a:moveTo>
                    <a:pt x="1551622" y="1608445"/>
                  </a:moveTo>
                  <a:cubicBezTo>
                    <a:pt x="1564576" y="1574536"/>
                    <a:pt x="1591437" y="1556248"/>
                    <a:pt x="1626108" y="1539865"/>
                  </a:cubicBezTo>
                  <a:cubicBezTo>
                    <a:pt x="1641253" y="1602158"/>
                    <a:pt x="1656017" y="1662928"/>
                    <a:pt x="1670780" y="1723698"/>
                  </a:cubicBezTo>
                  <a:cubicBezTo>
                    <a:pt x="1674019" y="1737128"/>
                    <a:pt x="1667161" y="1740081"/>
                    <a:pt x="1655064" y="1743414"/>
                  </a:cubicBezTo>
                  <a:cubicBezTo>
                    <a:pt x="1563148" y="1768274"/>
                    <a:pt x="1581150" y="1773990"/>
                    <a:pt x="1562481" y="1687121"/>
                  </a:cubicBezTo>
                  <a:cubicBezTo>
                    <a:pt x="1556861" y="1661404"/>
                    <a:pt x="1540764" y="1636925"/>
                    <a:pt x="1551622" y="1608445"/>
                  </a:cubicBezTo>
                  <a:close/>
                  <a:moveTo>
                    <a:pt x="1452944" y="2844980"/>
                  </a:moveTo>
                  <a:cubicBezTo>
                    <a:pt x="1383697" y="2872031"/>
                    <a:pt x="1311212" y="2886795"/>
                    <a:pt x="1237297" y="2860983"/>
                  </a:cubicBezTo>
                  <a:cubicBezTo>
                    <a:pt x="1194911" y="2846219"/>
                    <a:pt x="1174814" y="2816310"/>
                    <a:pt x="1173290" y="2767256"/>
                  </a:cubicBezTo>
                  <a:cubicBezTo>
                    <a:pt x="1191768" y="2777067"/>
                    <a:pt x="1201103" y="2797070"/>
                    <a:pt x="1221200" y="2801737"/>
                  </a:cubicBezTo>
                  <a:cubicBezTo>
                    <a:pt x="1244156" y="2807071"/>
                    <a:pt x="1239488" y="2834598"/>
                    <a:pt x="1257872" y="2847457"/>
                  </a:cubicBezTo>
                  <a:cubicBezTo>
                    <a:pt x="1269301" y="2798213"/>
                    <a:pt x="1309116" y="2811357"/>
                    <a:pt x="1341977" y="2809929"/>
                  </a:cubicBezTo>
                  <a:cubicBezTo>
                    <a:pt x="1373315" y="2808500"/>
                    <a:pt x="1409795" y="2793260"/>
                    <a:pt x="1429322" y="2839837"/>
                  </a:cubicBezTo>
                  <a:cubicBezTo>
                    <a:pt x="1432274" y="2791260"/>
                    <a:pt x="1477899" y="2782401"/>
                    <a:pt x="1500378" y="2746397"/>
                  </a:cubicBezTo>
                  <a:cubicBezTo>
                    <a:pt x="1506760" y="2795260"/>
                    <a:pt x="1490758" y="2830217"/>
                    <a:pt x="1452944" y="2844980"/>
                  </a:cubicBezTo>
                  <a:close/>
                  <a:moveTo>
                    <a:pt x="1223963" y="2645908"/>
                  </a:moveTo>
                  <a:cubicBezTo>
                    <a:pt x="1234726" y="2674959"/>
                    <a:pt x="1248061" y="2701058"/>
                    <a:pt x="1292733" y="2701820"/>
                  </a:cubicBezTo>
                  <a:cubicBezTo>
                    <a:pt x="1259491" y="2727537"/>
                    <a:pt x="1234059" y="2731823"/>
                    <a:pt x="1212818" y="2707344"/>
                  </a:cubicBezTo>
                  <a:cubicBezTo>
                    <a:pt x="1195197" y="2687056"/>
                    <a:pt x="1199388" y="2664863"/>
                    <a:pt x="1223963" y="2645908"/>
                  </a:cubicBezTo>
                  <a:close/>
                  <a:moveTo>
                    <a:pt x="1304639" y="2774686"/>
                  </a:moveTo>
                  <a:cubicBezTo>
                    <a:pt x="1310259" y="2750112"/>
                    <a:pt x="1323594" y="2729633"/>
                    <a:pt x="1337310" y="2706297"/>
                  </a:cubicBezTo>
                  <a:cubicBezTo>
                    <a:pt x="1348835" y="2730680"/>
                    <a:pt x="1358456" y="2751159"/>
                    <a:pt x="1369505" y="2774686"/>
                  </a:cubicBezTo>
                  <a:cubicBezTo>
                    <a:pt x="1346549" y="2774686"/>
                    <a:pt x="1326833" y="2774686"/>
                    <a:pt x="1304639" y="2774686"/>
                  </a:cubicBezTo>
                  <a:close/>
                  <a:moveTo>
                    <a:pt x="1379506" y="2701725"/>
                  </a:moveTo>
                  <a:cubicBezTo>
                    <a:pt x="1414463" y="2689152"/>
                    <a:pt x="1430274" y="2667244"/>
                    <a:pt x="1438656" y="2634288"/>
                  </a:cubicBezTo>
                  <a:cubicBezTo>
                    <a:pt x="1460373" y="2652290"/>
                    <a:pt x="1469231" y="2670768"/>
                    <a:pt x="1456468" y="2691914"/>
                  </a:cubicBezTo>
                  <a:cubicBezTo>
                    <a:pt x="1439037" y="2720679"/>
                    <a:pt x="1412558" y="2717060"/>
                    <a:pt x="1379506" y="2701725"/>
                  </a:cubicBezTo>
                  <a:close/>
                  <a:moveTo>
                    <a:pt x="1652969" y="2861745"/>
                  </a:moveTo>
                  <a:cubicBezTo>
                    <a:pt x="1627061" y="2860125"/>
                    <a:pt x="1600962" y="2859839"/>
                    <a:pt x="1575340" y="2856411"/>
                  </a:cubicBezTo>
                  <a:cubicBezTo>
                    <a:pt x="1551908" y="2853267"/>
                    <a:pt x="1565148" y="2838122"/>
                    <a:pt x="1568768" y="2827359"/>
                  </a:cubicBezTo>
                  <a:cubicBezTo>
                    <a:pt x="1590770" y="2761732"/>
                    <a:pt x="1588961" y="2697629"/>
                    <a:pt x="1555909" y="2635907"/>
                  </a:cubicBezTo>
                  <a:cubicBezTo>
                    <a:pt x="1534668" y="2596188"/>
                    <a:pt x="1501140" y="2579900"/>
                    <a:pt x="1461040" y="2588377"/>
                  </a:cubicBezTo>
                  <a:cubicBezTo>
                    <a:pt x="1453610" y="2595235"/>
                    <a:pt x="1447419" y="2604570"/>
                    <a:pt x="1436180" y="2591806"/>
                  </a:cubicBezTo>
                  <a:cubicBezTo>
                    <a:pt x="1425512" y="2579805"/>
                    <a:pt x="1409700" y="2576756"/>
                    <a:pt x="1394555" y="2574375"/>
                  </a:cubicBezTo>
                  <a:cubicBezTo>
                    <a:pt x="1353788" y="2567994"/>
                    <a:pt x="1342072" y="2552849"/>
                    <a:pt x="1362551" y="2518178"/>
                  </a:cubicBezTo>
                  <a:cubicBezTo>
                    <a:pt x="1379411" y="2489508"/>
                    <a:pt x="1372267" y="2473982"/>
                    <a:pt x="1349312" y="2458742"/>
                  </a:cubicBezTo>
                  <a:cubicBezTo>
                    <a:pt x="1322356" y="2440835"/>
                    <a:pt x="1294447" y="2437596"/>
                    <a:pt x="1266825" y="2457694"/>
                  </a:cubicBezTo>
                  <a:cubicBezTo>
                    <a:pt x="1256919" y="2464838"/>
                    <a:pt x="1253585" y="2475982"/>
                    <a:pt x="1262253" y="2484078"/>
                  </a:cubicBezTo>
                  <a:cubicBezTo>
                    <a:pt x="1270635" y="2491889"/>
                    <a:pt x="1280636" y="2495508"/>
                    <a:pt x="1285494" y="2476268"/>
                  </a:cubicBezTo>
                  <a:cubicBezTo>
                    <a:pt x="1288447" y="2464743"/>
                    <a:pt x="1302830" y="2462552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4926" y="2473791"/>
                    <a:pt x="1314926" y="2473791"/>
                  </a:cubicBezTo>
                  <a:cubicBezTo>
                    <a:pt x="1334643" y="2521512"/>
                    <a:pt x="1306925" y="2573613"/>
                    <a:pt x="1259967" y="2583996"/>
                  </a:cubicBezTo>
                  <a:cubicBezTo>
                    <a:pt x="1228916" y="2590854"/>
                    <a:pt x="1200436" y="2603141"/>
                    <a:pt x="1166622" y="2604093"/>
                  </a:cubicBezTo>
                  <a:cubicBezTo>
                    <a:pt x="1127474" y="2605141"/>
                    <a:pt x="1091089" y="2669054"/>
                    <a:pt x="1089184" y="2719822"/>
                  </a:cubicBezTo>
                  <a:cubicBezTo>
                    <a:pt x="1086326" y="2798880"/>
                    <a:pt x="1107281" y="2868793"/>
                    <a:pt x="1167765" y="2925657"/>
                  </a:cubicBezTo>
                  <a:cubicBezTo>
                    <a:pt x="1113282" y="2947851"/>
                    <a:pt x="1061942" y="2968901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992029" y="2995952"/>
                    <a:pt x="972312" y="3033480"/>
                    <a:pt x="955739" y="2987855"/>
                  </a:cubicBezTo>
                  <a:cubicBezTo>
                    <a:pt x="919163" y="2930991"/>
                    <a:pt x="890207" y="2870031"/>
                    <a:pt x="861822" y="2808881"/>
                  </a:cubicBezTo>
                  <a:cubicBezTo>
                    <a:pt x="856202" y="2796879"/>
                    <a:pt x="848011" y="2783163"/>
                    <a:pt x="860393" y="2769733"/>
                  </a:cubicBezTo>
                  <a:cubicBezTo>
                    <a:pt x="860393" y="2769733"/>
                    <a:pt x="860393" y="2769733"/>
                    <a:pt x="860393" y="2769733"/>
                  </a:cubicBezTo>
                  <a:cubicBezTo>
                    <a:pt x="870680" y="2706773"/>
                    <a:pt x="905256" y="2653528"/>
                    <a:pt x="930116" y="2596473"/>
                  </a:cubicBezTo>
                  <a:cubicBezTo>
                    <a:pt x="940784" y="2571899"/>
                    <a:pt x="956120" y="2549325"/>
                    <a:pt x="966026" y="2524560"/>
                  </a:cubicBezTo>
                  <a:cubicBezTo>
                    <a:pt x="980313" y="2489031"/>
                    <a:pt x="1003554" y="2463885"/>
                    <a:pt x="1038892" y="2449693"/>
                  </a:cubicBezTo>
                  <a:cubicBezTo>
                    <a:pt x="1038796" y="2446645"/>
                    <a:pt x="1039940" y="2445978"/>
                    <a:pt x="1041559" y="2446455"/>
                  </a:cubicBezTo>
                  <a:cubicBezTo>
                    <a:pt x="1045083" y="2443121"/>
                    <a:pt x="1049846" y="2442168"/>
                    <a:pt x="1054799" y="2441787"/>
                  </a:cubicBezTo>
                  <a:cubicBezTo>
                    <a:pt x="1087565" y="2399306"/>
                    <a:pt x="1129284" y="2416356"/>
                    <a:pt x="1171099" y="2426833"/>
                  </a:cubicBezTo>
                  <a:cubicBezTo>
                    <a:pt x="1163574" y="2408736"/>
                    <a:pt x="1143762" y="2408736"/>
                    <a:pt x="1133856" y="2391114"/>
                  </a:cubicBezTo>
                  <a:cubicBezTo>
                    <a:pt x="1159859" y="2369588"/>
                    <a:pt x="1186625" y="2347395"/>
                    <a:pt x="1220343" y="2319486"/>
                  </a:cubicBezTo>
                  <a:cubicBezTo>
                    <a:pt x="1144715" y="2345394"/>
                    <a:pt x="1083374" y="2382447"/>
                    <a:pt x="1016032" y="2405402"/>
                  </a:cubicBezTo>
                  <a:cubicBezTo>
                    <a:pt x="961263" y="2424071"/>
                    <a:pt x="949262" y="2416737"/>
                    <a:pt x="954119" y="2357396"/>
                  </a:cubicBezTo>
                  <a:cubicBezTo>
                    <a:pt x="954500" y="2352252"/>
                    <a:pt x="955643" y="2347204"/>
                    <a:pt x="956501" y="2342061"/>
                  </a:cubicBezTo>
                  <a:cubicBezTo>
                    <a:pt x="955358" y="2333107"/>
                    <a:pt x="954786" y="2324344"/>
                    <a:pt x="962501" y="2317581"/>
                  </a:cubicBezTo>
                  <a:cubicBezTo>
                    <a:pt x="959263" y="2298531"/>
                    <a:pt x="976598" y="2281482"/>
                    <a:pt x="966978" y="2258907"/>
                  </a:cubicBezTo>
                  <a:cubicBezTo>
                    <a:pt x="957548" y="2280624"/>
                    <a:pt x="949071" y="2300151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31545" y="2362254"/>
                    <a:pt x="924116" y="2403783"/>
                    <a:pt x="937641" y="2448550"/>
                  </a:cubicBezTo>
                  <a:cubicBezTo>
                    <a:pt x="943642" y="2468553"/>
                    <a:pt x="921639" y="2490460"/>
                    <a:pt x="911638" y="2511225"/>
                  </a:cubicBezTo>
                  <a:cubicBezTo>
                    <a:pt x="882777" y="2571232"/>
                    <a:pt x="854107" y="2631430"/>
                    <a:pt x="823341" y="2695819"/>
                  </a:cubicBezTo>
                  <a:cubicBezTo>
                    <a:pt x="791718" y="2659243"/>
                    <a:pt x="774192" y="2619619"/>
                    <a:pt x="754094" y="2581995"/>
                  </a:cubicBezTo>
                  <a:cubicBezTo>
                    <a:pt x="727424" y="2531989"/>
                    <a:pt x="705326" y="2479602"/>
                    <a:pt x="677990" y="2429976"/>
                  </a:cubicBezTo>
                  <a:cubicBezTo>
                    <a:pt x="638461" y="2358158"/>
                    <a:pt x="653129" y="2288530"/>
                    <a:pt x="680466" y="2218236"/>
                  </a:cubicBezTo>
                  <a:cubicBezTo>
                    <a:pt x="687991" y="2198995"/>
                    <a:pt x="697611" y="2180326"/>
                    <a:pt x="702088" y="2160419"/>
                  </a:cubicBezTo>
                  <a:cubicBezTo>
                    <a:pt x="710375" y="2123652"/>
                    <a:pt x="735330" y="2108127"/>
                    <a:pt x="768668" y="2100411"/>
                  </a:cubicBezTo>
                  <a:cubicBezTo>
                    <a:pt x="794290" y="2077742"/>
                    <a:pt x="826484" y="2066883"/>
                    <a:pt x="857631" y="2056406"/>
                  </a:cubicBezTo>
                  <a:cubicBezTo>
                    <a:pt x="893159" y="2044499"/>
                    <a:pt x="926402" y="2028307"/>
                    <a:pt x="960501" y="2013638"/>
                  </a:cubicBezTo>
                  <a:cubicBezTo>
                    <a:pt x="960501" y="2013638"/>
                    <a:pt x="960501" y="2013638"/>
                    <a:pt x="960501" y="2013638"/>
                  </a:cubicBezTo>
                  <a:cubicBezTo>
                    <a:pt x="973455" y="1999161"/>
                    <a:pt x="996220" y="2018782"/>
                    <a:pt x="1007936" y="1999923"/>
                  </a:cubicBezTo>
                  <a:cubicBezTo>
                    <a:pt x="953643" y="1999541"/>
                    <a:pt x="996029" y="1977158"/>
                    <a:pt x="997839" y="1958774"/>
                  </a:cubicBezTo>
                  <a:cubicBezTo>
                    <a:pt x="925544" y="2043737"/>
                    <a:pt x="813340" y="2037832"/>
                    <a:pt x="723329" y="2086695"/>
                  </a:cubicBezTo>
                  <a:cubicBezTo>
                    <a:pt x="728853" y="2053453"/>
                    <a:pt x="733901" y="2021925"/>
                    <a:pt x="739331" y="1990398"/>
                  </a:cubicBezTo>
                  <a:cubicBezTo>
                    <a:pt x="743331" y="1966871"/>
                    <a:pt x="754475" y="1947345"/>
                    <a:pt x="771144" y="1929819"/>
                  </a:cubicBezTo>
                  <a:cubicBezTo>
                    <a:pt x="845058" y="1852095"/>
                    <a:pt x="931069" y="1787706"/>
                    <a:pt x="1009936" y="1715411"/>
                  </a:cubicBezTo>
                  <a:cubicBezTo>
                    <a:pt x="1017746" y="1708267"/>
                    <a:pt x="1030891" y="1705600"/>
                    <a:pt x="1042035" y="1703409"/>
                  </a:cubicBezTo>
                  <a:cubicBezTo>
                    <a:pt x="1080421" y="1695980"/>
                    <a:pt x="1118235" y="1688265"/>
                    <a:pt x="1142429" y="1652736"/>
                  </a:cubicBezTo>
                  <a:cubicBezTo>
                    <a:pt x="1146905" y="1646259"/>
                    <a:pt x="1153763" y="1641402"/>
                    <a:pt x="1162145" y="1647498"/>
                  </a:cubicBezTo>
                  <a:cubicBezTo>
                    <a:pt x="1211675" y="1683312"/>
                    <a:pt x="1258634" y="1652927"/>
                    <a:pt x="1306354" y="1642163"/>
                  </a:cubicBezTo>
                  <a:cubicBezTo>
                    <a:pt x="1335024" y="1635687"/>
                    <a:pt x="1361027" y="1619208"/>
                    <a:pt x="1391412" y="1618637"/>
                  </a:cubicBezTo>
                  <a:cubicBezTo>
                    <a:pt x="1419511" y="1627114"/>
                    <a:pt x="1408747" y="1656832"/>
                    <a:pt x="1421225" y="1674929"/>
                  </a:cubicBezTo>
                  <a:cubicBezTo>
                    <a:pt x="1433894" y="1693408"/>
                    <a:pt x="1434751" y="1719887"/>
                    <a:pt x="1441609" y="1742652"/>
                  </a:cubicBezTo>
                  <a:cubicBezTo>
                    <a:pt x="1454658" y="1785800"/>
                    <a:pt x="1448467" y="1796278"/>
                    <a:pt x="1402747" y="1803517"/>
                  </a:cubicBezTo>
                  <a:cubicBezTo>
                    <a:pt x="1391507" y="1805327"/>
                    <a:pt x="1379792" y="1804470"/>
                    <a:pt x="1368266" y="1804850"/>
                  </a:cubicBezTo>
                  <a:cubicBezTo>
                    <a:pt x="1360837" y="1807232"/>
                    <a:pt x="1352836" y="1808946"/>
                    <a:pt x="1352931" y="1819233"/>
                  </a:cubicBezTo>
                  <a:cubicBezTo>
                    <a:pt x="1352931" y="1819233"/>
                    <a:pt x="1352931" y="1819233"/>
                    <a:pt x="1352931" y="1819233"/>
                  </a:cubicBezTo>
                  <a:cubicBezTo>
                    <a:pt x="1385126" y="1950774"/>
                    <a:pt x="1416368" y="2082504"/>
                    <a:pt x="1438561" y="2216140"/>
                  </a:cubicBezTo>
                  <a:cubicBezTo>
                    <a:pt x="1439990" y="2218236"/>
                    <a:pt x="1442085" y="2220236"/>
                    <a:pt x="1442752" y="2222617"/>
                  </a:cubicBezTo>
                  <a:cubicBezTo>
                    <a:pt x="1462183" y="2294912"/>
                    <a:pt x="1462183" y="2296626"/>
                    <a:pt x="1540193" y="2295293"/>
                  </a:cubicBezTo>
                  <a:cubicBezTo>
                    <a:pt x="1566101" y="2294817"/>
                    <a:pt x="1574197" y="2307009"/>
                    <a:pt x="1577626" y="2326440"/>
                  </a:cubicBezTo>
                  <a:cubicBezTo>
                    <a:pt x="1587151" y="2380542"/>
                    <a:pt x="1595152" y="2435025"/>
                    <a:pt x="1603820" y="2489317"/>
                  </a:cubicBezTo>
                  <a:cubicBezTo>
                    <a:pt x="1603820" y="2489317"/>
                    <a:pt x="1603820" y="2489317"/>
                    <a:pt x="1603820" y="2489317"/>
                  </a:cubicBezTo>
                  <a:cubicBezTo>
                    <a:pt x="1625156" y="2607427"/>
                    <a:pt x="1646301" y="2725537"/>
                    <a:pt x="1668209" y="2843552"/>
                  </a:cubicBezTo>
                  <a:cubicBezTo>
                    <a:pt x="1670685" y="2858125"/>
                    <a:pt x="1666304" y="2862602"/>
                    <a:pt x="1652969" y="2861745"/>
                  </a:cubicBezTo>
                  <a:close/>
                  <a:moveTo>
                    <a:pt x="1695069" y="1903911"/>
                  </a:moveTo>
                  <a:cubicBezTo>
                    <a:pt x="1672590" y="1909340"/>
                    <a:pt x="1649825" y="1919055"/>
                    <a:pt x="1627537" y="1918198"/>
                  </a:cubicBezTo>
                  <a:cubicBezTo>
                    <a:pt x="1592961" y="1916769"/>
                    <a:pt x="1613821" y="1880670"/>
                    <a:pt x="1600391" y="1864382"/>
                  </a:cubicBezTo>
                  <a:cubicBezTo>
                    <a:pt x="1597343" y="1860667"/>
                    <a:pt x="1596581" y="1854857"/>
                    <a:pt x="1595438" y="1849808"/>
                  </a:cubicBezTo>
                  <a:cubicBezTo>
                    <a:pt x="1582007" y="1787896"/>
                    <a:pt x="1598962" y="1766941"/>
                    <a:pt x="1662779" y="1764369"/>
                  </a:cubicBezTo>
                  <a:cubicBezTo>
                    <a:pt x="1674495" y="1763893"/>
                    <a:pt x="1679924" y="1768846"/>
                    <a:pt x="1682115" y="1778371"/>
                  </a:cubicBezTo>
                  <a:cubicBezTo>
                    <a:pt x="1690592" y="1814566"/>
                    <a:pt x="1698498" y="1850952"/>
                    <a:pt x="1708499" y="1895338"/>
                  </a:cubicBezTo>
                  <a:cubicBezTo>
                    <a:pt x="1709261" y="1897433"/>
                    <a:pt x="1703261" y="1901910"/>
                    <a:pt x="1695069" y="1903911"/>
                  </a:cubicBezTo>
                  <a:close/>
                  <a:moveTo>
                    <a:pt x="1772507" y="1885527"/>
                  </a:moveTo>
                  <a:cubicBezTo>
                    <a:pt x="1763744" y="1887623"/>
                    <a:pt x="1755076" y="1890099"/>
                    <a:pt x="1747171" y="1892099"/>
                  </a:cubicBezTo>
                  <a:cubicBezTo>
                    <a:pt x="1730883" y="1897529"/>
                    <a:pt x="1729264" y="1886004"/>
                    <a:pt x="1726787" y="1876002"/>
                  </a:cubicBezTo>
                  <a:cubicBezTo>
                    <a:pt x="1719072" y="1844760"/>
                    <a:pt x="1711357" y="1813518"/>
                    <a:pt x="1703927" y="1782181"/>
                  </a:cubicBezTo>
                  <a:cubicBezTo>
                    <a:pt x="1699641" y="1764274"/>
                    <a:pt x="1705356" y="1755511"/>
                    <a:pt x="1724787" y="1749034"/>
                  </a:cubicBezTo>
                  <a:cubicBezTo>
                    <a:pt x="1802987" y="1723221"/>
                    <a:pt x="1802701" y="1722174"/>
                    <a:pt x="1824133" y="1798945"/>
                  </a:cubicBezTo>
                  <a:cubicBezTo>
                    <a:pt x="1843564" y="1868478"/>
                    <a:pt x="1843564" y="1868478"/>
                    <a:pt x="1772507" y="1885527"/>
                  </a:cubicBezTo>
                  <a:close/>
                  <a:moveTo>
                    <a:pt x="2600516" y="2586853"/>
                  </a:moveTo>
                  <a:cubicBezTo>
                    <a:pt x="2587466" y="2560469"/>
                    <a:pt x="2589848" y="2540752"/>
                    <a:pt x="2598325" y="2520845"/>
                  </a:cubicBezTo>
                  <a:cubicBezTo>
                    <a:pt x="2609469" y="2539895"/>
                    <a:pt x="2608612" y="2559230"/>
                    <a:pt x="2600516" y="2586853"/>
                  </a:cubicBezTo>
                  <a:close/>
                  <a:moveTo>
                    <a:pt x="2599182" y="2499414"/>
                  </a:moveTo>
                  <a:cubicBezTo>
                    <a:pt x="2588419" y="2468457"/>
                    <a:pt x="2589181" y="2448740"/>
                    <a:pt x="2598039" y="2417594"/>
                  </a:cubicBezTo>
                  <a:cubicBezTo>
                    <a:pt x="2609279" y="2448360"/>
                    <a:pt x="2608707" y="2468172"/>
                    <a:pt x="2599182" y="2499414"/>
                  </a:cubicBezTo>
                  <a:close/>
                  <a:moveTo>
                    <a:pt x="2339531" y="994082"/>
                  </a:moveTo>
                  <a:cubicBezTo>
                    <a:pt x="2394585" y="1002084"/>
                    <a:pt x="2442877" y="1047899"/>
                    <a:pt x="2456974" y="1103430"/>
                  </a:cubicBezTo>
                  <a:cubicBezTo>
                    <a:pt x="2463546" y="1129052"/>
                    <a:pt x="2456688" y="1139243"/>
                    <a:pt x="2429637" y="1135719"/>
                  </a:cubicBezTo>
                  <a:cubicBezTo>
                    <a:pt x="2416969" y="1134100"/>
                    <a:pt x="2403824" y="1135434"/>
                    <a:pt x="2390966" y="1135434"/>
                  </a:cubicBezTo>
                  <a:cubicBezTo>
                    <a:pt x="2319623" y="1134957"/>
                    <a:pt x="2319719" y="1134957"/>
                    <a:pt x="2309622" y="1063139"/>
                  </a:cubicBezTo>
                  <a:cubicBezTo>
                    <a:pt x="2308193" y="1052947"/>
                    <a:pt x="2305241" y="1043041"/>
                    <a:pt x="2303431" y="1032849"/>
                  </a:cubicBezTo>
                  <a:cubicBezTo>
                    <a:pt x="2295335" y="987701"/>
                    <a:pt x="2295335" y="987701"/>
                    <a:pt x="2339531" y="994082"/>
                  </a:cubicBezTo>
                  <a:close/>
                  <a:moveTo>
                    <a:pt x="2458307" y="1163342"/>
                  </a:moveTo>
                  <a:cubicBezTo>
                    <a:pt x="2448497" y="1220111"/>
                    <a:pt x="2418017" y="1253924"/>
                    <a:pt x="2373249" y="1276880"/>
                  </a:cubicBezTo>
                  <a:cubicBezTo>
                    <a:pt x="2355152" y="1286214"/>
                    <a:pt x="2341912" y="1289167"/>
                    <a:pt x="2341150" y="1260687"/>
                  </a:cubicBezTo>
                  <a:cubicBezTo>
                    <a:pt x="2340578" y="1240208"/>
                    <a:pt x="2337054" y="1219158"/>
                    <a:pt x="2330672" y="1199822"/>
                  </a:cubicBezTo>
                  <a:cubicBezTo>
                    <a:pt x="2321147" y="1170962"/>
                    <a:pt x="2326481" y="1159818"/>
                    <a:pt x="2359247" y="1162770"/>
                  </a:cubicBezTo>
                  <a:cubicBezTo>
                    <a:pt x="2391061" y="1165533"/>
                    <a:pt x="2423351" y="1163342"/>
                    <a:pt x="2458307" y="1163342"/>
                  </a:cubicBezTo>
                  <a:close/>
                  <a:moveTo>
                    <a:pt x="2309622" y="1232874"/>
                  </a:moveTo>
                  <a:cubicBezTo>
                    <a:pt x="2311146" y="1251162"/>
                    <a:pt x="2327720" y="1275832"/>
                    <a:pt x="2312194" y="1286881"/>
                  </a:cubicBezTo>
                  <a:cubicBezTo>
                    <a:pt x="2292572" y="1300883"/>
                    <a:pt x="2267617" y="1285548"/>
                    <a:pt x="2246757" y="1275737"/>
                  </a:cubicBezTo>
                  <a:cubicBezTo>
                    <a:pt x="2210181" y="1258496"/>
                    <a:pt x="2185702" y="1230112"/>
                    <a:pt x="2170081" y="1192774"/>
                  </a:cubicBezTo>
                  <a:cubicBezTo>
                    <a:pt x="2158746" y="1165723"/>
                    <a:pt x="2165795" y="1155245"/>
                    <a:pt x="2195132" y="1158865"/>
                  </a:cubicBezTo>
                  <a:cubicBezTo>
                    <a:pt x="2206562" y="1160199"/>
                    <a:pt x="2218373" y="1159056"/>
                    <a:pt x="2229993" y="1159056"/>
                  </a:cubicBezTo>
                  <a:cubicBezTo>
                    <a:pt x="2302383" y="1160770"/>
                    <a:pt x="2303717" y="1160675"/>
                    <a:pt x="2309622" y="1232874"/>
                  </a:cubicBezTo>
                  <a:close/>
                  <a:moveTo>
                    <a:pt x="2165033" y="1107525"/>
                  </a:moveTo>
                  <a:cubicBezTo>
                    <a:pt x="2178272" y="1053137"/>
                    <a:pt x="2211610" y="1017514"/>
                    <a:pt x="2269808" y="995607"/>
                  </a:cubicBezTo>
                  <a:cubicBezTo>
                    <a:pt x="2277618" y="1043041"/>
                    <a:pt x="2284952" y="1087142"/>
                    <a:pt x="2292858" y="1134576"/>
                  </a:cubicBezTo>
                  <a:cubicBezTo>
                    <a:pt x="2255330" y="1134576"/>
                    <a:pt x="2219325" y="1134005"/>
                    <a:pt x="2183416" y="1134767"/>
                  </a:cubicBezTo>
                  <a:cubicBezTo>
                    <a:pt x="2161604" y="1135243"/>
                    <a:pt x="2160937" y="1124289"/>
                    <a:pt x="2165033" y="1107525"/>
                  </a:cubicBezTo>
                  <a:close/>
                  <a:moveTo>
                    <a:pt x="2169890" y="189220"/>
                  </a:moveTo>
                  <a:cubicBezTo>
                    <a:pt x="2173415" y="203412"/>
                    <a:pt x="2165604" y="213604"/>
                    <a:pt x="2150840" y="219033"/>
                  </a:cubicBezTo>
                  <a:cubicBezTo>
                    <a:pt x="2145983" y="207984"/>
                    <a:pt x="2134267" y="196935"/>
                    <a:pt x="2152841" y="187505"/>
                  </a:cubicBezTo>
                  <a:cubicBezTo>
                    <a:pt x="2158460" y="184553"/>
                    <a:pt x="2168271" y="182648"/>
                    <a:pt x="2169890" y="189220"/>
                  </a:cubicBezTo>
                  <a:close/>
                  <a:moveTo>
                    <a:pt x="2160746" y="136451"/>
                  </a:moveTo>
                  <a:cubicBezTo>
                    <a:pt x="2162461" y="143309"/>
                    <a:pt x="2153126" y="145214"/>
                    <a:pt x="2146554" y="145786"/>
                  </a:cubicBezTo>
                  <a:cubicBezTo>
                    <a:pt x="2126075" y="147405"/>
                    <a:pt x="2129790" y="131879"/>
                    <a:pt x="2127218" y="115782"/>
                  </a:cubicBezTo>
                  <a:cubicBezTo>
                    <a:pt x="2144078" y="118830"/>
                    <a:pt x="2157222" y="122450"/>
                    <a:pt x="2160746" y="136451"/>
                  </a:cubicBezTo>
                  <a:close/>
                  <a:moveTo>
                    <a:pt x="2051590" y="2315295"/>
                  </a:moveTo>
                  <a:cubicBezTo>
                    <a:pt x="2052257" y="2292340"/>
                    <a:pt x="2047589" y="2266908"/>
                    <a:pt x="2086070" y="2262051"/>
                  </a:cubicBezTo>
                  <a:cubicBezTo>
                    <a:pt x="2086070" y="2281196"/>
                    <a:pt x="2086166" y="2299198"/>
                    <a:pt x="2086070" y="2317200"/>
                  </a:cubicBezTo>
                  <a:cubicBezTo>
                    <a:pt x="2085975" y="2331202"/>
                    <a:pt x="2076926" y="2334060"/>
                    <a:pt x="2065211" y="2333679"/>
                  </a:cubicBezTo>
                  <a:cubicBezTo>
                    <a:pt x="2052638" y="2333393"/>
                    <a:pt x="2051304" y="2325392"/>
                    <a:pt x="2051590" y="2315295"/>
                  </a:cubicBezTo>
                  <a:close/>
                  <a:moveTo>
                    <a:pt x="2070259" y="2357396"/>
                  </a:moveTo>
                  <a:cubicBezTo>
                    <a:pt x="2098358" y="2358253"/>
                    <a:pt x="2087785" y="2379875"/>
                    <a:pt x="2090166" y="2394067"/>
                  </a:cubicBezTo>
                  <a:cubicBezTo>
                    <a:pt x="2093309" y="2412260"/>
                    <a:pt x="2086832" y="2424452"/>
                    <a:pt x="2066544" y="2424357"/>
                  </a:cubicBezTo>
                  <a:cubicBezTo>
                    <a:pt x="2042636" y="2424261"/>
                    <a:pt x="2046732" y="2406354"/>
                    <a:pt x="2046446" y="2391495"/>
                  </a:cubicBezTo>
                  <a:cubicBezTo>
                    <a:pt x="2047208" y="2375112"/>
                    <a:pt x="2044256" y="2356634"/>
                    <a:pt x="2070259" y="2357396"/>
                  </a:cubicBezTo>
                  <a:close/>
                  <a:moveTo>
                    <a:pt x="2015490" y="1572821"/>
                  </a:moveTo>
                  <a:cubicBezTo>
                    <a:pt x="2000441" y="1572441"/>
                    <a:pt x="1985105" y="1577679"/>
                    <a:pt x="1970056" y="1581013"/>
                  </a:cubicBezTo>
                  <a:cubicBezTo>
                    <a:pt x="1909001" y="1594253"/>
                    <a:pt x="1907572" y="1593300"/>
                    <a:pt x="1892332" y="1534721"/>
                  </a:cubicBezTo>
                  <a:cubicBezTo>
                    <a:pt x="1886712" y="1513004"/>
                    <a:pt x="1886045" y="1497383"/>
                    <a:pt x="1913192" y="1487001"/>
                  </a:cubicBezTo>
                  <a:cubicBezTo>
                    <a:pt x="1947767" y="1473952"/>
                    <a:pt x="1980438" y="1455092"/>
                    <a:pt x="2012728" y="1436709"/>
                  </a:cubicBezTo>
                  <a:cubicBezTo>
                    <a:pt x="2028349" y="1427851"/>
                    <a:pt x="2035683" y="1426899"/>
                    <a:pt x="2037493" y="1447091"/>
                  </a:cubicBezTo>
                  <a:cubicBezTo>
                    <a:pt x="2040160" y="1476524"/>
                    <a:pt x="2043684" y="1505956"/>
                    <a:pt x="2047970" y="1545866"/>
                  </a:cubicBezTo>
                  <a:cubicBezTo>
                    <a:pt x="2052161" y="1561296"/>
                    <a:pt x="2043684" y="1573488"/>
                    <a:pt x="2015490" y="1572821"/>
                  </a:cubicBezTo>
                  <a:close/>
                  <a:moveTo>
                    <a:pt x="2046922" y="2479887"/>
                  </a:moveTo>
                  <a:cubicBezTo>
                    <a:pt x="2045875" y="2464647"/>
                    <a:pt x="2043875" y="2448836"/>
                    <a:pt x="2067687" y="2447788"/>
                  </a:cubicBezTo>
                  <a:cubicBezTo>
                    <a:pt x="2094547" y="2446645"/>
                    <a:pt x="2090833" y="2465028"/>
                    <a:pt x="2091976" y="2485507"/>
                  </a:cubicBezTo>
                  <a:cubicBezTo>
                    <a:pt x="2093786" y="2500461"/>
                    <a:pt x="2089785" y="2513701"/>
                    <a:pt x="2065877" y="2513034"/>
                  </a:cubicBezTo>
                  <a:cubicBezTo>
                    <a:pt x="2039969" y="2512272"/>
                    <a:pt x="2047875" y="2493508"/>
                    <a:pt x="2046922" y="2479887"/>
                  </a:cubicBezTo>
                  <a:close/>
                  <a:moveTo>
                    <a:pt x="2049875" y="2563612"/>
                  </a:moveTo>
                  <a:cubicBezTo>
                    <a:pt x="2046161" y="2547991"/>
                    <a:pt x="2050542" y="2536656"/>
                    <a:pt x="2070735" y="2535989"/>
                  </a:cubicBezTo>
                  <a:cubicBezTo>
                    <a:pt x="2100453" y="2535037"/>
                    <a:pt x="2088356" y="2557135"/>
                    <a:pt x="2091023" y="2565422"/>
                  </a:cubicBezTo>
                  <a:cubicBezTo>
                    <a:pt x="2092928" y="2587044"/>
                    <a:pt x="2093595" y="2601426"/>
                    <a:pt x="2069592" y="2600379"/>
                  </a:cubicBezTo>
                  <a:cubicBezTo>
                    <a:pt x="2040350" y="2599236"/>
                    <a:pt x="2053114" y="2577042"/>
                    <a:pt x="2049875" y="2563612"/>
                  </a:cubicBezTo>
                  <a:close/>
                  <a:moveTo>
                    <a:pt x="2053019" y="2655338"/>
                  </a:moveTo>
                  <a:cubicBezTo>
                    <a:pt x="2049399" y="2639622"/>
                    <a:pt x="2051685" y="2628858"/>
                    <a:pt x="2073116" y="2628763"/>
                  </a:cubicBezTo>
                  <a:cubicBezTo>
                    <a:pt x="2100834" y="2628668"/>
                    <a:pt x="2089976" y="2648004"/>
                    <a:pt x="2092547" y="2660196"/>
                  </a:cubicBezTo>
                  <a:cubicBezTo>
                    <a:pt x="2091023" y="2674769"/>
                    <a:pt x="2099024" y="2693533"/>
                    <a:pt x="2072164" y="2692390"/>
                  </a:cubicBezTo>
                  <a:cubicBezTo>
                    <a:pt x="2042636" y="2691056"/>
                    <a:pt x="2056162" y="2668959"/>
                    <a:pt x="2053019" y="2655338"/>
                  </a:cubicBezTo>
                  <a:close/>
                  <a:moveTo>
                    <a:pt x="2075688" y="2870412"/>
                  </a:moveTo>
                  <a:cubicBezTo>
                    <a:pt x="2049590" y="2868317"/>
                    <a:pt x="2063782" y="2846695"/>
                    <a:pt x="2060829" y="2834027"/>
                  </a:cubicBezTo>
                  <a:cubicBezTo>
                    <a:pt x="2058067" y="2822216"/>
                    <a:pt x="2055686" y="2806690"/>
                    <a:pt x="2077212" y="2808119"/>
                  </a:cubicBezTo>
                  <a:cubicBezTo>
                    <a:pt x="2101787" y="2809738"/>
                    <a:pt x="2088833" y="2828883"/>
                    <a:pt x="2093024" y="2839932"/>
                  </a:cubicBezTo>
                  <a:cubicBezTo>
                    <a:pt x="2089690" y="2851839"/>
                    <a:pt x="2100739" y="2872413"/>
                    <a:pt x="2075688" y="2870412"/>
                  </a:cubicBezTo>
                  <a:close/>
                  <a:moveTo>
                    <a:pt x="2070926" y="2781925"/>
                  </a:moveTo>
                  <a:cubicBezTo>
                    <a:pt x="2045399" y="2780306"/>
                    <a:pt x="2058638" y="2758875"/>
                    <a:pt x="2054257" y="2748492"/>
                  </a:cubicBezTo>
                  <a:cubicBezTo>
                    <a:pt x="2053876" y="2732586"/>
                    <a:pt x="2049780" y="2717536"/>
                    <a:pt x="2072450" y="2716298"/>
                  </a:cubicBezTo>
                  <a:cubicBezTo>
                    <a:pt x="2099024" y="2714869"/>
                    <a:pt x="2092452" y="2733443"/>
                    <a:pt x="2092928" y="2747445"/>
                  </a:cubicBezTo>
                  <a:cubicBezTo>
                    <a:pt x="2093500" y="2763732"/>
                    <a:pt x="2097596" y="2783735"/>
                    <a:pt x="2070926" y="2781925"/>
                  </a:cubicBezTo>
                  <a:close/>
                  <a:moveTo>
                    <a:pt x="2108930" y="2385209"/>
                  </a:moveTo>
                  <a:cubicBezTo>
                    <a:pt x="2110073" y="2363206"/>
                    <a:pt x="2116169" y="2354443"/>
                    <a:pt x="2137601" y="2356062"/>
                  </a:cubicBezTo>
                  <a:cubicBezTo>
                    <a:pt x="2143982" y="2356539"/>
                    <a:pt x="2150650" y="2354062"/>
                    <a:pt x="2156746" y="2355205"/>
                  </a:cubicBezTo>
                  <a:cubicBezTo>
                    <a:pt x="2176082" y="2358825"/>
                    <a:pt x="2206371" y="2334536"/>
                    <a:pt x="2208657" y="2381304"/>
                  </a:cubicBezTo>
                  <a:cubicBezTo>
                    <a:pt x="2210753" y="2423785"/>
                    <a:pt x="2186083" y="2419308"/>
                    <a:pt x="2159984" y="2418927"/>
                  </a:cubicBezTo>
                  <a:cubicBezTo>
                    <a:pt x="2136267" y="2418451"/>
                    <a:pt x="2106549" y="2429595"/>
                    <a:pt x="2108930" y="2385209"/>
                  </a:cubicBezTo>
                  <a:close/>
                  <a:moveTo>
                    <a:pt x="2148269" y="2443978"/>
                  </a:moveTo>
                  <a:cubicBezTo>
                    <a:pt x="2169414" y="2448645"/>
                    <a:pt x="2203514" y="2420642"/>
                    <a:pt x="2209133" y="2469696"/>
                  </a:cubicBezTo>
                  <a:cubicBezTo>
                    <a:pt x="2214467" y="2517035"/>
                    <a:pt x="2181987" y="2503890"/>
                    <a:pt x="2156365" y="2507129"/>
                  </a:cubicBezTo>
                  <a:cubicBezTo>
                    <a:pt x="2141506" y="2502652"/>
                    <a:pt x="2112931" y="2523797"/>
                    <a:pt x="2113979" y="2481792"/>
                  </a:cubicBezTo>
                  <a:cubicBezTo>
                    <a:pt x="2114741" y="2455313"/>
                    <a:pt x="2117598" y="2437120"/>
                    <a:pt x="2148269" y="2443978"/>
                  </a:cubicBezTo>
                  <a:close/>
                  <a:moveTo>
                    <a:pt x="2163318" y="2535513"/>
                  </a:moveTo>
                  <a:cubicBezTo>
                    <a:pt x="2179796" y="2540943"/>
                    <a:pt x="2210372" y="2518654"/>
                    <a:pt x="2210086" y="2562755"/>
                  </a:cubicBezTo>
                  <a:cubicBezTo>
                    <a:pt x="2209895" y="2592187"/>
                    <a:pt x="2200751" y="2604570"/>
                    <a:pt x="2172938" y="2598093"/>
                  </a:cubicBezTo>
                  <a:cubicBezTo>
                    <a:pt x="2151983" y="2593235"/>
                    <a:pt x="2117122" y="2619524"/>
                    <a:pt x="2114836" y="2568565"/>
                  </a:cubicBezTo>
                  <a:cubicBezTo>
                    <a:pt x="2112740" y="2525036"/>
                    <a:pt x="2140458" y="2538180"/>
                    <a:pt x="2163318" y="2535513"/>
                  </a:cubicBezTo>
                  <a:close/>
                  <a:moveTo>
                    <a:pt x="2163128" y="2624381"/>
                  </a:moveTo>
                  <a:cubicBezTo>
                    <a:pt x="2191131" y="2621714"/>
                    <a:pt x="2210657" y="2616380"/>
                    <a:pt x="2211229" y="2652956"/>
                  </a:cubicBezTo>
                  <a:cubicBezTo>
                    <a:pt x="2212086" y="2708202"/>
                    <a:pt x="2170938" y="2681627"/>
                    <a:pt x="2148554" y="2689056"/>
                  </a:cubicBezTo>
                  <a:cubicBezTo>
                    <a:pt x="2120837" y="2698296"/>
                    <a:pt x="2118551" y="2679150"/>
                    <a:pt x="2116741" y="2656767"/>
                  </a:cubicBezTo>
                  <a:cubicBezTo>
                    <a:pt x="2112931" y="2609713"/>
                    <a:pt x="2148364" y="2629049"/>
                    <a:pt x="2163128" y="2624381"/>
                  </a:cubicBezTo>
                  <a:close/>
                  <a:moveTo>
                    <a:pt x="2165699" y="2715250"/>
                  </a:moveTo>
                  <a:cubicBezTo>
                    <a:pt x="2191322" y="2713536"/>
                    <a:pt x="2212372" y="2706963"/>
                    <a:pt x="2212848" y="2743635"/>
                  </a:cubicBezTo>
                  <a:cubicBezTo>
                    <a:pt x="2213324" y="2776972"/>
                    <a:pt x="2196560" y="2779544"/>
                    <a:pt x="2172938" y="2777258"/>
                  </a:cubicBezTo>
                  <a:cubicBezTo>
                    <a:pt x="2151412" y="2775162"/>
                    <a:pt x="2121122" y="2792403"/>
                    <a:pt x="2120551" y="2746111"/>
                  </a:cubicBezTo>
                  <a:cubicBezTo>
                    <a:pt x="2120075" y="2701534"/>
                    <a:pt x="2150269" y="2719631"/>
                    <a:pt x="2165699" y="2715250"/>
                  </a:cubicBezTo>
                  <a:close/>
                  <a:moveTo>
                    <a:pt x="2177510" y="2865459"/>
                  </a:moveTo>
                  <a:cubicBezTo>
                    <a:pt x="2173700" y="2865078"/>
                    <a:pt x="2169795" y="2865459"/>
                    <a:pt x="2164366" y="2865459"/>
                  </a:cubicBezTo>
                  <a:cubicBezTo>
                    <a:pt x="2132267" y="2876604"/>
                    <a:pt x="2119408" y="2865459"/>
                    <a:pt x="2122551" y="2829455"/>
                  </a:cubicBezTo>
                  <a:cubicBezTo>
                    <a:pt x="2124266" y="2809929"/>
                    <a:pt x="2129219" y="2801165"/>
                    <a:pt x="2149031" y="2802404"/>
                  </a:cubicBezTo>
                  <a:cubicBezTo>
                    <a:pt x="2157984" y="2802975"/>
                    <a:pt x="2166938" y="2802309"/>
                    <a:pt x="2175891" y="2801642"/>
                  </a:cubicBezTo>
                  <a:cubicBezTo>
                    <a:pt x="2197037" y="2800118"/>
                    <a:pt x="2215039" y="2797165"/>
                    <a:pt x="2215801" y="2830026"/>
                  </a:cubicBezTo>
                  <a:cubicBezTo>
                    <a:pt x="2216563" y="2861364"/>
                    <a:pt x="2203418" y="2867840"/>
                    <a:pt x="2177510" y="2865459"/>
                  </a:cubicBezTo>
                  <a:close/>
                  <a:moveTo>
                    <a:pt x="2272284" y="2441978"/>
                  </a:moveTo>
                  <a:cubicBezTo>
                    <a:pt x="2276094" y="2442359"/>
                    <a:pt x="2279999" y="2441978"/>
                    <a:pt x="2286286" y="2441978"/>
                  </a:cubicBezTo>
                  <a:cubicBezTo>
                    <a:pt x="2314099" y="2435215"/>
                    <a:pt x="2332387" y="2439501"/>
                    <a:pt x="2327434" y="2478363"/>
                  </a:cubicBezTo>
                  <a:cubicBezTo>
                    <a:pt x="2324862" y="2498556"/>
                    <a:pt x="2319052" y="2505986"/>
                    <a:pt x="2299811" y="2504652"/>
                  </a:cubicBezTo>
                  <a:cubicBezTo>
                    <a:pt x="2290858" y="2504081"/>
                    <a:pt x="2281714" y="2505319"/>
                    <a:pt x="2272665" y="2505033"/>
                  </a:cubicBezTo>
                  <a:cubicBezTo>
                    <a:pt x="2253806" y="2504367"/>
                    <a:pt x="2232470" y="2513511"/>
                    <a:pt x="2231327" y="2477982"/>
                  </a:cubicBezTo>
                  <a:cubicBezTo>
                    <a:pt x="2230279" y="2443216"/>
                    <a:pt x="2246090" y="2439597"/>
                    <a:pt x="2272284" y="2441978"/>
                  </a:cubicBezTo>
                  <a:close/>
                  <a:moveTo>
                    <a:pt x="2232089" y="2370350"/>
                  </a:moveTo>
                  <a:cubicBezTo>
                    <a:pt x="2233613" y="2356253"/>
                    <a:pt x="2236851" y="2348919"/>
                    <a:pt x="2252091" y="2349681"/>
                  </a:cubicBezTo>
                  <a:cubicBezTo>
                    <a:pt x="2263616" y="2350252"/>
                    <a:pt x="2275142" y="2349585"/>
                    <a:pt x="2286667" y="2349300"/>
                  </a:cubicBezTo>
                  <a:cubicBezTo>
                    <a:pt x="2308384" y="2348728"/>
                    <a:pt x="2327720" y="2344442"/>
                    <a:pt x="2327815" y="2380161"/>
                  </a:cubicBezTo>
                  <a:cubicBezTo>
                    <a:pt x="2327815" y="2415022"/>
                    <a:pt x="2309908" y="2412927"/>
                    <a:pt x="2287429" y="2411879"/>
                  </a:cubicBezTo>
                  <a:cubicBezTo>
                    <a:pt x="2283619" y="2411688"/>
                    <a:pt x="2279714" y="2411879"/>
                    <a:pt x="2272189" y="2411879"/>
                  </a:cubicBezTo>
                  <a:cubicBezTo>
                    <a:pt x="2237708" y="2422833"/>
                    <a:pt x="2228469" y="2404640"/>
                    <a:pt x="2232089" y="2370350"/>
                  </a:cubicBezTo>
                  <a:close/>
                  <a:moveTo>
                    <a:pt x="2266188" y="2530655"/>
                  </a:moveTo>
                  <a:cubicBezTo>
                    <a:pt x="2287238" y="2535228"/>
                    <a:pt x="2321338" y="2505414"/>
                    <a:pt x="2327815" y="2554468"/>
                  </a:cubicBezTo>
                  <a:cubicBezTo>
                    <a:pt x="2333911" y="2600664"/>
                    <a:pt x="2303336" y="2592092"/>
                    <a:pt x="2270951" y="2592568"/>
                  </a:cubicBezTo>
                  <a:cubicBezTo>
                    <a:pt x="2259997" y="2591425"/>
                    <a:pt x="2233898" y="2608570"/>
                    <a:pt x="2233327" y="2570661"/>
                  </a:cubicBezTo>
                  <a:cubicBezTo>
                    <a:pt x="2233136" y="2546372"/>
                    <a:pt x="2233232" y="2523607"/>
                    <a:pt x="2266188" y="2530655"/>
                  </a:cubicBezTo>
                  <a:close/>
                  <a:moveTo>
                    <a:pt x="2286381" y="2620095"/>
                  </a:moveTo>
                  <a:cubicBezTo>
                    <a:pt x="2308384" y="2619524"/>
                    <a:pt x="2331911" y="2608475"/>
                    <a:pt x="2329720" y="2645241"/>
                  </a:cubicBezTo>
                  <a:cubicBezTo>
                    <a:pt x="2328291" y="2668578"/>
                    <a:pt x="2327720" y="2688675"/>
                    <a:pt x="2297621" y="2682770"/>
                  </a:cubicBezTo>
                  <a:cubicBezTo>
                    <a:pt x="2275427" y="2678388"/>
                    <a:pt x="2238661" y="2706201"/>
                    <a:pt x="2236661" y="2652004"/>
                  </a:cubicBezTo>
                  <a:cubicBezTo>
                    <a:pt x="2234756" y="2601426"/>
                    <a:pt x="2271617" y="2629335"/>
                    <a:pt x="2286381" y="2620095"/>
                  </a:cubicBezTo>
                  <a:close/>
                  <a:moveTo>
                    <a:pt x="2277523" y="2708106"/>
                  </a:moveTo>
                  <a:cubicBezTo>
                    <a:pt x="2298287" y="2711345"/>
                    <a:pt x="2330387" y="2689628"/>
                    <a:pt x="2332577" y="2737158"/>
                  </a:cubicBezTo>
                  <a:cubicBezTo>
                    <a:pt x="2334673" y="2783354"/>
                    <a:pt x="2303431" y="2767447"/>
                    <a:pt x="2285524" y="2770781"/>
                  </a:cubicBezTo>
                  <a:cubicBezTo>
                    <a:pt x="2260568" y="2772305"/>
                    <a:pt x="2238851" y="2780496"/>
                    <a:pt x="2238756" y="2742777"/>
                  </a:cubicBezTo>
                  <a:cubicBezTo>
                    <a:pt x="2238661" y="2710678"/>
                    <a:pt x="2252282" y="2704201"/>
                    <a:pt x="2277523" y="2708106"/>
                  </a:cubicBezTo>
                  <a:close/>
                  <a:moveTo>
                    <a:pt x="2297621" y="2862792"/>
                  </a:moveTo>
                  <a:cubicBezTo>
                    <a:pt x="2276189" y="2858697"/>
                    <a:pt x="2241804" y="2882795"/>
                    <a:pt x="2240090" y="2832217"/>
                  </a:cubicBezTo>
                  <a:cubicBezTo>
                    <a:pt x="2238661" y="2787640"/>
                    <a:pt x="2268379" y="2804404"/>
                    <a:pt x="2285143" y="2800213"/>
                  </a:cubicBezTo>
                  <a:cubicBezTo>
                    <a:pt x="2310194" y="2800022"/>
                    <a:pt x="2335054" y="2790021"/>
                    <a:pt x="2334197" y="2830407"/>
                  </a:cubicBezTo>
                  <a:cubicBezTo>
                    <a:pt x="2333530" y="2859839"/>
                    <a:pt x="2321814" y="2867460"/>
                    <a:pt x="2297621" y="2862792"/>
                  </a:cubicBezTo>
                  <a:close/>
                  <a:moveTo>
                    <a:pt x="2404205" y="2346633"/>
                  </a:moveTo>
                  <a:cubicBezTo>
                    <a:pt x="2418969" y="2349585"/>
                    <a:pt x="2445163" y="2329773"/>
                    <a:pt x="2446211" y="2368731"/>
                  </a:cubicBezTo>
                  <a:cubicBezTo>
                    <a:pt x="2446973" y="2397306"/>
                    <a:pt x="2440591" y="2415879"/>
                    <a:pt x="2409158" y="2409402"/>
                  </a:cubicBezTo>
                  <a:cubicBezTo>
                    <a:pt x="2388965" y="2405211"/>
                    <a:pt x="2354009" y="2434834"/>
                    <a:pt x="2350484" y="2386923"/>
                  </a:cubicBezTo>
                  <a:cubicBezTo>
                    <a:pt x="2347817" y="2350347"/>
                    <a:pt x="2347913" y="2350347"/>
                    <a:pt x="2404205" y="2346633"/>
                  </a:cubicBezTo>
                  <a:close/>
                  <a:moveTo>
                    <a:pt x="2353532" y="2461599"/>
                  </a:moveTo>
                  <a:cubicBezTo>
                    <a:pt x="2355342" y="2441216"/>
                    <a:pt x="2362105" y="2434167"/>
                    <a:pt x="2381155" y="2435406"/>
                  </a:cubicBezTo>
                  <a:cubicBezTo>
                    <a:pt x="2390108" y="2435977"/>
                    <a:pt x="2399157" y="2435882"/>
                    <a:pt x="2408111" y="2435025"/>
                  </a:cubicBezTo>
                  <a:cubicBezTo>
                    <a:pt x="2431828" y="2432834"/>
                    <a:pt x="2448497" y="2432929"/>
                    <a:pt x="2449544" y="2466838"/>
                  </a:cubicBezTo>
                  <a:cubicBezTo>
                    <a:pt x="2450782" y="2504271"/>
                    <a:pt x="2428399" y="2497032"/>
                    <a:pt x="2407634" y="2497889"/>
                  </a:cubicBezTo>
                  <a:cubicBezTo>
                    <a:pt x="2405063" y="2497985"/>
                    <a:pt x="2402491" y="2497889"/>
                    <a:pt x="2396204" y="2497889"/>
                  </a:cubicBezTo>
                  <a:cubicBezTo>
                    <a:pt x="2370677" y="2503509"/>
                    <a:pt x="2349913" y="2500938"/>
                    <a:pt x="2353532" y="2461599"/>
                  </a:cubicBezTo>
                  <a:close/>
                  <a:moveTo>
                    <a:pt x="2355342" y="2554087"/>
                  </a:moveTo>
                  <a:cubicBezTo>
                    <a:pt x="2356771" y="2532465"/>
                    <a:pt x="2362200" y="2523702"/>
                    <a:pt x="2383727" y="2525607"/>
                  </a:cubicBezTo>
                  <a:cubicBezTo>
                    <a:pt x="2391347" y="2526274"/>
                    <a:pt x="2399252" y="2523131"/>
                    <a:pt x="2406777" y="2523893"/>
                  </a:cubicBezTo>
                  <a:cubicBezTo>
                    <a:pt x="2424208" y="2525417"/>
                    <a:pt x="2448878" y="2509129"/>
                    <a:pt x="2450973" y="2546753"/>
                  </a:cubicBezTo>
                  <a:cubicBezTo>
                    <a:pt x="2452783" y="2578947"/>
                    <a:pt x="2442877" y="2592282"/>
                    <a:pt x="2410968" y="2588568"/>
                  </a:cubicBezTo>
                  <a:cubicBezTo>
                    <a:pt x="2407158" y="2588091"/>
                    <a:pt x="2403253" y="2588853"/>
                    <a:pt x="2395252" y="2589234"/>
                  </a:cubicBezTo>
                  <a:cubicBezTo>
                    <a:pt x="2370868" y="2594949"/>
                    <a:pt x="2352866" y="2591044"/>
                    <a:pt x="2355342" y="2554087"/>
                  </a:cubicBezTo>
                  <a:close/>
                  <a:moveTo>
                    <a:pt x="2356580" y="2636764"/>
                  </a:moveTo>
                  <a:cubicBezTo>
                    <a:pt x="2358581" y="2621238"/>
                    <a:pt x="2361533" y="2612952"/>
                    <a:pt x="2378583" y="2614190"/>
                  </a:cubicBezTo>
                  <a:cubicBezTo>
                    <a:pt x="2390013" y="2615047"/>
                    <a:pt x="2401634" y="2614571"/>
                    <a:pt x="2413159" y="2613999"/>
                  </a:cubicBezTo>
                  <a:cubicBezTo>
                    <a:pt x="2434400" y="2612952"/>
                    <a:pt x="2451259" y="2610665"/>
                    <a:pt x="2451830" y="2643527"/>
                  </a:cubicBezTo>
                  <a:cubicBezTo>
                    <a:pt x="2452497" y="2676483"/>
                    <a:pt x="2438114" y="2679436"/>
                    <a:pt x="2413349" y="2676864"/>
                  </a:cubicBezTo>
                  <a:cubicBezTo>
                    <a:pt x="2409539" y="2676483"/>
                    <a:pt x="2405634" y="2676769"/>
                    <a:pt x="2398014" y="2676769"/>
                  </a:cubicBezTo>
                  <a:cubicBezTo>
                    <a:pt x="2367248" y="2685627"/>
                    <a:pt x="2351723" y="2674578"/>
                    <a:pt x="2356580" y="2636764"/>
                  </a:cubicBezTo>
                  <a:close/>
                  <a:moveTo>
                    <a:pt x="2398395" y="2706201"/>
                  </a:moveTo>
                  <a:cubicBezTo>
                    <a:pt x="2402205" y="2706392"/>
                    <a:pt x="2406110" y="2705725"/>
                    <a:pt x="2414397" y="2705154"/>
                  </a:cubicBezTo>
                  <a:cubicBezTo>
                    <a:pt x="2445925" y="2694771"/>
                    <a:pt x="2454497" y="2710964"/>
                    <a:pt x="2451735" y="2744301"/>
                  </a:cubicBezTo>
                  <a:cubicBezTo>
                    <a:pt x="2450211" y="2762399"/>
                    <a:pt x="2445068" y="2770019"/>
                    <a:pt x="2427065" y="2768971"/>
                  </a:cubicBezTo>
                  <a:cubicBezTo>
                    <a:pt x="2418112" y="2768400"/>
                    <a:pt x="2409158" y="2769733"/>
                    <a:pt x="2400205" y="2769543"/>
                  </a:cubicBezTo>
                  <a:cubicBezTo>
                    <a:pt x="2380012" y="2769162"/>
                    <a:pt x="2357914" y="2778020"/>
                    <a:pt x="2356485" y="2740872"/>
                  </a:cubicBezTo>
                  <a:cubicBezTo>
                    <a:pt x="2355056" y="2704106"/>
                    <a:pt x="2374011" y="2705154"/>
                    <a:pt x="2398395" y="2706201"/>
                  </a:cubicBezTo>
                  <a:close/>
                  <a:moveTo>
                    <a:pt x="2402681" y="2856982"/>
                  </a:moveTo>
                  <a:cubicBezTo>
                    <a:pt x="2379536" y="2859649"/>
                    <a:pt x="2360105" y="2861935"/>
                    <a:pt x="2358771" y="2827073"/>
                  </a:cubicBezTo>
                  <a:cubicBezTo>
                    <a:pt x="2357533" y="2795451"/>
                    <a:pt x="2373916" y="2790402"/>
                    <a:pt x="2396204" y="2794879"/>
                  </a:cubicBezTo>
                  <a:cubicBezTo>
                    <a:pt x="2415826" y="2798880"/>
                    <a:pt x="2449354" y="2771352"/>
                    <a:pt x="2452211" y="2821263"/>
                  </a:cubicBezTo>
                  <a:cubicBezTo>
                    <a:pt x="2454783" y="2866317"/>
                    <a:pt x="2425541" y="2854505"/>
                    <a:pt x="2402681" y="2856982"/>
                  </a:cubicBezTo>
                  <a:close/>
                  <a:moveTo>
                    <a:pt x="2503646" y="2341299"/>
                  </a:moveTo>
                  <a:cubicBezTo>
                    <a:pt x="2511266" y="2342346"/>
                    <a:pt x="2519267" y="2341870"/>
                    <a:pt x="2526887" y="2340727"/>
                  </a:cubicBezTo>
                  <a:cubicBezTo>
                    <a:pt x="2552795" y="2336917"/>
                    <a:pt x="2566607" y="2341299"/>
                    <a:pt x="2566988" y="2373684"/>
                  </a:cubicBezTo>
                  <a:cubicBezTo>
                    <a:pt x="2567369" y="2407497"/>
                    <a:pt x="2548128" y="2403973"/>
                    <a:pt x="2527364" y="2404068"/>
                  </a:cubicBezTo>
                  <a:cubicBezTo>
                    <a:pt x="2523458" y="2404068"/>
                    <a:pt x="2519648" y="2404068"/>
                    <a:pt x="2513743" y="2404068"/>
                  </a:cubicBezTo>
                  <a:cubicBezTo>
                    <a:pt x="2497646" y="2400163"/>
                    <a:pt x="2470023" y="2418261"/>
                    <a:pt x="2468118" y="2378637"/>
                  </a:cubicBezTo>
                  <a:cubicBezTo>
                    <a:pt x="2466689" y="2349871"/>
                    <a:pt x="2473928" y="2337203"/>
                    <a:pt x="2503646" y="2341299"/>
                  </a:cubicBezTo>
                  <a:close/>
                  <a:moveTo>
                    <a:pt x="2504504" y="2429214"/>
                  </a:moveTo>
                  <a:cubicBezTo>
                    <a:pt x="2512124" y="2429976"/>
                    <a:pt x="2519839" y="2429310"/>
                    <a:pt x="2527554" y="2429310"/>
                  </a:cubicBezTo>
                  <a:cubicBezTo>
                    <a:pt x="2544890" y="2429405"/>
                    <a:pt x="2566416" y="2418927"/>
                    <a:pt x="2567464" y="2452455"/>
                  </a:cubicBezTo>
                  <a:cubicBezTo>
                    <a:pt x="2568321" y="2481411"/>
                    <a:pt x="2561558" y="2495889"/>
                    <a:pt x="2530507" y="2492841"/>
                  </a:cubicBezTo>
                  <a:cubicBezTo>
                    <a:pt x="2522982" y="2492079"/>
                    <a:pt x="2515267" y="2494270"/>
                    <a:pt x="2507552" y="2494937"/>
                  </a:cubicBezTo>
                  <a:cubicBezTo>
                    <a:pt x="2489168" y="2496651"/>
                    <a:pt x="2471547" y="2499890"/>
                    <a:pt x="2472023" y="2470648"/>
                  </a:cubicBezTo>
                  <a:cubicBezTo>
                    <a:pt x="2472595" y="2446931"/>
                    <a:pt x="2471261" y="2425976"/>
                    <a:pt x="2504504" y="2429214"/>
                  </a:cubicBezTo>
                  <a:close/>
                  <a:moveTo>
                    <a:pt x="2509552" y="2520464"/>
                  </a:moveTo>
                  <a:cubicBezTo>
                    <a:pt x="2513362" y="2520940"/>
                    <a:pt x="2517267" y="2520559"/>
                    <a:pt x="2523839" y="2520559"/>
                  </a:cubicBezTo>
                  <a:cubicBezTo>
                    <a:pt x="2539841" y="2524845"/>
                    <a:pt x="2569750" y="2506272"/>
                    <a:pt x="2568416" y="2549039"/>
                  </a:cubicBezTo>
                  <a:cubicBezTo>
                    <a:pt x="2567559" y="2575423"/>
                    <a:pt x="2561654" y="2587520"/>
                    <a:pt x="2534031" y="2583329"/>
                  </a:cubicBezTo>
                  <a:cubicBezTo>
                    <a:pt x="2526506" y="2582186"/>
                    <a:pt x="2518505" y="2582376"/>
                    <a:pt x="2510886" y="2583329"/>
                  </a:cubicBezTo>
                  <a:cubicBezTo>
                    <a:pt x="2487263" y="2586281"/>
                    <a:pt x="2473738" y="2583138"/>
                    <a:pt x="2473547" y="2552563"/>
                  </a:cubicBezTo>
                  <a:cubicBezTo>
                    <a:pt x="2473166" y="2522750"/>
                    <a:pt x="2484978" y="2517321"/>
                    <a:pt x="2509552" y="2520464"/>
                  </a:cubicBezTo>
                  <a:close/>
                  <a:moveTo>
                    <a:pt x="2528507" y="2611618"/>
                  </a:moveTo>
                  <a:cubicBezTo>
                    <a:pt x="2539079" y="2615428"/>
                    <a:pt x="2567940" y="2590949"/>
                    <a:pt x="2567654" y="2630954"/>
                  </a:cubicBezTo>
                  <a:cubicBezTo>
                    <a:pt x="2567464" y="2652099"/>
                    <a:pt x="2573941" y="2680484"/>
                    <a:pt x="2538413" y="2674007"/>
                  </a:cubicBezTo>
                  <a:cubicBezTo>
                    <a:pt x="2517362" y="2670197"/>
                    <a:pt x="2484120" y="2699439"/>
                    <a:pt x="2475738" y="2651623"/>
                  </a:cubicBezTo>
                  <a:cubicBezTo>
                    <a:pt x="2467928" y="2606475"/>
                    <a:pt x="2496598" y="2611428"/>
                    <a:pt x="2528507" y="2611618"/>
                  </a:cubicBezTo>
                  <a:close/>
                  <a:moveTo>
                    <a:pt x="2514791" y="2700296"/>
                  </a:moveTo>
                  <a:cubicBezTo>
                    <a:pt x="2534793" y="2704582"/>
                    <a:pt x="2567940" y="2679150"/>
                    <a:pt x="2570131" y="2728680"/>
                  </a:cubicBezTo>
                  <a:cubicBezTo>
                    <a:pt x="2572036" y="2772495"/>
                    <a:pt x="2543937" y="2759732"/>
                    <a:pt x="2525459" y="2762589"/>
                  </a:cubicBezTo>
                  <a:cubicBezTo>
                    <a:pt x="2500979" y="2763828"/>
                    <a:pt x="2478500" y="2770590"/>
                    <a:pt x="2478881" y="2733729"/>
                  </a:cubicBezTo>
                  <a:cubicBezTo>
                    <a:pt x="2479072" y="2705344"/>
                    <a:pt x="2489264" y="2694771"/>
                    <a:pt x="2514791" y="2700296"/>
                  </a:cubicBezTo>
                  <a:close/>
                  <a:moveTo>
                    <a:pt x="2520601" y="2853744"/>
                  </a:moveTo>
                  <a:cubicBezTo>
                    <a:pt x="2498027" y="2855458"/>
                    <a:pt x="2483263" y="2859363"/>
                    <a:pt x="2480310" y="2829931"/>
                  </a:cubicBezTo>
                  <a:cubicBezTo>
                    <a:pt x="2475738" y="2783735"/>
                    <a:pt x="2505742" y="2788973"/>
                    <a:pt x="2532603" y="2786878"/>
                  </a:cubicBezTo>
                  <a:cubicBezTo>
                    <a:pt x="2551938" y="2785354"/>
                    <a:pt x="2568797" y="2782020"/>
                    <a:pt x="2571369" y="2813358"/>
                  </a:cubicBezTo>
                  <a:cubicBezTo>
                    <a:pt x="2575560" y="2862602"/>
                    <a:pt x="2541080" y="2849648"/>
                    <a:pt x="2520601" y="2853744"/>
                  </a:cubicBezTo>
                  <a:close/>
                  <a:moveTo>
                    <a:pt x="2560034" y="2168420"/>
                  </a:moveTo>
                  <a:cubicBezTo>
                    <a:pt x="2554319" y="2185374"/>
                    <a:pt x="2544890" y="2201091"/>
                    <a:pt x="2538127" y="2217759"/>
                  </a:cubicBezTo>
                  <a:cubicBezTo>
                    <a:pt x="2532698" y="2231285"/>
                    <a:pt x="2510886" y="2253383"/>
                    <a:pt x="2552605" y="2244048"/>
                  </a:cubicBezTo>
                  <a:cubicBezTo>
                    <a:pt x="2566988" y="2240810"/>
                    <a:pt x="2561939" y="2259574"/>
                    <a:pt x="2560987" y="2267385"/>
                  </a:cubicBezTo>
                  <a:cubicBezTo>
                    <a:pt x="2559177" y="2282910"/>
                    <a:pt x="2574322" y="2304532"/>
                    <a:pt x="2547461" y="2312628"/>
                  </a:cubicBezTo>
                  <a:cubicBezTo>
                    <a:pt x="2545080" y="2313390"/>
                    <a:pt x="2542318" y="2312914"/>
                    <a:pt x="2539746" y="2313105"/>
                  </a:cubicBezTo>
                  <a:cubicBezTo>
                    <a:pt x="2448401" y="2321010"/>
                    <a:pt x="2469452" y="2328249"/>
                    <a:pt x="2466975" y="2231094"/>
                  </a:cubicBezTo>
                  <a:cubicBezTo>
                    <a:pt x="2478405" y="2222141"/>
                    <a:pt x="2491740" y="2247287"/>
                    <a:pt x="2499551" y="2232428"/>
                  </a:cubicBezTo>
                  <a:cubicBezTo>
                    <a:pt x="2505551" y="2220903"/>
                    <a:pt x="2492693" y="2209282"/>
                    <a:pt x="2487168" y="2198233"/>
                  </a:cubicBezTo>
                  <a:cubicBezTo>
                    <a:pt x="2477453" y="2178802"/>
                    <a:pt x="2466880" y="2159752"/>
                    <a:pt x="2455450" y="2138416"/>
                  </a:cubicBezTo>
                  <a:cubicBezTo>
                    <a:pt x="2432114" y="2165848"/>
                    <a:pt x="2426018" y="2198614"/>
                    <a:pt x="2410016" y="2226046"/>
                  </a:cubicBezTo>
                  <a:cubicBezTo>
                    <a:pt x="2408492" y="2228713"/>
                    <a:pt x="2408206" y="2234523"/>
                    <a:pt x="2409825" y="2236143"/>
                  </a:cubicBezTo>
                  <a:cubicBezTo>
                    <a:pt x="2421636" y="2247192"/>
                    <a:pt x="2430209" y="2230428"/>
                    <a:pt x="2443353" y="2231761"/>
                  </a:cubicBezTo>
                  <a:cubicBezTo>
                    <a:pt x="2443353" y="2241953"/>
                    <a:pt x="2443258" y="2252049"/>
                    <a:pt x="2443353" y="2262146"/>
                  </a:cubicBezTo>
                  <a:cubicBezTo>
                    <a:pt x="2444211" y="2318343"/>
                    <a:pt x="2444211" y="2318343"/>
                    <a:pt x="2389251" y="2318439"/>
                  </a:cubicBezTo>
                  <a:cubicBezTo>
                    <a:pt x="2355533" y="2318534"/>
                    <a:pt x="2332863" y="2278434"/>
                    <a:pt x="2349532" y="2247954"/>
                  </a:cubicBezTo>
                  <a:cubicBezTo>
                    <a:pt x="2350580" y="2245953"/>
                    <a:pt x="2352008" y="2243763"/>
                    <a:pt x="2353913" y="2242715"/>
                  </a:cubicBezTo>
                  <a:cubicBezTo>
                    <a:pt x="2378297" y="2228523"/>
                    <a:pt x="2378297" y="2228618"/>
                    <a:pt x="2364296" y="2202043"/>
                  </a:cubicBezTo>
                  <a:cubicBezTo>
                    <a:pt x="2355342" y="2184993"/>
                    <a:pt x="2346484" y="2167848"/>
                    <a:pt x="2335625" y="2146798"/>
                  </a:cubicBezTo>
                  <a:cubicBezTo>
                    <a:pt x="2314670" y="2179088"/>
                    <a:pt x="2302193" y="2211759"/>
                    <a:pt x="2289524" y="2242143"/>
                  </a:cubicBezTo>
                  <a:cubicBezTo>
                    <a:pt x="2300002" y="2262813"/>
                    <a:pt x="2319338" y="2228427"/>
                    <a:pt x="2324005" y="2248335"/>
                  </a:cubicBezTo>
                  <a:cubicBezTo>
                    <a:pt x="2328863" y="2269099"/>
                    <a:pt x="2333244" y="2298817"/>
                    <a:pt x="2322481" y="2312343"/>
                  </a:cubicBezTo>
                  <a:cubicBezTo>
                    <a:pt x="2305336" y="2333869"/>
                    <a:pt x="2272284" y="2323106"/>
                    <a:pt x="2245995" y="2324058"/>
                  </a:cubicBezTo>
                  <a:cubicBezTo>
                    <a:pt x="2225231" y="2324820"/>
                    <a:pt x="2232660" y="2306056"/>
                    <a:pt x="2231612" y="2294721"/>
                  </a:cubicBezTo>
                  <a:cubicBezTo>
                    <a:pt x="2230469" y="2281863"/>
                    <a:pt x="2231327" y="2268909"/>
                    <a:pt x="2231327" y="2253954"/>
                  </a:cubicBezTo>
                  <a:cubicBezTo>
                    <a:pt x="2239613" y="2246049"/>
                    <a:pt x="2253139" y="2264337"/>
                    <a:pt x="2260378" y="2252716"/>
                  </a:cubicBezTo>
                  <a:cubicBezTo>
                    <a:pt x="2268284" y="2240143"/>
                    <a:pt x="2254091" y="2232237"/>
                    <a:pt x="2249519" y="2222522"/>
                  </a:cubicBezTo>
                  <a:cubicBezTo>
                    <a:pt x="2239804" y="2201948"/>
                    <a:pt x="2229041" y="2181850"/>
                    <a:pt x="2214658" y="2153751"/>
                  </a:cubicBezTo>
                  <a:cubicBezTo>
                    <a:pt x="2198275" y="2188422"/>
                    <a:pt x="2186083" y="2213854"/>
                    <a:pt x="2174177" y="2239381"/>
                  </a:cubicBezTo>
                  <a:cubicBezTo>
                    <a:pt x="2170843" y="2246525"/>
                    <a:pt x="2167700" y="2257955"/>
                    <a:pt x="2178844" y="2256812"/>
                  </a:cubicBezTo>
                  <a:cubicBezTo>
                    <a:pt x="2230850" y="2251573"/>
                    <a:pt x="2198370" y="2290245"/>
                    <a:pt x="2202466" y="2306151"/>
                  </a:cubicBezTo>
                  <a:cubicBezTo>
                    <a:pt x="2209610" y="2333298"/>
                    <a:pt x="2182273" y="2324249"/>
                    <a:pt x="2167985" y="2327297"/>
                  </a:cubicBezTo>
                  <a:cubicBezTo>
                    <a:pt x="2160461" y="2328916"/>
                    <a:pt x="2152460" y="2328630"/>
                    <a:pt x="2144744" y="2328916"/>
                  </a:cubicBezTo>
                  <a:cubicBezTo>
                    <a:pt x="2132743" y="2329297"/>
                    <a:pt x="2115598" y="2338632"/>
                    <a:pt x="2111312" y="2321201"/>
                  </a:cubicBezTo>
                  <a:cubicBezTo>
                    <a:pt x="2106835" y="2302818"/>
                    <a:pt x="2109026" y="2282720"/>
                    <a:pt x="2109216" y="2263384"/>
                  </a:cubicBezTo>
                  <a:cubicBezTo>
                    <a:pt x="2109216" y="2260241"/>
                    <a:pt x="2114169" y="2260717"/>
                    <a:pt x="2118170" y="2260717"/>
                  </a:cubicBezTo>
                  <a:cubicBezTo>
                    <a:pt x="2145697" y="2260812"/>
                    <a:pt x="2145792" y="2260431"/>
                    <a:pt x="2132171" y="2234809"/>
                  </a:cubicBezTo>
                  <a:cubicBezTo>
                    <a:pt x="2120932" y="2213568"/>
                    <a:pt x="2109407" y="2192423"/>
                    <a:pt x="2097596" y="2170420"/>
                  </a:cubicBezTo>
                  <a:cubicBezTo>
                    <a:pt x="2076260" y="2189280"/>
                    <a:pt x="2075879" y="2216902"/>
                    <a:pt x="2059210" y="2236333"/>
                  </a:cubicBezTo>
                  <a:cubicBezTo>
                    <a:pt x="2054543" y="2133654"/>
                    <a:pt x="2066163" y="2062311"/>
                    <a:pt x="2151412" y="2004685"/>
                  </a:cubicBezTo>
                  <a:cubicBezTo>
                    <a:pt x="2256282" y="1933724"/>
                    <a:pt x="2368296" y="1923723"/>
                    <a:pt x="2481548" y="1982682"/>
                  </a:cubicBezTo>
                  <a:cubicBezTo>
                    <a:pt x="2553272" y="2020020"/>
                    <a:pt x="2587086" y="2084124"/>
                    <a:pt x="2592038" y="2174706"/>
                  </a:cubicBezTo>
                  <a:cubicBezTo>
                    <a:pt x="2576989" y="2149941"/>
                    <a:pt x="2567749" y="2145369"/>
                    <a:pt x="2560034" y="2168420"/>
                  </a:cubicBezTo>
                  <a:close/>
                  <a:moveTo>
                    <a:pt x="2591562" y="2308152"/>
                  </a:moveTo>
                  <a:cubicBezTo>
                    <a:pt x="2591562" y="2286435"/>
                    <a:pt x="2591562" y="2264718"/>
                    <a:pt x="2591562" y="2242905"/>
                  </a:cubicBezTo>
                  <a:cubicBezTo>
                    <a:pt x="2598325" y="2265099"/>
                    <a:pt x="2604326" y="2286530"/>
                    <a:pt x="2591562" y="2308152"/>
                  </a:cubicBezTo>
                  <a:close/>
                  <a:moveTo>
                    <a:pt x="2596896" y="2339298"/>
                  </a:moveTo>
                  <a:cubicBezTo>
                    <a:pt x="2607945" y="2359396"/>
                    <a:pt x="2609850" y="2379494"/>
                    <a:pt x="2597372" y="2399877"/>
                  </a:cubicBezTo>
                  <a:cubicBezTo>
                    <a:pt x="2588324" y="2380065"/>
                    <a:pt x="2588038" y="2359777"/>
                    <a:pt x="2596896" y="2339298"/>
                  </a:cubicBezTo>
                  <a:close/>
                  <a:moveTo>
                    <a:pt x="2599563" y="2601522"/>
                  </a:moveTo>
                  <a:cubicBezTo>
                    <a:pt x="2610993" y="2627334"/>
                    <a:pt x="2606707" y="2645908"/>
                    <a:pt x="2599468" y="2664482"/>
                  </a:cubicBezTo>
                  <a:cubicBezTo>
                    <a:pt x="2589467" y="2646289"/>
                    <a:pt x="2587086" y="2628096"/>
                    <a:pt x="2599563" y="2601522"/>
                  </a:cubicBezTo>
                  <a:close/>
                  <a:moveTo>
                    <a:pt x="2598039" y="2685627"/>
                  </a:moveTo>
                  <a:cubicBezTo>
                    <a:pt x="2609374" y="2716393"/>
                    <a:pt x="2608803" y="2736110"/>
                    <a:pt x="2599182" y="2767447"/>
                  </a:cubicBezTo>
                  <a:cubicBezTo>
                    <a:pt x="2588419" y="2736491"/>
                    <a:pt x="2589181" y="2716774"/>
                    <a:pt x="2598039" y="2685627"/>
                  </a:cubicBezTo>
                  <a:close/>
                  <a:moveTo>
                    <a:pt x="2600516" y="2854887"/>
                  </a:moveTo>
                  <a:cubicBezTo>
                    <a:pt x="2587466" y="2828502"/>
                    <a:pt x="2589848" y="2808786"/>
                    <a:pt x="2598325" y="2788878"/>
                  </a:cubicBezTo>
                  <a:cubicBezTo>
                    <a:pt x="2609564" y="2807928"/>
                    <a:pt x="2608707" y="2827264"/>
                    <a:pt x="2600516" y="2854887"/>
                  </a:cubicBezTo>
                  <a:close/>
                  <a:moveTo>
                    <a:pt x="3089339" y="1536341"/>
                  </a:moveTo>
                  <a:cubicBezTo>
                    <a:pt x="3088672" y="1539674"/>
                    <a:pt x="3086005" y="1550914"/>
                    <a:pt x="3083909" y="1562249"/>
                  </a:cubicBezTo>
                  <a:cubicBezTo>
                    <a:pt x="3070098" y="1633782"/>
                    <a:pt x="3070384" y="1632924"/>
                    <a:pt x="2998661" y="1618637"/>
                  </a:cubicBezTo>
                  <a:cubicBezTo>
                    <a:pt x="2983325" y="1615589"/>
                    <a:pt x="2978658" y="1610541"/>
                    <a:pt x="2980944" y="1596729"/>
                  </a:cubicBezTo>
                  <a:cubicBezTo>
                    <a:pt x="2986183" y="1565106"/>
                    <a:pt x="2991612" y="1533483"/>
                    <a:pt x="2996946" y="1501765"/>
                  </a:cubicBezTo>
                  <a:cubicBezTo>
                    <a:pt x="2998756" y="1491097"/>
                    <a:pt x="3005138" y="1485477"/>
                    <a:pt x="3015615" y="1486811"/>
                  </a:cubicBezTo>
                  <a:cubicBezTo>
                    <a:pt x="3034665" y="1489287"/>
                    <a:pt x="3053524" y="1493192"/>
                    <a:pt x="3072574" y="1495860"/>
                  </a:cubicBezTo>
                  <a:cubicBezTo>
                    <a:pt x="3093530" y="1498812"/>
                    <a:pt x="3089910" y="1514148"/>
                    <a:pt x="3089339" y="1536341"/>
                  </a:cubicBezTo>
                  <a:close/>
                  <a:moveTo>
                    <a:pt x="3027998" y="1326219"/>
                  </a:moveTo>
                  <a:cubicBezTo>
                    <a:pt x="3030569" y="1310598"/>
                    <a:pt x="3041332" y="1314408"/>
                    <a:pt x="3051715" y="1316885"/>
                  </a:cubicBezTo>
                  <a:cubicBezTo>
                    <a:pt x="3088767" y="1325648"/>
                    <a:pt x="3105817" y="1351175"/>
                    <a:pt x="3105245" y="1398038"/>
                  </a:cubicBezTo>
                  <a:cubicBezTo>
                    <a:pt x="3105245" y="1403181"/>
                    <a:pt x="3105436" y="1408325"/>
                    <a:pt x="3105150" y="1413563"/>
                  </a:cubicBezTo>
                  <a:cubicBezTo>
                    <a:pt x="3102102" y="1478238"/>
                    <a:pt x="3077528" y="1492526"/>
                    <a:pt x="3018663" y="1464617"/>
                  </a:cubicBezTo>
                  <a:cubicBezTo>
                    <a:pt x="3010853" y="1460903"/>
                    <a:pt x="3006662" y="1458426"/>
                    <a:pt x="3008471" y="1448044"/>
                  </a:cubicBezTo>
                  <a:cubicBezTo>
                    <a:pt x="3015806" y="1407563"/>
                    <a:pt x="3021425" y="1366796"/>
                    <a:pt x="3027998" y="1326219"/>
                  </a:cubicBezTo>
                  <a:close/>
                  <a:moveTo>
                    <a:pt x="2955417" y="1322790"/>
                  </a:moveTo>
                  <a:cubicBezTo>
                    <a:pt x="2962180" y="1319171"/>
                    <a:pt x="2969800" y="1316980"/>
                    <a:pt x="2977134" y="1314599"/>
                  </a:cubicBezTo>
                  <a:cubicBezTo>
                    <a:pt x="2998375" y="1307836"/>
                    <a:pt x="3015139" y="1303169"/>
                    <a:pt x="3005614" y="1337935"/>
                  </a:cubicBezTo>
                  <a:cubicBezTo>
                    <a:pt x="2996470" y="1371368"/>
                    <a:pt x="2992850" y="1406229"/>
                    <a:pt x="2987136" y="1440615"/>
                  </a:cubicBezTo>
                  <a:cubicBezTo>
                    <a:pt x="2984754" y="1454616"/>
                    <a:pt x="2979325" y="1462712"/>
                    <a:pt x="2963418" y="1455378"/>
                  </a:cubicBezTo>
                  <a:cubicBezTo>
                    <a:pt x="2946559" y="1449187"/>
                    <a:pt x="2921222" y="1457283"/>
                    <a:pt x="2912650" y="1436900"/>
                  </a:cubicBezTo>
                  <a:cubicBezTo>
                    <a:pt x="2901029" y="1408896"/>
                    <a:pt x="2930747" y="1335840"/>
                    <a:pt x="2955417" y="1322790"/>
                  </a:cubicBezTo>
                  <a:close/>
                  <a:moveTo>
                    <a:pt x="2907316" y="1603397"/>
                  </a:moveTo>
                  <a:cubicBezTo>
                    <a:pt x="2887123" y="1600349"/>
                    <a:pt x="2883599" y="1592824"/>
                    <a:pt x="2886551" y="1576060"/>
                  </a:cubicBezTo>
                  <a:cubicBezTo>
                    <a:pt x="2891886" y="1545485"/>
                    <a:pt x="2897981" y="1515100"/>
                    <a:pt x="2902363" y="1484429"/>
                  </a:cubicBezTo>
                  <a:cubicBezTo>
                    <a:pt x="2904554" y="1469380"/>
                    <a:pt x="2913031" y="1468808"/>
                    <a:pt x="2924366" y="1470713"/>
                  </a:cubicBezTo>
                  <a:cubicBezTo>
                    <a:pt x="2937129" y="1472904"/>
                    <a:pt x="2949797" y="1476619"/>
                    <a:pt x="2962561" y="1476905"/>
                  </a:cubicBezTo>
                  <a:cubicBezTo>
                    <a:pt x="2979611" y="1477381"/>
                    <a:pt x="2981897" y="1485668"/>
                    <a:pt x="2978658" y="1499574"/>
                  </a:cubicBezTo>
                  <a:cubicBezTo>
                    <a:pt x="2973991" y="1519767"/>
                    <a:pt x="2968371" y="1539770"/>
                    <a:pt x="2965704" y="1560249"/>
                  </a:cubicBezTo>
                  <a:cubicBezTo>
                    <a:pt x="2958941" y="1612922"/>
                    <a:pt x="2959703" y="1611398"/>
                    <a:pt x="2907316" y="1603397"/>
                  </a:cubicBezTo>
                  <a:close/>
                  <a:moveTo>
                    <a:pt x="3313462" y="2713821"/>
                  </a:moveTo>
                  <a:cubicBezTo>
                    <a:pt x="3328702" y="2732109"/>
                    <a:pt x="3332321" y="2751255"/>
                    <a:pt x="3316034" y="2764589"/>
                  </a:cubicBezTo>
                  <a:cubicBezTo>
                    <a:pt x="3298031" y="2779353"/>
                    <a:pt x="3276124" y="2776210"/>
                    <a:pt x="3253740" y="2756874"/>
                  </a:cubicBezTo>
                  <a:cubicBezTo>
                    <a:pt x="3283934" y="2754779"/>
                    <a:pt x="3300508" y="2738586"/>
                    <a:pt x="3313462" y="2713821"/>
                  </a:cubicBezTo>
                  <a:close/>
                  <a:moveTo>
                    <a:pt x="3216307" y="2751826"/>
                  </a:moveTo>
                  <a:cubicBezTo>
                    <a:pt x="3221927" y="2775829"/>
                    <a:pt x="3226118" y="2793736"/>
                    <a:pt x="3231356" y="2815834"/>
                  </a:cubicBezTo>
                  <a:cubicBezTo>
                    <a:pt x="3212211" y="2812214"/>
                    <a:pt x="3195923" y="2809262"/>
                    <a:pt x="3174968" y="2805261"/>
                  </a:cubicBezTo>
                  <a:cubicBezTo>
                    <a:pt x="3189351" y="2786688"/>
                    <a:pt x="3201162" y="2771447"/>
                    <a:pt x="3216307" y="2751826"/>
                  </a:cubicBezTo>
                  <a:close/>
                  <a:moveTo>
                    <a:pt x="3133916" y="2682389"/>
                  </a:moveTo>
                  <a:cubicBezTo>
                    <a:pt x="3134773" y="2712202"/>
                    <a:pt x="3148394" y="2731252"/>
                    <a:pt x="3174016" y="2745063"/>
                  </a:cubicBezTo>
                  <a:cubicBezTo>
                    <a:pt x="3144774" y="2761542"/>
                    <a:pt x="3124772" y="2752112"/>
                    <a:pt x="3111722" y="2731252"/>
                  </a:cubicBezTo>
                  <a:cubicBezTo>
                    <a:pt x="3098768" y="2710202"/>
                    <a:pt x="3112961" y="2696295"/>
                    <a:pt x="3133916" y="2682389"/>
                  </a:cubicBezTo>
                  <a:close/>
                  <a:moveTo>
                    <a:pt x="3281648" y="2891463"/>
                  </a:moveTo>
                  <a:cubicBezTo>
                    <a:pt x="3222022" y="2902416"/>
                    <a:pt x="3162681" y="2897844"/>
                    <a:pt x="3109055" y="2864983"/>
                  </a:cubicBezTo>
                  <a:cubicBezTo>
                    <a:pt x="3074384" y="2843838"/>
                    <a:pt x="3064288" y="2821168"/>
                    <a:pt x="3068384" y="2770495"/>
                  </a:cubicBezTo>
                  <a:cubicBezTo>
                    <a:pt x="3084576" y="2803071"/>
                    <a:pt x="3120390" y="2815167"/>
                    <a:pt x="3121628" y="2852791"/>
                  </a:cubicBezTo>
                  <a:cubicBezTo>
                    <a:pt x="3162300" y="2824597"/>
                    <a:pt x="3248787" y="2839170"/>
                    <a:pt x="3271361" y="2884033"/>
                  </a:cubicBezTo>
                  <a:cubicBezTo>
                    <a:pt x="3282601" y="2841456"/>
                    <a:pt x="3322511" y="2842123"/>
                    <a:pt x="3346228" y="2813834"/>
                  </a:cubicBezTo>
                  <a:cubicBezTo>
                    <a:pt x="3343085" y="2860697"/>
                    <a:pt x="3317939" y="2884795"/>
                    <a:pt x="3281648" y="2891463"/>
                  </a:cubicBezTo>
                  <a:close/>
                  <a:moveTo>
                    <a:pt x="3364135" y="2931753"/>
                  </a:moveTo>
                  <a:cubicBezTo>
                    <a:pt x="3399378" y="2880890"/>
                    <a:pt x="3426238" y="2829074"/>
                    <a:pt x="3422332" y="2764209"/>
                  </a:cubicBezTo>
                  <a:cubicBezTo>
                    <a:pt x="3432239" y="2827169"/>
                    <a:pt x="3442145" y="2890129"/>
                    <a:pt x="3452813" y="2957756"/>
                  </a:cubicBezTo>
                  <a:cubicBezTo>
                    <a:pt x="3420809" y="2948327"/>
                    <a:pt x="3394234" y="2940516"/>
                    <a:pt x="3364135" y="2931753"/>
                  </a:cubicBezTo>
                  <a:close/>
                  <a:moveTo>
                    <a:pt x="3529108" y="2837837"/>
                  </a:moveTo>
                  <a:cubicBezTo>
                    <a:pt x="3507962" y="2757065"/>
                    <a:pt x="3486341" y="2677912"/>
                    <a:pt x="3466814" y="2598188"/>
                  </a:cubicBezTo>
                  <a:cubicBezTo>
                    <a:pt x="3459671" y="2569137"/>
                    <a:pt x="3459956" y="2539704"/>
                    <a:pt x="3477101" y="2512177"/>
                  </a:cubicBezTo>
                  <a:cubicBezTo>
                    <a:pt x="3514344" y="2452360"/>
                    <a:pt x="3550444" y="2391876"/>
                    <a:pt x="3588639" y="2329107"/>
                  </a:cubicBezTo>
                  <a:cubicBezTo>
                    <a:pt x="3623691" y="2432834"/>
                    <a:pt x="3590258" y="2712107"/>
                    <a:pt x="3529108" y="2837837"/>
                  </a:cubicBezTo>
                  <a:close/>
                  <a:moveTo>
                    <a:pt x="3903059" y="2613904"/>
                  </a:moveTo>
                  <a:cubicBezTo>
                    <a:pt x="3902202" y="2661148"/>
                    <a:pt x="3879437" y="2684675"/>
                    <a:pt x="3838004" y="2702296"/>
                  </a:cubicBezTo>
                  <a:cubicBezTo>
                    <a:pt x="3793141" y="2721441"/>
                    <a:pt x="3745611" y="2738872"/>
                    <a:pt x="3708845" y="2771543"/>
                  </a:cubicBezTo>
                  <a:cubicBezTo>
                    <a:pt x="3673316" y="2803071"/>
                    <a:pt x="3643503" y="2840980"/>
                    <a:pt x="3607975" y="2879556"/>
                  </a:cubicBezTo>
                  <a:cubicBezTo>
                    <a:pt x="3600164" y="2856601"/>
                    <a:pt x="3608928" y="2837361"/>
                    <a:pt x="3609975" y="2818215"/>
                  </a:cubicBezTo>
                  <a:cubicBezTo>
                    <a:pt x="3615119" y="2728871"/>
                    <a:pt x="3629501" y="2640764"/>
                    <a:pt x="3651790" y="2554468"/>
                  </a:cubicBezTo>
                  <a:cubicBezTo>
                    <a:pt x="3664839" y="2504081"/>
                    <a:pt x="3704654" y="2466457"/>
                    <a:pt x="3736848" y="2427024"/>
                  </a:cubicBezTo>
                  <a:cubicBezTo>
                    <a:pt x="3759422" y="2399496"/>
                    <a:pt x="3802190" y="2408736"/>
                    <a:pt x="3834574" y="2396448"/>
                  </a:cubicBezTo>
                  <a:cubicBezTo>
                    <a:pt x="3849910" y="2390638"/>
                    <a:pt x="3867055" y="2389876"/>
                    <a:pt x="3883438" y="2386828"/>
                  </a:cubicBezTo>
                  <a:cubicBezTo>
                    <a:pt x="3844576" y="2377494"/>
                    <a:pt x="3805809" y="2391305"/>
                    <a:pt x="3765423" y="2391114"/>
                  </a:cubicBezTo>
                  <a:cubicBezTo>
                    <a:pt x="3793331" y="2328630"/>
                    <a:pt x="3843338" y="2288244"/>
                    <a:pt x="3898392" y="2252716"/>
                  </a:cubicBezTo>
                  <a:cubicBezTo>
                    <a:pt x="3785902" y="2289387"/>
                    <a:pt x="3736753" y="2394924"/>
                    <a:pt x="3655886" y="2472839"/>
                  </a:cubicBezTo>
                  <a:cubicBezTo>
                    <a:pt x="3644456" y="2409021"/>
                    <a:pt x="3625596" y="2347680"/>
                    <a:pt x="3625311" y="2286339"/>
                  </a:cubicBezTo>
                  <a:cubicBezTo>
                    <a:pt x="3625120" y="2249382"/>
                    <a:pt x="3657410" y="2213283"/>
                    <a:pt x="3688556" y="2188232"/>
                  </a:cubicBezTo>
                  <a:cubicBezTo>
                    <a:pt x="3739801" y="2146989"/>
                    <a:pt x="3795332" y="2111175"/>
                    <a:pt x="3847910" y="2071455"/>
                  </a:cubicBezTo>
                  <a:cubicBezTo>
                    <a:pt x="3867055" y="2056977"/>
                    <a:pt x="3874580" y="2065359"/>
                    <a:pt x="3882390" y="2081742"/>
                  </a:cubicBezTo>
                  <a:cubicBezTo>
                    <a:pt x="3892391" y="2102697"/>
                    <a:pt x="3902869" y="2123367"/>
                    <a:pt x="3914204" y="2146322"/>
                  </a:cubicBezTo>
                  <a:cubicBezTo>
                    <a:pt x="3878580" y="2164038"/>
                    <a:pt x="3845338" y="2143560"/>
                    <a:pt x="3804666" y="2137083"/>
                  </a:cubicBezTo>
                  <a:cubicBezTo>
                    <a:pt x="3830003" y="2154513"/>
                    <a:pt x="3850386" y="2164610"/>
                    <a:pt x="3873056" y="2170230"/>
                  </a:cubicBezTo>
                  <a:cubicBezTo>
                    <a:pt x="3894487" y="2175468"/>
                    <a:pt x="3921728" y="2165848"/>
                    <a:pt x="3935444" y="2191089"/>
                  </a:cubicBezTo>
                  <a:cubicBezTo>
                    <a:pt x="3953351" y="2224046"/>
                    <a:pt x="3969639" y="2257479"/>
                    <a:pt x="3961733" y="2297579"/>
                  </a:cubicBezTo>
                  <a:cubicBezTo>
                    <a:pt x="3947255" y="2371112"/>
                    <a:pt x="3934301" y="2445026"/>
                    <a:pt x="3920586" y="2518654"/>
                  </a:cubicBezTo>
                  <a:cubicBezTo>
                    <a:pt x="3914585" y="2550563"/>
                    <a:pt x="3903631" y="2582090"/>
                    <a:pt x="3903059" y="261390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62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744" y="-387424"/>
            <a:ext cx="13264924" cy="8758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1464" y="-387424"/>
            <a:ext cx="10153128" cy="80648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03512" y="0"/>
            <a:ext cx="89289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How to play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Split up into teams (2 or more)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Choose </a:t>
            </a:r>
            <a:r>
              <a:rPr lang="en-US" sz="3600" dirty="0" smtClean="0">
                <a:latin typeface="Algerian" panose="04020705040A02060702" pitchFamily="82" charset="0"/>
              </a:rPr>
              <a:t>one</a:t>
            </a:r>
            <a:r>
              <a:rPr lang="en-US" sz="3600" dirty="0" smtClean="0"/>
              <a:t> ghost              and </a:t>
            </a:r>
            <a:r>
              <a:rPr lang="en-US" sz="3600" dirty="0"/>
              <a:t>answer the question.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You have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5 </a:t>
            </a:r>
            <a:r>
              <a:rPr lang="en-US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sec </a:t>
            </a:r>
            <a:r>
              <a:rPr lang="en-US" sz="3600" dirty="0"/>
              <a:t>to answer.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If your answer is correct, </a:t>
            </a:r>
            <a:r>
              <a:rPr lang="en-US" sz="3600" dirty="0"/>
              <a:t>you will get a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MYSTERY BOX.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The mystery box </a:t>
            </a:r>
            <a:r>
              <a:rPr lang="en-US" sz="3600" dirty="0" smtClean="0"/>
              <a:t>can be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good</a:t>
            </a:r>
            <a:r>
              <a:rPr lang="en-US" sz="3600" dirty="0"/>
              <a:t> or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bad.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You can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keep </a:t>
            </a:r>
            <a:r>
              <a:rPr lang="en-US" sz="3600" dirty="0"/>
              <a:t>it or 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give</a:t>
            </a:r>
            <a:r>
              <a:rPr lang="en-US" sz="3600" dirty="0"/>
              <a:t> it to another </a:t>
            </a:r>
            <a:r>
              <a:rPr lang="en-US" sz="3600" dirty="0" smtClean="0"/>
              <a:t>player or team.</a:t>
            </a:r>
            <a:endParaRPr lang="en-US" sz="3600" dirty="0"/>
          </a:p>
        </p:txBody>
      </p:sp>
      <p:pic>
        <p:nvPicPr>
          <p:cNvPr id="5" name="Рисунок 4" descr="Clipart - ghost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72816"/>
            <a:ext cx="989719" cy="777754"/>
          </a:xfrm>
          <a:prstGeom prst="rect">
            <a:avLst/>
          </a:prstGeom>
        </p:spPr>
      </p:pic>
      <p:pic>
        <p:nvPicPr>
          <p:cNvPr id="6" name="Рисунок 5" descr="Ickle ghost (GameBanana &gt; Sprays &gt; Illustrated Art) - GameBanan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45" y="5445224"/>
            <a:ext cx="1574644" cy="1574644"/>
          </a:xfrm>
          <a:prstGeom prst="rect">
            <a:avLst/>
          </a:prstGeom>
        </p:spPr>
      </p:pic>
      <p:pic>
        <p:nvPicPr>
          <p:cNvPr id="7" name="Рисунок 6" descr="Ghost | Free Stock Photo | Illustration of a cartoon halloween ghost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272" y="2708920"/>
            <a:ext cx="1966553" cy="21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" y="0"/>
            <a:ext cx="12548343" cy="8257619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desk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949241" y="1762116"/>
            <a:ext cx="5838099" cy="3269311"/>
            <a:chOff x="5949241" y="1762116"/>
            <a:chExt cx="5838099" cy="3269311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5949241" y="2076923"/>
              <a:ext cx="5838099" cy="2954504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7843708" y="3483395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LOSE 100</a:t>
              </a:r>
            </a:p>
          </p:txBody>
        </p:sp>
        <p:pic>
          <p:nvPicPr>
            <p:cNvPr id="8" name="Рисунок 7" descr="Clipart - halloween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275" y="1762116"/>
              <a:ext cx="1759769" cy="1916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1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211"/>
            <a:ext cx="12288688" cy="8227172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bus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949241" y="2049337"/>
            <a:ext cx="5838099" cy="2982090"/>
            <a:chOff x="5949241" y="2049337"/>
            <a:chExt cx="5838099" cy="2982090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5949241" y="2076923"/>
              <a:ext cx="5838099" cy="2954504"/>
            </a:xfrm>
            <a:prstGeom prst="irregularSeal1">
              <a:avLst/>
            </a:prstGeom>
            <a:solidFill>
              <a:srgbClr val="FF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7914202" y="2049337"/>
              <a:ext cx="1908175" cy="1985022"/>
              <a:chOff x="8040216" y="2076923"/>
              <a:chExt cx="1908175" cy="1985022"/>
            </a:xfrm>
          </p:grpSpPr>
          <p:sp>
            <p:nvSpPr>
              <p:cNvPr id="7" name="Rectangle 15"/>
              <p:cNvSpPr>
                <a:spLocks noChangeArrowheads="1"/>
              </p:cNvSpPr>
              <p:nvPr/>
            </p:nvSpPr>
            <p:spPr bwMode="auto">
              <a:xfrm>
                <a:off x="8040216" y="3414245"/>
                <a:ext cx="1908175" cy="6477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latinLnBrk="1"/>
                <a:r>
                  <a:rPr lang="en-US" altLang="ko-KR" sz="2400" b="1" dirty="0">
                    <a:latin typeface="Engravers MT" panose="02090707080505020304" pitchFamily="18" charset="0"/>
                  </a:rPr>
                  <a:t>STEAL 100</a:t>
                </a:r>
              </a:p>
            </p:txBody>
          </p:sp>
          <p:grpSp>
            <p:nvGrpSpPr>
              <p:cNvPr id="8" name="Group 115">
                <a:extLst>
                  <a:ext uri="{FF2B5EF4-FFF2-40B4-BE49-F238E27FC236}">
                    <a16:creationId xmlns:a16="http://schemas.microsoft.com/office/drawing/2014/main" id="{0ED34E38-3BD9-439F-8276-EA8EE8F3063E}"/>
                  </a:ext>
                </a:extLst>
              </p:cNvPr>
              <p:cNvGrpSpPr/>
              <p:nvPr/>
            </p:nvGrpSpPr>
            <p:grpSpPr>
              <a:xfrm>
                <a:off x="8311516" y="2076923"/>
                <a:ext cx="1113547" cy="1355915"/>
                <a:chOff x="183552" y="5547606"/>
                <a:chExt cx="861183" cy="1048623"/>
              </a:xfrm>
            </p:grpSpPr>
            <p:sp>
              <p:nvSpPr>
                <p:cNvPr id="9" name="Freeform: Shape 116">
                  <a:extLst>
                    <a:ext uri="{FF2B5EF4-FFF2-40B4-BE49-F238E27FC236}">
                      <a16:creationId xmlns:a16="http://schemas.microsoft.com/office/drawing/2014/main" id="{8A5C5C1D-11BB-4D48-8B77-181214C5C682}"/>
                    </a:ext>
                  </a:extLst>
                </p:cNvPr>
                <p:cNvSpPr/>
                <p:nvPr/>
              </p:nvSpPr>
              <p:spPr>
                <a:xfrm>
                  <a:off x="183552" y="5547606"/>
                  <a:ext cx="861183" cy="1048623"/>
                </a:xfrm>
                <a:custGeom>
                  <a:avLst/>
                  <a:gdLst>
                    <a:gd name="connsiteX0" fmla="*/ 2653871 w 2686104"/>
                    <a:gd name="connsiteY0" fmla="*/ 526827 h 3270746"/>
                    <a:gd name="connsiteX1" fmla="*/ 2584039 w 2686104"/>
                    <a:gd name="connsiteY1" fmla="*/ 446277 h 3270746"/>
                    <a:gd name="connsiteX2" fmla="*/ 2394680 w 2686104"/>
                    <a:gd name="connsiteY2" fmla="*/ 380017 h 3270746"/>
                    <a:gd name="connsiteX3" fmla="*/ 2068580 w 2686104"/>
                    <a:gd name="connsiteY3" fmla="*/ 448550 h 3270746"/>
                    <a:gd name="connsiteX4" fmla="*/ 1895136 w 2686104"/>
                    <a:gd name="connsiteY4" fmla="*/ 583343 h 3270746"/>
                    <a:gd name="connsiteX5" fmla="*/ 1795747 w 2686104"/>
                    <a:gd name="connsiteY5" fmla="*/ 751590 h 3270746"/>
                    <a:gd name="connsiteX6" fmla="*/ 1764566 w 2686104"/>
                    <a:gd name="connsiteY6" fmla="*/ 773351 h 3270746"/>
                    <a:gd name="connsiteX7" fmla="*/ 1543701 w 2686104"/>
                    <a:gd name="connsiteY7" fmla="*/ 768155 h 3270746"/>
                    <a:gd name="connsiteX8" fmla="*/ 1526487 w 2686104"/>
                    <a:gd name="connsiteY8" fmla="*/ 746393 h 3270746"/>
                    <a:gd name="connsiteX9" fmla="*/ 1536555 w 2686104"/>
                    <a:gd name="connsiteY9" fmla="*/ 665517 h 3270746"/>
                    <a:gd name="connsiteX10" fmla="*/ 1500827 w 2686104"/>
                    <a:gd name="connsiteY10" fmla="*/ 481355 h 3270746"/>
                    <a:gd name="connsiteX11" fmla="*/ 1506024 w 2686104"/>
                    <a:gd name="connsiteY11" fmla="*/ 441080 h 3270746"/>
                    <a:gd name="connsiteX12" fmla="*/ 1580079 w 2686104"/>
                    <a:gd name="connsiteY12" fmla="*/ 311809 h 3270746"/>
                    <a:gd name="connsiteX13" fmla="*/ 1620679 w 2686104"/>
                    <a:gd name="connsiteY13" fmla="*/ 16565 h 3270746"/>
                    <a:gd name="connsiteX14" fmla="*/ 1612234 w 2686104"/>
                    <a:gd name="connsiteY14" fmla="*/ 0 h 3270746"/>
                    <a:gd name="connsiteX15" fmla="*/ 1567736 w 2686104"/>
                    <a:gd name="connsiteY15" fmla="*/ 7470 h 3270746"/>
                    <a:gd name="connsiteX16" fmla="*/ 1335179 w 2686104"/>
                    <a:gd name="connsiteY16" fmla="*/ 133168 h 3270746"/>
                    <a:gd name="connsiteX17" fmla="*/ 1270219 w 2686104"/>
                    <a:gd name="connsiteY17" fmla="*/ 180589 h 3270746"/>
                    <a:gd name="connsiteX18" fmla="*/ 1204284 w 2686104"/>
                    <a:gd name="connsiteY18" fmla="*/ 190983 h 3270746"/>
                    <a:gd name="connsiteX19" fmla="*/ 815172 w 2686104"/>
                    <a:gd name="connsiteY19" fmla="*/ 184162 h 3270746"/>
                    <a:gd name="connsiteX20" fmla="*/ 735271 w 2686104"/>
                    <a:gd name="connsiteY20" fmla="*/ 168247 h 3270746"/>
                    <a:gd name="connsiteX21" fmla="*/ 512133 w 2686104"/>
                    <a:gd name="connsiteY21" fmla="*/ 52618 h 3270746"/>
                    <a:gd name="connsiteX22" fmla="*/ 407547 w 2686104"/>
                    <a:gd name="connsiteY22" fmla="*/ 19488 h 3270746"/>
                    <a:gd name="connsiteX23" fmla="*/ 391632 w 2686104"/>
                    <a:gd name="connsiteY23" fmla="*/ 31506 h 3270746"/>
                    <a:gd name="connsiteX24" fmla="*/ 398777 w 2686104"/>
                    <a:gd name="connsiteY24" fmla="*/ 111732 h 3270746"/>
                    <a:gd name="connsiteX25" fmla="*/ 493944 w 2686104"/>
                    <a:gd name="connsiteY25" fmla="*/ 418019 h 3270746"/>
                    <a:gd name="connsiteX26" fmla="*/ 496217 w 2686104"/>
                    <a:gd name="connsiteY26" fmla="*/ 447251 h 3270746"/>
                    <a:gd name="connsiteX27" fmla="*/ 484525 w 2686104"/>
                    <a:gd name="connsiteY27" fmla="*/ 483629 h 3270746"/>
                    <a:gd name="connsiteX28" fmla="*/ 470558 w 2686104"/>
                    <a:gd name="connsiteY28" fmla="*/ 743470 h 3270746"/>
                    <a:gd name="connsiteX29" fmla="*/ 450096 w 2686104"/>
                    <a:gd name="connsiteY29" fmla="*/ 771403 h 3270746"/>
                    <a:gd name="connsiteX30" fmla="*/ 10640 w 2686104"/>
                    <a:gd name="connsiteY30" fmla="*/ 796737 h 3270746"/>
                    <a:gd name="connsiteX31" fmla="*/ 246 w 2686104"/>
                    <a:gd name="connsiteY31" fmla="*/ 806156 h 3270746"/>
                    <a:gd name="connsiteX32" fmla="*/ 12913 w 2686104"/>
                    <a:gd name="connsiteY32" fmla="*/ 814276 h 3270746"/>
                    <a:gd name="connsiteX33" fmla="*/ 468934 w 2686104"/>
                    <a:gd name="connsiteY33" fmla="*/ 790891 h 3270746"/>
                    <a:gd name="connsiteX34" fmla="*/ 490371 w 2686104"/>
                    <a:gd name="connsiteY34" fmla="*/ 806156 h 3270746"/>
                    <a:gd name="connsiteX35" fmla="*/ 505961 w 2686104"/>
                    <a:gd name="connsiteY35" fmla="*/ 839611 h 3270746"/>
                    <a:gd name="connsiteX36" fmla="*/ 491345 w 2686104"/>
                    <a:gd name="connsiteY36" fmla="*/ 870142 h 3270746"/>
                    <a:gd name="connsiteX37" fmla="*/ 35000 w 2686104"/>
                    <a:gd name="connsiteY37" fmla="*/ 972779 h 3270746"/>
                    <a:gd name="connsiteX38" fmla="*/ 30128 w 2686104"/>
                    <a:gd name="connsiteY38" fmla="*/ 983823 h 3270746"/>
                    <a:gd name="connsiteX39" fmla="*/ 42795 w 2686104"/>
                    <a:gd name="connsiteY39" fmla="*/ 988045 h 3270746"/>
                    <a:gd name="connsiteX40" fmla="*/ 512782 w 2686104"/>
                    <a:gd name="connsiteY40" fmla="*/ 885733 h 3270746"/>
                    <a:gd name="connsiteX41" fmla="*/ 543638 w 2686104"/>
                    <a:gd name="connsiteY41" fmla="*/ 898725 h 3270746"/>
                    <a:gd name="connsiteX42" fmla="*/ 571247 w 2686104"/>
                    <a:gd name="connsiteY42" fmla="*/ 932179 h 3270746"/>
                    <a:gd name="connsiteX43" fmla="*/ 565075 w 2686104"/>
                    <a:gd name="connsiteY43" fmla="*/ 960437 h 3270746"/>
                    <a:gd name="connsiteX44" fmla="*/ 249044 w 2686104"/>
                    <a:gd name="connsiteY44" fmla="*/ 1126085 h 3270746"/>
                    <a:gd name="connsiteX45" fmla="*/ 245796 w 2686104"/>
                    <a:gd name="connsiteY45" fmla="*/ 1138428 h 3270746"/>
                    <a:gd name="connsiteX46" fmla="*/ 260737 w 2686104"/>
                    <a:gd name="connsiteY46" fmla="*/ 1140052 h 3270746"/>
                    <a:gd name="connsiteX47" fmla="*/ 587162 w 2686104"/>
                    <a:gd name="connsiteY47" fmla="*/ 972454 h 3270746"/>
                    <a:gd name="connsiteX48" fmla="*/ 617043 w 2686104"/>
                    <a:gd name="connsiteY48" fmla="*/ 977002 h 3270746"/>
                    <a:gd name="connsiteX49" fmla="*/ 645301 w 2686104"/>
                    <a:gd name="connsiteY49" fmla="*/ 1006559 h 3270746"/>
                    <a:gd name="connsiteX50" fmla="*/ 698569 w 2686104"/>
                    <a:gd name="connsiteY50" fmla="*/ 1142326 h 3270746"/>
                    <a:gd name="connsiteX51" fmla="*/ 676482 w 2686104"/>
                    <a:gd name="connsiteY51" fmla="*/ 1307974 h 3270746"/>
                    <a:gd name="connsiteX52" fmla="*/ 620291 w 2686104"/>
                    <a:gd name="connsiteY52" fmla="*/ 1525916 h 3270746"/>
                    <a:gd name="connsiteX53" fmla="*/ 582939 w 2686104"/>
                    <a:gd name="connsiteY53" fmla="*/ 1828305 h 3270746"/>
                    <a:gd name="connsiteX54" fmla="*/ 618018 w 2686104"/>
                    <a:gd name="connsiteY54" fmla="*/ 2103737 h 3270746"/>
                    <a:gd name="connsiteX55" fmla="*/ 737220 w 2686104"/>
                    <a:gd name="connsiteY55" fmla="*/ 2424316 h 3270746"/>
                    <a:gd name="connsiteX56" fmla="*/ 797958 w 2686104"/>
                    <a:gd name="connsiteY56" fmla="*/ 2580220 h 3270746"/>
                    <a:gd name="connsiteX57" fmla="*/ 825566 w 2686104"/>
                    <a:gd name="connsiteY57" fmla="*/ 3029095 h 3270746"/>
                    <a:gd name="connsiteX58" fmla="*/ 806727 w 2686104"/>
                    <a:gd name="connsiteY58" fmla="*/ 3048258 h 3270746"/>
                    <a:gd name="connsiteX59" fmla="*/ 765153 w 2686104"/>
                    <a:gd name="connsiteY59" fmla="*/ 3054105 h 3270746"/>
                    <a:gd name="connsiteX60" fmla="*/ 711561 w 2686104"/>
                    <a:gd name="connsiteY60" fmla="*/ 3076516 h 3270746"/>
                    <a:gd name="connsiteX61" fmla="*/ 684277 w 2686104"/>
                    <a:gd name="connsiteY61" fmla="*/ 3166811 h 3270746"/>
                    <a:gd name="connsiteX62" fmla="*/ 707013 w 2686104"/>
                    <a:gd name="connsiteY62" fmla="*/ 3204163 h 3270746"/>
                    <a:gd name="connsiteX63" fmla="*/ 777820 w 2686104"/>
                    <a:gd name="connsiteY63" fmla="*/ 3235344 h 3270746"/>
                    <a:gd name="connsiteX64" fmla="*/ 899296 w 2686104"/>
                    <a:gd name="connsiteY64" fmla="*/ 3251909 h 3270746"/>
                    <a:gd name="connsiteX65" fmla="*/ 1319588 w 2686104"/>
                    <a:gd name="connsiteY65" fmla="*/ 3273670 h 3270746"/>
                    <a:gd name="connsiteX66" fmla="*/ 1820107 w 2686104"/>
                    <a:gd name="connsiteY66" fmla="*/ 3264251 h 3270746"/>
                    <a:gd name="connsiteX67" fmla="*/ 2172841 w 2686104"/>
                    <a:gd name="connsiteY67" fmla="*/ 3225275 h 3270746"/>
                    <a:gd name="connsiteX68" fmla="*/ 2246246 w 2686104"/>
                    <a:gd name="connsiteY68" fmla="*/ 3214232 h 3270746"/>
                    <a:gd name="connsiteX69" fmla="*/ 2352781 w 2686104"/>
                    <a:gd name="connsiteY69" fmla="*/ 3141801 h 3270746"/>
                    <a:gd name="connsiteX70" fmla="*/ 2513882 w 2686104"/>
                    <a:gd name="connsiteY70" fmla="*/ 2756587 h 3270746"/>
                    <a:gd name="connsiteX71" fmla="*/ 2592159 w 2686104"/>
                    <a:gd name="connsiteY71" fmla="*/ 2352859 h 3270746"/>
                    <a:gd name="connsiteX72" fmla="*/ 2605801 w 2686104"/>
                    <a:gd name="connsiteY72" fmla="*/ 2116404 h 3270746"/>
                    <a:gd name="connsiteX73" fmla="*/ 2570722 w 2686104"/>
                    <a:gd name="connsiteY73" fmla="*/ 1936139 h 3270746"/>
                    <a:gd name="connsiteX74" fmla="*/ 2323873 w 2686104"/>
                    <a:gd name="connsiteY74" fmla="*/ 1543455 h 3270746"/>
                    <a:gd name="connsiteX75" fmla="*/ 2166020 w 2686104"/>
                    <a:gd name="connsiteY75" fmla="*/ 1383328 h 3270746"/>
                    <a:gd name="connsiteX76" fmla="*/ 2028629 w 2686104"/>
                    <a:gd name="connsiteY76" fmla="*/ 1201114 h 3270746"/>
                    <a:gd name="connsiteX77" fmla="*/ 1974063 w 2686104"/>
                    <a:gd name="connsiteY77" fmla="*/ 877613 h 3270746"/>
                    <a:gd name="connsiteX78" fmla="*/ 2077999 w 2686104"/>
                    <a:gd name="connsiteY78" fmla="*/ 683382 h 3270746"/>
                    <a:gd name="connsiteX79" fmla="*/ 2266059 w 2686104"/>
                    <a:gd name="connsiteY79" fmla="*/ 584967 h 3270746"/>
                    <a:gd name="connsiteX80" fmla="*/ 2431058 w 2686104"/>
                    <a:gd name="connsiteY80" fmla="*/ 594061 h 3270746"/>
                    <a:gd name="connsiteX81" fmla="*/ 2481727 w 2686104"/>
                    <a:gd name="connsiteY81" fmla="*/ 625242 h 3270746"/>
                    <a:gd name="connsiteX82" fmla="*/ 2496667 w 2686104"/>
                    <a:gd name="connsiteY82" fmla="*/ 684356 h 3270746"/>
                    <a:gd name="connsiteX83" fmla="*/ 2374542 w 2686104"/>
                    <a:gd name="connsiteY83" fmla="*/ 765231 h 3270746"/>
                    <a:gd name="connsiteX84" fmla="*/ 2304710 w 2686104"/>
                    <a:gd name="connsiteY84" fmla="*/ 749966 h 3270746"/>
                    <a:gd name="connsiteX85" fmla="*/ 2253716 w 2686104"/>
                    <a:gd name="connsiteY85" fmla="*/ 761009 h 3270746"/>
                    <a:gd name="connsiteX86" fmla="*/ 2230980 w 2686104"/>
                    <a:gd name="connsiteY86" fmla="*/ 855526 h 3270746"/>
                    <a:gd name="connsiteX87" fmla="*/ 2277102 w 2686104"/>
                    <a:gd name="connsiteY87" fmla="*/ 907169 h 3270746"/>
                    <a:gd name="connsiteX88" fmla="*/ 2421963 w 2686104"/>
                    <a:gd name="connsiteY88" fmla="*/ 936402 h 3270746"/>
                    <a:gd name="connsiteX89" fmla="*/ 2622365 w 2686104"/>
                    <a:gd name="connsiteY89" fmla="*/ 823696 h 3270746"/>
                    <a:gd name="connsiteX90" fmla="*/ 2653871 w 2686104"/>
                    <a:gd name="connsiteY90" fmla="*/ 526827 h 3270746"/>
                    <a:gd name="connsiteX91" fmla="*/ 1476142 w 2686104"/>
                    <a:gd name="connsiteY91" fmla="*/ 862347 h 3270746"/>
                    <a:gd name="connsiteX92" fmla="*/ 1506024 w 2686104"/>
                    <a:gd name="connsiteY92" fmla="*/ 793164 h 3270746"/>
                    <a:gd name="connsiteX93" fmla="*/ 1519991 w 2686104"/>
                    <a:gd name="connsiteY93" fmla="*/ 780172 h 3270746"/>
                    <a:gd name="connsiteX94" fmla="*/ 1780481 w 2686104"/>
                    <a:gd name="connsiteY94" fmla="*/ 786019 h 3270746"/>
                    <a:gd name="connsiteX95" fmla="*/ 1788926 w 2686104"/>
                    <a:gd name="connsiteY95" fmla="*/ 800635 h 3270746"/>
                    <a:gd name="connsiteX96" fmla="*/ 1772686 w 2686104"/>
                    <a:gd name="connsiteY96" fmla="*/ 915614 h 3270746"/>
                    <a:gd name="connsiteX97" fmla="*/ 1760668 w 2686104"/>
                    <a:gd name="connsiteY97" fmla="*/ 923409 h 3270746"/>
                    <a:gd name="connsiteX98" fmla="*/ 1517067 w 2686104"/>
                    <a:gd name="connsiteY98" fmla="*/ 878587 h 3270746"/>
                    <a:gd name="connsiteX99" fmla="*/ 1482963 w 2686104"/>
                    <a:gd name="connsiteY99" fmla="*/ 874365 h 3270746"/>
                    <a:gd name="connsiteX100" fmla="*/ 1476142 w 2686104"/>
                    <a:gd name="connsiteY100" fmla="*/ 862347 h 3270746"/>
                    <a:gd name="connsiteX101" fmla="*/ 2157250 w 2686104"/>
                    <a:gd name="connsiteY101" fmla="*/ 1683444 h 3270746"/>
                    <a:gd name="connsiteX102" fmla="*/ 2283923 w 2686104"/>
                    <a:gd name="connsiteY102" fmla="*/ 1818561 h 3270746"/>
                    <a:gd name="connsiteX103" fmla="*/ 2419690 w 2686104"/>
                    <a:gd name="connsiteY103" fmla="*/ 2227811 h 3270746"/>
                    <a:gd name="connsiteX104" fmla="*/ 2304385 w 2686104"/>
                    <a:gd name="connsiteY104" fmla="*/ 2811478 h 3270746"/>
                    <a:gd name="connsiteX105" fmla="*/ 2241374 w 2686104"/>
                    <a:gd name="connsiteY105" fmla="*/ 2941074 h 3270746"/>
                    <a:gd name="connsiteX106" fmla="*/ 2196551 w 2686104"/>
                    <a:gd name="connsiteY106" fmla="*/ 2989469 h 3270746"/>
                    <a:gd name="connsiteX107" fmla="*/ 2100410 w 2686104"/>
                    <a:gd name="connsiteY107" fmla="*/ 2948869 h 3270746"/>
                    <a:gd name="connsiteX108" fmla="*/ 2101709 w 2686104"/>
                    <a:gd name="connsiteY108" fmla="*/ 2847206 h 3270746"/>
                    <a:gd name="connsiteX109" fmla="*/ 2134514 w 2686104"/>
                    <a:gd name="connsiteY109" fmla="*/ 2542218 h 3270746"/>
                    <a:gd name="connsiteX110" fmla="*/ 2055263 w 2686104"/>
                    <a:gd name="connsiteY110" fmla="*/ 2087497 h 3270746"/>
                    <a:gd name="connsiteX111" fmla="*/ 1830825 w 2686104"/>
                    <a:gd name="connsiteY111" fmla="*/ 1716249 h 3270746"/>
                    <a:gd name="connsiteX112" fmla="*/ 1544675 w 2686104"/>
                    <a:gd name="connsiteY112" fmla="*/ 1439194 h 3270746"/>
                    <a:gd name="connsiteX113" fmla="*/ 1455680 w 2686104"/>
                    <a:gd name="connsiteY113" fmla="*/ 1364165 h 3270746"/>
                    <a:gd name="connsiteX114" fmla="*/ 1351744 w 2686104"/>
                    <a:gd name="connsiteY114" fmla="*/ 1174806 h 3270746"/>
                    <a:gd name="connsiteX115" fmla="*/ 1348171 w 2686104"/>
                    <a:gd name="connsiteY115" fmla="*/ 1077041 h 3270746"/>
                    <a:gd name="connsiteX116" fmla="*/ 1401438 w 2686104"/>
                    <a:gd name="connsiteY116" fmla="*/ 976677 h 3270746"/>
                    <a:gd name="connsiteX117" fmla="*/ 1415080 w 2686104"/>
                    <a:gd name="connsiteY117" fmla="*/ 976027 h 3270746"/>
                    <a:gd name="connsiteX118" fmla="*/ 1714222 w 2686104"/>
                    <a:gd name="connsiteY118" fmla="*/ 1132582 h 3270746"/>
                    <a:gd name="connsiteX119" fmla="*/ 1725590 w 2686104"/>
                    <a:gd name="connsiteY119" fmla="*/ 1135180 h 3270746"/>
                    <a:gd name="connsiteX120" fmla="*/ 1718444 w 2686104"/>
                    <a:gd name="connsiteY120" fmla="*/ 1122513 h 3270746"/>
                    <a:gd name="connsiteX121" fmla="*/ 1422875 w 2686104"/>
                    <a:gd name="connsiteY121" fmla="*/ 967258 h 3270746"/>
                    <a:gd name="connsiteX122" fmla="*/ 1418003 w 2686104"/>
                    <a:gd name="connsiteY122" fmla="*/ 953616 h 3270746"/>
                    <a:gd name="connsiteX123" fmla="*/ 1461526 w 2686104"/>
                    <a:gd name="connsiteY123" fmla="*/ 888981 h 3270746"/>
                    <a:gd name="connsiteX124" fmla="*/ 1477117 w 2686104"/>
                    <a:gd name="connsiteY124" fmla="*/ 884758 h 3270746"/>
                    <a:gd name="connsiteX125" fmla="*/ 1762617 w 2686104"/>
                    <a:gd name="connsiteY125" fmla="*/ 935427 h 3270746"/>
                    <a:gd name="connsiteX126" fmla="*/ 1772036 w 2686104"/>
                    <a:gd name="connsiteY126" fmla="*/ 944197 h 3270746"/>
                    <a:gd name="connsiteX127" fmla="*/ 1772036 w 2686104"/>
                    <a:gd name="connsiteY127" fmla="*/ 979925 h 3270746"/>
                    <a:gd name="connsiteX128" fmla="*/ 1902281 w 2686104"/>
                    <a:gd name="connsiteY128" fmla="*/ 1368387 h 3270746"/>
                    <a:gd name="connsiteX129" fmla="*/ 2157250 w 2686104"/>
                    <a:gd name="connsiteY129" fmla="*/ 1683444 h 3270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686104" h="3270746">
                      <a:moveTo>
                        <a:pt x="2653871" y="526827"/>
                      </a:moveTo>
                      <a:cubicBezTo>
                        <a:pt x="2636657" y="494997"/>
                        <a:pt x="2610997" y="469987"/>
                        <a:pt x="2584039" y="446277"/>
                      </a:cubicBezTo>
                      <a:cubicBezTo>
                        <a:pt x="2529797" y="398856"/>
                        <a:pt x="2463863" y="386189"/>
                        <a:pt x="2394680" y="380017"/>
                      </a:cubicBezTo>
                      <a:cubicBezTo>
                        <a:pt x="2302761" y="371897"/>
                        <a:pt x="2196876" y="386838"/>
                        <a:pt x="2068580" y="448550"/>
                      </a:cubicBezTo>
                      <a:cubicBezTo>
                        <a:pt x="2001671" y="480706"/>
                        <a:pt x="1944181" y="526503"/>
                        <a:pt x="1895136" y="583343"/>
                      </a:cubicBezTo>
                      <a:cubicBezTo>
                        <a:pt x="1851612" y="633362"/>
                        <a:pt x="1816859" y="688254"/>
                        <a:pt x="1795747" y="751590"/>
                      </a:cubicBezTo>
                      <a:cubicBezTo>
                        <a:pt x="1788601" y="772702"/>
                        <a:pt x="1787627" y="774001"/>
                        <a:pt x="1764566" y="773351"/>
                      </a:cubicBezTo>
                      <a:cubicBezTo>
                        <a:pt x="1714871" y="771727"/>
                        <a:pt x="1567736" y="768479"/>
                        <a:pt x="1543701" y="768155"/>
                      </a:cubicBezTo>
                      <a:cubicBezTo>
                        <a:pt x="1525837" y="767830"/>
                        <a:pt x="1522589" y="763932"/>
                        <a:pt x="1526487" y="746393"/>
                      </a:cubicBezTo>
                      <a:cubicBezTo>
                        <a:pt x="1532333" y="719759"/>
                        <a:pt x="1535906" y="692801"/>
                        <a:pt x="1536555" y="665517"/>
                      </a:cubicBezTo>
                      <a:cubicBezTo>
                        <a:pt x="1538504" y="601532"/>
                        <a:pt x="1525512" y="540144"/>
                        <a:pt x="1500827" y="481355"/>
                      </a:cubicBezTo>
                      <a:cubicBezTo>
                        <a:pt x="1494331" y="466414"/>
                        <a:pt x="1495955" y="454397"/>
                        <a:pt x="1506024" y="441080"/>
                      </a:cubicBezTo>
                      <a:cubicBezTo>
                        <a:pt x="1535906" y="400805"/>
                        <a:pt x="1560266" y="357606"/>
                        <a:pt x="1580079" y="311809"/>
                      </a:cubicBezTo>
                      <a:cubicBezTo>
                        <a:pt x="1621329" y="216967"/>
                        <a:pt x="1630748" y="118228"/>
                        <a:pt x="1620679" y="16565"/>
                      </a:cubicBezTo>
                      <a:cubicBezTo>
                        <a:pt x="1620029" y="10069"/>
                        <a:pt x="1617431" y="4222"/>
                        <a:pt x="1612234" y="0"/>
                      </a:cubicBezTo>
                      <a:cubicBezTo>
                        <a:pt x="1610610" y="0"/>
                        <a:pt x="1580728" y="3248"/>
                        <a:pt x="1567736" y="7470"/>
                      </a:cubicBezTo>
                      <a:cubicBezTo>
                        <a:pt x="1482963" y="36053"/>
                        <a:pt x="1405011" y="77303"/>
                        <a:pt x="1335179" y="133168"/>
                      </a:cubicBezTo>
                      <a:cubicBezTo>
                        <a:pt x="1314391" y="150058"/>
                        <a:pt x="1292955" y="166623"/>
                        <a:pt x="1270219" y="180589"/>
                      </a:cubicBezTo>
                      <a:cubicBezTo>
                        <a:pt x="1249756" y="193257"/>
                        <a:pt x="1228644" y="197154"/>
                        <a:pt x="1204284" y="190983"/>
                      </a:cubicBezTo>
                      <a:cubicBezTo>
                        <a:pt x="1085732" y="159802"/>
                        <a:pt x="914561" y="157529"/>
                        <a:pt x="815172" y="184162"/>
                      </a:cubicBezTo>
                      <a:cubicBezTo>
                        <a:pt x="786265" y="191957"/>
                        <a:pt x="760281" y="184812"/>
                        <a:pt x="735271" y="168247"/>
                      </a:cubicBezTo>
                      <a:cubicBezTo>
                        <a:pt x="665114" y="121476"/>
                        <a:pt x="590735" y="83149"/>
                        <a:pt x="512133" y="52618"/>
                      </a:cubicBezTo>
                      <a:cubicBezTo>
                        <a:pt x="478029" y="38976"/>
                        <a:pt x="443275" y="27933"/>
                        <a:pt x="407547" y="19488"/>
                      </a:cubicBezTo>
                      <a:cubicBezTo>
                        <a:pt x="394880" y="16565"/>
                        <a:pt x="392281" y="18838"/>
                        <a:pt x="391632" y="31506"/>
                      </a:cubicBezTo>
                      <a:cubicBezTo>
                        <a:pt x="391307" y="36703"/>
                        <a:pt x="396179" y="89970"/>
                        <a:pt x="398777" y="111732"/>
                      </a:cubicBezTo>
                      <a:cubicBezTo>
                        <a:pt x="412744" y="219241"/>
                        <a:pt x="435480" y="324152"/>
                        <a:pt x="493944" y="418019"/>
                      </a:cubicBezTo>
                      <a:cubicBezTo>
                        <a:pt x="499790" y="427438"/>
                        <a:pt x="500440" y="437182"/>
                        <a:pt x="496217" y="447251"/>
                      </a:cubicBezTo>
                      <a:cubicBezTo>
                        <a:pt x="491345" y="459269"/>
                        <a:pt x="488097" y="471611"/>
                        <a:pt x="484525" y="483629"/>
                      </a:cubicBezTo>
                      <a:cubicBezTo>
                        <a:pt x="459190" y="569052"/>
                        <a:pt x="451395" y="655773"/>
                        <a:pt x="470558" y="743470"/>
                      </a:cubicBezTo>
                      <a:cubicBezTo>
                        <a:pt x="475430" y="766531"/>
                        <a:pt x="474131" y="771403"/>
                        <a:pt x="450096" y="771403"/>
                      </a:cubicBezTo>
                      <a:cubicBezTo>
                        <a:pt x="374742" y="771403"/>
                        <a:pt x="27854" y="793489"/>
                        <a:pt x="10640" y="796737"/>
                      </a:cubicBezTo>
                      <a:cubicBezTo>
                        <a:pt x="2845" y="798361"/>
                        <a:pt x="-1053" y="798361"/>
                        <a:pt x="246" y="806156"/>
                      </a:cubicBezTo>
                      <a:cubicBezTo>
                        <a:pt x="1221" y="813952"/>
                        <a:pt x="5768" y="815251"/>
                        <a:pt x="12913" y="814276"/>
                      </a:cubicBezTo>
                      <a:cubicBezTo>
                        <a:pt x="24281" y="812977"/>
                        <a:pt x="419889" y="787318"/>
                        <a:pt x="468934" y="790891"/>
                      </a:cubicBezTo>
                      <a:cubicBezTo>
                        <a:pt x="479328" y="791540"/>
                        <a:pt x="486473" y="796412"/>
                        <a:pt x="490371" y="806156"/>
                      </a:cubicBezTo>
                      <a:cubicBezTo>
                        <a:pt x="494918" y="817524"/>
                        <a:pt x="500440" y="828568"/>
                        <a:pt x="505961" y="839611"/>
                      </a:cubicBezTo>
                      <a:cubicBezTo>
                        <a:pt x="517005" y="861697"/>
                        <a:pt x="515706" y="867219"/>
                        <a:pt x="491345" y="870142"/>
                      </a:cubicBezTo>
                      <a:cubicBezTo>
                        <a:pt x="430283" y="877613"/>
                        <a:pt x="43120" y="967907"/>
                        <a:pt x="35000" y="972779"/>
                      </a:cubicBezTo>
                      <a:cubicBezTo>
                        <a:pt x="29478" y="976027"/>
                        <a:pt x="27854" y="977976"/>
                        <a:pt x="30128" y="983823"/>
                      </a:cubicBezTo>
                      <a:cubicBezTo>
                        <a:pt x="32402" y="990319"/>
                        <a:pt x="37923" y="989344"/>
                        <a:pt x="42795" y="988045"/>
                      </a:cubicBezTo>
                      <a:cubicBezTo>
                        <a:pt x="46693" y="987071"/>
                        <a:pt x="419240" y="898075"/>
                        <a:pt x="512782" y="885733"/>
                      </a:cubicBezTo>
                      <a:cubicBezTo>
                        <a:pt x="525774" y="884109"/>
                        <a:pt x="535843" y="887681"/>
                        <a:pt x="543638" y="898725"/>
                      </a:cubicBezTo>
                      <a:cubicBezTo>
                        <a:pt x="552083" y="910417"/>
                        <a:pt x="561503" y="921461"/>
                        <a:pt x="571247" y="932179"/>
                      </a:cubicBezTo>
                      <a:cubicBezTo>
                        <a:pt x="584888" y="946795"/>
                        <a:pt x="584239" y="953291"/>
                        <a:pt x="565075" y="960437"/>
                      </a:cubicBezTo>
                      <a:cubicBezTo>
                        <a:pt x="540066" y="969856"/>
                        <a:pt x="257164" y="1119914"/>
                        <a:pt x="249044" y="1126085"/>
                      </a:cubicBezTo>
                      <a:cubicBezTo>
                        <a:pt x="243847" y="1130308"/>
                        <a:pt x="241898" y="1132906"/>
                        <a:pt x="245796" y="1138428"/>
                      </a:cubicBezTo>
                      <a:cubicBezTo>
                        <a:pt x="249693" y="1143950"/>
                        <a:pt x="255540" y="1142650"/>
                        <a:pt x="260737" y="1140052"/>
                      </a:cubicBezTo>
                      <a:cubicBezTo>
                        <a:pt x="263335" y="1138753"/>
                        <a:pt x="492320" y="1006559"/>
                        <a:pt x="587162" y="972454"/>
                      </a:cubicBezTo>
                      <a:cubicBezTo>
                        <a:pt x="598205" y="968557"/>
                        <a:pt x="607624" y="969531"/>
                        <a:pt x="617043" y="977002"/>
                      </a:cubicBezTo>
                      <a:cubicBezTo>
                        <a:pt x="628087" y="985447"/>
                        <a:pt x="636207" y="996490"/>
                        <a:pt x="645301" y="1006559"/>
                      </a:cubicBezTo>
                      <a:cubicBezTo>
                        <a:pt x="680055" y="1045210"/>
                        <a:pt x="698244" y="1089708"/>
                        <a:pt x="698569" y="1142326"/>
                      </a:cubicBezTo>
                      <a:cubicBezTo>
                        <a:pt x="698893" y="1198516"/>
                        <a:pt x="688825" y="1253407"/>
                        <a:pt x="676482" y="1307974"/>
                      </a:cubicBezTo>
                      <a:cubicBezTo>
                        <a:pt x="659917" y="1381054"/>
                        <a:pt x="637831" y="1452835"/>
                        <a:pt x="620291" y="1525916"/>
                      </a:cubicBezTo>
                      <a:cubicBezTo>
                        <a:pt x="596581" y="1625305"/>
                        <a:pt x="583264" y="1725993"/>
                        <a:pt x="582939" y="1828305"/>
                      </a:cubicBezTo>
                      <a:cubicBezTo>
                        <a:pt x="582939" y="1862085"/>
                        <a:pt x="603402" y="2046247"/>
                        <a:pt x="618018" y="2103737"/>
                      </a:cubicBezTo>
                      <a:cubicBezTo>
                        <a:pt x="645951" y="2214819"/>
                        <a:pt x="689149" y="2320704"/>
                        <a:pt x="737220" y="2424316"/>
                      </a:cubicBezTo>
                      <a:cubicBezTo>
                        <a:pt x="760930" y="2474984"/>
                        <a:pt x="783342" y="2525978"/>
                        <a:pt x="797958" y="2580220"/>
                      </a:cubicBezTo>
                      <a:cubicBezTo>
                        <a:pt x="815172" y="2644531"/>
                        <a:pt x="847652" y="2893978"/>
                        <a:pt x="825566" y="3029095"/>
                      </a:cubicBezTo>
                      <a:cubicBezTo>
                        <a:pt x="823292" y="3042737"/>
                        <a:pt x="820694" y="3046959"/>
                        <a:pt x="806727" y="3048258"/>
                      </a:cubicBezTo>
                      <a:cubicBezTo>
                        <a:pt x="792761" y="3049233"/>
                        <a:pt x="778794" y="3051506"/>
                        <a:pt x="765153" y="3054105"/>
                      </a:cubicBezTo>
                      <a:cubicBezTo>
                        <a:pt x="745990" y="3058002"/>
                        <a:pt x="726501" y="3062225"/>
                        <a:pt x="711561" y="3076516"/>
                      </a:cubicBezTo>
                      <a:cubicBezTo>
                        <a:pt x="685577" y="3101201"/>
                        <a:pt x="678756" y="3132382"/>
                        <a:pt x="684277" y="3166811"/>
                      </a:cubicBezTo>
                      <a:cubicBezTo>
                        <a:pt x="686551" y="3182076"/>
                        <a:pt x="694346" y="3194419"/>
                        <a:pt x="707013" y="3204163"/>
                      </a:cubicBezTo>
                      <a:cubicBezTo>
                        <a:pt x="728125" y="3220403"/>
                        <a:pt x="752161" y="3229173"/>
                        <a:pt x="777820" y="3235344"/>
                      </a:cubicBezTo>
                      <a:cubicBezTo>
                        <a:pt x="817771" y="3245088"/>
                        <a:pt x="858695" y="3247361"/>
                        <a:pt x="899296" y="3251909"/>
                      </a:cubicBezTo>
                      <a:cubicBezTo>
                        <a:pt x="963931" y="3259054"/>
                        <a:pt x="1244234" y="3273021"/>
                        <a:pt x="1319588" y="3273670"/>
                      </a:cubicBezTo>
                      <a:cubicBezTo>
                        <a:pt x="1424499" y="3274320"/>
                        <a:pt x="1758395" y="3269123"/>
                        <a:pt x="1820107" y="3264251"/>
                      </a:cubicBezTo>
                      <a:cubicBezTo>
                        <a:pt x="1872400" y="3260029"/>
                        <a:pt x="2107556" y="3235019"/>
                        <a:pt x="2172841" y="3225275"/>
                      </a:cubicBezTo>
                      <a:cubicBezTo>
                        <a:pt x="2197201" y="3221702"/>
                        <a:pt x="2221886" y="3218454"/>
                        <a:pt x="2246246" y="3214232"/>
                      </a:cubicBezTo>
                      <a:cubicBezTo>
                        <a:pt x="2292368" y="3205787"/>
                        <a:pt x="2326796" y="3177854"/>
                        <a:pt x="2352781" y="3141801"/>
                      </a:cubicBezTo>
                      <a:cubicBezTo>
                        <a:pt x="2433006" y="3029095"/>
                        <a:pt x="2491471" y="2842984"/>
                        <a:pt x="2513882" y="2756587"/>
                      </a:cubicBezTo>
                      <a:cubicBezTo>
                        <a:pt x="2548636" y="2623743"/>
                        <a:pt x="2572996" y="2488626"/>
                        <a:pt x="2592159" y="2352859"/>
                      </a:cubicBezTo>
                      <a:cubicBezTo>
                        <a:pt x="2603202" y="2274582"/>
                        <a:pt x="2612297" y="2195980"/>
                        <a:pt x="2605801" y="2116404"/>
                      </a:cubicBezTo>
                      <a:cubicBezTo>
                        <a:pt x="2600929" y="2055017"/>
                        <a:pt x="2589561" y="1994928"/>
                        <a:pt x="2570722" y="1936139"/>
                      </a:cubicBezTo>
                      <a:cubicBezTo>
                        <a:pt x="2521352" y="1784782"/>
                        <a:pt x="2432357" y="1657785"/>
                        <a:pt x="2323873" y="1543455"/>
                      </a:cubicBezTo>
                      <a:cubicBezTo>
                        <a:pt x="2272230" y="1488888"/>
                        <a:pt x="2217014" y="1438219"/>
                        <a:pt x="2166020" y="1383328"/>
                      </a:cubicBezTo>
                      <a:cubicBezTo>
                        <a:pt x="2114052" y="1327137"/>
                        <a:pt x="2065981" y="1268348"/>
                        <a:pt x="2028629" y="1201114"/>
                      </a:cubicBezTo>
                      <a:cubicBezTo>
                        <a:pt x="1971789" y="1099777"/>
                        <a:pt x="1948403" y="992917"/>
                        <a:pt x="1974063" y="877613"/>
                      </a:cubicBezTo>
                      <a:cubicBezTo>
                        <a:pt x="1990627" y="803233"/>
                        <a:pt x="2021159" y="735999"/>
                        <a:pt x="2077999" y="683382"/>
                      </a:cubicBezTo>
                      <a:cubicBezTo>
                        <a:pt x="2131591" y="633687"/>
                        <a:pt x="2194602" y="600882"/>
                        <a:pt x="2266059" y="584967"/>
                      </a:cubicBezTo>
                      <a:cubicBezTo>
                        <a:pt x="2321924" y="572300"/>
                        <a:pt x="2376816" y="574898"/>
                        <a:pt x="2431058" y="594061"/>
                      </a:cubicBezTo>
                      <a:cubicBezTo>
                        <a:pt x="2450221" y="600882"/>
                        <a:pt x="2467760" y="609976"/>
                        <a:pt x="2481727" y="625242"/>
                      </a:cubicBezTo>
                      <a:cubicBezTo>
                        <a:pt x="2497317" y="642132"/>
                        <a:pt x="2502514" y="661620"/>
                        <a:pt x="2496667" y="684356"/>
                      </a:cubicBezTo>
                      <a:cubicBezTo>
                        <a:pt x="2481402" y="741521"/>
                        <a:pt x="2419365" y="770103"/>
                        <a:pt x="2374542" y="765231"/>
                      </a:cubicBezTo>
                      <a:cubicBezTo>
                        <a:pt x="2350832" y="762633"/>
                        <a:pt x="2328420" y="753863"/>
                        <a:pt x="2304710" y="749966"/>
                      </a:cubicBezTo>
                      <a:cubicBezTo>
                        <a:pt x="2286196" y="747043"/>
                        <a:pt x="2268982" y="750291"/>
                        <a:pt x="2253716" y="761009"/>
                      </a:cubicBezTo>
                      <a:cubicBezTo>
                        <a:pt x="2226433" y="780172"/>
                        <a:pt x="2216364" y="823046"/>
                        <a:pt x="2230980" y="855526"/>
                      </a:cubicBezTo>
                      <a:cubicBezTo>
                        <a:pt x="2241049" y="877613"/>
                        <a:pt x="2257289" y="894502"/>
                        <a:pt x="2277102" y="907169"/>
                      </a:cubicBezTo>
                      <a:cubicBezTo>
                        <a:pt x="2321275" y="936077"/>
                        <a:pt x="2370970" y="943547"/>
                        <a:pt x="2421963" y="936402"/>
                      </a:cubicBezTo>
                      <a:cubicBezTo>
                        <a:pt x="2502839" y="924709"/>
                        <a:pt x="2571047" y="886707"/>
                        <a:pt x="2622365" y="823696"/>
                      </a:cubicBezTo>
                      <a:cubicBezTo>
                        <a:pt x="2668812" y="765881"/>
                        <a:pt x="2727276" y="661945"/>
                        <a:pt x="2653871" y="526827"/>
                      </a:cubicBezTo>
                      <a:close/>
                      <a:moveTo>
                        <a:pt x="1476142" y="862347"/>
                      </a:moveTo>
                      <a:cubicBezTo>
                        <a:pt x="1488485" y="840585"/>
                        <a:pt x="1498229" y="817200"/>
                        <a:pt x="1506024" y="793164"/>
                      </a:cubicBezTo>
                      <a:cubicBezTo>
                        <a:pt x="1508622" y="785369"/>
                        <a:pt x="1512520" y="780497"/>
                        <a:pt x="1519991" y="780172"/>
                      </a:cubicBezTo>
                      <a:cubicBezTo>
                        <a:pt x="1561240" y="779198"/>
                        <a:pt x="1735009" y="782771"/>
                        <a:pt x="1780481" y="786019"/>
                      </a:cubicBezTo>
                      <a:cubicBezTo>
                        <a:pt x="1788926" y="786668"/>
                        <a:pt x="1791200" y="791540"/>
                        <a:pt x="1788926" y="800635"/>
                      </a:cubicBezTo>
                      <a:cubicBezTo>
                        <a:pt x="1779831" y="838312"/>
                        <a:pt x="1773985" y="876638"/>
                        <a:pt x="1772686" y="915614"/>
                      </a:cubicBezTo>
                      <a:cubicBezTo>
                        <a:pt x="1772361" y="925358"/>
                        <a:pt x="1768463" y="925358"/>
                        <a:pt x="1760668" y="923409"/>
                      </a:cubicBezTo>
                      <a:cubicBezTo>
                        <a:pt x="1680442" y="904246"/>
                        <a:pt x="1598917" y="889955"/>
                        <a:pt x="1517067" y="878587"/>
                      </a:cubicBezTo>
                      <a:cubicBezTo>
                        <a:pt x="1505699" y="876963"/>
                        <a:pt x="1494331" y="875339"/>
                        <a:pt x="1482963" y="874365"/>
                      </a:cubicBezTo>
                      <a:cubicBezTo>
                        <a:pt x="1474843" y="873390"/>
                        <a:pt x="1470621" y="872091"/>
                        <a:pt x="1476142" y="862347"/>
                      </a:cubicBezTo>
                      <a:close/>
                      <a:moveTo>
                        <a:pt x="2157250" y="1683444"/>
                      </a:moveTo>
                      <a:cubicBezTo>
                        <a:pt x="2199799" y="1728267"/>
                        <a:pt x="2245271" y="1770166"/>
                        <a:pt x="2283923" y="1818561"/>
                      </a:cubicBezTo>
                      <a:cubicBezTo>
                        <a:pt x="2379414" y="1938413"/>
                        <a:pt x="2423912" y="2075154"/>
                        <a:pt x="2419690" y="2227811"/>
                      </a:cubicBezTo>
                      <a:cubicBezTo>
                        <a:pt x="2414168" y="2428863"/>
                        <a:pt x="2376166" y="2623419"/>
                        <a:pt x="2304385" y="2811478"/>
                      </a:cubicBezTo>
                      <a:cubicBezTo>
                        <a:pt x="2287171" y="2856626"/>
                        <a:pt x="2266708" y="2900149"/>
                        <a:pt x="2241374" y="2941074"/>
                      </a:cubicBezTo>
                      <a:cubicBezTo>
                        <a:pt x="2229681" y="2960237"/>
                        <a:pt x="2215714" y="2977127"/>
                        <a:pt x="2196551" y="2989469"/>
                      </a:cubicBezTo>
                      <a:cubicBezTo>
                        <a:pt x="2155302" y="3015454"/>
                        <a:pt x="2110479" y="2996615"/>
                        <a:pt x="2100410" y="2948869"/>
                      </a:cubicBezTo>
                      <a:cubicBezTo>
                        <a:pt x="2093265" y="2914765"/>
                        <a:pt x="2098137" y="2880986"/>
                        <a:pt x="2101709" y="2847206"/>
                      </a:cubicBezTo>
                      <a:cubicBezTo>
                        <a:pt x="2112428" y="2745544"/>
                        <a:pt x="2127693" y="2644531"/>
                        <a:pt x="2134514" y="2542218"/>
                      </a:cubicBezTo>
                      <a:cubicBezTo>
                        <a:pt x="2144908" y="2384040"/>
                        <a:pt x="2119249" y="2232358"/>
                        <a:pt x="2055263" y="2087497"/>
                      </a:cubicBezTo>
                      <a:cubicBezTo>
                        <a:pt x="1996474" y="1954003"/>
                        <a:pt x="1928590" y="1826032"/>
                        <a:pt x="1830825" y="1716249"/>
                      </a:cubicBezTo>
                      <a:cubicBezTo>
                        <a:pt x="1742479" y="1616860"/>
                        <a:pt x="1646988" y="1524292"/>
                        <a:pt x="1544675" y="1439194"/>
                      </a:cubicBezTo>
                      <a:cubicBezTo>
                        <a:pt x="1514794" y="1414509"/>
                        <a:pt x="1485562" y="1389174"/>
                        <a:pt x="1455680" y="1364165"/>
                      </a:cubicBezTo>
                      <a:cubicBezTo>
                        <a:pt x="1396241" y="1314795"/>
                        <a:pt x="1363112" y="1250809"/>
                        <a:pt x="1351744" y="1174806"/>
                      </a:cubicBezTo>
                      <a:cubicBezTo>
                        <a:pt x="1346872" y="1142326"/>
                        <a:pt x="1342974" y="1109845"/>
                        <a:pt x="1348171" y="1077041"/>
                      </a:cubicBezTo>
                      <a:cubicBezTo>
                        <a:pt x="1354342" y="1037415"/>
                        <a:pt x="1378377" y="1007208"/>
                        <a:pt x="1401438" y="976677"/>
                      </a:cubicBezTo>
                      <a:cubicBezTo>
                        <a:pt x="1405661" y="970830"/>
                        <a:pt x="1410533" y="974403"/>
                        <a:pt x="1415080" y="976027"/>
                      </a:cubicBezTo>
                      <a:cubicBezTo>
                        <a:pt x="1528435" y="1012730"/>
                        <a:pt x="1687588" y="1114068"/>
                        <a:pt x="1714222" y="1132582"/>
                      </a:cubicBezTo>
                      <a:cubicBezTo>
                        <a:pt x="1717470" y="1134855"/>
                        <a:pt x="1721692" y="1141676"/>
                        <a:pt x="1725590" y="1135180"/>
                      </a:cubicBezTo>
                      <a:cubicBezTo>
                        <a:pt x="1729162" y="1129333"/>
                        <a:pt x="1721692" y="1124786"/>
                        <a:pt x="1718444" y="1122513"/>
                      </a:cubicBezTo>
                      <a:cubicBezTo>
                        <a:pt x="1626850" y="1057877"/>
                        <a:pt x="1527461" y="1007208"/>
                        <a:pt x="1422875" y="967258"/>
                      </a:cubicBezTo>
                      <a:cubicBezTo>
                        <a:pt x="1411507" y="963035"/>
                        <a:pt x="1410533" y="963035"/>
                        <a:pt x="1418003" y="953616"/>
                      </a:cubicBezTo>
                      <a:cubicBezTo>
                        <a:pt x="1433918" y="933154"/>
                        <a:pt x="1448534" y="911717"/>
                        <a:pt x="1461526" y="888981"/>
                      </a:cubicBezTo>
                      <a:cubicBezTo>
                        <a:pt x="1465424" y="882160"/>
                        <a:pt x="1469646" y="883784"/>
                        <a:pt x="1477117" y="884758"/>
                      </a:cubicBezTo>
                      <a:cubicBezTo>
                        <a:pt x="1572933" y="897101"/>
                        <a:pt x="1668425" y="913016"/>
                        <a:pt x="1762617" y="935427"/>
                      </a:cubicBezTo>
                      <a:cubicBezTo>
                        <a:pt x="1769763" y="937051"/>
                        <a:pt x="1772361" y="937051"/>
                        <a:pt x="1772036" y="944197"/>
                      </a:cubicBezTo>
                      <a:cubicBezTo>
                        <a:pt x="1771387" y="956214"/>
                        <a:pt x="1772036" y="967907"/>
                        <a:pt x="1772036" y="979925"/>
                      </a:cubicBezTo>
                      <a:cubicBezTo>
                        <a:pt x="1774959" y="1123162"/>
                        <a:pt x="1825304" y="1249835"/>
                        <a:pt x="1902281" y="1368387"/>
                      </a:cubicBezTo>
                      <a:cubicBezTo>
                        <a:pt x="1976011" y="1482392"/>
                        <a:pt x="2063708" y="1585354"/>
                        <a:pt x="2157250" y="1683444"/>
                      </a:cubicBezTo>
                      <a:close/>
                    </a:path>
                  </a:pathLst>
                </a:custGeom>
                <a:solidFill>
                  <a:srgbClr val="2A2A2A"/>
                </a:solidFill>
                <a:ln w="324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" name="Freeform: Shape 117">
                  <a:extLst>
                    <a:ext uri="{FF2B5EF4-FFF2-40B4-BE49-F238E27FC236}">
                      <a16:creationId xmlns:a16="http://schemas.microsoft.com/office/drawing/2014/main" id="{024D8494-76E7-419D-9500-1D6E208D1AAE}"/>
                    </a:ext>
                  </a:extLst>
                </p:cNvPr>
                <p:cNvSpPr/>
                <p:nvPr/>
              </p:nvSpPr>
              <p:spPr>
                <a:xfrm>
                  <a:off x="524535" y="5712038"/>
                  <a:ext cx="91638" cy="49984"/>
                </a:xfrm>
                <a:custGeom>
                  <a:avLst/>
                  <a:gdLst>
                    <a:gd name="connsiteX0" fmla="*/ 140480 w 285824"/>
                    <a:gd name="connsiteY0" fmla="*/ 13306 h 155904"/>
                    <a:gd name="connsiteX1" fmla="*/ 132035 w 285824"/>
                    <a:gd name="connsiteY1" fmla="*/ 104576 h 155904"/>
                    <a:gd name="connsiteX2" fmla="*/ 141779 w 285824"/>
                    <a:gd name="connsiteY2" fmla="*/ 144201 h 155904"/>
                    <a:gd name="connsiteX3" fmla="*/ 135283 w 285824"/>
                    <a:gd name="connsiteY3" fmla="*/ 154270 h 155904"/>
                    <a:gd name="connsiteX4" fmla="*/ 5363 w 285824"/>
                    <a:gd name="connsiteY4" fmla="*/ 141603 h 155904"/>
                    <a:gd name="connsiteX5" fmla="*/ 2440 w 285824"/>
                    <a:gd name="connsiteY5" fmla="*/ 129910 h 155904"/>
                    <a:gd name="connsiteX6" fmla="*/ 134959 w 285824"/>
                    <a:gd name="connsiteY6" fmla="*/ 10058 h 155904"/>
                    <a:gd name="connsiteX7" fmla="*/ 277546 w 285824"/>
                    <a:gd name="connsiteY7" fmla="*/ 9734 h 155904"/>
                    <a:gd name="connsiteX8" fmla="*/ 285341 w 285824"/>
                    <a:gd name="connsiteY8" fmla="*/ 22076 h 155904"/>
                    <a:gd name="connsiteX9" fmla="*/ 158994 w 285824"/>
                    <a:gd name="connsiteY9" fmla="*/ 149723 h 155904"/>
                    <a:gd name="connsiteX10" fmla="*/ 148275 w 285824"/>
                    <a:gd name="connsiteY10" fmla="*/ 150048 h 155904"/>
                    <a:gd name="connsiteX11" fmla="*/ 149899 w 285824"/>
                    <a:gd name="connsiteY11" fmla="*/ 139329 h 155904"/>
                    <a:gd name="connsiteX12" fmla="*/ 140480 w 285824"/>
                    <a:gd name="connsiteY12" fmla="*/ 13306 h 155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5824" h="155904">
                      <a:moveTo>
                        <a:pt x="140480" y="13306"/>
                      </a:moveTo>
                      <a:cubicBezTo>
                        <a:pt x="128463" y="42863"/>
                        <a:pt x="127488" y="73719"/>
                        <a:pt x="132035" y="104576"/>
                      </a:cubicBezTo>
                      <a:cubicBezTo>
                        <a:pt x="133984" y="118217"/>
                        <a:pt x="137232" y="131209"/>
                        <a:pt x="141779" y="144201"/>
                      </a:cubicBezTo>
                      <a:cubicBezTo>
                        <a:pt x="144053" y="151022"/>
                        <a:pt x="142104" y="153296"/>
                        <a:pt x="135283" y="154270"/>
                      </a:cubicBezTo>
                      <a:cubicBezTo>
                        <a:pt x="90786" y="160441"/>
                        <a:pt x="47912" y="153621"/>
                        <a:pt x="5363" y="141603"/>
                      </a:cubicBezTo>
                      <a:cubicBezTo>
                        <a:pt x="-3082" y="139329"/>
                        <a:pt x="491" y="134133"/>
                        <a:pt x="2440" y="129910"/>
                      </a:cubicBezTo>
                      <a:cubicBezTo>
                        <a:pt x="30373" y="72095"/>
                        <a:pt x="72597" y="29871"/>
                        <a:pt x="134959" y="10058"/>
                      </a:cubicBezTo>
                      <a:cubicBezTo>
                        <a:pt x="182380" y="-4882"/>
                        <a:pt x="229801" y="-1634"/>
                        <a:pt x="277546" y="9734"/>
                      </a:cubicBezTo>
                      <a:cubicBezTo>
                        <a:pt x="284692" y="11358"/>
                        <a:pt x="287940" y="13956"/>
                        <a:pt x="285341" y="22076"/>
                      </a:cubicBezTo>
                      <a:cubicBezTo>
                        <a:pt x="264879" y="86062"/>
                        <a:pt x="224929" y="130884"/>
                        <a:pt x="158994" y="149723"/>
                      </a:cubicBezTo>
                      <a:cubicBezTo>
                        <a:pt x="155421" y="150697"/>
                        <a:pt x="151199" y="153296"/>
                        <a:pt x="148275" y="150048"/>
                      </a:cubicBezTo>
                      <a:cubicBezTo>
                        <a:pt x="145352" y="146800"/>
                        <a:pt x="148925" y="142902"/>
                        <a:pt x="149899" y="139329"/>
                      </a:cubicBezTo>
                      <a:cubicBezTo>
                        <a:pt x="161592" y="96131"/>
                        <a:pt x="159644" y="54231"/>
                        <a:pt x="140480" y="1330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24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18">
                  <a:extLst>
                    <a:ext uri="{FF2B5EF4-FFF2-40B4-BE49-F238E27FC236}">
                      <a16:creationId xmlns:a16="http://schemas.microsoft.com/office/drawing/2014/main" id="{FEE4089D-71C9-4BD3-845B-AE7059B5C8B3}"/>
                    </a:ext>
                  </a:extLst>
                </p:cNvPr>
                <p:cNvSpPr/>
                <p:nvPr/>
              </p:nvSpPr>
              <p:spPr>
                <a:xfrm>
                  <a:off x="383922" y="5712124"/>
                  <a:ext cx="91737" cy="50278"/>
                </a:xfrm>
                <a:custGeom>
                  <a:avLst/>
                  <a:gdLst>
                    <a:gd name="connsiteX0" fmla="*/ 126793 w 457167"/>
                    <a:gd name="connsiteY0" fmla="*/ 71 h 250558"/>
                    <a:gd name="connsiteX1" fmla="*/ 231878 w 457167"/>
                    <a:gd name="connsiteY1" fmla="*/ 13044 h 250558"/>
                    <a:gd name="connsiteX2" fmla="*/ 453987 w 457167"/>
                    <a:gd name="connsiteY2" fmla="*/ 206611 h 250558"/>
                    <a:gd name="connsiteX3" fmla="*/ 443088 w 457167"/>
                    <a:gd name="connsiteY3" fmla="*/ 228926 h 250558"/>
                    <a:gd name="connsiteX4" fmla="*/ 229284 w 457167"/>
                    <a:gd name="connsiteY4" fmla="*/ 246051 h 250558"/>
                    <a:gd name="connsiteX5" fmla="*/ 229319 w 457167"/>
                    <a:gd name="connsiteY5" fmla="*/ 244857 h 250558"/>
                    <a:gd name="connsiteX6" fmla="*/ 242515 w 457167"/>
                    <a:gd name="connsiteY6" fmla="*/ 190847 h 250558"/>
                    <a:gd name="connsiteX7" fmla="*/ 251078 w 457167"/>
                    <a:gd name="connsiteY7" fmla="*/ 135514 h 250558"/>
                    <a:gd name="connsiteX8" fmla="*/ 235510 w 457167"/>
                    <a:gd name="connsiteY8" fmla="*/ 19272 h 250558"/>
                    <a:gd name="connsiteX9" fmla="*/ 223575 w 457167"/>
                    <a:gd name="connsiteY9" fmla="*/ 40030 h 250558"/>
                    <a:gd name="connsiteX10" fmla="*/ 218903 w 457167"/>
                    <a:gd name="connsiteY10" fmla="*/ 222697 h 250558"/>
                    <a:gd name="connsiteX11" fmla="*/ 215791 w 457167"/>
                    <a:gd name="connsiteY11" fmla="*/ 242416 h 250558"/>
                    <a:gd name="connsiteX12" fmla="*/ 215795 w 457167"/>
                    <a:gd name="connsiteY12" fmla="*/ 242417 h 250558"/>
                    <a:gd name="connsiteX13" fmla="*/ 215792 w 457167"/>
                    <a:gd name="connsiteY13" fmla="*/ 242418 h 250558"/>
                    <a:gd name="connsiteX14" fmla="*/ 4582 w 457167"/>
                    <a:gd name="connsiteY14" fmla="*/ 43144 h 250558"/>
                    <a:gd name="connsiteX15" fmla="*/ 21707 w 457167"/>
                    <a:gd name="connsiteY15" fmla="*/ 13563 h 250558"/>
                    <a:gd name="connsiteX16" fmla="*/ 126793 w 457167"/>
                    <a:gd name="connsiteY16" fmla="*/ 71 h 250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57167" h="250558">
                      <a:moveTo>
                        <a:pt x="126793" y="71"/>
                      </a:moveTo>
                      <a:cubicBezTo>
                        <a:pt x="161821" y="-578"/>
                        <a:pt x="196850" y="3184"/>
                        <a:pt x="231878" y="13044"/>
                      </a:cubicBezTo>
                      <a:cubicBezTo>
                        <a:pt x="336186" y="42624"/>
                        <a:pt x="406763" y="111126"/>
                        <a:pt x="453987" y="206611"/>
                      </a:cubicBezTo>
                      <a:cubicBezTo>
                        <a:pt x="460734" y="220623"/>
                        <a:pt x="456581" y="225293"/>
                        <a:pt x="443088" y="228926"/>
                      </a:cubicBezTo>
                      <a:cubicBezTo>
                        <a:pt x="372514" y="248126"/>
                        <a:pt x="301937" y="256430"/>
                        <a:pt x="229284" y="246051"/>
                      </a:cubicBezTo>
                      <a:lnTo>
                        <a:pt x="229319" y="244857"/>
                      </a:lnTo>
                      <a:lnTo>
                        <a:pt x="242515" y="190847"/>
                      </a:lnTo>
                      <a:cubicBezTo>
                        <a:pt x="246797" y="172749"/>
                        <a:pt x="250300" y="154456"/>
                        <a:pt x="251078" y="135514"/>
                      </a:cubicBezTo>
                      <a:cubicBezTo>
                        <a:pt x="252634" y="96076"/>
                        <a:pt x="249522" y="57673"/>
                        <a:pt x="235510" y="19272"/>
                      </a:cubicBezTo>
                      <a:cubicBezTo>
                        <a:pt x="227206" y="25500"/>
                        <a:pt x="226169" y="33284"/>
                        <a:pt x="223575" y="40030"/>
                      </a:cubicBezTo>
                      <a:cubicBezTo>
                        <a:pt x="202817" y="100227"/>
                        <a:pt x="201779" y="161461"/>
                        <a:pt x="218903" y="222697"/>
                      </a:cubicBezTo>
                      <a:cubicBezTo>
                        <a:pt x="220461" y="228406"/>
                        <a:pt x="230320" y="237746"/>
                        <a:pt x="215791" y="242416"/>
                      </a:cubicBezTo>
                      <a:lnTo>
                        <a:pt x="215795" y="242417"/>
                      </a:lnTo>
                      <a:lnTo>
                        <a:pt x="215792" y="242418"/>
                      </a:lnTo>
                      <a:cubicBezTo>
                        <a:pt x="108890" y="214914"/>
                        <a:pt x="39870" y="146413"/>
                        <a:pt x="4582" y="43144"/>
                      </a:cubicBezTo>
                      <a:cubicBezTo>
                        <a:pt x="-3204" y="19791"/>
                        <a:pt x="-3204" y="18753"/>
                        <a:pt x="21707" y="13563"/>
                      </a:cubicBezTo>
                      <a:cubicBezTo>
                        <a:pt x="56736" y="5779"/>
                        <a:pt x="91764" y="719"/>
                        <a:pt x="126793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24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30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7" y="-17579"/>
            <a:ext cx="12200997" cy="8117746"/>
          </a:xfrm>
          <a:prstGeom prst="rect">
            <a:avLst/>
          </a:prstGeom>
        </p:spPr>
      </p:pic>
      <p:sp>
        <p:nvSpPr>
          <p:cNvPr id="2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10361" y="2076923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783632" y="5517232"/>
            <a:ext cx="6983412" cy="9858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flower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7728" y="260648"/>
            <a:ext cx="4935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prstClr val="black"/>
                </a:solidFill>
                <a:latin typeface="Comic Sans MS" pitchFamily="66" charset="0"/>
              </a:rPr>
              <a:t>What’s </a:t>
            </a:r>
            <a:r>
              <a:rPr lang="en-US" altLang="ko-KR" sz="6000" b="1" dirty="0" smtClean="0">
                <a:solidFill>
                  <a:prstClr val="black"/>
                </a:solidFill>
                <a:latin typeface="Comic Sans MS" pitchFamily="66" charset="0"/>
              </a:rPr>
              <a:t>this?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530579" y="1276311"/>
            <a:ext cx="5838099" cy="3799104"/>
            <a:chOff x="6530579" y="1276311"/>
            <a:chExt cx="5838099" cy="3799104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6530579" y="2120911"/>
              <a:ext cx="5838099" cy="2954504"/>
            </a:xfrm>
            <a:prstGeom prst="irregularSeal1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8196370" y="3280989"/>
              <a:ext cx="201180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200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D59F5A-1B85-4352-8D22-46E7EE758BE8}"/>
                </a:ext>
              </a:extLst>
            </p:cNvPr>
            <p:cNvGrpSpPr/>
            <p:nvPr/>
          </p:nvGrpSpPr>
          <p:grpSpPr>
            <a:xfrm>
              <a:off x="8303564" y="1276311"/>
              <a:ext cx="1463480" cy="2010297"/>
              <a:chOff x="7861379" y="3985270"/>
              <a:chExt cx="1710650" cy="214470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DD173D-BAF4-481C-9D10-57C9AC46725E}"/>
                  </a:ext>
                </a:extLst>
              </p:cNvPr>
              <p:cNvSpPr/>
              <p:nvPr/>
            </p:nvSpPr>
            <p:spPr>
              <a:xfrm rot="16998900">
                <a:off x="8315912" y="4028512"/>
                <a:ext cx="515292" cy="428807"/>
              </a:xfrm>
              <a:custGeom>
                <a:avLst/>
                <a:gdLst>
                  <a:gd name="connsiteX0" fmla="*/ 515293 w 515292"/>
                  <a:gd name="connsiteY0" fmla="*/ 214404 h 428807"/>
                  <a:gd name="connsiteX1" fmla="*/ 257646 w 515292"/>
                  <a:gd name="connsiteY1" fmla="*/ 428807 h 428807"/>
                  <a:gd name="connsiteX2" fmla="*/ 0 w 515292"/>
                  <a:gd name="connsiteY2" fmla="*/ 214404 h 428807"/>
                  <a:gd name="connsiteX3" fmla="*/ 257646 w 515292"/>
                  <a:gd name="connsiteY3" fmla="*/ 0 h 428807"/>
                  <a:gd name="connsiteX4" fmla="*/ 515293 w 515292"/>
                  <a:gd name="connsiteY4" fmla="*/ 214404 h 42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292" h="428807">
                    <a:moveTo>
                      <a:pt x="515293" y="214404"/>
                    </a:moveTo>
                    <a:cubicBezTo>
                      <a:pt x="515293" y="332816"/>
                      <a:pt x="399940" y="428807"/>
                      <a:pt x="257646" y="428807"/>
                    </a:cubicBezTo>
                    <a:cubicBezTo>
                      <a:pt x="115352" y="428807"/>
                      <a:pt x="0" y="332816"/>
                      <a:pt x="0" y="214404"/>
                    </a:cubicBezTo>
                    <a:cubicBezTo>
                      <a:pt x="0" y="95992"/>
                      <a:pt x="115352" y="0"/>
                      <a:pt x="257646" y="0"/>
                    </a:cubicBezTo>
                    <a:cubicBezTo>
                      <a:pt x="399940" y="0"/>
                      <a:pt x="515293" y="95992"/>
                      <a:pt x="515293" y="214404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050CBAB-8B20-46AB-8DB7-A17EB87B8AB8}"/>
                  </a:ext>
                </a:extLst>
              </p:cNvPr>
              <p:cNvSpPr/>
              <p:nvPr/>
            </p:nvSpPr>
            <p:spPr>
              <a:xfrm rot="21229383">
                <a:off x="8056009" y="4058101"/>
                <a:ext cx="428817" cy="515305"/>
              </a:xfrm>
              <a:custGeom>
                <a:avLst/>
                <a:gdLst>
                  <a:gd name="connsiteX0" fmla="*/ 428818 w 428817"/>
                  <a:gd name="connsiteY0" fmla="*/ 257653 h 515305"/>
                  <a:gd name="connsiteX1" fmla="*/ 214409 w 428817"/>
                  <a:gd name="connsiteY1" fmla="*/ 515305 h 515305"/>
                  <a:gd name="connsiteX2" fmla="*/ 0 w 428817"/>
                  <a:gd name="connsiteY2" fmla="*/ 257653 h 515305"/>
                  <a:gd name="connsiteX3" fmla="*/ 214409 w 428817"/>
                  <a:gd name="connsiteY3" fmla="*/ 0 h 515305"/>
                  <a:gd name="connsiteX4" fmla="*/ 428818 w 428817"/>
                  <a:gd name="connsiteY4" fmla="*/ 257653 h 5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17" h="515305">
                    <a:moveTo>
                      <a:pt x="428818" y="257653"/>
                    </a:moveTo>
                    <a:cubicBezTo>
                      <a:pt x="428818" y="399950"/>
                      <a:pt x="332824" y="515305"/>
                      <a:pt x="214409" y="515305"/>
                    </a:cubicBezTo>
                    <a:cubicBezTo>
                      <a:pt x="95994" y="515305"/>
                      <a:pt x="0" y="399950"/>
                      <a:pt x="0" y="257653"/>
                    </a:cubicBezTo>
                    <a:cubicBezTo>
                      <a:pt x="0" y="115355"/>
                      <a:pt x="95994" y="0"/>
                      <a:pt x="214409" y="0"/>
                    </a:cubicBezTo>
                    <a:cubicBezTo>
                      <a:pt x="332824" y="0"/>
                      <a:pt x="428818" y="115355"/>
                      <a:pt x="428818" y="25765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3449B46-9D8B-4293-8333-EC8493284135}"/>
                  </a:ext>
                </a:extLst>
              </p:cNvPr>
              <p:cNvSpPr/>
              <p:nvPr/>
            </p:nvSpPr>
            <p:spPr>
              <a:xfrm>
                <a:off x="8251717" y="4690825"/>
                <a:ext cx="1320312" cy="1439147"/>
              </a:xfrm>
              <a:custGeom>
                <a:avLst/>
                <a:gdLst>
                  <a:gd name="connsiteX0" fmla="*/ 107794 w 1320312"/>
                  <a:gd name="connsiteY0" fmla="*/ 385344 h 1439147"/>
                  <a:gd name="connsiteX1" fmla="*/ 169421 w 1320312"/>
                  <a:gd name="connsiteY1" fmla="*/ 448114 h 1439147"/>
                  <a:gd name="connsiteX2" fmla="*/ 496795 w 1320312"/>
                  <a:gd name="connsiteY2" fmla="*/ 643662 h 1439147"/>
                  <a:gd name="connsiteX3" fmla="*/ 455266 w 1320312"/>
                  <a:gd name="connsiteY3" fmla="*/ 576035 h 1439147"/>
                  <a:gd name="connsiteX4" fmla="*/ 414118 w 1320312"/>
                  <a:gd name="connsiteY4" fmla="*/ 185795 h 1439147"/>
                  <a:gd name="connsiteX5" fmla="*/ 740635 w 1320312"/>
                  <a:gd name="connsiteY5" fmla="*/ 534 h 1439147"/>
                  <a:gd name="connsiteX6" fmla="*/ 1057055 w 1320312"/>
                  <a:gd name="connsiteY6" fmla="*/ 324003 h 1439147"/>
                  <a:gd name="connsiteX7" fmla="*/ 1029623 w 1320312"/>
                  <a:gd name="connsiteY7" fmla="*/ 505550 h 1439147"/>
                  <a:gd name="connsiteX8" fmla="*/ 1014193 w 1320312"/>
                  <a:gd name="connsiteY8" fmla="*/ 692716 h 1439147"/>
                  <a:gd name="connsiteX9" fmla="*/ 1046959 w 1320312"/>
                  <a:gd name="connsiteY9" fmla="*/ 716433 h 1439147"/>
                  <a:gd name="connsiteX10" fmla="*/ 1170689 w 1320312"/>
                  <a:gd name="connsiteY10" fmla="*/ 632423 h 1439147"/>
                  <a:gd name="connsiteX11" fmla="*/ 1190215 w 1320312"/>
                  <a:gd name="connsiteY11" fmla="*/ 605848 h 1439147"/>
                  <a:gd name="connsiteX12" fmla="*/ 1230601 w 1320312"/>
                  <a:gd name="connsiteY12" fmla="*/ 592513 h 1439147"/>
                  <a:gd name="connsiteX13" fmla="*/ 1232411 w 1320312"/>
                  <a:gd name="connsiteY13" fmla="*/ 631375 h 1439147"/>
                  <a:gd name="connsiteX14" fmla="*/ 1267082 w 1320312"/>
                  <a:gd name="connsiteY14" fmla="*/ 681191 h 1439147"/>
                  <a:gd name="connsiteX15" fmla="*/ 1303658 w 1320312"/>
                  <a:gd name="connsiteY15" fmla="*/ 702050 h 1439147"/>
                  <a:gd name="connsiteX16" fmla="*/ 1275940 w 1320312"/>
                  <a:gd name="connsiteY16" fmla="*/ 736150 h 1439147"/>
                  <a:gd name="connsiteX17" fmla="*/ 1250699 w 1320312"/>
                  <a:gd name="connsiteY17" fmla="*/ 798634 h 1439147"/>
                  <a:gd name="connsiteX18" fmla="*/ 1234316 w 1320312"/>
                  <a:gd name="connsiteY18" fmla="*/ 826352 h 1439147"/>
                  <a:gd name="connsiteX19" fmla="*/ 1132303 w 1320312"/>
                  <a:gd name="connsiteY19" fmla="*/ 895027 h 1439147"/>
                  <a:gd name="connsiteX20" fmla="*/ 1113443 w 1320312"/>
                  <a:gd name="connsiteY20" fmla="*/ 1047046 h 1439147"/>
                  <a:gd name="connsiteX21" fmla="*/ 1292323 w 1320312"/>
                  <a:gd name="connsiteY21" fmla="*/ 1341654 h 1439147"/>
                  <a:gd name="connsiteX22" fmla="*/ 1316897 w 1320312"/>
                  <a:gd name="connsiteY22" fmla="*/ 1403662 h 1439147"/>
                  <a:gd name="connsiteX23" fmla="*/ 1249460 w 1320312"/>
                  <a:gd name="connsiteY23" fmla="*/ 1424712 h 1439147"/>
                  <a:gd name="connsiteX24" fmla="*/ 1106395 w 1320312"/>
                  <a:gd name="connsiteY24" fmla="*/ 1379087 h 1439147"/>
                  <a:gd name="connsiteX25" fmla="*/ 895797 w 1320312"/>
                  <a:gd name="connsiteY25" fmla="*/ 1373753 h 1439147"/>
                  <a:gd name="connsiteX26" fmla="*/ 694058 w 1320312"/>
                  <a:gd name="connsiteY26" fmla="*/ 1437761 h 1439147"/>
                  <a:gd name="connsiteX27" fmla="*/ 621668 w 1320312"/>
                  <a:gd name="connsiteY27" fmla="*/ 1423760 h 1439147"/>
                  <a:gd name="connsiteX28" fmla="*/ 451456 w 1320312"/>
                  <a:gd name="connsiteY28" fmla="*/ 1392613 h 1439147"/>
                  <a:gd name="connsiteX29" fmla="*/ 296865 w 1320312"/>
                  <a:gd name="connsiteY29" fmla="*/ 1414520 h 1439147"/>
                  <a:gd name="connsiteX30" fmla="*/ 216093 w 1320312"/>
                  <a:gd name="connsiteY30" fmla="*/ 1300601 h 1439147"/>
                  <a:gd name="connsiteX31" fmla="*/ 371255 w 1320312"/>
                  <a:gd name="connsiteY31" fmla="*/ 1019423 h 1439147"/>
                  <a:gd name="connsiteX32" fmla="*/ 366779 w 1320312"/>
                  <a:gd name="connsiteY32" fmla="*/ 912362 h 1439147"/>
                  <a:gd name="connsiteX33" fmla="*/ 195614 w 1320312"/>
                  <a:gd name="connsiteY33" fmla="*/ 721862 h 1439147"/>
                  <a:gd name="connsiteX34" fmla="*/ 98174 w 1320312"/>
                  <a:gd name="connsiteY34" fmla="*/ 683762 h 1439147"/>
                  <a:gd name="connsiteX35" fmla="*/ 56549 w 1320312"/>
                  <a:gd name="connsiteY35" fmla="*/ 667856 h 1439147"/>
                  <a:gd name="connsiteX36" fmla="*/ 71313 w 1320312"/>
                  <a:gd name="connsiteY36" fmla="*/ 632137 h 1439147"/>
                  <a:gd name="connsiteX37" fmla="*/ 54644 w 1320312"/>
                  <a:gd name="connsiteY37" fmla="*/ 574511 h 1439147"/>
                  <a:gd name="connsiteX38" fmla="*/ 27498 w 1320312"/>
                  <a:gd name="connsiteY38" fmla="*/ 566319 h 1439147"/>
                  <a:gd name="connsiteX39" fmla="*/ 923 w 1320312"/>
                  <a:gd name="connsiteY39" fmla="*/ 520694 h 1439147"/>
                  <a:gd name="connsiteX40" fmla="*/ 38642 w 1320312"/>
                  <a:gd name="connsiteY40" fmla="*/ 498977 h 1439147"/>
                  <a:gd name="connsiteX41" fmla="*/ 79314 w 1320312"/>
                  <a:gd name="connsiteY41" fmla="*/ 498787 h 1439147"/>
                  <a:gd name="connsiteX42" fmla="*/ 67313 w 1320312"/>
                  <a:gd name="connsiteY42" fmla="*/ 408109 h 1439147"/>
                  <a:gd name="connsiteX43" fmla="*/ 107794 w 1320312"/>
                  <a:gd name="connsiteY43" fmla="*/ 385344 h 1439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20312" h="1439147">
                    <a:moveTo>
                      <a:pt x="107794" y="385344"/>
                    </a:moveTo>
                    <a:cubicBezTo>
                      <a:pt x="138083" y="396679"/>
                      <a:pt x="156276" y="420777"/>
                      <a:pt x="169421" y="448114"/>
                    </a:cubicBezTo>
                    <a:cubicBezTo>
                      <a:pt x="235429" y="584512"/>
                      <a:pt x="359730" y="619754"/>
                      <a:pt x="496795" y="643662"/>
                    </a:cubicBezTo>
                    <a:cubicBezTo>
                      <a:pt x="490794" y="611277"/>
                      <a:pt x="473649" y="593370"/>
                      <a:pt x="455266" y="576035"/>
                    </a:cubicBezTo>
                    <a:cubicBezTo>
                      <a:pt x="332298" y="460306"/>
                      <a:pt x="316582" y="324670"/>
                      <a:pt x="414118" y="185795"/>
                    </a:cubicBezTo>
                    <a:cubicBezTo>
                      <a:pt x="493080" y="73305"/>
                      <a:pt x="602618" y="9392"/>
                      <a:pt x="740635" y="534"/>
                    </a:cubicBezTo>
                    <a:cubicBezTo>
                      <a:pt x="905798" y="-10039"/>
                      <a:pt x="1048769" y="137694"/>
                      <a:pt x="1057055" y="324003"/>
                    </a:cubicBezTo>
                    <a:cubicBezTo>
                      <a:pt x="1059818" y="386487"/>
                      <a:pt x="1051912" y="446971"/>
                      <a:pt x="1029623" y="505550"/>
                    </a:cubicBezTo>
                    <a:cubicBezTo>
                      <a:pt x="1006478" y="566319"/>
                      <a:pt x="1005239" y="629184"/>
                      <a:pt x="1014193" y="692716"/>
                    </a:cubicBezTo>
                    <a:cubicBezTo>
                      <a:pt x="1016955" y="712528"/>
                      <a:pt x="1021241" y="721958"/>
                      <a:pt x="1046959" y="716433"/>
                    </a:cubicBezTo>
                    <a:cubicBezTo>
                      <a:pt x="1100680" y="705003"/>
                      <a:pt x="1146019" y="685477"/>
                      <a:pt x="1170689" y="632423"/>
                    </a:cubicBezTo>
                    <a:cubicBezTo>
                      <a:pt x="1175261" y="622612"/>
                      <a:pt x="1182214" y="613087"/>
                      <a:pt x="1190215" y="605848"/>
                    </a:cubicBezTo>
                    <a:cubicBezTo>
                      <a:pt x="1201264" y="595656"/>
                      <a:pt x="1213361" y="579559"/>
                      <a:pt x="1230601" y="592513"/>
                    </a:cubicBezTo>
                    <a:cubicBezTo>
                      <a:pt x="1244126" y="602705"/>
                      <a:pt x="1240031" y="618421"/>
                      <a:pt x="1232411" y="631375"/>
                    </a:cubicBezTo>
                    <a:cubicBezTo>
                      <a:pt x="1207741" y="673571"/>
                      <a:pt x="1226600" y="683858"/>
                      <a:pt x="1267082" y="681191"/>
                    </a:cubicBezTo>
                    <a:cubicBezTo>
                      <a:pt x="1282607" y="680143"/>
                      <a:pt x="1301372" y="681000"/>
                      <a:pt x="1303658" y="702050"/>
                    </a:cubicBezTo>
                    <a:cubicBezTo>
                      <a:pt x="1305658" y="720529"/>
                      <a:pt x="1291085" y="732816"/>
                      <a:pt x="1275940" y="736150"/>
                    </a:cubicBezTo>
                    <a:cubicBezTo>
                      <a:pt x="1234697" y="745103"/>
                      <a:pt x="1218218" y="759581"/>
                      <a:pt x="1250699" y="798634"/>
                    </a:cubicBezTo>
                    <a:cubicBezTo>
                      <a:pt x="1265177" y="816065"/>
                      <a:pt x="1247936" y="828257"/>
                      <a:pt x="1234316" y="826352"/>
                    </a:cubicBezTo>
                    <a:cubicBezTo>
                      <a:pt x="1178118" y="818446"/>
                      <a:pt x="1161735" y="864166"/>
                      <a:pt x="1132303" y="895027"/>
                    </a:cubicBezTo>
                    <a:cubicBezTo>
                      <a:pt x="1087059" y="942366"/>
                      <a:pt x="1084202" y="987991"/>
                      <a:pt x="1113443" y="1047046"/>
                    </a:cubicBezTo>
                    <a:cubicBezTo>
                      <a:pt x="1164688" y="1150773"/>
                      <a:pt x="1215266" y="1253834"/>
                      <a:pt x="1292323" y="1341654"/>
                    </a:cubicBezTo>
                    <a:cubicBezTo>
                      <a:pt x="1307277" y="1358704"/>
                      <a:pt x="1328708" y="1378230"/>
                      <a:pt x="1316897" y="1403662"/>
                    </a:cubicBezTo>
                    <a:cubicBezTo>
                      <a:pt x="1303848" y="1431856"/>
                      <a:pt x="1274035" y="1426808"/>
                      <a:pt x="1249460" y="1424712"/>
                    </a:cubicBezTo>
                    <a:cubicBezTo>
                      <a:pt x="1198597" y="1420235"/>
                      <a:pt x="1150972" y="1404043"/>
                      <a:pt x="1106395" y="1379087"/>
                    </a:cubicBezTo>
                    <a:cubicBezTo>
                      <a:pt x="1037148" y="1340416"/>
                      <a:pt x="969902" y="1333082"/>
                      <a:pt x="895797" y="1373753"/>
                    </a:cubicBezTo>
                    <a:cubicBezTo>
                      <a:pt x="833980" y="1407662"/>
                      <a:pt x="766257" y="1432142"/>
                      <a:pt x="694058" y="1437761"/>
                    </a:cubicBezTo>
                    <a:cubicBezTo>
                      <a:pt x="668626" y="1439762"/>
                      <a:pt x="641575" y="1442333"/>
                      <a:pt x="621668" y="1423760"/>
                    </a:cubicBezTo>
                    <a:cubicBezTo>
                      <a:pt x="571090" y="1376420"/>
                      <a:pt x="511273" y="1383088"/>
                      <a:pt x="451456" y="1392613"/>
                    </a:cubicBezTo>
                    <a:cubicBezTo>
                      <a:pt x="400021" y="1400804"/>
                      <a:pt x="349253" y="1415187"/>
                      <a:pt x="296865" y="1414520"/>
                    </a:cubicBezTo>
                    <a:cubicBezTo>
                      <a:pt x="217522" y="1413568"/>
                      <a:pt x="190280" y="1375658"/>
                      <a:pt x="216093" y="1300601"/>
                    </a:cubicBezTo>
                    <a:cubicBezTo>
                      <a:pt x="251431" y="1198112"/>
                      <a:pt x="313534" y="1109530"/>
                      <a:pt x="371255" y="1019423"/>
                    </a:cubicBezTo>
                    <a:cubicBezTo>
                      <a:pt x="397640" y="978275"/>
                      <a:pt x="396401" y="950081"/>
                      <a:pt x="366779" y="912362"/>
                    </a:cubicBezTo>
                    <a:cubicBezTo>
                      <a:pt x="313820" y="844925"/>
                      <a:pt x="260480" y="778346"/>
                      <a:pt x="195614" y="721862"/>
                    </a:cubicBezTo>
                    <a:cubicBezTo>
                      <a:pt x="167897" y="697669"/>
                      <a:pt x="139226" y="675857"/>
                      <a:pt x="98174" y="683762"/>
                    </a:cubicBezTo>
                    <a:cubicBezTo>
                      <a:pt x="82457" y="686810"/>
                      <a:pt x="65503" y="684048"/>
                      <a:pt x="56549" y="667856"/>
                    </a:cubicBezTo>
                    <a:cubicBezTo>
                      <a:pt x="47215" y="650901"/>
                      <a:pt x="63026" y="642519"/>
                      <a:pt x="71313" y="632137"/>
                    </a:cubicBezTo>
                    <a:cubicBezTo>
                      <a:pt x="93030" y="604895"/>
                      <a:pt x="85886" y="586036"/>
                      <a:pt x="54644" y="574511"/>
                    </a:cubicBezTo>
                    <a:cubicBezTo>
                      <a:pt x="45786" y="571272"/>
                      <a:pt x="35499" y="570986"/>
                      <a:pt x="27498" y="566319"/>
                    </a:cubicBezTo>
                    <a:cubicBezTo>
                      <a:pt x="10544" y="556413"/>
                      <a:pt x="-3839" y="543078"/>
                      <a:pt x="923" y="520694"/>
                    </a:cubicBezTo>
                    <a:cubicBezTo>
                      <a:pt x="5210" y="500597"/>
                      <a:pt x="23117" y="500501"/>
                      <a:pt x="38642" y="498977"/>
                    </a:cubicBezTo>
                    <a:cubicBezTo>
                      <a:pt x="51025" y="497834"/>
                      <a:pt x="63503" y="498787"/>
                      <a:pt x="79314" y="498787"/>
                    </a:cubicBezTo>
                    <a:cubicBezTo>
                      <a:pt x="68932" y="467354"/>
                      <a:pt x="65598" y="438017"/>
                      <a:pt x="67313" y="408109"/>
                    </a:cubicBezTo>
                    <a:cubicBezTo>
                      <a:pt x="71789" y="387725"/>
                      <a:pt x="94649" y="380963"/>
                      <a:pt x="107794" y="38534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D520A68-6E0B-440E-BFA2-786016E9B1F1}"/>
                  </a:ext>
                </a:extLst>
              </p:cNvPr>
              <p:cNvSpPr/>
              <p:nvPr/>
            </p:nvSpPr>
            <p:spPr>
              <a:xfrm>
                <a:off x="8348366" y="4483619"/>
                <a:ext cx="174869" cy="594931"/>
              </a:xfrm>
              <a:custGeom>
                <a:avLst/>
                <a:gdLst>
                  <a:gd name="connsiteX0" fmla="*/ 145923 w 174869"/>
                  <a:gd name="connsiteY0" fmla="*/ 205454 h 594931"/>
                  <a:gd name="connsiteX1" fmla="*/ 170974 w 174869"/>
                  <a:gd name="connsiteY1" fmla="*/ 4477 h 594931"/>
                  <a:gd name="connsiteX2" fmla="*/ 150400 w 174869"/>
                  <a:gd name="connsiteY2" fmla="*/ 0 h 594931"/>
                  <a:gd name="connsiteX3" fmla="*/ 132112 w 174869"/>
                  <a:gd name="connsiteY3" fmla="*/ 198406 h 594931"/>
                  <a:gd name="connsiteX4" fmla="*/ 85820 w 174869"/>
                  <a:gd name="connsiteY4" fmla="*/ 298990 h 594931"/>
                  <a:gd name="connsiteX5" fmla="*/ 0 w 174869"/>
                  <a:gd name="connsiteY5" fmla="*/ 594932 h 594931"/>
                  <a:gd name="connsiteX6" fmla="*/ 11144 w 174869"/>
                  <a:gd name="connsiteY6" fmla="*/ 592646 h 594931"/>
                  <a:gd name="connsiteX7" fmla="*/ 99251 w 174869"/>
                  <a:gd name="connsiteY7" fmla="*/ 299180 h 594931"/>
                  <a:gd name="connsiteX8" fmla="*/ 145923 w 174869"/>
                  <a:gd name="connsiteY8" fmla="*/ 205454 h 59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69" h="594931">
                    <a:moveTo>
                      <a:pt x="145923" y="205454"/>
                    </a:moveTo>
                    <a:cubicBezTo>
                      <a:pt x="168878" y="155543"/>
                      <a:pt x="181832" y="61246"/>
                      <a:pt x="170974" y="4477"/>
                    </a:cubicBezTo>
                    <a:cubicBezTo>
                      <a:pt x="165354" y="3905"/>
                      <a:pt x="156115" y="667"/>
                      <a:pt x="150400" y="0"/>
                    </a:cubicBezTo>
                    <a:cubicBezTo>
                      <a:pt x="164687" y="59817"/>
                      <a:pt x="152210" y="144685"/>
                      <a:pt x="132112" y="198406"/>
                    </a:cubicBezTo>
                    <a:cubicBezTo>
                      <a:pt x="112014" y="242888"/>
                      <a:pt x="99917" y="262795"/>
                      <a:pt x="85820" y="298990"/>
                    </a:cubicBezTo>
                    <a:cubicBezTo>
                      <a:pt x="50482" y="372999"/>
                      <a:pt x="10668" y="514350"/>
                      <a:pt x="0" y="594932"/>
                    </a:cubicBezTo>
                    <a:cubicBezTo>
                      <a:pt x="3715" y="594170"/>
                      <a:pt x="7429" y="593408"/>
                      <a:pt x="11144" y="592646"/>
                    </a:cubicBezTo>
                    <a:cubicBezTo>
                      <a:pt x="24003" y="479679"/>
                      <a:pt x="78010" y="343853"/>
                      <a:pt x="99251" y="299180"/>
                    </a:cubicBezTo>
                    <a:cubicBezTo>
                      <a:pt x="118396" y="266129"/>
                      <a:pt x="125444" y="253651"/>
                      <a:pt x="145923" y="20545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C2082D5-607A-4381-90A5-B4CA249A78D8}"/>
                  </a:ext>
                </a:extLst>
              </p:cNvPr>
              <p:cNvSpPr/>
              <p:nvPr/>
            </p:nvSpPr>
            <p:spPr>
              <a:xfrm>
                <a:off x="8970730" y="4989777"/>
                <a:ext cx="146780" cy="78105"/>
              </a:xfrm>
              <a:custGeom>
                <a:avLst/>
                <a:gdLst>
                  <a:gd name="connsiteX0" fmla="*/ 0 w 146780"/>
                  <a:gd name="connsiteY0" fmla="*/ 0 h 78105"/>
                  <a:gd name="connsiteX1" fmla="*/ 146780 w 146780"/>
                  <a:gd name="connsiteY1" fmla="*/ 9144 h 78105"/>
                  <a:gd name="connsiteX2" fmla="*/ 80010 w 146780"/>
                  <a:gd name="connsiteY2" fmla="*/ 78105 h 78105"/>
                  <a:gd name="connsiteX3" fmla="*/ 0 w 146780"/>
                  <a:gd name="connsiteY3" fmla="*/ 0 h 7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80" h="78105">
                    <a:moveTo>
                      <a:pt x="0" y="0"/>
                    </a:moveTo>
                    <a:cubicBezTo>
                      <a:pt x="46292" y="39243"/>
                      <a:pt x="94298" y="47339"/>
                      <a:pt x="146780" y="9144"/>
                    </a:cubicBezTo>
                    <a:cubicBezTo>
                      <a:pt x="134684" y="48101"/>
                      <a:pt x="110871" y="78296"/>
                      <a:pt x="80010" y="78105"/>
                    </a:cubicBezTo>
                    <a:cubicBezTo>
                      <a:pt x="35909" y="78200"/>
                      <a:pt x="17621" y="36957"/>
                      <a:pt x="0" y="0"/>
                    </a:cubicBezTo>
                    <a:close/>
                  </a:path>
                </a:pathLst>
              </a:custGeom>
              <a:solidFill>
                <a:srgbClr val="1B1C1C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BAF03B9-0615-49A9-951A-442EFC735B22}"/>
                  </a:ext>
                </a:extLst>
              </p:cNvPr>
              <p:cNvSpPr/>
              <p:nvPr/>
            </p:nvSpPr>
            <p:spPr>
              <a:xfrm>
                <a:off x="8874478" y="4815203"/>
                <a:ext cx="104252" cy="71418"/>
              </a:xfrm>
              <a:custGeom>
                <a:avLst/>
                <a:gdLst>
                  <a:gd name="connsiteX0" fmla="*/ 2145 w 104252"/>
                  <a:gd name="connsiteY0" fmla="*/ 71419 h 71418"/>
                  <a:gd name="connsiteX1" fmla="*/ 51770 w 104252"/>
                  <a:gd name="connsiteY1" fmla="*/ 76 h 71418"/>
                  <a:gd name="connsiteX2" fmla="*/ 104253 w 104252"/>
                  <a:gd name="connsiteY2" fmla="*/ 65799 h 71418"/>
                  <a:gd name="connsiteX3" fmla="*/ 53104 w 104252"/>
                  <a:gd name="connsiteY3" fmla="*/ 22365 h 71418"/>
                  <a:gd name="connsiteX4" fmla="*/ 2145 w 104252"/>
                  <a:gd name="connsiteY4" fmla="*/ 71419 h 7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52" h="71418">
                    <a:moveTo>
                      <a:pt x="2145" y="71419"/>
                    </a:moveTo>
                    <a:cubicBezTo>
                      <a:pt x="-6523" y="39415"/>
                      <a:pt x="11289" y="2172"/>
                      <a:pt x="51770" y="76"/>
                    </a:cubicBezTo>
                    <a:cubicBezTo>
                      <a:pt x="92537" y="-2019"/>
                      <a:pt x="104253" y="39415"/>
                      <a:pt x="104253" y="65799"/>
                    </a:cubicBezTo>
                    <a:cubicBezTo>
                      <a:pt x="86346" y="52083"/>
                      <a:pt x="83584" y="22460"/>
                      <a:pt x="53104" y="22365"/>
                    </a:cubicBezTo>
                    <a:cubicBezTo>
                      <a:pt x="19576" y="22270"/>
                      <a:pt x="14146" y="48273"/>
                      <a:pt x="2145" y="71419"/>
                    </a:cubicBezTo>
                    <a:close/>
                  </a:path>
                </a:pathLst>
              </a:custGeom>
              <a:solidFill>
                <a:srgbClr val="31313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6290F2C-1DA9-47F3-8EC3-1D1A3D7C215B}"/>
                  </a:ext>
                </a:extLst>
              </p:cNvPr>
              <p:cNvSpPr/>
              <p:nvPr/>
            </p:nvSpPr>
            <p:spPr>
              <a:xfrm>
                <a:off x="9117556" y="4819394"/>
                <a:ext cx="104252" cy="71418"/>
              </a:xfrm>
              <a:custGeom>
                <a:avLst/>
                <a:gdLst>
                  <a:gd name="connsiteX0" fmla="*/ 2145 w 104252"/>
                  <a:gd name="connsiteY0" fmla="*/ 71419 h 71418"/>
                  <a:gd name="connsiteX1" fmla="*/ 51770 w 104252"/>
                  <a:gd name="connsiteY1" fmla="*/ 76 h 71418"/>
                  <a:gd name="connsiteX2" fmla="*/ 104253 w 104252"/>
                  <a:gd name="connsiteY2" fmla="*/ 65799 h 71418"/>
                  <a:gd name="connsiteX3" fmla="*/ 53104 w 104252"/>
                  <a:gd name="connsiteY3" fmla="*/ 22365 h 71418"/>
                  <a:gd name="connsiteX4" fmla="*/ 2145 w 104252"/>
                  <a:gd name="connsiteY4" fmla="*/ 71419 h 7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52" h="71418">
                    <a:moveTo>
                      <a:pt x="2145" y="71419"/>
                    </a:moveTo>
                    <a:cubicBezTo>
                      <a:pt x="-6523" y="39415"/>
                      <a:pt x="11289" y="2172"/>
                      <a:pt x="51770" y="76"/>
                    </a:cubicBezTo>
                    <a:cubicBezTo>
                      <a:pt x="92537" y="-2019"/>
                      <a:pt x="104253" y="39415"/>
                      <a:pt x="104253" y="65799"/>
                    </a:cubicBezTo>
                    <a:cubicBezTo>
                      <a:pt x="86346" y="52083"/>
                      <a:pt x="83584" y="22460"/>
                      <a:pt x="53104" y="22365"/>
                    </a:cubicBezTo>
                    <a:cubicBezTo>
                      <a:pt x="19576" y="22270"/>
                      <a:pt x="14242" y="48273"/>
                      <a:pt x="2145" y="71419"/>
                    </a:cubicBezTo>
                    <a:close/>
                  </a:path>
                </a:pathLst>
              </a:custGeom>
              <a:solidFill>
                <a:srgbClr val="31313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F033A76-D1A8-4BD3-973D-E527457E2339}"/>
                  </a:ext>
                </a:extLst>
              </p:cNvPr>
              <p:cNvSpPr/>
              <p:nvPr/>
            </p:nvSpPr>
            <p:spPr>
              <a:xfrm>
                <a:off x="8806519" y="4943486"/>
                <a:ext cx="135826" cy="98297"/>
              </a:xfrm>
              <a:custGeom>
                <a:avLst/>
                <a:gdLst>
                  <a:gd name="connsiteX0" fmla="*/ 135826 w 135826"/>
                  <a:gd name="connsiteY0" fmla="*/ 49149 h 98297"/>
                  <a:gd name="connsiteX1" fmla="*/ 67913 w 135826"/>
                  <a:gd name="connsiteY1" fmla="*/ 98298 h 98297"/>
                  <a:gd name="connsiteX2" fmla="*/ 0 w 135826"/>
                  <a:gd name="connsiteY2" fmla="*/ 49149 h 98297"/>
                  <a:gd name="connsiteX3" fmla="*/ 67913 w 135826"/>
                  <a:gd name="connsiteY3" fmla="*/ 0 h 98297"/>
                  <a:gd name="connsiteX4" fmla="*/ 135826 w 135826"/>
                  <a:gd name="connsiteY4" fmla="*/ 49149 h 9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26" h="98297">
                    <a:moveTo>
                      <a:pt x="135826" y="49149"/>
                    </a:moveTo>
                    <a:cubicBezTo>
                      <a:pt x="135826" y="76293"/>
                      <a:pt x="105421" y="98298"/>
                      <a:pt x="67913" y="98298"/>
                    </a:cubicBezTo>
                    <a:cubicBezTo>
                      <a:pt x="30406" y="98298"/>
                      <a:pt x="0" y="76293"/>
                      <a:pt x="0" y="49149"/>
                    </a:cubicBezTo>
                    <a:cubicBezTo>
                      <a:pt x="0" y="22005"/>
                      <a:pt x="30406" y="0"/>
                      <a:pt x="67913" y="0"/>
                    </a:cubicBezTo>
                    <a:cubicBezTo>
                      <a:pt x="105421" y="0"/>
                      <a:pt x="135826" y="22005"/>
                      <a:pt x="135826" y="4914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C4D36C1-D7D2-4248-A0E3-068E11BED91D}"/>
                  </a:ext>
                </a:extLst>
              </p:cNvPr>
              <p:cNvSpPr/>
              <p:nvPr/>
            </p:nvSpPr>
            <p:spPr>
              <a:xfrm>
                <a:off x="9153896" y="4940629"/>
                <a:ext cx="135826" cy="98297"/>
              </a:xfrm>
              <a:custGeom>
                <a:avLst/>
                <a:gdLst>
                  <a:gd name="connsiteX0" fmla="*/ 135827 w 135826"/>
                  <a:gd name="connsiteY0" fmla="*/ 49149 h 98297"/>
                  <a:gd name="connsiteX1" fmla="*/ 67913 w 135826"/>
                  <a:gd name="connsiteY1" fmla="*/ 98298 h 98297"/>
                  <a:gd name="connsiteX2" fmla="*/ 0 w 135826"/>
                  <a:gd name="connsiteY2" fmla="*/ 49149 h 98297"/>
                  <a:gd name="connsiteX3" fmla="*/ 67913 w 135826"/>
                  <a:gd name="connsiteY3" fmla="*/ 0 h 98297"/>
                  <a:gd name="connsiteX4" fmla="*/ 135827 w 135826"/>
                  <a:gd name="connsiteY4" fmla="*/ 49149 h 9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26" h="98297">
                    <a:moveTo>
                      <a:pt x="135827" y="49149"/>
                    </a:moveTo>
                    <a:cubicBezTo>
                      <a:pt x="135827" y="76293"/>
                      <a:pt x="105421" y="98298"/>
                      <a:pt x="67913" y="98298"/>
                    </a:cubicBezTo>
                    <a:cubicBezTo>
                      <a:pt x="30406" y="98298"/>
                      <a:pt x="0" y="76293"/>
                      <a:pt x="0" y="49149"/>
                    </a:cubicBezTo>
                    <a:cubicBezTo>
                      <a:pt x="0" y="22005"/>
                      <a:pt x="30406" y="0"/>
                      <a:pt x="67913" y="0"/>
                    </a:cubicBezTo>
                    <a:cubicBezTo>
                      <a:pt x="105421" y="0"/>
                      <a:pt x="135827" y="22005"/>
                      <a:pt x="135827" y="4914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F7FEED8-6373-4F22-960B-E570E1D1AB89}"/>
                  </a:ext>
                </a:extLst>
              </p:cNvPr>
              <p:cNvSpPr/>
              <p:nvPr/>
            </p:nvSpPr>
            <p:spPr>
              <a:xfrm rot="20190525">
                <a:off x="7861379" y="4180531"/>
                <a:ext cx="428805" cy="515290"/>
              </a:xfrm>
              <a:custGeom>
                <a:avLst/>
                <a:gdLst>
                  <a:gd name="connsiteX0" fmla="*/ 428806 w 428805"/>
                  <a:gd name="connsiteY0" fmla="*/ 257645 h 515290"/>
                  <a:gd name="connsiteX1" fmla="*/ 214403 w 428805"/>
                  <a:gd name="connsiteY1" fmla="*/ 515291 h 515290"/>
                  <a:gd name="connsiteX2" fmla="*/ 0 w 428805"/>
                  <a:gd name="connsiteY2" fmla="*/ 257645 h 515290"/>
                  <a:gd name="connsiteX3" fmla="*/ 214403 w 428805"/>
                  <a:gd name="connsiteY3" fmla="*/ 0 h 515290"/>
                  <a:gd name="connsiteX4" fmla="*/ 428806 w 428805"/>
                  <a:gd name="connsiteY4" fmla="*/ 257645 h 51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05" h="515290">
                    <a:moveTo>
                      <a:pt x="428806" y="257645"/>
                    </a:moveTo>
                    <a:cubicBezTo>
                      <a:pt x="428806" y="399939"/>
                      <a:pt x="332814" y="515291"/>
                      <a:pt x="214403" y="515291"/>
                    </a:cubicBezTo>
                    <a:cubicBezTo>
                      <a:pt x="95991" y="515291"/>
                      <a:pt x="0" y="399939"/>
                      <a:pt x="0" y="257645"/>
                    </a:cubicBezTo>
                    <a:cubicBezTo>
                      <a:pt x="0" y="115352"/>
                      <a:pt x="95991" y="0"/>
                      <a:pt x="214403" y="0"/>
                    </a:cubicBezTo>
                    <a:cubicBezTo>
                      <a:pt x="332814" y="0"/>
                      <a:pt x="428806" y="115352"/>
                      <a:pt x="428806" y="257645"/>
                    </a:cubicBez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E08D39E-1B5D-44DF-B047-D00F94721C61}"/>
                  </a:ext>
                </a:extLst>
              </p:cNvPr>
              <p:cNvSpPr/>
              <p:nvPr/>
            </p:nvSpPr>
            <p:spPr>
              <a:xfrm>
                <a:off x="8181964" y="4549444"/>
                <a:ext cx="158199" cy="549204"/>
              </a:xfrm>
              <a:custGeom>
                <a:avLst/>
                <a:gdLst>
                  <a:gd name="connsiteX0" fmla="*/ 156496 w 158199"/>
                  <a:gd name="connsiteY0" fmla="*/ 225449 h 549204"/>
                  <a:gd name="connsiteX1" fmla="*/ 111443 w 158199"/>
                  <a:gd name="connsiteY1" fmla="*/ 278 h 549204"/>
                  <a:gd name="connsiteX2" fmla="*/ 98965 w 158199"/>
                  <a:gd name="connsiteY2" fmla="*/ 278 h 549204"/>
                  <a:gd name="connsiteX3" fmla="*/ 144875 w 158199"/>
                  <a:gd name="connsiteY3" fmla="*/ 305650 h 549204"/>
                  <a:gd name="connsiteX4" fmla="*/ 127254 w 158199"/>
                  <a:gd name="connsiteY4" fmla="*/ 416712 h 549204"/>
                  <a:gd name="connsiteX5" fmla="*/ 6953 w 158199"/>
                  <a:gd name="connsiteY5" fmla="*/ 114578 h 549204"/>
                  <a:gd name="connsiteX6" fmla="*/ 0 w 158199"/>
                  <a:gd name="connsiteY6" fmla="*/ 124103 h 549204"/>
                  <a:gd name="connsiteX7" fmla="*/ 137065 w 158199"/>
                  <a:gd name="connsiteY7" fmla="*/ 549204 h 549204"/>
                  <a:gd name="connsiteX8" fmla="*/ 157925 w 158199"/>
                  <a:gd name="connsiteY8" fmla="*/ 533393 h 549204"/>
                  <a:gd name="connsiteX9" fmla="*/ 150781 w 158199"/>
                  <a:gd name="connsiteY9" fmla="*/ 337178 h 549204"/>
                  <a:gd name="connsiteX10" fmla="*/ 156496 w 158199"/>
                  <a:gd name="connsiteY10" fmla="*/ 225449 h 54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199" h="549204">
                    <a:moveTo>
                      <a:pt x="156496" y="225449"/>
                    </a:moveTo>
                    <a:cubicBezTo>
                      <a:pt x="151638" y="166966"/>
                      <a:pt x="133731" y="55619"/>
                      <a:pt x="111443" y="278"/>
                    </a:cubicBezTo>
                    <a:cubicBezTo>
                      <a:pt x="105156" y="1993"/>
                      <a:pt x="105442" y="-865"/>
                      <a:pt x="98965" y="278"/>
                    </a:cubicBezTo>
                    <a:cubicBezTo>
                      <a:pt x="115348" y="59810"/>
                      <a:pt x="156020" y="218972"/>
                      <a:pt x="144875" y="305650"/>
                    </a:cubicBezTo>
                    <a:cubicBezTo>
                      <a:pt x="136303" y="345464"/>
                      <a:pt x="129826" y="381850"/>
                      <a:pt x="127254" y="416712"/>
                    </a:cubicBezTo>
                    <a:cubicBezTo>
                      <a:pt x="96679" y="346703"/>
                      <a:pt x="33909" y="176110"/>
                      <a:pt x="6953" y="114578"/>
                    </a:cubicBezTo>
                    <a:cubicBezTo>
                      <a:pt x="2953" y="116483"/>
                      <a:pt x="667" y="119627"/>
                      <a:pt x="0" y="124103"/>
                    </a:cubicBezTo>
                    <a:cubicBezTo>
                      <a:pt x="38576" y="227926"/>
                      <a:pt x="131731" y="434809"/>
                      <a:pt x="137065" y="549204"/>
                    </a:cubicBezTo>
                    <a:cubicBezTo>
                      <a:pt x="140494" y="542442"/>
                      <a:pt x="160782" y="540060"/>
                      <a:pt x="157925" y="533393"/>
                    </a:cubicBezTo>
                    <a:cubicBezTo>
                      <a:pt x="132874" y="474243"/>
                      <a:pt x="145256" y="397852"/>
                      <a:pt x="150781" y="337178"/>
                    </a:cubicBezTo>
                    <a:cubicBezTo>
                      <a:pt x="159068" y="303173"/>
                      <a:pt x="159449" y="260501"/>
                      <a:pt x="156496" y="22544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25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269"/>
            <a:ext cx="12192000" cy="80497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3475" y="426183"/>
            <a:ext cx="8544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5400" b="1" dirty="0" smtClean="0">
                <a:solidFill>
                  <a:schemeClr val="bg1"/>
                </a:solidFill>
                <a:latin typeface="Comic Sans MS" pitchFamily="66" charset="0"/>
              </a:rPr>
              <a:t>MYSTERY </a:t>
            </a:r>
            <a:r>
              <a:rPr lang="en-US" altLang="ko-KR" sz="5400" b="1" dirty="0">
                <a:solidFill>
                  <a:schemeClr val="bg1"/>
                </a:solidFill>
                <a:latin typeface="Comic Sans MS" pitchFamily="66" charset="0"/>
              </a:rPr>
              <a:t>BOX PRIZES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9992" y="3205285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LOSE 100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166323" y="3217931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GET 100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967394" y="3275193"/>
            <a:ext cx="2038171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LOSE 200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913412" y="3217931"/>
            <a:ext cx="201180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GET 200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59992" y="5734050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400" b="1" dirty="0">
                <a:latin typeface="Engravers MT" panose="02090707080505020304" pitchFamily="18" charset="0"/>
              </a:rPr>
              <a:t>STEAL 100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232306" y="5633865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LOSE 1/2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096000" y="5633865"/>
            <a:ext cx="1908175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GET 500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8555604" y="5633865"/>
            <a:ext cx="2312266" cy="6477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2800" b="1" dirty="0">
                <a:latin typeface="Engravers MT" panose="02090707080505020304" pitchFamily="18" charset="0"/>
              </a:rPr>
              <a:t>LOSE </a:t>
            </a:r>
            <a:r>
              <a:rPr lang="en-US" altLang="ko-KR" sz="2800" b="1" u="sng" dirty="0">
                <a:latin typeface="Engravers MT" panose="02090707080505020304" pitchFamily="18" charset="0"/>
              </a:rPr>
              <a:t>ALL</a:t>
            </a:r>
          </a:p>
        </p:txBody>
      </p:sp>
      <p:pic>
        <p:nvPicPr>
          <p:cNvPr id="14" name="Рисунок 13" descr="Clipart - hallowe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9" y="1484006"/>
            <a:ext cx="1759769" cy="1916264"/>
          </a:xfrm>
          <a:prstGeom prst="rect">
            <a:avLst/>
          </a:prstGeom>
        </p:spPr>
      </p:pic>
      <p:grpSp>
        <p:nvGrpSpPr>
          <p:cNvPr id="18" name="Group 19">
            <a:extLst>
              <a:ext uri="{FF2B5EF4-FFF2-40B4-BE49-F238E27FC236}">
                <a16:creationId xmlns:a16="http://schemas.microsoft.com/office/drawing/2014/main" id="{2A8FB0CE-2039-43A6-9072-78983C0F2446}"/>
              </a:ext>
            </a:extLst>
          </p:cNvPr>
          <p:cNvGrpSpPr/>
          <p:nvPr/>
        </p:nvGrpSpPr>
        <p:grpSpPr>
          <a:xfrm>
            <a:off x="3332394" y="1320302"/>
            <a:ext cx="1328924" cy="1797445"/>
            <a:chOff x="9956466" y="3375443"/>
            <a:chExt cx="1894903" cy="2562965"/>
          </a:xfrm>
        </p:grpSpPr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C7BD3AA3-AC04-4628-98AC-1537ED3EF093}"/>
                </a:ext>
              </a:extLst>
            </p:cNvPr>
            <p:cNvSpPr/>
            <p:nvPr/>
          </p:nvSpPr>
          <p:spPr>
            <a:xfrm>
              <a:off x="10350610" y="3375443"/>
              <a:ext cx="1111948" cy="1106233"/>
            </a:xfrm>
            <a:custGeom>
              <a:avLst/>
              <a:gdLst>
                <a:gd name="connsiteX0" fmla="*/ 555974 w 1111948"/>
                <a:gd name="connsiteY0" fmla="*/ 0 h 1106233"/>
                <a:gd name="connsiteX1" fmla="*/ 0 w 1111948"/>
                <a:gd name="connsiteY1" fmla="*/ 1106234 h 1106233"/>
                <a:gd name="connsiteX2" fmla="*/ 1111949 w 1111948"/>
                <a:gd name="connsiteY2" fmla="*/ 1106234 h 110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1948" h="1106233">
                  <a:moveTo>
                    <a:pt x="555974" y="0"/>
                  </a:moveTo>
                  <a:lnTo>
                    <a:pt x="0" y="1106234"/>
                  </a:lnTo>
                  <a:lnTo>
                    <a:pt x="1111949" y="1106234"/>
                  </a:ln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F840B186-4572-461B-AD31-709FF618FB10}"/>
                </a:ext>
              </a:extLst>
            </p:cNvPr>
            <p:cNvSpPr/>
            <p:nvPr/>
          </p:nvSpPr>
          <p:spPr>
            <a:xfrm>
              <a:off x="9956466" y="4253933"/>
              <a:ext cx="1894903" cy="1130998"/>
            </a:xfrm>
            <a:custGeom>
              <a:avLst/>
              <a:gdLst>
                <a:gd name="connsiteX0" fmla="*/ 1894904 w 1894903"/>
                <a:gd name="connsiteY0" fmla="*/ 565499 h 1130998"/>
                <a:gd name="connsiteX1" fmla="*/ 947452 w 1894903"/>
                <a:gd name="connsiteY1" fmla="*/ 1130999 h 1130998"/>
                <a:gd name="connsiteX2" fmla="*/ 0 w 1894903"/>
                <a:gd name="connsiteY2" fmla="*/ 565499 h 1130998"/>
                <a:gd name="connsiteX3" fmla="*/ 947452 w 1894903"/>
                <a:gd name="connsiteY3" fmla="*/ 0 h 1130998"/>
                <a:gd name="connsiteX4" fmla="*/ 1894904 w 1894903"/>
                <a:gd name="connsiteY4" fmla="*/ 565499 h 113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4903" h="1130998">
                  <a:moveTo>
                    <a:pt x="1894904" y="565499"/>
                  </a:moveTo>
                  <a:cubicBezTo>
                    <a:pt x="1894904" y="877816"/>
                    <a:pt x="1470715" y="1130999"/>
                    <a:pt x="947452" y="1130999"/>
                  </a:cubicBezTo>
                  <a:cubicBezTo>
                    <a:pt x="424189" y="1130999"/>
                    <a:pt x="0" y="877816"/>
                    <a:pt x="0" y="565499"/>
                  </a:cubicBezTo>
                  <a:cubicBezTo>
                    <a:pt x="0" y="253183"/>
                    <a:pt x="424189" y="0"/>
                    <a:pt x="947452" y="0"/>
                  </a:cubicBezTo>
                  <a:cubicBezTo>
                    <a:pt x="1470715" y="0"/>
                    <a:pt x="1894904" y="253183"/>
                    <a:pt x="1894904" y="565499"/>
                  </a:cubicBezTo>
                  <a:close/>
                </a:path>
              </a:pathLst>
            </a:custGeom>
            <a:solidFill>
              <a:srgbClr val="01010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C29493EC-E100-4797-AF21-D3A8D2D5B8F4}"/>
                </a:ext>
              </a:extLst>
            </p:cNvPr>
            <p:cNvSpPr/>
            <p:nvPr/>
          </p:nvSpPr>
          <p:spPr>
            <a:xfrm>
              <a:off x="10335084" y="4760759"/>
              <a:ext cx="1118044" cy="784097"/>
            </a:xfrm>
            <a:custGeom>
              <a:avLst/>
              <a:gdLst>
                <a:gd name="connsiteX0" fmla="*/ 1118045 w 1118044"/>
                <a:gd name="connsiteY0" fmla="*/ 392049 h 784097"/>
                <a:gd name="connsiteX1" fmla="*/ 559022 w 1118044"/>
                <a:gd name="connsiteY1" fmla="*/ 784098 h 784097"/>
                <a:gd name="connsiteX2" fmla="*/ 0 w 1118044"/>
                <a:gd name="connsiteY2" fmla="*/ 392049 h 784097"/>
                <a:gd name="connsiteX3" fmla="*/ 559022 w 1118044"/>
                <a:gd name="connsiteY3" fmla="*/ 0 h 784097"/>
                <a:gd name="connsiteX4" fmla="*/ 1118045 w 1118044"/>
                <a:gd name="connsiteY4" fmla="*/ 392049 h 78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044" h="784097">
                  <a:moveTo>
                    <a:pt x="1118045" y="392049"/>
                  </a:moveTo>
                  <a:cubicBezTo>
                    <a:pt x="1118045" y="608572"/>
                    <a:pt x="867762" y="784098"/>
                    <a:pt x="559022" y="784098"/>
                  </a:cubicBezTo>
                  <a:cubicBezTo>
                    <a:pt x="250283" y="784098"/>
                    <a:pt x="0" y="608572"/>
                    <a:pt x="0" y="392049"/>
                  </a:cubicBezTo>
                  <a:cubicBezTo>
                    <a:pt x="0" y="175526"/>
                    <a:pt x="250283" y="0"/>
                    <a:pt x="559022" y="0"/>
                  </a:cubicBezTo>
                  <a:cubicBezTo>
                    <a:pt x="867762" y="0"/>
                    <a:pt x="1118045" y="175526"/>
                    <a:pt x="1118045" y="39204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7B5CDCED-8386-4CA5-B522-8765B8ABB10A}"/>
                </a:ext>
              </a:extLst>
            </p:cNvPr>
            <p:cNvSpPr/>
            <p:nvPr/>
          </p:nvSpPr>
          <p:spPr>
            <a:xfrm>
              <a:off x="10236786" y="4738037"/>
              <a:ext cx="1395134" cy="1200371"/>
            </a:xfrm>
            <a:custGeom>
              <a:avLst/>
              <a:gdLst>
                <a:gd name="connsiteX0" fmla="*/ 1363694 w 1395134"/>
                <a:gd name="connsiteY0" fmla="*/ 1092379 h 1200371"/>
                <a:gd name="connsiteX1" fmla="*/ 1291685 w 1395134"/>
                <a:gd name="connsiteY1" fmla="*/ 1069710 h 1200371"/>
                <a:gd name="connsiteX2" fmla="*/ 1307592 w 1395134"/>
                <a:gd name="connsiteY2" fmla="*/ 1018751 h 1200371"/>
                <a:gd name="connsiteX3" fmla="*/ 1302258 w 1395134"/>
                <a:gd name="connsiteY3" fmla="*/ 972078 h 1200371"/>
                <a:gd name="connsiteX4" fmla="*/ 1283780 w 1395134"/>
                <a:gd name="connsiteY4" fmla="*/ 828156 h 1200371"/>
                <a:gd name="connsiteX5" fmla="*/ 1247775 w 1395134"/>
                <a:gd name="connsiteY5" fmla="*/ 745574 h 1200371"/>
                <a:gd name="connsiteX6" fmla="*/ 1261682 w 1395134"/>
                <a:gd name="connsiteY6" fmla="*/ 652324 h 1200371"/>
                <a:gd name="connsiteX7" fmla="*/ 1269492 w 1395134"/>
                <a:gd name="connsiteY7" fmla="*/ 532500 h 1200371"/>
                <a:gd name="connsiteX8" fmla="*/ 1277398 w 1395134"/>
                <a:gd name="connsiteY8" fmla="*/ 462967 h 1200371"/>
                <a:gd name="connsiteX9" fmla="*/ 923354 w 1395134"/>
                <a:gd name="connsiteY9" fmla="*/ 37485 h 1200371"/>
                <a:gd name="connsiteX10" fmla="*/ 367570 w 1395134"/>
                <a:gd name="connsiteY10" fmla="*/ 30532 h 1200371"/>
                <a:gd name="connsiteX11" fmla="*/ 13811 w 1395134"/>
                <a:gd name="connsiteY11" fmla="*/ 463824 h 1200371"/>
                <a:gd name="connsiteX12" fmla="*/ 72009 w 1395134"/>
                <a:gd name="connsiteY12" fmla="*/ 577077 h 1200371"/>
                <a:gd name="connsiteX13" fmla="*/ 73343 w 1395134"/>
                <a:gd name="connsiteY13" fmla="*/ 627369 h 1200371"/>
                <a:gd name="connsiteX14" fmla="*/ 69247 w 1395134"/>
                <a:gd name="connsiteY14" fmla="*/ 752527 h 1200371"/>
                <a:gd name="connsiteX15" fmla="*/ 69532 w 1395134"/>
                <a:gd name="connsiteY15" fmla="*/ 783579 h 1200371"/>
                <a:gd name="connsiteX16" fmla="*/ 88582 w 1395134"/>
                <a:gd name="connsiteY16" fmla="*/ 906261 h 1200371"/>
                <a:gd name="connsiteX17" fmla="*/ 76295 w 1395134"/>
                <a:gd name="connsiteY17" fmla="*/ 1034372 h 1200371"/>
                <a:gd name="connsiteX18" fmla="*/ 79915 w 1395134"/>
                <a:gd name="connsiteY18" fmla="*/ 1048088 h 1200371"/>
                <a:gd name="connsiteX19" fmla="*/ 93440 w 1395134"/>
                <a:gd name="connsiteY19" fmla="*/ 1071805 h 1200371"/>
                <a:gd name="connsiteX20" fmla="*/ 89249 w 1395134"/>
                <a:gd name="connsiteY20" fmla="*/ 1080759 h 1200371"/>
                <a:gd name="connsiteX21" fmla="*/ 0 w 1395134"/>
                <a:gd name="connsiteY21" fmla="*/ 1131241 h 1200371"/>
                <a:gd name="connsiteX22" fmla="*/ 122111 w 1395134"/>
                <a:gd name="connsiteY22" fmla="*/ 1199726 h 1200371"/>
                <a:gd name="connsiteX23" fmla="*/ 156686 w 1395134"/>
                <a:gd name="connsiteY23" fmla="*/ 1188772 h 1200371"/>
                <a:gd name="connsiteX24" fmla="*/ 147256 w 1395134"/>
                <a:gd name="connsiteY24" fmla="*/ 1156483 h 1200371"/>
                <a:gd name="connsiteX25" fmla="*/ 118586 w 1395134"/>
                <a:gd name="connsiteY25" fmla="*/ 1079235 h 1200371"/>
                <a:gd name="connsiteX26" fmla="*/ 119253 w 1395134"/>
                <a:gd name="connsiteY26" fmla="*/ 1078473 h 1200371"/>
                <a:gd name="connsiteX27" fmla="*/ 141351 w 1395134"/>
                <a:gd name="connsiteY27" fmla="*/ 1065138 h 1200371"/>
                <a:gd name="connsiteX28" fmla="*/ 152305 w 1395134"/>
                <a:gd name="connsiteY28" fmla="*/ 941408 h 1200371"/>
                <a:gd name="connsiteX29" fmla="*/ 149638 w 1395134"/>
                <a:gd name="connsiteY29" fmla="*/ 867780 h 1200371"/>
                <a:gd name="connsiteX30" fmla="*/ 134493 w 1395134"/>
                <a:gd name="connsiteY30" fmla="*/ 780531 h 1200371"/>
                <a:gd name="connsiteX31" fmla="*/ 126778 w 1395134"/>
                <a:gd name="connsiteY31" fmla="*/ 749574 h 1200371"/>
                <a:gd name="connsiteX32" fmla="*/ 136208 w 1395134"/>
                <a:gd name="connsiteY32" fmla="*/ 633369 h 1200371"/>
                <a:gd name="connsiteX33" fmla="*/ 145351 w 1395134"/>
                <a:gd name="connsiteY33" fmla="*/ 575553 h 1200371"/>
                <a:gd name="connsiteX34" fmla="*/ 221456 w 1395134"/>
                <a:gd name="connsiteY34" fmla="*/ 387815 h 1200371"/>
                <a:gd name="connsiteX35" fmla="*/ 255937 w 1395134"/>
                <a:gd name="connsiteY35" fmla="*/ 330855 h 1200371"/>
                <a:gd name="connsiteX36" fmla="*/ 266414 w 1395134"/>
                <a:gd name="connsiteY36" fmla="*/ 313234 h 1200371"/>
                <a:gd name="connsiteX37" fmla="*/ 274796 w 1395134"/>
                <a:gd name="connsiteY37" fmla="*/ 299232 h 1200371"/>
                <a:gd name="connsiteX38" fmla="*/ 289179 w 1395134"/>
                <a:gd name="connsiteY38" fmla="*/ 319616 h 1200371"/>
                <a:gd name="connsiteX39" fmla="*/ 300323 w 1395134"/>
                <a:gd name="connsiteY39" fmla="*/ 332379 h 1200371"/>
                <a:gd name="connsiteX40" fmla="*/ 300990 w 1395134"/>
                <a:gd name="connsiteY40" fmla="*/ 333046 h 1200371"/>
                <a:gd name="connsiteX41" fmla="*/ 308705 w 1395134"/>
                <a:gd name="connsiteY41" fmla="*/ 340380 h 1200371"/>
                <a:gd name="connsiteX42" fmla="*/ 525113 w 1395134"/>
                <a:gd name="connsiteY42" fmla="*/ 378195 h 1200371"/>
                <a:gd name="connsiteX43" fmla="*/ 512921 w 1395134"/>
                <a:gd name="connsiteY43" fmla="*/ 353049 h 1200371"/>
                <a:gd name="connsiteX44" fmla="*/ 512731 w 1395134"/>
                <a:gd name="connsiteY44" fmla="*/ 352573 h 1200371"/>
                <a:gd name="connsiteX45" fmla="*/ 511778 w 1395134"/>
                <a:gd name="connsiteY45" fmla="*/ 350096 h 1200371"/>
                <a:gd name="connsiteX46" fmla="*/ 511302 w 1395134"/>
                <a:gd name="connsiteY46" fmla="*/ 348858 h 1200371"/>
                <a:gd name="connsiteX47" fmla="*/ 509397 w 1395134"/>
                <a:gd name="connsiteY47" fmla="*/ 343333 h 1200371"/>
                <a:gd name="connsiteX48" fmla="*/ 488918 w 1395134"/>
                <a:gd name="connsiteY48" fmla="*/ 212745 h 1200371"/>
                <a:gd name="connsiteX49" fmla="*/ 502920 w 1395134"/>
                <a:gd name="connsiteY49" fmla="*/ 227795 h 1200371"/>
                <a:gd name="connsiteX50" fmla="*/ 676847 w 1395134"/>
                <a:gd name="connsiteY50" fmla="*/ 351239 h 1200371"/>
                <a:gd name="connsiteX51" fmla="*/ 1112139 w 1395134"/>
                <a:gd name="connsiteY51" fmla="*/ 482017 h 1200371"/>
                <a:gd name="connsiteX52" fmla="*/ 1174052 w 1395134"/>
                <a:gd name="connsiteY52" fmla="*/ 559170 h 1200371"/>
                <a:gd name="connsiteX53" fmla="*/ 1174052 w 1395134"/>
                <a:gd name="connsiteY53" fmla="*/ 559170 h 1200371"/>
                <a:gd name="connsiteX54" fmla="*/ 1190244 w 1395134"/>
                <a:gd name="connsiteY54" fmla="*/ 615272 h 1200371"/>
                <a:gd name="connsiteX55" fmla="*/ 1194054 w 1395134"/>
                <a:gd name="connsiteY55" fmla="*/ 799295 h 1200371"/>
                <a:gd name="connsiteX56" fmla="*/ 1203293 w 1395134"/>
                <a:gd name="connsiteY56" fmla="*/ 866827 h 1200371"/>
                <a:gd name="connsiteX57" fmla="*/ 1214723 w 1395134"/>
                <a:gd name="connsiteY57" fmla="*/ 925882 h 1200371"/>
                <a:gd name="connsiteX58" fmla="*/ 1239012 w 1395134"/>
                <a:gd name="connsiteY58" fmla="*/ 1055422 h 1200371"/>
                <a:gd name="connsiteX59" fmla="*/ 1268159 w 1395134"/>
                <a:gd name="connsiteY59" fmla="*/ 1075520 h 1200371"/>
                <a:gd name="connsiteX60" fmla="*/ 1266920 w 1395134"/>
                <a:gd name="connsiteY60" fmla="*/ 1089617 h 1200371"/>
                <a:gd name="connsiteX61" fmla="*/ 1252347 w 1395134"/>
                <a:gd name="connsiteY61" fmla="*/ 1158197 h 1200371"/>
                <a:gd name="connsiteX62" fmla="*/ 1271111 w 1395134"/>
                <a:gd name="connsiteY62" fmla="*/ 1185248 h 1200371"/>
                <a:gd name="connsiteX63" fmla="*/ 1380268 w 1395134"/>
                <a:gd name="connsiteY63" fmla="*/ 1136956 h 1200371"/>
                <a:gd name="connsiteX64" fmla="*/ 1363694 w 1395134"/>
                <a:gd name="connsiteY64" fmla="*/ 1092379 h 120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395134" h="1200371">
                  <a:moveTo>
                    <a:pt x="1363694" y="1092379"/>
                  </a:moveTo>
                  <a:cubicBezTo>
                    <a:pt x="1337596" y="1090093"/>
                    <a:pt x="1313879" y="1082473"/>
                    <a:pt x="1291685" y="1069710"/>
                  </a:cubicBezTo>
                  <a:cubicBezTo>
                    <a:pt x="1299115" y="1060090"/>
                    <a:pt x="1303591" y="1042087"/>
                    <a:pt x="1307592" y="1018751"/>
                  </a:cubicBezTo>
                  <a:cubicBezTo>
                    <a:pt x="1305973" y="1003130"/>
                    <a:pt x="1307687" y="986175"/>
                    <a:pt x="1302258" y="972078"/>
                  </a:cubicBezTo>
                  <a:cubicBezTo>
                    <a:pt x="1284351" y="925596"/>
                    <a:pt x="1255776" y="884353"/>
                    <a:pt x="1283780" y="828156"/>
                  </a:cubicBezTo>
                  <a:cubicBezTo>
                    <a:pt x="1298924" y="797771"/>
                    <a:pt x="1240060" y="771577"/>
                    <a:pt x="1247775" y="745574"/>
                  </a:cubicBezTo>
                  <a:cubicBezTo>
                    <a:pt x="1257205" y="713951"/>
                    <a:pt x="1277493" y="684519"/>
                    <a:pt x="1261682" y="652324"/>
                  </a:cubicBezTo>
                  <a:cubicBezTo>
                    <a:pt x="1240441" y="609271"/>
                    <a:pt x="1249775" y="571266"/>
                    <a:pt x="1269492" y="532500"/>
                  </a:cubicBezTo>
                  <a:cubicBezTo>
                    <a:pt x="1272350" y="509259"/>
                    <a:pt x="1278636" y="485923"/>
                    <a:pt x="1277398" y="462967"/>
                  </a:cubicBezTo>
                  <a:cubicBezTo>
                    <a:pt x="1267206" y="270848"/>
                    <a:pt x="1138904" y="97302"/>
                    <a:pt x="923354" y="37485"/>
                  </a:cubicBezTo>
                  <a:cubicBezTo>
                    <a:pt x="738854" y="-13759"/>
                    <a:pt x="552069" y="-8901"/>
                    <a:pt x="367570" y="30532"/>
                  </a:cubicBezTo>
                  <a:cubicBezTo>
                    <a:pt x="140113" y="79205"/>
                    <a:pt x="5429" y="241320"/>
                    <a:pt x="13811" y="463824"/>
                  </a:cubicBezTo>
                  <a:cubicBezTo>
                    <a:pt x="32956" y="501734"/>
                    <a:pt x="50101" y="540882"/>
                    <a:pt x="72009" y="577077"/>
                  </a:cubicBezTo>
                  <a:cubicBezTo>
                    <a:pt x="83344" y="595841"/>
                    <a:pt x="83248" y="608509"/>
                    <a:pt x="73343" y="627369"/>
                  </a:cubicBezTo>
                  <a:cubicBezTo>
                    <a:pt x="52197" y="667659"/>
                    <a:pt x="38481" y="710046"/>
                    <a:pt x="69247" y="752527"/>
                  </a:cubicBezTo>
                  <a:cubicBezTo>
                    <a:pt x="77152" y="763386"/>
                    <a:pt x="74390" y="773958"/>
                    <a:pt x="69532" y="783579"/>
                  </a:cubicBezTo>
                  <a:cubicBezTo>
                    <a:pt x="46387" y="830346"/>
                    <a:pt x="83915" y="866161"/>
                    <a:pt x="88582" y="906261"/>
                  </a:cubicBezTo>
                  <a:cubicBezTo>
                    <a:pt x="93345" y="946266"/>
                    <a:pt x="57626" y="988557"/>
                    <a:pt x="76295" y="1034372"/>
                  </a:cubicBezTo>
                  <a:cubicBezTo>
                    <a:pt x="78105" y="1038753"/>
                    <a:pt x="78772" y="1043516"/>
                    <a:pt x="79915" y="1048088"/>
                  </a:cubicBezTo>
                  <a:cubicBezTo>
                    <a:pt x="77248" y="1061328"/>
                    <a:pt x="85058" y="1066757"/>
                    <a:pt x="93440" y="1071805"/>
                  </a:cubicBezTo>
                  <a:cubicBezTo>
                    <a:pt x="91726" y="1074187"/>
                    <a:pt x="90297" y="1077234"/>
                    <a:pt x="89249" y="1080759"/>
                  </a:cubicBezTo>
                  <a:cubicBezTo>
                    <a:pt x="66675" y="1107810"/>
                    <a:pt x="29527" y="1111048"/>
                    <a:pt x="0" y="1131241"/>
                  </a:cubicBezTo>
                  <a:cubicBezTo>
                    <a:pt x="31814" y="1175437"/>
                    <a:pt x="74295" y="1192392"/>
                    <a:pt x="122111" y="1199726"/>
                  </a:cubicBezTo>
                  <a:cubicBezTo>
                    <a:pt x="134969" y="1201726"/>
                    <a:pt x="148114" y="1199345"/>
                    <a:pt x="156686" y="1188772"/>
                  </a:cubicBezTo>
                  <a:cubicBezTo>
                    <a:pt x="168021" y="1174866"/>
                    <a:pt x="153448" y="1165912"/>
                    <a:pt x="147256" y="1156483"/>
                  </a:cubicBezTo>
                  <a:cubicBezTo>
                    <a:pt x="131731" y="1132765"/>
                    <a:pt x="115252" y="1109810"/>
                    <a:pt x="118586" y="1079235"/>
                  </a:cubicBezTo>
                  <a:cubicBezTo>
                    <a:pt x="118872" y="1079235"/>
                    <a:pt x="119063" y="1078949"/>
                    <a:pt x="119253" y="1078473"/>
                  </a:cubicBezTo>
                  <a:cubicBezTo>
                    <a:pt x="128302" y="1077330"/>
                    <a:pt x="136112" y="1073901"/>
                    <a:pt x="141351" y="1065138"/>
                  </a:cubicBezTo>
                  <a:cubicBezTo>
                    <a:pt x="190881" y="1028086"/>
                    <a:pt x="169736" y="983413"/>
                    <a:pt x="152305" y="941408"/>
                  </a:cubicBezTo>
                  <a:cubicBezTo>
                    <a:pt x="141732" y="915976"/>
                    <a:pt x="132588" y="896069"/>
                    <a:pt x="149638" y="867780"/>
                  </a:cubicBezTo>
                  <a:cubicBezTo>
                    <a:pt x="167164" y="838633"/>
                    <a:pt x="158401" y="806534"/>
                    <a:pt x="134493" y="780531"/>
                  </a:cubicBezTo>
                  <a:cubicBezTo>
                    <a:pt x="126492" y="771863"/>
                    <a:pt x="113443" y="765195"/>
                    <a:pt x="126778" y="749574"/>
                  </a:cubicBezTo>
                  <a:cubicBezTo>
                    <a:pt x="157734" y="713570"/>
                    <a:pt x="151162" y="673089"/>
                    <a:pt x="136208" y="633369"/>
                  </a:cubicBezTo>
                  <a:cubicBezTo>
                    <a:pt x="127921" y="611367"/>
                    <a:pt x="134779" y="593555"/>
                    <a:pt x="145351" y="575553"/>
                  </a:cubicBezTo>
                  <a:cubicBezTo>
                    <a:pt x="136017" y="498876"/>
                    <a:pt x="184785" y="445917"/>
                    <a:pt x="221456" y="387815"/>
                  </a:cubicBezTo>
                  <a:cubicBezTo>
                    <a:pt x="233077" y="369432"/>
                    <a:pt x="244221" y="350572"/>
                    <a:pt x="255937" y="330855"/>
                  </a:cubicBezTo>
                  <a:cubicBezTo>
                    <a:pt x="258985" y="322759"/>
                    <a:pt x="262319" y="316473"/>
                    <a:pt x="266414" y="313234"/>
                  </a:cubicBezTo>
                  <a:cubicBezTo>
                    <a:pt x="269176" y="308567"/>
                    <a:pt x="271844" y="303995"/>
                    <a:pt x="274796" y="299232"/>
                  </a:cubicBezTo>
                  <a:cubicBezTo>
                    <a:pt x="279368" y="306662"/>
                    <a:pt x="284131" y="313425"/>
                    <a:pt x="289179" y="319616"/>
                  </a:cubicBezTo>
                  <a:cubicBezTo>
                    <a:pt x="292513" y="322854"/>
                    <a:pt x="296228" y="327045"/>
                    <a:pt x="300323" y="332379"/>
                  </a:cubicBezTo>
                  <a:cubicBezTo>
                    <a:pt x="300514" y="332570"/>
                    <a:pt x="300799" y="332856"/>
                    <a:pt x="300990" y="333046"/>
                  </a:cubicBezTo>
                  <a:cubicBezTo>
                    <a:pt x="303562" y="335618"/>
                    <a:pt x="306134" y="337999"/>
                    <a:pt x="308705" y="340380"/>
                  </a:cubicBezTo>
                  <a:cubicBezTo>
                    <a:pt x="366808" y="392196"/>
                    <a:pt x="444532" y="383624"/>
                    <a:pt x="525113" y="378195"/>
                  </a:cubicBezTo>
                  <a:cubicBezTo>
                    <a:pt x="520256" y="369908"/>
                    <a:pt x="516350" y="361526"/>
                    <a:pt x="512921" y="353049"/>
                  </a:cubicBezTo>
                  <a:cubicBezTo>
                    <a:pt x="512826" y="352858"/>
                    <a:pt x="512731" y="352763"/>
                    <a:pt x="512731" y="352573"/>
                  </a:cubicBezTo>
                  <a:cubicBezTo>
                    <a:pt x="512350" y="351715"/>
                    <a:pt x="512064" y="350953"/>
                    <a:pt x="511778" y="350096"/>
                  </a:cubicBezTo>
                  <a:cubicBezTo>
                    <a:pt x="511588" y="349715"/>
                    <a:pt x="511492" y="349239"/>
                    <a:pt x="511302" y="348858"/>
                  </a:cubicBezTo>
                  <a:cubicBezTo>
                    <a:pt x="510635" y="347048"/>
                    <a:pt x="509969" y="345143"/>
                    <a:pt x="509397" y="343333"/>
                  </a:cubicBezTo>
                  <a:cubicBezTo>
                    <a:pt x="495681" y="302471"/>
                    <a:pt x="495395" y="258942"/>
                    <a:pt x="488918" y="212745"/>
                  </a:cubicBezTo>
                  <a:cubicBezTo>
                    <a:pt x="496253" y="220461"/>
                    <a:pt x="500348" y="224080"/>
                    <a:pt x="502920" y="227795"/>
                  </a:cubicBezTo>
                  <a:cubicBezTo>
                    <a:pt x="561689" y="312377"/>
                    <a:pt x="595884" y="346476"/>
                    <a:pt x="676847" y="351239"/>
                  </a:cubicBezTo>
                  <a:cubicBezTo>
                    <a:pt x="832866" y="360383"/>
                    <a:pt x="978218" y="401531"/>
                    <a:pt x="1112139" y="482017"/>
                  </a:cubicBezTo>
                  <a:cubicBezTo>
                    <a:pt x="1141666" y="499734"/>
                    <a:pt x="1174242" y="516783"/>
                    <a:pt x="1174052" y="559170"/>
                  </a:cubicBezTo>
                  <a:cubicBezTo>
                    <a:pt x="1174052" y="559170"/>
                    <a:pt x="1174052" y="559170"/>
                    <a:pt x="1174052" y="559170"/>
                  </a:cubicBezTo>
                  <a:cubicBezTo>
                    <a:pt x="1188815" y="575076"/>
                    <a:pt x="1204055" y="589554"/>
                    <a:pt x="1190244" y="615272"/>
                  </a:cubicBezTo>
                  <a:cubicBezTo>
                    <a:pt x="1147286" y="695758"/>
                    <a:pt x="1241965" y="686138"/>
                    <a:pt x="1194054" y="799295"/>
                  </a:cubicBezTo>
                  <a:cubicBezTo>
                    <a:pt x="1183862" y="820726"/>
                    <a:pt x="1199769" y="863874"/>
                    <a:pt x="1203293" y="866827"/>
                  </a:cubicBezTo>
                  <a:cubicBezTo>
                    <a:pt x="1223201" y="883686"/>
                    <a:pt x="1221010" y="901974"/>
                    <a:pt x="1214723" y="925882"/>
                  </a:cubicBezTo>
                  <a:cubicBezTo>
                    <a:pt x="1202722" y="971602"/>
                    <a:pt x="1192625" y="1019608"/>
                    <a:pt x="1239012" y="1055422"/>
                  </a:cubicBezTo>
                  <a:cubicBezTo>
                    <a:pt x="1250728" y="1066090"/>
                    <a:pt x="1260253" y="1072567"/>
                    <a:pt x="1268159" y="1075520"/>
                  </a:cubicBezTo>
                  <a:cubicBezTo>
                    <a:pt x="1266635" y="1079425"/>
                    <a:pt x="1266349" y="1084188"/>
                    <a:pt x="1266920" y="1089617"/>
                  </a:cubicBezTo>
                  <a:cubicBezTo>
                    <a:pt x="1268349" y="1113810"/>
                    <a:pt x="1262729" y="1136861"/>
                    <a:pt x="1252347" y="1158197"/>
                  </a:cubicBezTo>
                  <a:cubicBezTo>
                    <a:pt x="1241393" y="1180771"/>
                    <a:pt x="1250252" y="1185629"/>
                    <a:pt x="1271111" y="1185248"/>
                  </a:cubicBezTo>
                  <a:cubicBezTo>
                    <a:pt x="1314450" y="1184581"/>
                    <a:pt x="1350455" y="1166865"/>
                    <a:pt x="1380268" y="1136956"/>
                  </a:cubicBezTo>
                  <a:cubicBezTo>
                    <a:pt x="1404747" y="1112667"/>
                    <a:pt x="1398841" y="1095523"/>
                    <a:pt x="1363694" y="1092379"/>
                  </a:cubicBezTo>
                  <a:close/>
                </a:path>
              </a:pathLst>
            </a:custGeom>
            <a:solidFill>
              <a:srgbClr val="F07C2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758637F7-B1DD-4FB1-BD90-862B3D84B98F}"/>
                </a:ext>
              </a:extLst>
            </p:cNvPr>
            <p:cNvSpPr/>
            <p:nvPr/>
          </p:nvSpPr>
          <p:spPr>
            <a:xfrm>
              <a:off x="11438762" y="5755101"/>
              <a:ext cx="133512" cy="87902"/>
            </a:xfrm>
            <a:custGeom>
              <a:avLst/>
              <a:gdLst>
                <a:gd name="connsiteX0" fmla="*/ 66945 w 133512"/>
                <a:gd name="connsiteY0" fmla="*/ 54360 h 87902"/>
                <a:gd name="connsiteX1" fmla="*/ 49419 w 133512"/>
                <a:gd name="connsiteY1" fmla="*/ 78744 h 87902"/>
                <a:gd name="connsiteX2" fmla="*/ 2365 w 133512"/>
                <a:gd name="connsiteY2" fmla="*/ 58742 h 87902"/>
                <a:gd name="connsiteX3" fmla="*/ 37036 w 133512"/>
                <a:gd name="connsiteY3" fmla="*/ 38549 h 87902"/>
                <a:gd name="connsiteX4" fmla="*/ 105616 w 133512"/>
                <a:gd name="connsiteY4" fmla="*/ 1782 h 87902"/>
                <a:gd name="connsiteX5" fmla="*/ 132000 w 133512"/>
                <a:gd name="connsiteY5" fmla="*/ 35787 h 87902"/>
                <a:gd name="connsiteX6" fmla="*/ 111141 w 133512"/>
                <a:gd name="connsiteY6" fmla="*/ 53217 h 87902"/>
                <a:gd name="connsiteX7" fmla="*/ 66945 w 133512"/>
                <a:gd name="connsiteY7" fmla="*/ 54360 h 8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512" h="87902">
                  <a:moveTo>
                    <a:pt x="66945" y="54360"/>
                  </a:moveTo>
                  <a:cubicBezTo>
                    <a:pt x="61134" y="62552"/>
                    <a:pt x="55229" y="70648"/>
                    <a:pt x="49419" y="78744"/>
                  </a:cubicBezTo>
                  <a:cubicBezTo>
                    <a:pt x="21701" y="100652"/>
                    <a:pt x="11319" y="78935"/>
                    <a:pt x="2365" y="58742"/>
                  </a:cubicBezTo>
                  <a:cubicBezTo>
                    <a:pt x="-3255" y="46074"/>
                    <a:pt x="-1445" y="45312"/>
                    <a:pt x="37036" y="38549"/>
                  </a:cubicBezTo>
                  <a:cubicBezTo>
                    <a:pt x="70659" y="46455"/>
                    <a:pt x="86757" y="21594"/>
                    <a:pt x="105616" y="1782"/>
                  </a:cubicBezTo>
                  <a:cubicBezTo>
                    <a:pt x="139716" y="-7838"/>
                    <a:pt x="126000" y="24071"/>
                    <a:pt x="132000" y="35787"/>
                  </a:cubicBezTo>
                  <a:cubicBezTo>
                    <a:pt x="138763" y="48931"/>
                    <a:pt x="121237" y="50931"/>
                    <a:pt x="111141" y="53217"/>
                  </a:cubicBezTo>
                  <a:cubicBezTo>
                    <a:pt x="96567" y="56456"/>
                    <a:pt x="81327" y="41121"/>
                    <a:pt x="66945" y="54360"/>
                  </a:cubicBezTo>
                  <a:close/>
                </a:path>
              </a:pathLst>
            </a:custGeom>
            <a:solidFill>
              <a:srgbClr val="F0EFEE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DF66941F-FE08-49F1-9F81-B71784408A0F}"/>
                </a:ext>
              </a:extLst>
            </p:cNvPr>
            <p:cNvSpPr/>
            <p:nvPr/>
          </p:nvSpPr>
          <p:spPr>
            <a:xfrm>
              <a:off x="10277003" y="5774589"/>
              <a:ext cx="138091" cy="79238"/>
            </a:xfrm>
            <a:custGeom>
              <a:avLst/>
              <a:gdLst>
                <a:gd name="connsiteX0" fmla="*/ 101134 w 138091"/>
                <a:gd name="connsiteY0" fmla="*/ 28872 h 79238"/>
                <a:gd name="connsiteX1" fmla="*/ 67511 w 138091"/>
                <a:gd name="connsiteY1" fmla="*/ 38492 h 79238"/>
                <a:gd name="connsiteX2" fmla="*/ 39698 w 138091"/>
                <a:gd name="connsiteY2" fmla="*/ 11727 h 79238"/>
                <a:gd name="connsiteX3" fmla="*/ 5693 w 138091"/>
                <a:gd name="connsiteY3" fmla="*/ 3630 h 79238"/>
                <a:gd name="connsiteX4" fmla="*/ 3122 w 138091"/>
                <a:gd name="connsiteY4" fmla="*/ 43921 h 79238"/>
                <a:gd name="connsiteX5" fmla="*/ 40650 w 138091"/>
                <a:gd name="connsiteY5" fmla="*/ 52113 h 79238"/>
                <a:gd name="connsiteX6" fmla="*/ 67034 w 138091"/>
                <a:gd name="connsiteY6" fmla="*/ 39635 h 79238"/>
                <a:gd name="connsiteX7" fmla="*/ 69987 w 138091"/>
                <a:gd name="connsiteY7" fmla="*/ 50589 h 79238"/>
                <a:gd name="connsiteX8" fmla="*/ 138091 w 138091"/>
                <a:gd name="connsiteY8" fmla="*/ 32015 h 79238"/>
                <a:gd name="connsiteX9" fmla="*/ 101134 w 138091"/>
                <a:gd name="connsiteY9" fmla="*/ 28872 h 7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91" h="79238">
                  <a:moveTo>
                    <a:pt x="101134" y="28872"/>
                  </a:moveTo>
                  <a:cubicBezTo>
                    <a:pt x="89894" y="32110"/>
                    <a:pt x="78750" y="35253"/>
                    <a:pt x="67511" y="38492"/>
                  </a:cubicBezTo>
                  <a:cubicBezTo>
                    <a:pt x="64177" y="23442"/>
                    <a:pt x="45222" y="24490"/>
                    <a:pt x="39698" y="11727"/>
                  </a:cubicBezTo>
                  <a:cubicBezTo>
                    <a:pt x="27601" y="9822"/>
                    <a:pt x="14647" y="-7323"/>
                    <a:pt x="5693" y="3630"/>
                  </a:cubicBezTo>
                  <a:cubicBezTo>
                    <a:pt x="-1450" y="12393"/>
                    <a:pt x="-1355" y="32015"/>
                    <a:pt x="3122" y="43921"/>
                  </a:cubicBezTo>
                  <a:cubicBezTo>
                    <a:pt x="9408" y="60399"/>
                    <a:pt x="26553" y="55447"/>
                    <a:pt x="40650" y="52113"/>
                  </a:cubicBezTo>
                  <a:cubicBezTo>
                    <a:pt x="49413" y="47922"/>
                    <a:pt x="58271" y="43731"/>
                    <a:pt x="67034" y="39635"/>
                  </a:cubicBezTo>
                  <a:cubicBezTo>
                    <a:pt x="67987" y="43255"/>
                    <a:pt x="69035" y="46969"/>
                    <a:pt x="69987" y="50589"/>
                  </a:cubicBezTo>
                  <a:cubicBezTo>
                    <a:pt x="115326" y="91451"/>
                    <a:pt x="115326" y="91451"/>
                    <a:pt x="138091" y="32015"/>
                  </a:cubicBezTo>
                  <a:cubicBezTo>
                    <a:pt x="125423" y="30872"/>
                    <a:pt x="113231" y="29824"/>
                    <a:pt x="101134" y="28872"/>
                  </a:cubicBezTo>
                  <a:close/>
                </a:path>
              </a:pathLst>
            </a:custGeom>
            <a:solidFill>
              <a:srgbClr val="E7E5E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EFBBD59B-A6A1-4538-BBA8-E02B2041D4EA}"/>
                </a:ext>
              </a:extLst>
            </p:cNvPr>
            <p:cNvSpPr/>
            <p:nvPr/>
          </p:nvSpPr>
          <p:spPr>
            <a:xfrm>
              <a:off x="10540619" y="5227703"/>
              <a:ext cx="676872" cy="89315"/>
            </a:xfrm>
            <a:custGeom>
              <a:avLst/>
              <a:gdLst>
                <a:gd name="connsiteX0" fmla="*/ 595692 w 676872"/>
                <a:gd name="connsiteY0" fmla="*/ 8868 h 89315"/>
                <a:gd name="connsiteX1" fmla="*/ 633712 w 676872"/>
                <a:gd name="connsiteY1" fmla="*/ 18259 h 89315"/>
                <a:gd name="connsiteX2" fmla="*/ 675241 w 676872"/>
                <a:gd name="connsiteY2" fmla="*/ 85505 h 89315"/>
                <a:gd name="connsiteX3" fmla="*/ 482455 w 676872"/>
                <a:gd name="connsiteY3" fmla="*/ 89315 h 89315"/>
                <a:gd name="connsiteX4" fmla="*/ 595692 w 676872"/>
                <a:gd name="connsiteY4" fmla="*/ 8868 h 89315"/>
                <a:gd name="connsiteX5" fmla="*/ 81180 w 676872"/>
                <a:gd name="connsiteY5" fmla="*/ 19 h 89315"/>
                <a:gd name="connsiteX6" fmla="*/ 194417 w 676872"/>
                <a:gd name="connsiteY6" fmla="*/ 80466 h 89315"/>
                <a:gd name="connsiteX7" fmla="*/ 1631 w 676872"/>
                <a:gd name="connsiteY7" fmla="*/ 76656 h 89315"/>
                <a:gd name="connsiteX8" fmla="*/ 43160 w 676872"/>
                <a:gd name="connsiteY8" fmla="*/ 9410 h 89315"/>
                <a:gd name="connsiteX9" fmla="*/ 81180 w 676872"/>
                <a:gd name="connsiteY9" fmla="*/ 19 h 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6872" h="89315">
                  <a:moveTo>
                    <a:pt x="595692" y="8868"/>
                  </a:moveTo>
                  <a:cubicBezTo>
                    <a:pt x="609078" y="8573"/>
                    <a:pt x="621996" y="11568"/>
                    <a:pt x="633712" y="18259"/>
                  </a:cubicBezTo>
                  <a:cubicBezTo>
                    <a:pt x="647999" y="26450"/>
                    <a:pt x="685052" y="49025"/>
                    <a:pt x="675241" y="85505"/>
                  </a:cubicBezTo>
                  <a:cubicBezTo>
                    <a:pt x="611614" y="28165"/>
                    <a:pt x="550654" y="23212"/>
                    <a:pt x="482455" y="89315"/>
                  </a:cubicBezTo>
                  <a:cubicBezTo>
                    <a:pt x="511172" y="40238"/>
                    <a:pt x="555535" y="9752"/>
                    <a:pt x="595692" y="8868"/>
                  </a:cubicBezTo>
                  <a:close/>
                  <a:moveTo>
                    <a:pt x="81180" y="19"/>
                  </a:moveTo>
                  <a:cubicBezTo>
                    <a:pt x="121337" y="903"/>
                    <a:pt x="165700" y="31389"/>
                    <a:pt x="194417" y="80466"/>
                  </a:cubicBezTo>
                  <a:cubicBezTo>
                    <a:pt x="126218" y="14363"/>
                    <a:pt x="65258" y="19316"/>
                    <a:pt x="1631" y="76656"/>
                  </a:cubicBezTo>
                  <a:cubicBezTo>
                    <a:pt x="-8180" y="40176"/>
                    <a:pt x="28873" y="17601"/>
                    <a:pt x="43160" y="9410"/>
                  </a:cubicBezTo>
                  <a:cubicBezTo>
                    <a:pt x="54876" y="2719"/>
                    <a:pt x="67794" y="-276"/>
                    <a:pt x="81180" y="19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443E6590-11E2-4D20-89E8-1B84B77D1CBA}"/>
                </a:ext>
              </a:extLst>
            </p:cNvPr>
            <p:cNvSpPr/>
            <p:nvPr/>
          </p:nvSpPr>
          <p:spPr>
            <a:xfrm>
              <a:off x="10865913" y="5442368"/>
              <a:ext cx="71056" cy="34861"/>
            </a:xfrm>
            <a:custGeom>
              <a:avLst/>
              <a:gdLst>
                <a:gd name="connsiteX0" fmla="*/ 71057 w 71056"/>
                <a:gd name="connsiteY0" fmla="*/ 17431 h 34861"/>
                <a:gd name="connsiteX1" fmla="*/ 35528 w 71056"/>
                <a:gd name="connsiteY1" fmla="*/ 34862 h 34861"/>
                <a:gd name="connsiteX2" fmla="*/ 0 w 71056"/>
                <a:gd name="connsiteY2" fmla="*/ 17431 h 34861"/>
                <a:gd name="connsiteX3" fmla="*/ 35528 w 71056"/>
                <a:gd name="connsiteY3" fmla="*/ 0 h 34861"/>
                <a:gd name="connsiteX4" fmla="*/ 71057 w 71056"/>
                <a:gd name="connsiteY4" fmla="*/ 17431 h 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6" h="34861">
                  <a:moveTo>
                    <a:pt x="71057" y="17431"/>
                  </a:moveTo>
                  <a:cubicBezTo>
                    <a:pt x="71057" y="27058"/>
                    <a:pt x="55150" y="34862"/>
                    <a:pt x="35528" y="34862"/>
                  </a:cubicBezTo>
                  <a:cubicBezTo>
                    <a:pt x="15907" y="34862"/>
                    <a:pt x="0" y="27058"/>
                    <a:pt x="0" y="17431"/>
                  </a:cubicBezTo>
                  <a:cubicBezTo>
                    <a:pt x="0" y="7804"/>
                    <a:pt x="15906" y="0"/>
                    <a:pt x="35528" y="0"/>
                  </a:cubicBezTo>
                  <a:cubicBezTo>
                    <a:pt x="55150" y="0"/>
                    <a:pt x="71057" y="7804"/>
                    <a:pt x="71057" y="17431"/>
                  </a:cubicBezTo>
                  <a:close/>
                </a:path>
              </a:pathLst>
            </a:custGeom>
            <a:solidFill>
              <a:srgbClr val="F68C3D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57B876CA-9A12-4259-96F3-3E07532FB10B}"/>
                </a:ext>
              </a:extLst>
            </p:cNvPr>
            <p:cNvSpPr/>
            <p:nvPr/>
          </p:nvSpPr>
          <p:spPr>
            <a:xfrm>
              <a:off x="10582379" y="3533869"/>
              <a:ext cx="645697" cy="691607"/>
            </a:xfrm>
            <a:custGeom>
              <a:avLst/>
              <a:gdLst>
                <a:gd name="connsiteX0" fmla="*/ 595272 w 645697"/>
                <a:gd name="connsiteY0" fmla="*/ 590756 h 691607"/>
                <a:gd name="connsiteX1" fmla="*/ 607175 w 645697"/>
                <a:gd name="connsiteY1" fmla="*/ 629278 h 691607"/>
                <a:gd name="connsiteX2" fmla="*/ 645697 w 645697"/>
                <a:gd name="connsiteY2" fmla="*/ 629278 h 691607"/>
                <a:gd name="connsiteX3" fmla="*/ 614532 w 645697"/>
                <a:gd name="connsiteY3" fmla="*/ 653085 h 691607"/>
                <a:gd name="connsiteX4" fmla="*/ 626436 w 645697"/>
                <a:gd name="connsiteY4" fmla="*/ 691607 h 691607"/>
                <a:gd name="connsiteX5" fmla="*/ 595272 w 645697"/>
                <a:gd name="connsiteY5" fmla="*/ 667799 h 691607"/>
                <a:gd name="connsiteX6" fmla="*/ 564107 w 645697"/>
                <a:gd name="connsiteY6" fmla="*/ 691607 h 691607"/>
                <a:gd name="connsiteX7" fmla="*/ 576011 w 645697"/>
                <a:gd name="connsiteY7" fmla="*/ 653085 h 691607"/>
                <a:gd name="connsiteX8" fmla="*/ 544846 w 645697"/>
                <a:gd name="connsiteY8" fmla="*/ 629278 h 691607"/>
                <a:gd name="connsiteX9" fmla="*/ 583368 w 645697"/>
                <a:gd name="connsiteY9" fmla="*/ 629278 h 691607"/>
                <a:gd name="connsiteX10" fmla="*/ 413658 w 645697"/>
                <a:gd name="connsiteY10" fmla="*/ 590756 h 691607"/>
                <a:gd name="connsiteX11" fmla="*/ 425561 w 645697"/>
                <a:gd name="connsiteY11" fmla="*/ 629278 h 691607"/>
                <a:gd name="connsiteX12" fmla="*/ 464083 w 645697"/>
                <a:gd name="connsiteY12" fmla="*/ 629278 h 691607"/>
                <a:gd name="connsiteX13" fmla="*/ 432918 w 645697"/>
                <a:gd name="connsiteY13" fmla="*/ 653085 h 691607"/>
                <a:gd name="connsiteX14" fmla="*/ 444822 w 645697"/>
                <a:gd name="connsiteY14" fmla="*/ 691607 h 691607"/>
                <a:gd name="connsiteX15" fmla="*/ 413658 w 645697"/>
                <a:gd name="connsiteY15" fmla="*/ 667799 h 691607"/>
                <a:gd name="connsiteX16" fmla="*/ 382493 w 645697"/>
                <a:gd name="connsiteY16" fmla="*/ 691607 h 691607"/>
                <a:gd name="connsiteX17" fmla="*/ 394397 w 645697"/>
                <a:gd name="connsiteY17" fmla="*/ 653085 h 691607"/>
                <a:gd name="connsiteX18" fmla="*/ 363232 w 645697"/>
                <a:gd name="connsiteY18" fmla="*/ 629278 h 691607"/>
                <a:gd name="connsiteX19" fmla="*/ 401754 w 645697"/>
                <a:gd name="connsiteY19" fmla="*/ 629278 h 691607"/>
                <a:gd name="connsiteX20" fmla="*/ 232042 w 645697"/>
                <a:gd name="connsiteY20" fmla="*/ 590756 h 691607"/>
                <a:gd name="connsiteX21" fmla="*/ 243945 w 645697"/>
                <a:gd name="connsiteY21" fmla="*/ 629278 h 691607"/>
                <a:gd name="connsiteX22" fmla="*/ 282467 w 645697"/>
                <a:gd name="connsiteY22" fmla="*/ 629278 h 691607"/>
                <a:gd name="connsiteX23" fmla="*/ 251302 w 645697"/>
                <a:gd name="connsiteY23" fmla="*/ 653085 h 691607"/>
                <a:gd name="connsiteX24" fmla="*/ 263206 w 645697"/>
                <a:gd name="connsiteY24" fmla="*/ 691607 h 691607"/>
                <a:gd name="connsiteX25" fmla="*/ 232042 w 645697"/>
                <a:gd name="connsiteY25" fmla="*/ 667799 h 691607"/>
                <a:gd name="connsiteX26" fmla="*/ 200877 w 645697"/>
                <a:gd name="connsiteY26" fmla="*/ 691607 h 691607"/>
                <a:gd name="connsiteX27" fmla="*/ 212781 w 645697"/>
                <a:gd name="connsiteY27" fmla="*/ 653085 h 691607"/>
                <a:gd name="connsiteX28" fmla="*/ 181616 w 645697"/>
                <a:gd name="connsiteY28" fmla="*/ 629278 h 691607"/>
                <a:gd name="connsiteX29" fmla="*/ 220138 w 645697"/>
                <a:gd name="connsiteY29" fmla="*/ 629278 h 691607"/>
                <a:gd name="connsiteX30" fmla="*/ 50426 w 645697"/>
                <a:gd name="connsiteY30" fmla="*/ 590756 h 691607"/>
                <a:gd name="connsiteX31" fmla="*/ 62329 w 645697"/>
                <a:gd name="connsiteY31" fmla="*/ 629278 h 691607"/>
                <a:gd name="connsiteX32" fmla="*/ 100851 w 645697"/>
                <a:gd name="connsiteY32" fmla="*/ 629278 h 691607"/>
                <a:gd name="connsiteX33" fmla="*/ 69686 w 645697"/>
                <a:gd name="connsiteY33" fmla="*/ 653085 h 691607"/>
                <a:gd name="connsiteX34" fmla="*/ 81590 w 645697"/>
                <a:gd name="connsiteY34" fmla="*/ 691607 h 691607"/>
                <a:gd name="connsiteX35" fmla="*/ 50426 w 645697"/>
                <a:gd name="connsiteY35" fmla="*/ 667799 h 691607"/>
                <a:gd name="connsiteX36" fmla="*/ 19261 w 645697"/>
                <a:gd name="connsiteY36" fmla="*/ 691607 h 691607"/>
                <a:gd name="connsiteX37" fmla="*/ 31165 w 645697"/>
                <a:gd name="connsiteY37" fmla="*/ 653085 h 691607"/>
                <a:gd name="connsiteX38" fmla="*/ 0 w 645697"/>
                <a:gd name="connsiteY38" fmla="*/ 629278 h 691607"/>
                <a:gd name="connsiteX39" fmla="*/ 38522 w 645697"/>
                <a:gd name="connsiteY39" fmla="*/ 629278 h 691607"/>
                <a:gd name="connsiteX40" fmla="*/ 504466 w 645697"/>
                <a:gd name="connsiteY40" fmla="*/ 398894 h 691607"/>
                <a:gd name="connsiteX41" fmla="*/ 516369 w 645697"/>
                <a:gd name="connsiteY41" fmla="*/ 437416 h 691607"/>
                <a:gd name="connsiteX42" fmla="*/ 554891 w 645697"/>
                <a:gd name="connsiteY42" fmla="*/ 437416 h 691607"/>
                <a:gd name="connsiteX43" fmla="*/ 523726 w 645697"/>
                <a:gd name="connsiteY43" fmla="*/ 461223 h 691607"/>
                <a:gd name="connsiteX44" fmla="*/ 535630 w 645697"/>
                <a:gd name="connsiteY44" fmla="*/ 499745 h 691607"/>
                <a:gd name="connsiteX45" fmla="*/ 504466 w 645697"/>
                <a:gd name="connsiteY45" fmla="*/ 475937 h 691607"/>
                <a:gd name="connsiteX46" fmla="*/ 473301 w 645697"/>
                <a:gd name="connsiteY46" fmla="*/ 499745 h 691607"/>
                <a:gd name="connsiteX47" fmla="*/ 485205 w 645697"/>
                <a:gd name="connsiteY47" fmla="*/ 461223 h 691607"/>
                <a:gd name="connsiteX48" fmla="*/ 454040 w 645697"/>
                <a:gd name="connsiteY48" fmla="*/ 437416 h 691607"/>
                <a:gd name="connsiteX49" fmla="*/ 492562 w 645697"/>
                <a:gd name="connsiteY49" fmla="*/ 437416 h 691607"/>
                <a:gd name="connsiteX50" fmla="*/ 322850 w 645697"/>
                <a:gd name="connsiteY50" fmla="*/ 398894 h 691607"/>
                <a:gd name="connsiteX51" fmla="*/ 334753 w 645697"/>
                <a:gd name="connsiteY51" fmla="*/ 437416 h 691607"/>
                <a:gd name="connsiteX52" fmla="*/ 373275 w 645697"/>
                <a:gd name="connsiteY52" fmla="*/ 437416 h 691607"/>
                <a:gd name="connsiteX53" fmla="*/ 342110 w 645697"/>
                <a:gd name="connsiteY53" fmla="*/ 461223 h 691607"/>
                <a:gd name="connsiteX54" fmla="*/ 354014 w 645697"/>
                <a:gd name="connsiteY54" fmla="*/ 499745 h 691607"/>
                <a:gd name="connsiteX55" fmla="*/ 322850 w 645697"/>
                <a:gd name="connsiteY55" fmla="*/ 475937 h 691607"/>
                <a:gd name="connsiteX56" fmla="*/ 291685 w 645697"/>
                <a:gd name="connsiteY56" fmla="*/ 499745 h 691607"/>
                <a:gd name="connsiteX57" fmla="*/ 303589 w 645697"/>
                <a:gd name="connsiteY57" fmla="*/ 461223 h 691607"/>
                <a:gd name="connsiteX58" fmla="*/ 272424 w 645697"/>
                <a:gd name="connsiteY58" fmla="*/ 437416 h 691607"/>
                <a:gd name="connsiteX59" fmla="*/ 310946 w 645697"/>
                <a:gd name="connsiteY59" fmla="*/ 437416 h 691607"/>
                <a:gd name="connsiteX60" fmla="*/ 141234 w 645697"/>
                <a:gd name="connsiteY60" fmla="*/ 398894 h 691607"/>
                <a:gd name="connsiteX61" fmla="*/ 153137 w 645697"/>
                <a:gd name="connsiteY61" fmla="*/ 437416 h 691607"/>
                <a:gd name="connsiteX62" fmla="*/ 191659 w 645697"/>
                <a:gd name="connsiteY62" fmla="*/ 437416 h 691607"/>
                <a:gd name="connsiteX63" fmla="*/ 160494 w 645697"/>
                <a:gd name="connsiteY63" fmla="*/ 461223 h 691607"/>
                <a:gd name="connsiteX64" fmla="*/ 172398 w 645697"/>
                <a:gd name="connsiteY64" fmla="*/ 499745 h 691607"/>
                <a:gd name="connsiteX65" fmla="*/ 141234 w 645697"/>
                <a:gd name="connsiteY65" fmla="*/ 475937 h 691607"/>
                <a:gd name="connsiteX66" fmla="*/ 110069 w 645697"/>
                <a:gd name="connsiteY66" fmla="*/ 499745 h 691607"/>
                <a:gd name="connsiteX67" fmla="*/ 121973 w 645697"/>
                <a:gd name="connsiteY67" fmla="*/ 461223 h 691607"/>
                <a:gd name="connsiteX68" fmla="*/ 90808 w 645697"/>
                <a:gd name="connsiteY68" fmla="*/ 437416 h 691607"/>
                <a:gd name="connsiteX69" fmla="*/ 129330 w 645697"/>
                <a:gd name="connsiteY69" fmla="*/ 437416 h 691607"/>
                <a:gd name="connsiteX70" fmla="*/ 413658 w 645697"/>
                <a:gd name="connsiteY70" fmla="*/ 199447 h 691607"/>
                <a:gd name="connsiteX71" fmla="*/ 425561 w 645697"/>
                <a:gd name="connsiteY71" fmla="*/ 237969 h 691607"/>
                <a:gd name="connsiteX72" fmla="*/ 464083 w 645697"/>
                <a:gd name="connsiteY72" fmla="*/ 237969 h 691607"/>
                <a:gd name="connsiteX73" fmla="*/ 432918 w 645697"/>
                <a:gd name="connsiteY73" fmla="*/ 261776 h 691607"/>
                <a:gd name="connsiteX74" fmla="*/ 444822 w 645697"/>
                <a:gd name="connsiteY74" fmla="*/ 300298 h 691607"/>
                <a:gd name="connsiteX75" fmla="*/ 413658 w 645697"/>
                <a:gd name="connsiteY75" fmla="*/ 276490 h 691607"/>
                <a:gd name="connsiteX76" fmla="*/ 382493 w 645697"/>
                <a:gd name="connsiteY76" fmla="*/ 300298 h 691607"/>
                <a:gd name="connsiteX77" fmla="*/ 394397 w 645697"/>
                <a:gd name="connsiteY77" fmla="*/ 261776 h 691607"/>
                <a:gd name="connsiteX78" fmla="*/ 363232 w 645697"/>
                <a:gd name="connsiteY78" fmla="*/ 237969 h 691607"/>
                <a:gd name="connsiteX79" fmla="*/ 401754 w 645697"/>
                <a:gd name="connsiteY79" fmla="*/ 237969 h 691607"/>
                <a:gd name="connsiteX80" fmla="*/ 232042 w 645697"/>
                <a:gd name="connsiteY80" fmla="*/ 199447 h 691607"/>
                <a:gd name="connsiteX81" fmla="*/ 243945 w 645697"/>
                <a:gd name="connsiteY81" fmla="*/ 237969 h 691607"/>
                <a:gd name="connsiteX82" fmla="*/ 282467 w 645697"/>
                <a:gd name="connsiteY82" fmla="*/ 237969 h 691607"/>
                <a:gd name="connsiteX83" fmla="*/ 251302 w 645697"/>
                <a:gd name="connsiteY83" fmla="*/ 261776 h 691607"/>
                <a:gd name="connsiteX84" fmla="*/ 263206 w 645697"/>
                <a:gd name="connsiteY84" fmla="*/ 300298 h 691607"/>
                <a:gd name="connsiteX85" fmla="*/ 232042 w 645697"/>
                <a:gd name="connsiteY85" fmla="*/ 276490 h 691607"/>
                <a:gd name="connsiteX86" fmla="*/ 200877 w 645697"/>
                <a:gd name="connsiteY86" fmla="*/ 300298 h 691607"/>
                <a:gd name="connsiteX87" fmla="*/ 212781 w 645697"/>
                <a:gd name="connsiteY87" fmla="*/ 261776 h 691607"/>
                <a:gd name="connsiteX88" fmla="*/ 181616 w 645697"/>
                <a:gd name="connsiteY88" fmla="*/ 237969 h 691607"/>
                <a:gd name="connsiteX89" fmla="*/ 220138 w 645697"/>
                <a:gd name="connsiteY89" fmla="*/ 237969 h 691607"/>
                <a:gd name="connsiteX90" fmla="*/ 322850 w 645697"/>
                <a:gd name="connsiteY90" fmla="*/ 0 h 691607"/>
                <a:gd name="connsiteX91" fmla="*/ 334753 w 645697"/>
                <a:gd name="connsiteY91" fmla="*/ 38522 h 691607"/>
                <a:gd name="connsiteX92" fmla="*/ 373275 w 645697"/>
                <a:gd name="connsiteY92" fmla="*/ 38522 h 691607"/>
                <a:gd name="connsiteX93" fmla="*/ 342110 w 645697"/>
                <a:gd name="connsiteY93" fmla="*/ 62329 h 691607"/>
                <a:gd name="connsiteX94" fmla="*/ 354014 w 645697"/>
                <a:gd name="connsiteY94" fmla="*/ 100851 h 691607"/>
                <a:gd name="connsiteX95" fmla="*/ 322850 w 645697"/>
                <a:gd name="connsiteY95" fmla="*/ 77043 h 691607"/>
                <a:gd name="connsiteX96" fmla="*/ 291685 w 645697"/>
                <a:gd name="connsiteY96" fmla="*/ 100851 h 691607"/>
                <a:gd name="connsiteX97" fmla="*/ 303589 w 645697"/>
                <a:gd name="connsiteY97" fmla="*/ 62329 h 691607"/>
                <a:gd name="connsiteX98" fmla="*/ 272424 w 645697"/>
                <a:gd name="connsiteY98" fmla="*/ 38522 h 691607"/>
                <a:gd name="connsiteX99" fmla="*/ 310946 w 645697"/>
                <a:gd name="connsiteY99" fmla="*/ 38522 h 69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45697" h="691607">
                  <a:moveTo>
                    <a:pt x="595272" y="590756"/>
                  </a:moveTo>
                  <a:lnTo>
                    <a:pt x="607175" y="629278"/>
                  </a:lnTo>
                  <a:lnTo>
                    <a:pt x="645697" y="629278"/>
                  </a:lnTo>
                  <a:lnTo>
                    <a:pt x="614532" y="653085"/>
                  </a:lnTo>
                  <a:lnTo>
                    <a:pt x="626436" y="691607"/>
                  </a:lnTo>
                  <a:lnTo>
                    <a:pt x="595272" y="667799"/>
                  </a:lnTo>
                  <a:lnTo>
                    <a:pt x="564107" y="691607"/>
                  </a:lnTo>
                  <a:lnTo>
                    <a:pt x="576011" y="653085"/>
                  </a:lnTo>
                  <a:lnTo>
                    <a:pt x="544846" y="629278"/>
                  </a:lnTo>
                  <a:lnTo>
                    <a:pt x="583368" y="629278"/>
                  </a:lnTo>
                  <a:close/>
                  <a:moveTo>
                    <a:pt x="413658" y="590756"/>
                  </a:moveTo>
                  <a:lnTo>
                    <a:pt x="425561" y="629278"/>
                  </a:lnTo>
                  <a:lnTo>
                    <a:pt x="464083" y="629278"/>
                  </a:lnTo>
                  <a:lnTo>
                    <a:pt x="432918" y="653085"/>
                  </a:lnTo>
                  <a:lnTo>
                    <a:pt x="444822" y="691607"/>
                  </a:lnTo>
                  <a:lnTo>
                    <a:pt x="413658" y="667799"/>
                  </a:lnTo>
                  <a:lnTo>
                    <a:pt x="382493" y="691607"/>
                  </a:lnTo>
                  <a:lnTo>
                    <a:pt x="394397" y="653085"/>
                  </a:lnTo>
                  <a:lnTo>
                    <a:pt x="363232" y="629278"/>
                  </a:lnTo>
                  <a:lnTo>
                    <a:pt x="401754" y="629278"/>
                  </a:lnTo>
                  <a:close/>
                  <a:moveTo>
                    <a:pt x="232042" y="590756"/>
                  </a:moveTo>
                  <a:lnTo>
                    <a:pt x="243945" y="629278"/>
                  </a:lnTo>
                  <a:lnTo>
                    <a:pt x="282467" y="629278"/>
                  </a:lnTo>
                  <a:lnTo>
                    <a:pt x="251302" y="653085"/>
                  </a:lnTo>
                  <a:lnTo>
                    <a:pt x="263206" y="691607"/>
                  </a:lnTo>
                  <a:lnTo>
                    <a:pt x="232042" y="667799"/>
                  </a:lnTo>
                  <a:lnTo>
                    <a:pt x="200877" y="691607"/>
                  </a:lnTo>
                  <a:lnTo>
                    <a:pt x="212781" y="653085"/>
                  </a:lnTo>
                  <a:lnTo>
                    <a:pt x="181616" y="629278"/>
                  </a:lnTo>
                  <a:lnTo>
                    <a:pt x="220138" y="629278"/>
                  </a:lnTo>
                  <a:close/>
                  <a:moveTo>
                    <a:pt x="50426" y="590756"/>
                  </a:moveTo>
                  <a:lnTo>
                    <a:pt x="62329" y="629278"/>
                  </a:lnTo>
                  <a:lnTo>
                    <a:pt x="100851" y="629278"/>
                  </a:lnTo>
                  <a:lnTo>
                    <a:pt x="69686" y="653085"/>
                  </a:lnTo>
                  <a:lnTo>
                    <a:pt x="81590" y="691607"/>
                  </a:lnTo>
                  <a:lnTo>
                    <a:pt x="50426" y="667799"/>
                  </a:lnTo>
                  <a:lnTo>
                    <a:pt x="19261" y="691607"/>
                  </a:lnTo>
                  <a:lnTo>
                    <a:pt x="31165" y="653085"/>
                  </a:lnTo>
                  <a:lnTo>
                    <a:pt x="0" y="629278"/>
                  </a:lnTo>
                  <a:lnTo>
                    <a:pt x="38522" y="629278"/>
                  </a:lnTo>
                  <a:close/>
                  <a:moveTo>
                    <a:pt x="504466" y="398894"/>
                  </a:moveTo>
                  <a:lnTo>
                    <a:pt x="516369" y="437416"/>
                  </a:lnTo>
                  <a:lnTo>
                    <a:pt x="554891" y="437416"/>
                  </a:lnTo>
                  <a:lnTo>
                    <a:pt x="523726" y="461223"/>
                  </a:lnTo>
                  <a:lnTo>
                    <a:pt x="535630" y="499745"/>
                  </a:lnTo>
                  <a:lnTo>
                    <a:pt x="504466" y="475937"/>
                  </a:lnTo>
                  <a:lnTo>
                    <a:pt x="473301" y="499745"/>
                  </a:lnTo>
                  <a:lnTo>
                    <a:pt x="485205" y="461223"/>
                  </a:lnTo>
                  <a:lnTo>
                    <a:pt x="454040" y="437416"/>
                  </a:lnTo>
                  <a:lnTo>
                    <a:pt x="492562" y="437416"/>
                  </a:lnTo>
                  <a:close/>
                  <a:moveTo>
                    <a:pt x="322850" y="398894"/>
                  </a:moveTo>
                  <a:lnTo>
                    <a:pt x="334753" y="437416"/>
                  </a:lnTo>
                  <a:lnTo>
                    <a:pt x="373275" y="437416"/>
                  </a:lnTo>
                  <a:lnTo>
                    <a:pt x="342110" y="461223"/>
                  </a:lnTo>
                  <a:lnTo>
                    <a:pt x="354014" y="499745"/>
                  </a:lnTo>
                  <a:lnTo>
                    <a:pt x="322850" y="475937"/>
                  </a:lnTo>
                  <a:lnTo>
                    <a:pt x="291685" y="499745"/>
                  </a:lnTo>
                  <a:lnTo>
                    <a:pt x="303589" y="461223"/>
                  </a:lnTo>
                  <a:lnTo>
                    <a:pt x="272424" y="437416"/>
                  </a:lnTo>
                  <a:lnTo>
                    <a:pt x="310946" y="437416"/>
                  </a:lnTo>
                  <a:close/>
                  <a:moveTo>
                    <a:pt x="141234" y="398894"/>
                  </a:moveTo>
                  <a:lnTo>
                    <a:pt x="153137" y="437416"/>
                  </a:lnTo>
                  <a:lnTo>
                    <a:pt x="191659" y="437416"/>
                  </a:lnTo>
                  <a:lnTo>
                    <a:pt x="160494" y="461223"/>
                  </a:lnTo>
                  <a:lnTo>
                    <a:pt x="172398" y="499745"/>
                  </a:lnTo>
                  <a:lnTo>
                    <a:pt x="141234" y="475937"/>
                  </a:lnTo>
                  <a:lnTo>
                    <a:pt x="110069" y="499745"/>
                  </a:lnTo>
                  <a:lnTo>
                    <a:pt x="121973" y="461223"/>
                  </a:lnTo>
                  <a:lnTo>
                    <a:pt x="90808" y="437416"/>
                  </a:lnTo>
                  <a:lnTo>
                    <a:pt x="129330" y="437416"/>
                  </a:lnTo>
                  <a:close/>
                  <a:moveTo>
                    <a:pt x="413658" y="199447"/>
                  </a:moveTo>
                  <a:lnTo>
                    <a:pt x="425561" y="237969"/>
                  </a:lnTo>
                  <a:lnTo>
                    <a:pt x="464083" y="237969"/>
                  </a:lnTo>
                  <a:lnTo>
                    <a:pt x="432918" y="261776"/>
                  </a:lnTo>
                  <a:lnTo>
                    <a:pt x="444822" y="300298"/>
                  </a:lnTo>
                  <a:lnTo>
                    <a:pt x="413658" y="276490"/>
                  </a:lnTo>
                  <a:lnTo>
                    <a:pt x="382493" y="300298"/>
                  </a:lnTo>
                  <a:lnTo>
                    <a:pt x="394397" y="261776"/>
                  </a:lnTo>
                  <a:lnTo>
                    <a:pt x="363232" y="237969"/>
                  </a:lnTo>
                  <a:lnTo>
                    <a:pt x="401754" y="237969"/>
                  </a:lnTo>
                  <a:close/>
                  <a:moveTo>
                    <a:pt x="232042" y="199447"/>
                  </a:moveTo>
                  <a:lnTo>
                    <a:pt x="243945" y="237969"/>
                  </a:lnTo>
                  <a:lnTo>
                    <a:pt x="282467" y="237969"/>
                  </a:lnTo>
                  <a:lnTo>
                    <a:pt x="251302" y="261776"/>
                  </a:lnTo>
                  <a:lnTo>
                    <a:pt x="263206" y="300298"/>
                  </a:lnTo>
                  <a:lnTo>
                    <a:pt x="232042" y="276490"/>
                  </a:lnTo>
                  <a:lnTo>
                    <a:pt x="200877" y="300298"/>
                  </a:lnTo>
                  <a:lnTo>
                    <a:pt x="212781" y="261776"/>
                  </a:lnTo>
                  <a:lnTo>
                    <a:pt x="181616" y="237969"/>
                  </a:lnTo>
                  <a:lnTo>
                    <a:pt x="220138" y="237969"/>
                  </a:lnTo>
                  <a:close/>
                  <a:moveTo>
                    <a:pt x="322850" y="0"/>
                  </a:moveTo>
                  <a:lnTo>
                    <a:pt x="334753" y="38522"/>
                  </a:lnTo>
                  <a:lnTo>
                    <a:pt x="373275" y="38522"/>
                  </a:lnTo>
                  <a:lnTo>
                    <a:pt x="342110" y="62329"/>
                  </a:lnTo>
                  <a:lnTo>
                    <a:pt x="354014" y="100851"/>
                  </a:lnTo>
                  <a:lnTo>
                    <a:pt x="322850" y="77043"/>
                  </a:lnTo>
                  <a:lnTo>
                    <a:pt x="291685" y="100851"/>
                  </a:lnTo>
                  <a:lnTo>
                    <a:pt x="303589" y="62329"/>
                  </a:lnTo>
                  <a:lnTo>
                    <a:pt x="272424" y="38522"/>
                  </a:lnTo>
                  <a:lnTo>
                    <a:pt x="310946" y="385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9" name="Graphic 498">
            <a:extLst>
              <a:ext uri="{FF2B5EF4-FFF2-40B4-BE49-F238E27FC236}">
                <a16:creationId xmlns:a16="http://schemas.microsoft.com/office/drawing/2014/main" id="{908D319A-598C-4E96-84F1-90F77B119153}"/>
              </a:ext>
            </a:extLst>
          </p:cNvPr>
          <p:cNvSpPr/>
          <p:nvPr/>
        </p:nvSpPr>
        <p:spPr>
          <a:xfrm>
            <a:off x="6031362" y="3918265"/>
            <a:ext cx="2037450" cy="1683884"/>
          </a:xfrm>
          <a:custGeom>
            <a:avLst/>
            <a:gdLst>
              <a:gd name="connsiteX0" fmla="*/ 4263295 w 4367402"/>
              <a:gd name="connsiteY0" fmla="*/ 2022973 h 3366880"/>
              <a:gd name="connsiteX1" fmla="*/ 4367308 w 4367402"/>
              <a:gd name="connsiteY1" fmla="*/ 1983540 h 3366880"/>
              <a:gd name="connsiteX2" fmla="*/ 4367308 w 4367402"/>
              <a:gd name="connsiteY2" fmla="*/ 1968014 h 3366880"/>
              <a:gd name="connsiteX3" fmla="*/ 4257199 w 4367402"/>
              <a:gd name="connsiteY3" fmla="*/ 2006399 h 3366880"/>
              <a:gd name="connsiteX4" fmla="*/ 4291489 w 4367402"/>
              <a:gd name="connsiteY4" fmla="*/ 1935915 h 3366880"/>
              <a:gd name="connsiteX5" fmla="*/ 4215861 w 4367402"/>
              <a:gd name="connsiteY5" fmla="*/ 2126129 h 3366880"/>
              <a:gd name="connsiteX6" fmla="*/ 4207193 w 4367402"/>
              <a:gd name="connsiteY6" fmla="*/ 2238048 h 3366880"/>
              <a:gd name="connsiteX7" fmla="*/ 4133660 w 4367402"/>
              <a:gd name="connsiteY7" fmla="*/ 2518845 h 3366880"/>
              <a:gd name="connsiteX8" fmla="*/ 4110895 w 4367402"/>
              <a:gd name="connsiteY8" fmla="*/ 2562660 h 3366880"/>
              <a:gd name="connsiteX9" fmla="*/ 3932111 w 4367402"/>
              <a:gd name="connsiteY9" fmla="*/ 2673435 h 3366880"/>
              <a:gd name="connsiteX10" fmla="*/ 3983641 w 4367402"/>
              <a:gd name="connsiteY10" fmla="*/ 2371493 h 3366880"/>
              <a:gd name="connsiteX11" fmla="*/ 4055840 w 4367402"/>
              <a:gd name="connsiteY11" fmla="*/ 2141369 h 3366880"/>
              <a:gd name="connsiteX12" fmla="*/ 4086701 w 4367402"/>
              <a:gd name="connsiteY12" fmla="*/ 2085457 h 3366880"/>
              <a:gd name="connsiteX13" fmla="*/ 4081177 w 4367402"/>
              <a:gd name="connsiteY13" fmla="*/ 2082123 h 3366880"/>
              <a:gd name="connsiteX14" fmla="*/ 3982879 w 4367402"/>
              <a:gd name="connsiteY14" fmla="*/ 2217188 h 3366880"/>
              <a:gd name="connsiteX15" fmla="*/ 3894963 w 4367402"/>
              <a:gd name="connsiteY15" fmla="*/ 2055929 h 3366880"/>
              <a:gd name="connsiteX16" fmla="*/ 3986498 w 4367402"/>
              <a:gd name="connsiteY16" fmla="*/ 2045547 h 3366880"/>
              <a:gd name="connsiteX17" fmla="*/ 4176903 w 4367402"/>
              <a:gd name="connsiteY17" fmla="*/ 1984587 h 3366880"/>
              <a:gd name="connsiteX18" fmla="*/ 4028885 w 4367402"/>
              <a:gd name="connsiteY18" fmla="*/ 2000399 h 3366880"/>
              <a:gd name="connsiteX19" fmla="*/ 3893153 w 4367402"/>
              <a:gd name="connsiteY19" fmla="*/ 2026212 h 3366880"/>
              <a:gd name="connsiteX20" fmla="*/ 4041648 w 4367402"/>
              <a:gd name="connsiteY20" fmla="*/ 1852952 h 3366880"/>
              <a:gd name="connsiteX21" fmla="*/ 4074605 w 4367402"/>
              <a:gd name="connsiteY21" fmla="*/ 1827044 h 3366880"/>
              <a:gd name="connsiteX22" fmla="*/ 4128611 w 4367402"/>
              <a:gd name="connsiteY22" fmla="*/ 1802945 h 3366880"/>
              <a:gd name="connsiteX23" fmla="*/ 4221766 w 4367402"/>
              <a:gd name="connsiteY23" fmla="*/ 1769703 h 3366880"/>
              <a:gd name="connsiteX24" fmla="*/ 4204049 w 4367402"/>
              <a:gd name="connsiteY24" fmla="*/ 1773228 h 3366880"/>
              <a:gd name="connsiteX25" fmla="*/ 4117181 w 4367402"/>
              <a:gd name="connsiteY25" fmla="*/ 1788849 h 3366880"/>
              <a:gd name="connsiteX26" fmla="*/ 4124135 w 4367402"/>
              <a:gd name="connsiteY26" fmla="*/ 1780181 h 3366880"/>
              <a:gd name="connsiteX27" fmla="*/ 4119277 w 4367402"/>
              <a:gd name="connsiteY27" fmla="*/ 1780276 h 3366880"/>
              <a:gd name="connsiteX28" fmla="*/ 4124135 w 4367402"/>
              <a:gd name="connsiteY28" fmla="*/ 1780181 h 3366880"/>
              <a:gd name="connsiteX29" fmla="*/ 4149186 w 4367402"/>
              <a:gd name="connsiteY29" fmla="*/ 1757892 h 3366880"/>
              <a:gd name="connsiteX30" fmla="*/ 4152900 w 4367402"/>
              <a:gd name="connsiteY30" fmla="*/ 1748558 h 3366880"/>
              <a:gd name="connsiteX31" fmla="*/ 4140613 w 4367402"/>
              <a:gd name="connsiteY31" fmla="*/ 1748558 h 3366880"/>
              <a:gd name="connsiteX32" fmla="*/ 4085273 w 4367402"/>
              <a:gd name="connsiteY32" fmla="*/ 1796278 h 3366880"/>
              <a:gd name="connsiteX33" fmla="*/ 3970020 w 4367402"/>
              <a:gd name="connsiteY33" fmla="*/ 1865239 h 3366880"/>
              <a:gd name="connsiteX34" fmla="*/ 3970020 w 4367402"/>
              <a:gd name="connsiteY34" fmla="*/ 1750844 h 3366880"/>
              <a:gd name="connsiteX35" fmla="*/ 3887438 w 4367402"/>
              <a:gd name="connsiteY35" fmla="*/ 1993255 h 3366880"/>
              <a:gd name="connsiteX36" fmla="*/ 3837623 w 4367402"/>
              <a:gd name="connsiteY36" fmla="*/ 1998399 h 3366880"/>
              <a:gd name="connsiteX37" fmla="*/ 3801047 w 4367402"/>
              <a:gd name="connsiteY37" fmla="*/ 1952869 h 3366880"/>
              <a:gd name="connsiteX38" fmla="*/ 3800285 w 4367402"/>
              <a:gd name="connsiteY38" fmla="*/ 1953345 h 3366880"/>
              <a:gd name="connsiteX39" fmla="*/ 3832479 w 4367402"/>
              <a:gd name="connsiteY39" fmla="*/ 2012210 h 3366880"/>
              <a:gd name="connsiteX40" fmla="*/ 3823621 w 4367402"/>
              <a:gd name="connsiteY40" fmla="*/ 2060025 h 3366880"/>
              <a:gd name="connsiteX41" fmla="*/ 3687890 w 4367402"/>
              <a:gd name="connsiteY41" fmla="*/ 2142702 h 3366880"/>
              <a:gd name="connsiteX42" fmla="*/ 3680270 w 4367402"/>
              <a:gd name="connsiteY42" fmla="*/ 1998684 h 3366880"/>
              <a:gd name="connsiteX43" fmla="*/ 3700653 w 4367402"/>
              <a:gd name="connsiteY43" fmla="*/ 1969824 h 3366880"/>
              <a:gd name="connsiteX44" fmla="*/ 3760470 w 4367402"/>
              <a:gd name="connsiteY44" fmla="*/ 1913245 h 3366880"/>
              <a:gd name="connsiteX45" fmla="*/ 3760375 w 4367402"/>
              <a:gd name="connsiteY45" fmla="*/ 1913054 h 3366880"/>
              <a:gd name="connsiteX46" fmla="*/ 3699129 w 4367402"/>
              <a:gd name="connsiteY46" fmla="*/ 1952583 h 3366880"/>
              <a:gd name="connsiteX47" fmla="*/ 3677984 w 4367402"/>
              <a:gd name="connsiteY47" fmla="*/ 1958679 h 3366880"/>
              <a:gd name="connsiteX48" fmla="*/ 3673126 w 4367402"/>
              <a:gd name="connsiteY48" fmla="*/ 1933914 h 3366880"/>
              <a:gd name="connsiteX49" fmla="*/ 3692938 w 4367402"/>
              <a:gd name="connsiteY49" fmla="*/ 1884765 h 3366880"/>
              <a:gd name="connsiteX50" fmla="*/ 3655981 w 4367402"/>
              <a:gd name="connsiteY50" fmla="*/ 1971729 h 3366880"/>
              <a:gd name="connsiteX51" fmla="*/ 3654647 w 4367402"/>
              <a:gd name="connsiteY51" fmla="*/ 2160324 h 3366880"/>
              <a:gd name="connsiteX52" fmla="*/ 3611404 w 4367402"/>
              <a:gd name="connsiteY52" fmla="*/ 2227284 h 3366880"/>
              <a:gd name="connsiteX53" fmla="*/ 3589115 w 4367402"/>
              <a:gd name="connsiteY53" fmla="*/ 2222617 h 3366880"/>
              <a:gd name="connsiteX54" fmla="*/ 3501009 w 4367402"/>
              <a:gd name="connsiteY54" fmla="*/ 2054882 h 3366880"/>
              <a:gd name="connsiteX55" fmla="*/ 3531203 w 4367402"/>
              <a:gd name="connsiteY55" fmla="*/ 2185755 h 3366880"/>
              <a:gd name="connsiteX56" fmla="*/ 3524822 w 4367402"/>
              <a:gd name="connsiteY56" fmla="*/ 2344061 h 3366880"/>
              <a:gd name="connsiteX57" fmla="*/ 3466433 w 4367402"/>
              <a:gd name="connsiteY57" fmla="*/ 2420832 h 3366880"/>
              <a:gd name="connsiteX58" fmla="*/ 3458718 w 4367402"/>
              <a:gd name="connsiteY58" fmla="*/ 2397687 h 3366880"/>
              <a:gd name="connsiteX59" fmla="*/ 3461671 w 4367402"/>
              <a:gd name="connsiteY59" fmla="*/ 2075932 h 3366880"/>
              <a:gd name="connsiteX60" fmla="*/ 3528822 w 4367402"/>
              <a:gd name="connsiteY60" fmla="*/ 1961441 h 3366880"/>
              <a:gd name="connsiteX61" fmla="*/ 3598640 w 4367402"/>
              <a:gd name="connsiteY61" fmla="*/ 1826377 h 3366880"/>
              <a:gd name="connsiteX62" fmla="*/ 3621977 w 4367402"/>
              <a:gd name="connsiteY62" fmla="*/ 1792278 h 3366880"/>
              <a:gd name="connsiteX63" fmla="*/ 3747802 w 4367402"/>
              <a:gd name="connsiteY63" fmla="*/ 1676835 h 3366880"/>
              <a:gd name="connsiteX64" fmla="*/ 3775901 w 4367402"/>
              <a:gd name="connsiteY64" fmla="*/ 1616922 h 3366880"/>
              <a:gd name="connsiteX65" fmla="*/ 3813620 w 4367402"/>
              <a:gd name="connsiteY65" fmla="*/ 1546628 h 3366880"/>
              <a:gd name="connsiteX66" fmla="*/ 3860482 w 4367402"/>
              <a:gd name="connsiteY66" fmla="*/ 1512528 h 3366880"/>
              <a:gd name="connsiteX67" fmla="*/ 3930491 w 4367402"/>
              <a:gd name="connsiteY67" fmla="*/ 1421469 h 3366880"/>
              <a:gd name="connsiteX68" fmla="*/ 3931730 w 4367402"/>
              <a:gd name="connsiteY68" fmla="*/ 1415183 h 3366880"/>
              <a:gd name="connsiteX69" fmla="*/ 3931730 w 4367402"/>
              <a:gd name="connsiteY69" fmla="*/ 1415183 h 3366880"/>
              <a:gd name="connsiteX70" fmla="*/ 3931730 w 4367402"/>
              <a:gd name="connsiteY70" fmla="*/ 1415183 h 3366880"/>
              <a:gd name="connsiteX71" fmla="*/ 4071461 w 4367402"/>
              <a:gd name="connsiteY71" fmla="*/ 1369272 h 3366880"/>
              <a:gd name="connsiteX72" fmla="*/ 4092988 w 4367402"/>
              <a:gd name="connsiteY72" fmla="*/ 1366605 h 3366880"/>
              <a:gd name="connsiteX73" fmla="*/ 4189381 w 4367402"/>
              <a:gd name="connsiteY73" fmla="*/ 1350127 h 3366880"/>
              <a:gd name="connsiteX74" fmla="*/ 4088892 w 4367402"/>
              <a:gd name="connsiteY74" fmla="*/ 1344412 h 3366880"/>
              <a:gd name="connsiteX75" fmla="*/ 4010597 w 4367402"/>
              <a:gd name="connsiteY75" fmla="*/ 1345269 h 3366880"/>
              <a:gd name="connsiteX76" fmla="*/ 4040981 w 4367402"/>
              <a:gd name="connsiteY76" fmla="*/ 1319647 h 3366880"/>
              <a:gd name="connsiteX77" fmla="*/ 4033076 w 4367402"/>
              <a:gd name="connsiteY77" fmla="*/ 1312027 h 3366880"/>
              <a:gd name="connsiteX78" fmla="*/ 3903250 w 4367402"/>
              <a:gd name="connsiteY78" fmla="*/ 1440329 h 3366880"/>
              <a:gd name="connsiteX79" fmla="*/ 3893344 w 4367402"/>
              <a:gd name="connsiteY79" fmla="*/ 1451854 h 3366880"/>
              <a:gd name="connsiteX80" fmla="*/ 3787045 w 4367402"/>
              <a:gd name="connsiteY80" fmla="*/ 1523387 h 3366880"/>
              <a:gd name="connsiteX81" fmla="*/ 3797141 w 4367402"/>
              <a:gd name="connsiteY81" fmla="*/ 1318599 h 3366880"/>
              <a:gd name="connsiteX82" fmla="*/ 3817906 w 4367402"/>
              <a:gd name="connsiteY82" fmla="*/ 1278880 h 3366880"/>
              <a:gd name="connsiteX83" fmla="*/ 3869627 w 4367402"/>
              <a:gd name="connsiteY83" fmla="*/ 1191822 h 3366880"/>
              <a:gd name="connsiteX84" fmla="*/ 3792855 w 4367402"/>
              <a:gd name="connsiteY84" fmla="*/ 1267736 h 3366880"/>
              <a:gd name="connsiteX85" fmla="*/ 3792855 w 4367402"/>
              <a:gd name="connsiteY85" fmla="*/ 1120193 h 3366880"/>
              <a:gd name="connsiteX86" fmla="*/ 3771138 w 4367402"/>
              <a:gd name="connsiteY86" fmla="*/ 1247257 h 3366880"/>
              <a:gd name="connsiteX87" fmla="*/ 3699986 w 4367402"/>
              <a:gd name="connsiteY87" fmla="*/ 1208490 h 3366880"/>
              <a:gd name="connsiteX88" fmla="*/ 3751421 w 4367402"/>
              <a:gd name="connsiteY88" fmla="*/ 1261068 h 3366880"/>
              <a:gd name="connsiteX89" fmla="*/ 3773900 w 4367402"/>
              <a:gd name="connsiteY89" fmla="*/ 1291739 h 3366880"/>
              <a:gd name="connsiteX90" fmla="*/ 3744182 w 4367402"/>
              <a:gd name="connsiteY90" fmla="*/ 1632353 h 3366880"/>
              <a:gd name="connsiteX91" fmla="*/ 3725894 w 4367402"/>
              <a:gd name="connsiteY91" fmla="*/ 1665214 h 3366880"/>
              <a:gd name="connsiteX92" fmla="*/ 3594164 w 4367402"/>
              <a:gd name="connsiteY92" fmla="*/ 1774275 h 3366880"/>
              <a:gd name="connsiteX93" fmla="*/ 3565589 w 4367402"/>
              <a:gd name="connsiteY93" fmla="*/ 1730460 h 3366880"/>
              <a:gd name="connsiteX94" fmla="*/ 3531203 w 4367402"/>
              <a:gd name="connsiteY94" fmla="*/ 1688645 h 3366880"/>
              <a:gd name="connsiteX95" fmla="*/ 3540919 w 4367402"/>
              <a:gd name="connsiteY95" fmla="*/ 1557772 h 3366880"/>
              <a:gd name="connsiteX96" fmla="*/ 3661410 w 4367402"/>
              <a:gd name="connsiteY96" fmla="*/ 1472237 h 3366880"/>
              <a:gd name="connsiteX97" fmla="*/ 3583972 w 4367402"/>
              <a:gd name="connsiteY97" fmla="*/ 1502813 h 3366880"/>
              <a:gd name="connsiteX98" fmla="*/ 3535013 w 4367402"/>
              <a:gd name="connsiteY98" fmla="*/ 1533388 h 3366880"/>
              <a:gd name="connsiteX99" fmla="*/ 3541300 w 4367402"/>
              <a:gd name="connsiteY99" fmla="*/ 1386417 h 3366880"/>
              <a:gd name="connsiteX100" fmla="*/ 3519297 w 4367402"/>
              <a:gd name="connsiteY100" fmla="*/ 1437090 h 3366880"/>
              <a:gd name="connsiteX101" fmla="*/ 3520249 w 4367402"/>
              <a:gd name="connsiteY101" fmla="*/ 1507099 h 3366880"/>
              <a:gd name="connsiteX102" fmla="*/ 3500628 w 4367402"/>
              <a:gd name="connsiteY102" fmla="*/ 1520624 h 3366880"/>
              <a:gd name="connsiteX103" fmla="*/ 3399092 w 4367402"/>
              <a:gd name="connsiteY103" fmla="*/ 1451378 h 3366880"/>
              <a:gd name="connsiteX104" fmla="*/ 3432715 w 4367402"/>
              <a:gd name="connsiteY104" fmla="*/ 1508528 h 3366880"/>
              <a:gd name="connsiteX105" fmla="*/ 3500723 w 4367402"/>
              <a:gd name="connsiteY105" fmla="*/ 1618923 h 3366880"/>
              <a:gd name="connsiteX106" fmla="*/ 3530061 w 4367402"/>
              <a:gd name="connsiteY106" fmla="*/ 1738175 h 3366880"/>
              <a:gd name="connsiteX107" fmla="*/ 3545681 w 4367402"/>
              <a:gd name="connsiteY107" fmla="*/ 1819329 h 3366880"/>
              <a:gd name="connsiteX108" fmla="*/ 3545300 w 4367402"/>
              <a:gd name="connsiteY108" fmla="*/ 1834283 h 3366880"/>
              <a:gd name="connsiteX109" fmla="*/ 3506248 w 4367402"/>
              <a:gd name="connsiteY109" fmla="*/ 1938486 h 3366880"/>
              <a:gd name="connsiteX110" fmla="*/ 3442049 w 4367402"/>
              <a:gd name="connsiteY110" fmla="*/ 2005637 h 3366880"/>
              <a:gd name="connsiteX111" fmla="*/ 3393948 w 4367402"/>
              <a:gd name="connsiteY111" fmla="*/ 2132606 h 3366880"/>
              <a:gd name="connsiteX112" fmla="*/ 3398615 w 4367402"/>
              <a:gd name="connsiteY112" fmla="*/ 2373779 h 3366880"/>
              <a:gd name="connsiteX113" fmla="*/ 3398901 w 4367402"/>
              <a:gd name="connsiteY113" fmla="*/ 2476077 h 3366880"/>
              <a:gd name="connsiteX114" fmla="*/ 3280886 w 4367402"/>
              <a:gd name="connsiteY114" fmla="*/ 2275767 h 3366880"/>
              <a:gd name="connsiteX115" fmla="*/ 3212782 w 4367402"/>
              <a:gd name="connsiteY115" fmla="*/ 2059358 h 3366880"/>
              <a:gd name="connsiteX116" fmla="*/ 3214688 w 4367402"/>
              <a:gd name="connsiteY116" fmla="*/ 2106222 h 3366880"/>
              <a:gd name="connsiteX117" fmla="*/ 3335179 w 4367402"/>
              <a:gd name="connsiteY117" fmla="*/ 2477220 h 3366880"/>
              <a:gd name="connsiteX118" fmla="*/ 3412712 w 4367402"/>
              <a:gd name="connsiteY118" fmla="*/ 2731633 h 3366880"/>
              <a:gd name="connsiteX119" fmla="*/ 3360230 w 4367402"/>
              <a:gd name="connsiteY119" fmla="*/ 2679436 h 3366880"/>
              <a:gd name="connsiteX120" fmla="*/ 3287744 w 4367402"/>
              <a:gd name="connsiteY120" fmla="*/ 2654671 h 3366880"/>
              <a:gd name="connsiteX121" fmla="*/ 3271742 w 4367402"/>
              <a:gd name="connsiteY121" fmla="*/ 2601426 h 3366880"/>
              <a:gd name="connsiteX122" fmla="*/ 3268504 w 4367402"/>
              <a:gd name="connsiteY122" fmla="*/ 2548467 h 3366880"/>
              <a:gd name="connsiteX123" fmla="*/ 3200781 w 4367402"/>
              <a:gd name="connsiteY123" fmla="*/ 2535513 h 3366880"/>
              <a:gd name="connsiteX124" fmla="*/ 3193447 w 4367402"/>
              <a:gd name="connsiteY124" fmla="*/ 2557897 h 3366880"/>
              <a:gd name="connsiteX125" fmla="*/ 3213545 w 4367402"/>
              <a:gd name="connsiteY125" fmla="*/ 2558088 h 3366880"/>
              <a:gd name="connsiteX126" fmla="*/ 3239357 w 4367402"/>
              <a:gd name="connsiteY126" fmla="*/ 2553897 h 3366880"/>
              <a:gd name="connsiteX127" fmla="*/ 3243358 w 4367402"/>
              <a:gd name="connsiteY127" fmla="*/ 2578376 h 3366880"/>
              <a:gd name="connsiteX128" fmla="*/ 3121724 w 4367402"/>
              <a:gd name="connsiteY128" fmla="*/ 2647146 h 3366880"/>
              <a:gd name="connsiteX129" fmla="*/ 3027140 w 4367402"/>
              <a:gd name="connsiteY129" fmla="*/ 2686294 h 3366880"/>
              <a:gd name="connsiteX130" fmla="*/ 3009995 w 4367402"/>
              <a:gd name="connsiteY130" fmla="*/ 2846886 h 3366880"/>
              <a:gd name="connsiteX131" fmla="*/ 3007424 w 4367402"/>
              <a:gd name="connsiteY131" fmla="*/ 2869936 h 3366880"/>
              <a:gd name="connsiteX132" fmla="*/ 2977801 w 4367402"/>
              <a:gd name="connsiteY132" fmla="*/ 2867364 h 3366880"/>
              <a:gd name="connsiteX133" fmla="*/ 2975039 w 4367402"/>
              <a:gd name="connsiteY133" fmla="*/ 2834503 h 3366880"/>
              <a:gd name="connsiteX134" fmla="*/ 3019997 w 4367402"/>
              <a:gd name="connsiteY134" fmla="*/ 2433215 h 3366880"/>
              <a:gd name="connsiteX135" fmla="*/ 3086767 w 4367402"/>
              <a:gd name="connsiteY135" fmla="*/ 1838855 h 3366880"/>
              <a:gd name="connsiteX136" fmla="*/ 3131915 w 4367402"/>
              <a:gd name="connsiteY136" fmla="*/ 1801898 h 3366880"/>
              <a:gd name="connsiteX137" fmla="*/ 3167539 w 4367402"/>
              <a:gd name="connsiteY137" fmla="*/ 1785991 h 3366880"/>
              <a:gd name="connsiteX138" fmla="*/ 3198590 w 4367402"/>
              <a:gd name="connsiteY138" fmla="*/ 1559106 h 3366880"/>
              <a:gd name="connsiteX139" fmla="*/ 3232118 w 4367402"/>
              <a:gd name="connsiteY139" fmla="*/ 1309074 h 3366880"/>
              <a:gd name="connsiteX140" fmla="*/ 3264694 w 4367402"/>
              <a:gd name="connsiteY140" fmla="*/ 1288500 h 3366880"/>
              <a:gd name="connsiteX141" fmla="*/ 3364611 w 4367402"/>
              <a:gd name="connsiteY141" fmla="*/ 1253734 h 3366880"/>
              <a:gd name="connsiteX142" fmla="*/ 3362420 w 4367402"/>
              <a:gd name="connsiteY142" fmla="*/ 1193250 h 3366880"/>
              <a:gd name="connsiteX143" fmla="*/ 3303175 w 4367402"/>
              <a:gd name="connsiteY143" fmla="*/ 1200013 h 3366880"/>
              <a:gd name="connsiteX144" fmla="*/ 3344609 w 4367402"/>
              <a:gd name="connsiteY144" fmla="*/ 1216682 h 3366880"/>
              <a:gd name="connsiteX145" fmla="*/ 3322415 w 4367402"/>
              <a:gd name="connsiteY145" fmla="*/ 1251162 h 3366880"/>
              <a:gd name="connsiteX146" fmla="*/ 3288125 w 4367402"/>
              <a:gd name="connsiteY146" fmla="*/ 1252877 h 3366880"/>
              <a:gd name="connsiteX147" fmla="*/ 3244596 w 4367402"/>
              <a:gd name="connsiteY147" fmla="*/ 1205252 h 3366880"/>
              <a:gd name="connsiteX148" fmla="*/ 3213640 w 4367402"/>
              <a:gd name="connsiteY148" fmla="*/ 1122003 h 3366880"/>
              <a:gd name="connsiteX149" fmla="*/ 3087529 w 4367402"/>
              <a:gd name="connsiteY149" fmla="*/ 775103 h 3366880"/>
              <a:gd name="connsiteX150" fmla="*/ 3073337 w 4367402"/>
              <a:gd name="connsiteY150" fmla="*/ 784437 h 3366880"/>
              <a:gd name="connsiteX151" fmla="*/ 2820162 w 4367402"/>
              <a:gd name="connsiteY151" fmla="*/ 1155626 h 3366880"/>
              <a:gd name="connsiteX152" fmla="*/ 2779300 w 4367402"/>
              <a:gd name="connsiteY152" fmla="*/ 1194870 h 3366880"/>
              <a:gd name="connsiteX153" fmla="*/ 2715673 w 4367402"/>
              <a:gd name="connsiteY153" fmla="*/ 1190774 h 3366880"/>
              <a:gd name="connsiteX154" fmla="*/ 2711768 w 4367402"/>
              <a:gd name="connsiteY154" fmla="*/ 1166199 h 3366880"/>
              <a:gd name="connsiteX155" fmla="*/ 2768346 w 4367402"/>
              <a:gd name="connsiteY155" fmla="*/ 1150293 h 3366880"/>
              <a:gd name="connsiteX156" fmla="*/ 2712815 w 4367402"/>
              <a:gd name="connsiteY156" fmla="*/ 1133243 h 3366880"/>
              <a:gd name="connsiteX157" fmla="*/ 2674430 w 4367402"/>
              <a:gd name="connsiteY157" fmla="*/ 1187631 h 3366880"/>
              <a:gd name="connsiteX158" fmla="*/ 2720436 w 4367402"/>
              <a:gd name="connsiteY158" fmla="*/ 1238685 h 3366880"/>
              <a:gd name="connsiteX159" fmla="*/ 2771013 w 4367402"/>
              <a:gd name="connsiteY159" fmla="*/ 1238589 h 3366880"/>
              <a:gd name="connsiteX160" fmla="*/ 2793016 w 4367402"/>
              <a:gd name="connsiteY160" fmla="*/ 1260020 h 3366880"/>
              <a:gd name="connsiteX161" fmla="*/ 2771489 w 4367402"/>
              <a:gd name="connsiteY161" fmla="*/ 1390227 h 3366880"/>
              <a:gd name="connsiteX162" fmla="*/ 2750534 w 4367402"/>
              <a:gd name="connsiteY162" fmla="*/ 1414135 h 3366880"/>
              <a:gd name="connsiteX163" fmla="*/ 2647093 w 4367402"/>
              <a:gd name="connsiteY163" fmla="*/ 1431090 h 3366880"/>
              <a:gd name="connsiteX164" fmla="*/ 2612612 w 4367402"/>
              <a:gd name="connsiteY164" fmla="*/ 1403943 h 3366880"/>
              <a:gd name="connsiteX165" fmla="*/ 2554415 w 4367402"/>
              <a:gd name="connsiteY165" fmla="*/ 859399 h 3366880"/>
              <a:gd name="connsiteX166" fmla="*/ 2573941 w 4367402"/>
              <a:gd name="connsiteY166" fmla="*/ 817584 h 3366880"/>
              <a:gd name="connsiteX167" fmla="*/ 2644236 w 4367402"/>
              <a:gd name="connsiteY167" fmla="*/ 751100 h 3366880"/>
              <a:gd name="connsiteX168" fmla="*/ 2613470 w 4367402"/>
              <a:gd name="connsiteY168" fmla="*/ 653754 h 3366880"/>
              <a:gd name="connsiteX169" fmla="*/ 2529364 w 4367402"/>
              <a:gd name="connsiteY169" fmla="*/ 683758 h 3366880"/>
              <a:gd name="connsiteX170" fmla="*/ 2544699 w 4367402"/>
              <a:gd name="connsiteY170" fmla="*/ 676138 h 3366880"/>
              <a:gd name="connsiteX171" fmla="*/ 2600230 w 4367402"/>
              <a:gd name="connsiteY171" fmla="*/ 697093 h 3366880"/>
              <a:gd name="connsiteX172" fmla="*/ 2589562 w 4367402"/>
              <a:gd name="connsiteY172" fmla="*/ 743099 h 3366880"/>
              <a:gd name="connsiteX173" fmla="*/ 2474500 w 4367402"/>
              <a:gd name="connsiteY173" fmla="*/ 737765 h 3366880"/>
              <a:gd name="connsiteX174" fmla="*/ 2280952 w 4367402"/>
              <a:gd name="connsiteY174" fmla="*/ 466683 h 3366880"/>
              <a:gd name="connsiteX175" fmla="*/ 2175986 w 4367402"/>
              <a:gd name="connsiteY175" fmla="*/ 308568 h 3366880"/>
              <a:gd name="connsiteX176" fmla="*/ 2162651 w 4367402"/>
              <a:gd name="connsiteY176" fmla="*/ 246846 h 3366880"/>
              <a:gd name="connsiteX177" fmla="*/ 2208467 w 4367402"/>
              <a:gd name="connsiteY177" fmla="*/ 176552 h 3366880"/>
              <a:gd name="connsiteX178" fmla="*/ 2266188 w 4367402"/>
              <a:gd name="connsiteY178" fmla="*/ 181409 h 3366880"/>
              <a:gd name="connsiteX179" fmla="*/ 2274380 w 4367402"/>
              <a:gd name="connsiteY179" fmla="*/ 173504 h 3366880"/>
              <a:gd name="connsiteX180" fmla="*/ 2289429 w 4367402"/>
              <a:gd name="connsiteY180" fmla="*/ 142071 h 3366880"/>
              <a:gd name="connsiteX181" fmla="*/ 2228374 w 4367402"/>
              <a:gd name="connsiteY181" fmla="*/ 109686 h 3366880"/>
              <a:gd name="connsiteX182" fmla="*/ 2159699 w 4367402"/>
              <a:gd name="connsiteY182" fmla="*/ 101780 h 3366880"/>
              <a:gd name="connsiteX183" fmla="*/ 2138934 w 4367402"/>
              <a:gd name="connsiteY183" fmla="*/ 92446 h 3366880"/>
              <a:gd name="connsiteX184" fmla="*/ 2127885 w 4367402"/>
              <a:gd name="connsiteY184" fmla="*/ 62347 h 3366880"/>
              <a:gd name="connsiteX185" fmla="*/ 2117503 w 4367402"/>
              <a:gd name="connsiteY185" fmla="*/ 23199 h 3366880"/>
              <a:gd name="connsiteX186" fmla="*/ 2091500 w 4367402"/>
              <a:gd name="connsiteY186" fmla="*/ 8245 h 3366880"/>
              <a:gd name="connsiteX187" fmla="*/ 2058257 w 4367402"/>
              <a:gd name="connsiteY187" fmla="*/ 15770 h 3366880"/>
              <a:gd name="connsiteX188" fmla="*/ 2043779 w 4367402"/>
              <a:gd name="connsiteY188" fmla="*/ 47107 h 3366880"/>
              <a:gd name="connsiteX189" fmla="*/ 2059400 w 4367402"/>
              <a:gd name="connsiteY189" fmla="*/ 86636 h 3366880"/>
              <a:gd name="connsiteX190" fmla="*/ 2073307 w 4367402"/>
              <a:gd name="connsiteY190" fmla="*/ 99304 h 3366880"/>
              <a:gd name="connsiteX191" fmla="*/ 2030540 w 4367402"/>
              <a:gd name="connsiteY191" fmla="*/ 162455 h 3366880"/>
              <a:gd name="connsiteX192" fmla="*/ 2010442 w 4367402"/>
              <a:gd name="connsiteY192" fmla="*/ 167503 h 3366880"/>
              <a:gd name="connsiteX193" fmla="*/ 1948720 w 4367402"/>
              <a:gd name="connsiteY193" fmla="*/ 186743 h 3366880"/>
              <a:gd name="connsiteX194" fmla="*/ 1948244 w 4367402"/>
              <a:gd name="connsiteY194" fmla="*/ 223796 h 3366880"/>
              <a:gd name="connsiteX195" fmla="*/ 2013490 w 4367402"/>
              <a:gd name="connsiteY195" fmla="*/ 240369 h 3366880"/>
              <a:gd name="connsiteX196" fmla="*/ 2065782 w 4367402"/>
              <a:gd name="connsiteY196" fmla="*/ 239607 h 3366880"/>
              <a:gd name="connsiteX197" fmla="*/ 2082927 w 4367402"/>
              <a:gd name="connsiteY197" fmla="*/ 248275 h 3366880"/>
              <a:gd name="connsiteX198" fmla="*/ 2120837 w 4367402"/>
              <a:gd name="connsiteY198" fmla="*/ 325237 h 3366880"/>
              <a:gd name="connsiteX199" fmla="*/ 1981581 w 4367402"/>
              <a:gd name="connsiteY199" fmla="*/ 812726 h 3366880"/>
              <a:gd name="connsiteX200" fmla="*/ 1882616 w 4367402"/>
              <a:gd name="connsiteY200" fmla="*/ 929027 h 3366880"/>
              <a:gd name="connsiteX201" fmla="*/ 1808988 w 4367402"/>
              <a:gd name="connsiteY201" fmla="*/ 902928 h 3366880"/>
              <a:gd name="connsiteX202" fmla="*/ 1832420 w 4367402"/>
              <a:gd name="connsiteY202" fmla="*/ 841111 h 3366880"/>
              <a:gd name="connsiteX203" fmla="*/ 1841183 w 4367402"/>
              <a:gd name="connsiteY203" fmla="*/ 827395 h 3366880"/>
              <a:gd name="connsiteX204" fmla="*/ 1754029 w 4367402"/>
              <a:gd name="connsiteY204" fmla="*/ 887593 h 3366880"/>
              <a:gd name="connsiteX205" fmla="*/ 1849279 w 4367402"/>
              <a:gd name="connsiteY205" fmla="*/ 994940 h 3366880"/>
              <a:gd name="connsiteX206" fmla="*/ 1960721 w 4367402"/>
              <a:gd name="connsiteY206" fmla="*/ 965888 h 3366880"/>
              <a:gd name="connsiteX207" fmla="*/ 1989487 w 4367402"/>
              <a:gd name="connsiteY207" fmla="*/ 981033 h 3366880"/>
              <a:gd name="connsiteX208" fmla="*/ 2014252 w 4367402"/>
              <a:gd name="connsiteY208" fmla="*/ 1208871 h 3366880"/>
              <a:gd name="connsiteX209" fmla="*/ 1986439 w 4367402"/>
              <a:gd name="connsiteY209" fmla="*/ 1234874 h 3366880"/>
              <a:gd name="connsiteX210" fmla="*/ 1905857 w 4367402"/>
              <a:gd name="connsiteY210" fmla="*/ 1298216 h 3366880"/>
              <a:gd name="connsiteX211" fmla="*/ 1954816 w 4367402"/>
              <a:gd name="connsiteY211" fmla="*/ 1327172 h 3366880"/>
              <a:gd name="connsiteX212" fmla="*/ 1931670 w 4367402"/>
              <a:gd name="connsiteY212" fmla="*/ 1302788 h 3366880"/>
              <a:gd name="connsiteX213" fmla="*/ 1946720 w 4367402"/>
              <a:gd name="connsiteY213" fmla="*/ 1260878 h 3366880"/>
              <a:gd name="connsiteX214" fmla="*/ 2022062 w 4367402"/>
              <a:gd name="connsiteY214" fmla="*/ 1300787 h 3366880"/>
              <a:gd name="connsiteX215" fmla="*/ 1975866 w 4367402"/>
              <a:gd name="connsiteY215" fmla="*/ 1378035 h 3366880"/>
              <a:gd name="connsiteX216" fmla="*/ 1880902 w 4367402"/>
              <a:gd name="connsiteY216" fmla="*/ 1370415 h 3366880"/>
              <a:gd name="connsiteX217" fmla="*/ 1718120 w 4367402"/>
              <a:gd name="connsiteY217" fmla="*/ 1188393 h 3366880"/>
              <a:gd name="connsiteX218" fmla="*/ 1472089 w 4367402"/>
              <a:gd name="connsiteY218" fmla="*/ 917787 h 3366880"/>
              <a:gd name="connsiteX219" fmla="*/ 1461707 w 4367402"/>
              <a:gd name="connsiteY219" fmla="*/ 946743 h 3366880"/>
              <a:gd name="connsiteX220" fmla="*/ 1329976 w 4367402"/>
              <a:gd name="connsiteY220" fmla="*/ 1476619 h 3366880"/>
              <a:gd name="connsiteX221" fmla="*/ 1239393 w 4367402"/>
              <a:gd name="connsiteY221" fmla="*/ 1588442 h 3366880"/>
              <a:gd name="connsiteX222" fmla="*/ 1145381 w 4367402"/>
              <a:gd name="connsiteY222" fmla="*/ 1572155 h 3366880"/>
              <a:gd name="connsiteX223" fmla="*/ 1143191 w 4367402"/>
              <a:gd name="connsiteY223" fmla="*/ 1534150 h 3366880"/>
              <a:gd name="connsiteX224" fmla="*/ 1184339 w 4367402"/>
              <a:gd name="connsiteY224" fmla="*/ 1479858 h 3366880"/>
              <a:gd name="connsiteX225" fmla="*/ 1190530 w 4367402"/>
              <a:gd name="connsiteY225" fmla="*/ 1483763 h 3366880"/>
              <a:gd name="connsiteX226" fmla="*/ 1217105 w 4367402"/>
              <a:gd name="connsiteY226" fmla="*/ 1540627 h 3366880"/>
              <a:gd name="connsiteX227" fmla="*/ 1242251 w 4367402"/>
              <a:gd name="connsiteY227" fmla="*/ 1499384 h 3366880"/>
              <a:gd name="connsiteX228" fmla="*/ 1126903 w 4367402"/>
              <a:gd name="connsiteY228" fmla="*/ 1492812 h 3366880"/>
              <a:gd name="connsiteX229" fmla="*/ 1106805 w 4367402"/>
              <a:gd name="connsiteY229" fmla="*/ 1525863 h 3366880"/>
              <a:gd name="connsiteX230" fmla="*/ 1118521 w 4367402"/>
              <a:gd name="connsiteY230" fmla="*/ 1610826 h 3366880"/>
              <a:gd name="connsiteX231" fmla="*/ 1112425 w 4367402"/>
              <a:gd name="connsiteY231" fmla="*/ 1665214 h 3366880"/>
              <a:gd name="connsiteX232" fmla="*/ 1063276 w 4367402"/>
              <a:gd name="connsiteY232" fmla="*/ 1686169 h 3366880"/>
              <a:gd name="connsiteX233" fmla="*/ 1029081 w 4367402"/>
              <a:gd name="connsiteY233" fmla="*/ 1660070 h 3366880"/>
              <a:gd name="connsiteX234" fmla="*/ 884396 w 4367402"/>
              <a:gd name="connsiteY234" fmla="*/ 1797421 h 3366880"/>
              <a:gd name="connsiteX235" fmla="*/ 754952 w 4367402"/>
              <a:gd name="connsiteY235" fmla="*/ 1907435 h 3366880"/>
              <a:gd name="connsiteX236" fmla="*/ 705707 w 4367402"/>
              <a:gd name="connsiteY236" fmla="*/ 2004113 h 3366880"/>
              <a:gd name="connsiteX237" fmla="*/ 623221 w 4367402"/>
              <a:gd name="connsiteY237" fmla="*/ 2260908 h 3366880"/>
              <a:gd name="connsiteX238" fmla="*/ 575691 w 4367402"/>
              <a:gd name="connsiteY238" fmla="*/ 2035546 h 3366880"/>
              <a:gd name="connsiteX239" fmla="*/ 618173 w 4367402"/>
              <a:gd name="connsiteY239" fmla="*/ 1900672 h 3366880"/>
              <a:gd name="connsiteX240" fmla="*/ 675132 w 4367402"/>
              <a:gd name="connsiteY240" fmla="*/ 1761321 h 3366880"/>
              <a:gd name="connsiteX241" fmla="*/ 750761 w 4367402"/>
              <a:gd name="connsiteY241" fmla="*/ 1692646 h 3366880"/>
              <a:gd name="connsiteX242" fmla="*/ 848963 w 4367402"/>
              <a:gd name="connsiteY242" fmla="*/ 1601682 h 3366880"/>
              <a:gd name="connsiteX243" fmla="*/ 699230 w 4367402"/>
              <a:gd name="connsiteY243" fmla="*/ 1700457 h 3366880"/>
              <a:gd name="connsiteX244" fmla="*/ 782860 w 4367402"/>
              <a:gd name="connsiteY244" fmla="*/ 1455569 h 3366880"/>
              <a:gd name="connsiteX245" fmla="*/ 838391 w 4367402"/>
              <a:gd name="connsiteY245" fmla="*/ 1423755 h 3366880"/>
              <a:gd name="connsiteX246" fmla="*/ 879348 w 4367402"/>
              <a:gd name="connsiteY246" fmla="*/ 1397371 h 3366880"/>
              <a:gd name="connsiteX247" fmla="*/ 949452 w 4367402"/>
              <a:gd name="connsiteY247" fmla="*/ 1313741 h 3366880"/>
              <a:gd name="connsiteX248" fmla="*/ 809530 w 4367402"/>
              <a:gd name="connsiteY248" fmla="*/ 1415278 h 3366880"/>
              <a:gd name="connsiteX249" fmla="*/ 828580 w 4367402"/>
              <a:gd name="connsiteY249" fmla="*/ 1332791 h 3366880"/>
              <a:gd name="connsiteX250" fmla="*/ 673132 w 4367402"/>
              <a:gd name="connsiteY250" fmla="*/ 1695313 h 3366880"/>
              <a:gd name="connsiteX251" fmla="*/ 571500 w 4367402"/>
              <a:gd name="connsiteY251" fmla="*/ 1469952 h 3366880"/>
              <a:gd name="connsiteX252" fmla="*/ 648653 w 4367402"/>
              <a:gd name="connsiteY252" fmla="*/ 1707410 h 3366880"/>
              <a:gd name="connsiteX253" fmla="*/ 649224 w 4367402"/>
              <a:gd name="connsiteY253" fmla="*/ 1747129 h 3366880"/>
              <a:gd name="connsiteX254" fmla="*/ 566166 w 4367402"/>
              <a:gd name="connsiteY254" fmla="*/ 1954965 h 3366880"/>
              <a:gd name="connsiteX255" fmla="*/ 531305 w 4367402"/>
              <a:gd name="connsiteY255" fmla="*/ 1977158 h 3366880"/>
              <a:gd name="connsiteX256" fmla="*/ 434912 w 4367402"/>
              <a:gd name="connsiteY256" fmla="*/ 1923723 h 3366880"/>
              <a:gd name="connsiteX257" fmla="*/ 520827 w 4367402"/>
              <a:gd name="connsiteY257" fmla="*/ 2000780 h 3366880"/>
              <a:gd name="connsiteX258" fmla="*/ 545592 w 4367402"/>
              <a:gd name="connsiteY258" fmla="*/ 2025449 h 3366880"/>
              <a:gd name="connsiteX259" fmla="*/ 564928 w 4367402"/>
              <a:gd name="connsiteY259" fmla="*/ 2163276 h 3366880"/>
              <a:gd name="connsiteX260" fmla="*/ 598265 w 4367402"/>
              <a:gd name="connsiteY260" fmla="*/ 2360730 h 3366880"/>
              <a:gd name="connsiteX261" fmla="*/ 565023 w 4367402"/>
              <a:gd name="connsiteY261" fmla="*/ 2397972 h 3366880"/>
              <a:gd name="connsiteX262" fmla="*/ 347948 w 4367402"/>
              <a:gd name="connsiteY262" fmla="*/ 2316724 h 3366880"/>
              <a:gd name="connsiteX263" fmla="*/ 347948 w 4367402"/>
              <a:gd name="connsiteY263" fmla="*/ 2316724 h 3366880"/>
              <a:gd name="connsiteX264" fmla="*/ 347948 w 4367402"/>
              <a:gd name="connsiteY264" fmla="*/ 2316724 h 3366880"/>
              <a:gd name="connsiteX265" fmla="*/ 245650 w 4367402"/>
              <a:gd name="connsiteY265" fmla="*/ 2187946 h 3366880"/>
              <a:gd name="connsiteX266" fmla="*/ 237458 w 4367402"/>
              <a:gd name="connsiteY266" fmla="*/ 2165277 h 3366880"/>
              <a:gd name="connsiteX267" fmla="*/ 237458 w 4367402"/>
              <a:gd name="connsiteY267" fmla="*/ 2165277 h 3366880"/>
              <a:gd name="connsiteX268" fmla="*/ 237458 w 4367402"/>
              <a:gd name="connsiteY268" fmla="*/ 2165277 h 3366880"/>
              <a:gd name="connsiteX269" fmla="*/ 234410 w 4367402"/>
              <a:gd name="connsiteY269" fmla="*/ 2033070 h 3366880"/>
              <a:gd name="connsiteX270" fmla="*/ 239459 w 4367402"/>
              <a:gd name="connsiteY270" fmla="*/ 2022687 h 3366880"/>
              <a:gd name="connsiteX271" fmla="*/ 359855 w 4367402"/>
              <a:gd name="connsiteY271" fmla="*/ 1827520 h 3366880"/>
              <a:gd name="connsiteX272" fmla="*/ 357188 w 4367402"/>
              <a:gd name="connsiteY272" fmla="*/ 1821615 h 3366880"/>
              <a:gd name="connsiteX273" fmla="*/ 310229 w 4367402"/>
              <a:gd name="connsiteY273" fmla="*/ 1844570 h 3366880"/>
              <a:gd name="connsiteX274" fmla="*/ 312896 w 4367402"/>
              <a:gd name="connsiteY274" fmla="*/ 1778276 h 3366880"/>
              <a:gd name="connsiteX275" fmla="*/ 193739 w 4367402"/>
              <a:gd name="connsiteY275" fmla="*/ 2047166 h 3366880"/>
              <a:gd name="connsiteX276" fmla="*/ 165545 w 4367402"/>
              <a:gd name="connsiteY276" fmla="*/ 1905720 h 3366880"/>
              <a:gd name="connsiteX277" fmla="*/ 159830 w 4367402"/>
              <a:gd name="connsiteY277" fmla="*/ 1906482 h 3366880"/>
              <a:gd name="connsiteX278" fmla="*/ 164021 w 4367402"/>
              <a:gd name="connsiteY278" fmla="*/ 1993636 h 3366880"/>
              <a:gd name="connsiteX279" fmla="*/ 69818 w 4367402"/>
              <a:gd name="connsiteY279" fmla="*/ 1917436 h 3366880"/>
              <a:gd name="connsiteX280" fmla="*/ 85154 w 4367402"/>
              <a:gd name="connsiteY280" fmla="*/ 1948392 h 3366880"/>
              <a:gd name="connsiteX281" fmla="*/ 187643 w 4367402"/>
              <a:gd name="connsiteY281" fmla="*/ 2133939 h 3366880"/>
              <a:gd name="connsiteX282" fmla="*/ 384334 w 4367402"/>
              <a:gd name="connsiteY282" fmla="*/ 2390543 h 3366880"/>
              <a:gd name="connsiteX283" fmla="*/ 588931 w 4367402"/>
              <a:gd name="connsiteY283" fmla="*/ 2449788 h 3366880"/>
              <a:gd name="connsiteX284" fmla="*/ 629984 w 4367402"/>
              <a:gd name="connsiteY284" fmla="*/ 2474077 h 3366880"/>
              <a:gd name="connsiteX285" fmla="*/ 667036 w 4367402"/>
              <a:gd name="connsiteY285" fmla="*/ 2559230 h 3366880"/>
              <a:gd name="connsiteX286" fmla="*/ 702373 w 4367402"/>
              <a:gd name="connsiteY286" fmla="*/ 2655052 h 3366880"/>
              <a:gd name="connsiteX287" fmla="*/ 619506 w 4367402"/>
              <a:gd name="connsiteY287" fmla="*/ 2712393 h 3366880"/>
              <a:gd name="connsiteX288" fmla="*/ 589598 w 4367402"/>
              <a:gd name="connsiteY288" fmla="*/ 2730109 h 3366880"/>
              <a:gd name="connsiteX289" fmla="*/ 479393 w 4367402"/>
              <a:gd name="connsiteY289" fmla="*/ 2753064 h 3366880"/>
              <a:gd name="connsiteX290" fmla="*/ 188976 w 4367402"/>
              <a:gd name="connsiteY290" fmla="*/ 2748683 h 3366880"/>
              <a:gd name="connsiteX291" fmla="*/ 155258 w 4367402"/>
              <a:gd name="connsiteY291" fmla="*/ 2725156 h 3366880"/>
              <a:gd name="connsiteX292" fmla="*/ 101060 w 4367402"/>
              <a:gd name="connsiteY292" fmla="*/ 2633145 h 3366880"/>
              <a:gd name="connsiteX293" fmla="*/ 138970 w 4367402"/>
              <a:gd name="connsiteY293" fmla="*/ 2738586 h 3366880"/>
              <a:gd name="connsiteX294" fmla="*/ 0 w 4367402"/>
              <a:gd name="connsiteY294" fmla="*/ 2713059 h 3366880"/>
              <a:gd name="connsiteX295" fmla="*/ 65151 w 4367402"/>
              <a:gd name="connsiteY295" fmla="*/ 2752683 h 3366880"/>
              <a:gd name="connsiteX296" fmla="*/ 33052 w 4367402"/>
              <a:gd name="connsiteY296" fmla="*/ 2769733 h 3366880"/>
              <a:gd name="connsiteX297" fmla="*/ 395478 w 4367402"/>
              <a:gd name="connsiteY297" fmla="*/ 2775924 h 3366880"/>
              <a:gd name="connsiteX298" fmla="*/ 224695 w 4367402"/>
              <a:gd name="connsiteY298" fmla="*/ 2922895 h 3366880"/>
              <a:gd name="connsiteX299" fmla="*/ 156686 w 4367402"/>
              <a:gd name="connsiteY299" fmla="*/ 2938326 h 3366880"/>
              <a:gd name="connsiteX300" fmla="*/ 84677 w 4367402"/>
              <a:gd name="connsiteY300" fmla="*/ 2985760 h 3366880"/>
              <a:gd name="connsiteX301" fmla="*/ 199358 w 4367402"/>
              <a:gd name="connsiteY301" fmla="*/ 2961186 h 3366880"/>
              <a:gd name="connsiteX302" fmla="*/ 94107 w 4367402"/>
              <a:gd name="connsiteY302" fmla="*/ 3095583 h 3366880"/>
              <a:gd name="connsiteX303" fmla="*/ 207359 w 4367402"/>
              <a:gd name="connsiteY303" fmla="*/ 3016335 h 3366880"/>
              <a:gd name="connsiteX304" fmla="*/ 266224 w 4367402"/>
              <a:gd name="connsiteY304" fmla="*/ 2946327 h 3366880"/>
              <a:gd name="connsiteX305" fmla="*/ 392430 w 4367402"/>
              <a:gd name="connsiteY305" fmla="*/ 2848410 h 3366880"/>
              <a:gd name="connsiteX306" fmla="*/ 416052 w 4367402"/>
              <a:gd name="connsiteY306" fmla="*/ 2812977 h 3366880"/>
              <a:gd name="connsiteX307" fmla="*/ 511874 w 4367402"/>
              <a:gd name="connsiteY307" fmla="*/ 2820120 h 3366880"/>
              <a:gd name="connsiteX308" fmla="*/ 509683 w 4367402"/>
              <a:gd name="connsiteY308" fmla="*/ 2834503 h 3366880"/>
              <a:gd name="connsiteX309" fmla="*/ 407575 w 4367402"/>
              <a:gd name="connsiteY309" fmla="*/ 2991285 h 3366880"/>
              <a:gd name="connsiteX310" fmla="*/ 312325 w 4367402"/>
              <a:gd name="connsiteY310" fmla="*/ 3035480 h 3366880"/>
              <a:gd name="connsiteX311" fmla="*/ 396335 w 4367402"/>
              <a:gd name="connsiteY311" fmla="*/ 3024813 h 3366880"/>
              <a:gd name="connsiteX312" fmla="*/ 350520 w 4367402"/>
              <a:gd name="connsiteY312" fmla="*/ 3131493 h 3366880"/>
              <a:gd name="connsiteX313" fmla="*/ 414052 w 4367402"/>
              <a:gd name="connsiteY313" fmla="*/ 3045196 h 3366880"/>
              <a:gd name="connsiteX314" fmla="*/ 452057 w 4367402"/>
              <a:gd name="connsiteY314" fmla="*/ 2985284 h 3366880"/>
              <a:gd name="connsiteX315" fmla="*/ 541496 w 4367402"/>
              <a:gd name="connsiteY315" fmla="*/ 2854791 h 3366880"/>
              <a:gd name="connsiteX316" fmla="*/ 569214 w 4367402"/>
              <a:gd name="connsiteY316" fmla="*/ 2806785 h 3366880"/>
              <a:gd name="connsiteX317" fmla="*/ 704469 w 4367402"/>
              <a:gd name="connsiteY317" fmla="*/ 2738967 h 3366880"/>
              <a:gd name="connsiteX318" fmla="*/ 738378 w 4367402"/>
              <a:gd name="connsiteY318" fmla="*/ 2751826 h 3366880"/>
              <a:gd name="connsiteX319" fmla="*/ 854964 w 4367402"/>
              <a:gd name="connsiteY319" fmla="*/ 3051197 h 3366880"/>
              <a:gd name="connsiteX320" fmla="*/ 843820 w 4367402"/>
              <a:gd name="connsiteY320" fmla="*/ 3084439 h 3366880"/>
              <a:gd name="connsiteX321" fmla="*/ 703517 w 4367402"/>
              <a:gd name="connsiteY321" fmla="*/ 3216551 h 3366880"/>
              <a:gd name="connsiteX322" fmla="*/ 601313 w 4367402"/>
              <a:gd name="connsiteY322" fmla="*/ 3316373 h 3366880"/>
              <a:gd name="connsiteX323" fmla="*/ 553212 w 4367402"/>
              <a:gd name="connsiteY323" fmla="*/ 3360664 h 3366880"/>
              <a:gd name="connsiteX324" fmla="*/ 598456 w 4367402"/>
              <a:gd name="connsiteY324" fmla="*/ 3365522 h 3366880"/>
              <a:gd name="connsiteX325" fmla="*/ 4000119 w 4367402"/>
              <a:gd name="connsiteY325" fmla="*/ 3365808 h 3366880"/>
              <a:gd name="connsiteX326" fmla="*/ 4010216 w 4367402"/>
              <a:gd name="connsiteY326" fmla="*/ 3361331 h 3366880"/>
              <a:gd name="connsiteX327" fmla="*/ 4008406 w 4367402"/>
              <a:gd name="connsiteY327" fmla="*/ 3359902 h 3366880"/>
              <a:gd name="connsiteX328" fmla="*/ 3969068 w 4367402"/>
              <a:gd name="connsiteY328" fmla="*/ 3238363 h 3366880"/>
              <a:gd name="connsiteX329" fmla="*/ 3969068 w 4367402"/>
              <a:gd name="connsiteY329" fmla="*/ 3238363 h 3366880"/>
              <a:gd name="connsiteX330" fmla="*/ 3581210 w 4367402"/>
              <a:gd name="connsiteY330" fmla="*/ 3004334 h 3366880"/>
              <a:gd name="connsiteX331" fmla="*/ 3698843 w 4367402"/>
              <a:gd name="connsiteY331" fmla="*/ 2913846 h 3366880"/>
              <a:gd name="connsiteX332" fmla="*/ 3758756 w 4367402"/>
              <a:gd name="connsiteY332" fmla="*/ 2842885 h 3366880"/>
              <a:gd name="connsiteX333" fmla="*/ 3859435 w 4367402"/>
              <a:gd name="connsiteY333" fmla="*/ 2785354 h 3366880"/>
              <a:gd name="connsiteX334" fmla="*/ 4316540 w 4367402"/>
              <a:gd name="connsiteY334" fmla="*/ 2493603 h 3366880"/>
              <a:gd name="connsiteX335" fmla="*/ 4367403 w 4367402"/>
              <a:gd name="connsiteY335" fmla="*/ 2466743 h 3366880"/>
              <a:gd name="connsiteX336" fmla="*/ 4367403 w 4367402"/>
              <a:gd name="connsiteY336" fmla="*/ 2427786 h 3366880"/>
              <a:gd name="connsiteX337" fmla="*/ 4292251 w 4367402"/>
              <a:gd name="connsiteY337" fmla="*/ 2464076 h 3366880"/>
              <a:gd name="connsiteX338" fmla="*/ 4181285 w 4367402"/>
              <a:gd name="connsiteY338" fmla="*/ 2532751 h 3366880"/>
              <a:gd name="connsiteX339" fmla="*/ 4199287 w 4367402"/>
              <a:gd name="connsiteY339" fmla="*/ 2414736 h 3366880"/>
              <a:gd name="connsiteX340" fmla="*/ 4227957 w 4367402"/>
              <a:gd name="connsiteY340" fmla="*/ 2262717 h 3366880"/>
              <a:gd name="connsiteX341" fmla="*/ 4236244 w 4367402"/>
              <a:gd name="connsiteY341" fmla="*/ 2237095 h 3366880"/>
              <a:gd name="connsiteX342" fmla="*/ 4367403 w 4367402"/>
              <a:gd name="connsiteY342" fmla="*/ 2093077 h 3366880"/>
              <a:gd name="connsiteX343" fmla="*/ 4367403 w 4367402"/>
              <a:gd name="connsiteY343" fmla="*/ 2069741 h 3366880"/>
              <a:gd name="connsiteX344" fmla="*/ 4323874 w 4367402"/>
              <a:gd name="connsiteY344" fmla="*/ 2103745 h 3366880"/>
              <a:gd name="connsiteX345" fmla="*/ 4242912 w 4367402"/>
              <a:gd name="connsiteY345" fmla="*/ 2192328 h 3366880"/>
              <a:gd name="connsiteX346" fmla="*/ 4242912 w 4367402"/>
              <a:gd name="connsiteY346" fmla="*/ 2042975 h 3366880"/>
              <a:gd name="connsiteX347" fmla="*/ 4263295 w 4367402"/>
              <a:gd name="connsiteY347" fmla="*/ 2022973 h 3366880"/>
              <a:gd name="connsiteX348" fmla="*/ 2061782 w 4367402"/>
              <a:gd name="connsiteY348" fmla="*/ 152739 h 3366880"/>
              <a:gd name="connsiteX349" fmla="*/ 2076450 w 4367402"/>
              <a:gd name="connsiteY349" fmla="*/ 132165 h 3366880"/>
              <a:gd name="connsiteX350" fmla="*/ 2087499 w 4367402"/>
              <a:gd name="connsiteY350" fmla="*/ 142262 h 3366880"/>
              <a:gd name="connsiteX351" fmla="*/ 2072259 w 4367402"/>
              <a:gd name="connsiteY351" fmla="*/ 158835 h 3366880"/>
              <a:gd name="connsiteX352" fmla="*/ 2061782 w 4367402"/>
              <a:gd name="connsiteY352" fmla="*/ 152739 h 3366880"/>
              <a:gd name="connsiteX353" fmla="*/ 2073116 w 4367402"/>
              <a:gd name="connsiteY353" fmla="*/ 206555 h 3366880"/>
              <a:gd name="connsiteX354" fmla="*/ 2084546 w 4367402"/>
              <a:gd name="connsiteY354" fmla="*/ 200078 h 3366880"/>
              <a:gd name="connsiteX355" fmla="*/ 2106930 w 4367402"/>
              <a:gd name="connsiteY355" fmla="*/ 231225 h 3366880"/>
              <a:gd name="connsiteX356" fmla="*/ 2073116 w 4367402"/>
              <a:gd name="connsiteY356" fmla="*/ 206555 h 3366880"/>
              <a:gd name="connsiteX357" fmla="*/ 1684211 w 4367402"/>
              <a:gd name="connsiteY357" fmla="*/ 1529387 h 3366880"/>
              <a:gd name="connsiteX358" fmla="*/ 1768412 w 4367402"/>
              <a:gd name="connsiteY358" fmla="*/ 1594062 h 3366880"/>
              <a:gd name="connsiteX359" fmla="*/ 1794129 w 4367402"/>
              <a:gd name="connsiteY359" fmla="*/ 1683026 h 3366880"/>
              <a:gd name="connsiteX360" fmla="*/ 1778794 w 4367402"/>
              <a:gd name="connsiteY360" fmla="*/ 1713411 h 3366880"/>
              <a:gd name="connsiteX361" fmla="*/ 1676876 w 4367402"/>
              <a:gd name="connsiteY361" fmla="*/ 1660642 h 3366880"/>
              <a:gd name="connsiteX362" fmla="*/ 1655731 w 4367402"/>
              <a:gd name="connsiteY362" fmla="*/ 1562820 h 3366880"/>
              <a:gd name="connsiteX363" fmla="*/ 1684211 w 4367402"/>
              <a:gd name="connsiteY363" fmla="*/ 1529387 h 3366880"/>
              <a:gd name="connsiteX364" fmla="*/ 1551622 w 4367402"/>
              <a:gd name="connsiteY364" fmla="*/ 1608445 h 3366880"/>
              <a:gd name="connsiteX365" fmla="*/ 1626108 w 4367402"/>
              <a:gd name="connsiteY365" fmla="*/ 1539865 h 3366880"/>
              <a:gd name="connsiteX366" fmla="*/ 1670780 w 4367402"/>
              <a:gd name="connsiteY366" fmla="*/ 1723698 h 3366880"/>
              <a:gd name="connsiteX367" fmla="*/ 1655064 w 4367402"/>
              <a:gd name="connsiteY367" fmla="*/ 1743414 h 3366880"/>
              <a:gd name="connsiteX368" fmla="*/ 1562481 w 4367402"/>
              <a:gd name="connsiteY368" fmla="*/ 1687121 h 3366880"/>
              <a:gd name="connsiteX369" fmla="*/ 1551622 w 4367402"/>
              <a:gd name="connsiteY369" fmla="*/ 1608445 h 3366880"/>
              <a:gd name="connsiteX370" fmla="*/ 1452944 w 4367402"/>
              <a:gd name="connsiteY370" fmla="*/ 2844980 h 3366880"/>
              <a:gd name="connsiteX371" fmla="*/ 1237297 w 4367402"/>
              <a:gd name="connsiteY371" fmla="*/ 2860983 h 3366880"/>
              <a:gd name="connsiteX372" fmla="*/ 1173290 w 4367402"/>
              <a:gd name="connsiteY372" fmla="*/ 2767256 h 3366880"/>
              <a:gd name="connsiteX373" fmla="*/ 1221200 w 4367402"/>
              <a:gd name="connsiteY373" fmla="*/ 2801737 h 3366880"/>
              <a:gd name="connsiteX374" fmla="*/ 1257872 w 4367402"/>
              <a:gd name="connsiteY374" fmla="*/ 2847457 h 3366880"/>
              <a:gd name="connsiteX375" fmla="*/ 1341977 w 4367402"/>
              <a:gd name="connsiteY375" fmla="*/ 2809929 h 3366880"/>
              <a:gd name="connsiteX376" fmla="*/ 1429322 w 4367402"/>
              <a:gd name="connsiteY376" fmla="*/ 2839837 h 3366880"/>
              <a:gd name="connsiteX377" fmla="*/ 1500378 w 4367402"/>
              <a:gd name="connsiteY377" fmla="*/ 2746397 h 3366880"/>
              <a:gd name="connsiteX378" fmla="*/ 1452944 w 4367402"/>
              <a:gd name="connsiteY378" fmla="*/ 2844980 h 3366880"/>
              <a:gd name="connsiteX379" fmla="*/ 1223963 w 4367402"/>
              <a:gd name="connsiteY379" fmla="*/ 2645908 h 3366880"/>
              <a:gd name="connsiteX380" fmla="*/ 1292733 w 4367402"/>
              <a:gd name="connsiteY380" fmla="*/ 2701820 h 3366880"/>
              <a:gd name="connsiteX381" fmla="*/ 1212818 w 4367402"/>
              <a:gd name="connsiteY381" fmla="*/ 2707344 h 3366880"/>
              <a:gd name="connsiteX382" fmla="*/ 1223963 w 4367402"/>
              <a:gd name="connsiteY382" fmla="*/ 2645908 h 3366880"/>
              <a:gd name="connsiteX383" fmla="*/ 1304639 w 4367402"/>
              <a:gd name="connsiteY383" fmla="*/ 2774686 h 3366880"/>
              <a:gd name="connsiteX384" fmla="*/ 1337310 w 4367402"/>
              <a:gd name="connsiteY384" fmla="*/ 2706297 h 3366880"/>
              <a:gd name="connsiteX385" fmla="*/ 1369505 w 4367402"/>
              <a:gd name="connsiteY385" fmla="*/ 2774686 h 3366880"/>
              <a:gd name="connsiteX386" fmla="*/ 1304639 w 4367402"/>
              <a:gd name="connsiteY386" fmla="*/ 2774686 h 3366880"/>
              <a:gd name="connsiteX387" fmla="*/ 1379506 w 4367402"/>
              <a:gd name="connsiteY387" fmla="*/ 2701725 h 3366880"/>
              <a:gd name="connsiteX388" fmla="*/ 1438656 w 4367402"/>
              <a:gd name="connsiteY388" fmla="*/ 2634288 h 3366880"/>
              <a:gd name="connsiteX389" fmla="*/ 1456468 w 4367402"/>
              <a:gd name="connsiteY389" fmla="*/ 2691914 h 3366880"/>
              <a:gd name="connsiteX390" fmla="*/ 1379506 w 4367402"/>
              <a:gd name="connsiteY390" fmla="*/ 2701725 h 3366880"/>
              <a:gd name="connsiteX391" fmla="*/ 1652969 w 4367402"/>
              <a:gd name="connsiteY391" fmla="*/ 2861745 h 3366880"/>
              <a:gd name="connsiteX392" fmla="*/ 1575340 w 4367402"/>
              <a:gd name="connsiteY392" fmla="*/ 2856411 h 3366880"/>
              <a:gd name="connsiteX393" fmla="*/ 1568768 w 4367402"/>
              <a:gd name="connsiteY393" fmla="*/ 2827359 h 3366880"/>
              <a:gd name="connsiteX394" fmla="*/ 1555909 w 4367402"/>
              <a:gd name="connsiteY394" fmla="*/ 2635907 h 3366880"/>
              <a:gd name="connsiteX395" fmla="*/ 1461040 w 4367402"/>
              <a:gd name="connsiteY395" fmla="*/ 2588377 h 3366880"/>
              <a:gd name="connsiteX396" fmla="*/ 1436180 w 4367402"/>
              <a:gd name="connsiteY396" fmla="*/ 2591806 h 3366880"/>
              <a:gd name="connsiteX397" fmla="*/ 1394555 w 4367402"/>
              <a:gd name="connsiteY397" fmla="*/ 2574375 h 3366880"/>
              <a:gd name="connsiteX398" fmla="*/ 1362551 w 4367402"/>
              <a:gd name="connsiteY398" fmla="*/ 2518178 h 3366880"/>
              <a:gd name="connsiteX399" fmla="*/ 1349312 w 4367402"/>
              <a:gd name="connsiteY399" fmla="*/ 2458742 h 3366880"/>
              <a:gd name="connsiteX400" fmla="*/ 1266825 w 4367402"/>
              <a:gd name="connsiteY400" fmla="*/ 2457694 h 3366880"/>
              <a:gd name="connsiteX401" fmla="*/ 1262253 w 4367402"/>
              <a:gd name="connsiteY401" fmla="*/ 2484078 h 3366880"/>
              <a:gd name="connsiteX402" fmla="*/ 1285494 w 4367402"/>
              <a:gd name="connsiteY402" fmla="*/ 2476268 h 3366880"/>
              <a:gd name="connsiteX403" fmla="*/ 1313783 w 4367402"/>
              <a:gd name="connsiteY403" fmla="*/ 2472934 h 3366880"/>
              <a:gd name="connsiteX404" fmla="*/ 1313783 w 4367402"/>
              <a:gd name="connsiteY404" fmla="*/ 2472934 h 3366880"/>
              <a:gd name="connsiteX405" fmla="*/ 1313783 w 4367402"/>
              <a:gd name="connsiteY405" fmla="*/ 2472934 h 3366880"/>
              <a:gd name="connsiteX406" fmla="*/ 1314926 w 4367402"/>
              <a:gd name="connsiteY406" fmla="*/ 2473791 h 3366880"/>
              <a:gd name="connsiteX407" fmla="*/ 1259967 w 4367402"/>
              <a:gd name="connsiteY407" fmla="*/ 2583996 h 3366880"/>
              <a:gd name="connsiteX408" fmla="*/ 1166622 w 4367402"/>
              <a:gd name="connsiteY408" fmla="*/ 2604093 h 3366880"/>
              <a:gd name="connsiteX409" fmla="*/ 1089184 w 4367402"/>
              <a:gd name="connsiteY409" fmla="*/ 2719822 h 3366880"/>
              <a:gd name="connsiteX410" fmla="*/ 1167765 w 4367402"/>
              <a:gd name="connsiteY410" fmla="*/ 2925657 h 3366880"/>
              <a:gd name="connsiteX411" fmla="*/ 1010507 w 4367402"/>
              <a:gd name="connsiteY411" fmla="*/ 2989856 h 3366880"/>
              <a:gd name="connsiteX412" fmla="*/ 1010507 w 4367402"/>
              <a:gd name="connsiteY412" fmla="*/ 2989856 h 3366880"/>
              <a:gd name="connsiteX413" fmla="*/ 1010507 w 4367402"/>
              <a:gd name="connsiteY413" fmla="*/ 2989856 h 3366880"/>
              <a:gd name="connsiteX414" fmla="*/ 955739 w 4367402"/>
              <a:gd name="connsiteY414" fmla="*/ 2987855 h 3366880"/>
              <a:gd name="connsiteX415" fmla="*/ 861822 w 4367402"/>
              <a:gd name="connsiteY415" fmla="*/ 2808881 h 3366880"/>
              <a:gd name="connsiteX416" fmla="*/ 860393 w 4367402"/>
              <a:gd name="connsiteY416" fmla="*/ 2769733 h 3366880"/>
              <a:gd name="connsiteX417" fmla="*/ 860393 w 4367402"/>
              <a:gd name="connsiteY417" fmla="*/ 2769733 h 3366880"/>
              <a:gd name="connsiteX418" fmla="*/ 930116 w 4367402"/>
              <a:gd name="connsiteY418" fmla="*/ 2596473 h 3366880"/>
              <a:gd name="connsiteX419" fmla="*/ 966026 w 4367402"/>
              <a:gd name="connsiteY419" fmla="*/ 2524560 h 3366880"/>
              <a:gd name="connsiteX420" fmla="*/ 1038892 w 4367402"/>
              <a:gd name="connsiteY420" fmla="*/ 2449693 h 3366880"/>
              <a:gd name="connsiteX421" fmla="*/ 1041559 w 4367402"/>
              <a:gd name="connsiteY421" fmla="*/ 2446455 h 3366880"/>
              <a:gd name="connsiteX422" fmla="*/ 1054799 w 4367402"/>
              <a:gd name="connsiteY422" fmla="*/ 2441787 h 3366880"/>
              <a:gd name="connsiteX423" fmla="*/ 1171099 w 4367402"/>
              <a:gd name="connsiteY423" fmla="*/ 2426833 h 3366880"/>
              <a:gd name="connsiteX424" fmla="*/ 1133856 w 4367402"/>
              <a:gd name="connsiteY424" fmla="*/ 2391114 h 3366880"/>
              <a:gd name="connsiteX425" fmla="*/ 1220343 w 4367402"/>
              <a:gd name="connsiteY425" fmla="*/ 2319486 h 3366880"/>
              <a:gd name="connsiteX426" fmla="*/ 1016032 w 4367402"/>
              <a:gd name="connsiteY426" fmla="*/ 2405402 h 3366880"/>
              <a:gd name="connsiteX427" fmla="*/ 954119 w 4367402"/>
              <a:gd name="connsiteY427" fmla="*/ 2357396 h 3366880"/>
              <a:gd name="connsiteX428" fmla="*/ 956501 w 4367402"/>
              <a:gd name="connsiteY428" fmla="*/ 2342061 h 3366880"/>
              <a:gd name="connsiteX429" fmla="*/ 962501 w 4367402"/>
              <a:gd name="connsiteY429" fmla="*/ 2317581 h 3366880"/>
              <a:gd name="connsiteX430" fmla="*/ 966978 w 4367402"/>
              <a:gd name="connsiteY430" fmla="*/ 2258907 h 3366880"/>
              <a:gd name="connsiteX431" fmla="*/ 940689 w 4367402"/>
              <a:gd name="connsiteY431" fmla="*/ 2319582 h 3366880"/>
              <a:gd name="connsiteX432" fmla="*/ 940689 w 4367402"/>
              <a:gd name="connsiteY432" fmla="*/ 2319582 h 3366880"/>
              <a:gd name="connsiteX433" fmla="*/ 940689 w 4367402"/>
              <a:gd name="connsiteY433" fmla="*/ 2319582 h 3366880"/>
              <a:gd name="connsiteX434" fmla="*/ 937641 w 4367402"/>
              <a:gd name="connsiteY434" fmla="*/ 2448550 h 3366880"/>
              <a:gd name="connsiteX435" fmla="*/ 911638 w 4367402"/>
              <a:gd name="connsiteY435" fmla="*/ 2511225 h 3366880"/>
              <a:gd name="connsiteX436" fmla="*/ 823341 w 4367402"/>
              <a:gd name="connsiteY436" fmla="*/ 2695819 h 3366880"/>
              <a:gd name="connsiteX437" fmla="*/ 754094 w 4367402"/>
              <a:gd name="connsiteY437" fmla="*/ 2581995 h 3366880"/>
              <a:gd name="connsiteX438" fmla="*/ 677990 w 4367402"/>
              <a:gd name="connsiteY438" fmla="*/ 2429976 h 3366880"/>
              <a:gd name="connsiteX439" fmla="*/ 680466 w 4367402"/>
              <a:gd name="connsiteY439" fmla="*/ 2218236 h 3366880"/>
              <a:gd name="connsiteX440" fmla="*/ 702088 w 4367402"/>
              <a:gd name="connsiteY440" fmla="*/ 2160419 h 3366880"/>
              <a:gd name="connsiteX441" fmla="*/ 768668 w 4367402"/>
              <a:gd name="connsiteY441" fmla="*/ 2100411 h 3366880"/>
              <a:gd name="connsiteX442" fmla="*/ 857631 w 4367402"/>
              <a:gd name="connsiteY442" fmla="*/ 2056406 h 3366880"/>
              <a:gd name="connsiteX443" fmla="*/ 960501 w 4367402"/>
              <a:gd name="connsiteY443" fmla="*/ 2013638 h 3366880"/>
              <a:gd name="connsiteX444" fmla="*/ 960501 w 4367402"/>
              <a:gd name="connsiteY444" fmla="*/ 2013638 h 3366880"/>
              <a:gd name="connsiteX445" fmla="*/ 1007936 w 4367402"/>
              <a:gd name="connsiteY445" fmla="*/ 1999923 h 3366880"/>
              <a:gd name="connsiteX446" fmla="*/ 997839 w 4367402"/>
              <a:gd name="connsiteY446" fmla="*/ 1958774 h 3366880"/>
              <a:gd name="connsiteX447" fmla="*/ 723329 w 4367402"/>
              <a:gd name="connsiteY447" fmla="*/ 2086695 h 3366880"/>
              <a:gd name="connsiteX448" fmla="*/ 739331 w 4367402"/>
              <a:gd name="connsiteY448" fmla="*/ 1990398 h 3366880"/>
              <a:gd name="connsiteX449" fmla="*/ 771144 w 4367402"/>
              <a:gd name="connsiteY449" fmla="*/ 1929819 h 3366880"/>
              <a:gd name="connsiteX450" fmla="*/ 1009936 w 4367402"/>
              <a:gd name="connsiteY450" fmla="*/ 1715411 h 3366880"/>
              <a:gd name="connsiteX451" fmla="*/ 1042035 w 4367402"/>
              <a:gd name="connsiteY451" fmla="*/ 1703409 h 3366880"/>
              <a:gd name="connsiteX452" fmla="*/ 1142429 w 4367402"/>
              <a:gd name="connsiteY452" fmla="*/ 1652736 h 3366880"/>
              <a:gd name="connsiteX453" fmla="*/ 1162145 w 4367402"/>
              <a:gd name="connsiteY453" fmla="*/ 1647498 h 3366880"/>
              <a:gd name="connsiteX454" fmla="*/ 1306354 w 4367402"/>
              <a:gd name="connsiteY454" fmla="*/ 1642163 h 3366880"/>
              <a:gd name="connsiteX455" fmla="*/ 1391412 w 4367402"/>
              <a:gd name="connsiteY455" fmla="*/ 1618637 h 3366880"/>
              <a:gd name="connsiteX456" fmla="*/ 1421225 w 4367402"/>
              <a:gd name="connsiteY456" fmla="*/ 1674929 h 3366880"/>
              <a:gd name="connsiteX457" fmla="*/ 1441609 w 4367402"/>
              <a:gd name="connsiteY457" fmla="*/ 1742652 h 3366880"/>
              <a:gd name="connsiteX458" fmla="*/ 1402747 w 4367402"/>
              <a:gd name="connsiteY458" fmla="*/ 1803517 h 3366880"/>
              <a:gd name="connsiteX459" fmla="*/ 1368266 w 4367402"/>
              <a:gd name="connsiteY459" fmla="*/ 1804850 h 3366880"/>
              <a:gd name="connsiteX460" fmla="*/ 1352931 w 4367402"/>
              <a:gd name="connsiteY460" fmla="*/ 1819233 h 3366880"/>
              <a:gd name="connsiteX461" fmla="*/ 1352931 w 4367402"/>
              <a:gd name="connsiteY461" fmla="*/ 1819233 h 3366880"/>
              <a:gd name="connsiteX462" fmla="*/ 1438561 w 4367402"/>
              <a:gd name="connsiteY462" fmla="*/ 2216140 h 3366880"/>
              <a:gd name="connsiteX463" fmla="*/ 1442752 w 4367402"/>
              <a:gd name="connsiteY463" fmla="*/ 2222617 h 3366880"/>
              <a:gd name="connsiteX464" fmla="*/ 1540193 w 4367402"/>
              <a:gd name="connsiteY464" fmla="*/ 2295293 h 3366880"/>
              <a:gd name="connsiteX465" fmla="*/ 1577626 w 4367402"/>
              <a:gd name="connsiteY465" fmla="*/ 2326440 h 3366880"/>
              <a:gd name="connsiteX466" fmla="*/ 1603820 w 4367402"/>
              <a:gd name="connsiteY466" fmla="*/ 2489317 h 3366880"/>
              <a:gd name="connsiteX467" fmla="*/ 1603820 w 4367402"/>
              <a:gd name="connsiteY467" fmla="*/ 2489317 h 3366880"/>
              <a:gd name="connsiteX468" fmla="*/ 1668209 w 4367402"/>
              <a:gd name="connsiteY468" fmla="*/ 2843552 h 3366880"/>
              <a:gd name="connsiteX469" fmla="*/ 1652969 w 4367402"/>
              <a:gd name="connsiteY469" fmla="*/ 2861745 h 3366880"/>
              <a:gd name="connsiteX470" fmla="*/ 1695069 w 4367402"/>
              <a:gd name="connsiteY470" fmla="*/ 1903911 h 3366880"/>
              <a:gd name="connsiteX471" fmla="*/ 1627537 w 4367402"/>
              <a:gd name="connsiteY471" fmla="*/ 1918198 h 3366880"/>
              <a:gd name="connsiteX472" fmla="*/ 1600391 w 4367402"/>
              <a:gd name="connsiteY472" fmla="*/ 1864382 h 3366880"/>
              <a:gd name="connsiteX473" fmla="*/ 1595438 w 4367402"/>
              <a:gd name="connsiteY473" fmla="*/ 1849808 h 3366880"/>
              <a:gd name="connsiteX474" fmla="*/ 1662779 w 4367402"/>
              <a:gd name="connsiteY474" fmla="*/ 1764369 h 3366880"/>
              <a:gd name="connsiteX475" fmla="*/ 1682115 w 4367402"/>
              <a:gd name="connsiteY475" fmla="*/ 1778371 h 3366880"/>
              <a:gd name="connsiteX476" fmla="*/ 1708499 w 4367402"/>
              <a:gd name="connsiteY476" fmla="*/ 1895338 h 3366880"/>
              <a:gd name="connsiteX477" fmla="*/ 1695069 w 4367402"/>
              <a:gd name="connsiteY477" fmla="*/ 1903911 h 3366880"/>
              <a:gd name="connsiteX478" fmla="*/ 1772507 w 4367402"/>
              <a:gd name="connsiteY478" fmla="*/ 1885527 h 3366880"/>
              <a:gd name="connsiteX479" fmla="*/ 1747171 w 4367402"/>
              <a:gd name="connsiteY479" fmla="*/ 1892099 h 3366880"/>
              <a:gd name="connsiteX480" fmla="*/ 1726787 w 4367402"/>
              <a:gd name="connsiteY480" fmla="*/ 1876002 h 3366880"/>
              <a:gd name="connsiteX481" fmla="*/ 1703927 w 4367402"/>
              <a:gd name="connsiteY481" fmla="*/ 1782181 h 3366880"/>
              <a:gd name="connsiteX482" fmla="*/ 1724787 w 4367402"/>
              <a:gd name="connsiteY482" fmla="*/ 1749034 h 3366880"/>
              <a:gd name="connsiteX483" fmla="*/ 1824133 w 4367402"/>
              <a:gd name="connsiteY483" fmla="*/ 1798945 h 3366880"/>
              <a:gd name="connsiteX484" fmla="*/ 1772507 w 4367402"/>
              <a:gd name="connsiteY484" fmla="*/ 1885527 h 3366880"/>
              <a:gd name="connsiteX485" fmla="*/ 2600516 w 4367402"/>
              <a:gd name="connsiteY485" fmla="*/ 2586853 h 3366880"/>
              <a:gd name="connsiteX486" fmla="*/ 2598325 w 4367402"/>
              <a:gd name="connsiteY486" fmla="*/ 2520845 h 3366880"/>
              <a:gd name="connsiteX487" fmla="*/ 2600516 w 4367402"/>
              <a:gd name="connsiteY487" fmla="*/ 2586853 h 3366880"/>
              <a:gd name="connsiteX488" fmla="*/ 2599182 w 4367402"/>
              <a:gd name="connsiteY488" fmla="*/ 2499414 h 3366880"/>
              <a:gd name="connsiteX489" fmla="*/ 2598039 w 4367402"/>
              <a:gd name="connsiteY489" fmla="*/ 2417594 h 3366880"/>
              <a:gd name="connsiteX490" fmla="*/ 2599182 w 4367402"/>
              <a:gd name="connsiteY490" fmla="*/ 2499414 h 3366880"/>
              <a:gd name="connsiteX491" fmla="*/ 2339531 w 4367402"/>
              <a:gd name="connsiteY491" fmla="*/ 994082 h 3366880"/>
              <a:gd name="connsiteX492" fmla="*/ 2456974 w 4367402"/>
              <a:gd name="connsiteY492" fmla="*/ 1103430 h 3366880"/>
              <a:gd name="connsiteX493" fmla="*/ 2429637 w 4367402"/>
              <a:gd name="connsiteY493" fmla="*/ 1135719 h 3366880"/>
              <a:gd name="connsiteX494" fmla="*/ 2390966 w 4367402"/>
              <a:gd name="connsiteY494" fmla="*/ 1135434 h 3366880"/>
              <a:gd name="connsiteX495" fmla="*/ 2309622 w 4367402"/>
              <a:gd name="connsiteY495" fmla="*/ 1063139 h 3366880"/>
              <a:gd name="connsiteX496" fmla="*/ 2303431 w 4367402"/>
              <a:gd name="connsiteY496" fmla="*/ 1032849 h 3366880"/>
              <a:gd name="connsiteX497" fmla="*/ 2339531 w 4367402"/>
              <a:gd name="connsiteY497" fmla="*/ 994082 h 3366880"/>
              <a:gd name="connsiteX498" fmla="*/ 2458307 w 4367402"/>
              <a:gd name="connsiteY498" fmla="*/ 1163342 h 3366880"/>
              <a:gd name="connsiteX499" fmla="*/ 2373249 w 4367402"/>
              <a:gd name="connsiteY499" fmla="*/ 1276880 h 3366880"/>
              <a:gd name="connsiteX500" fmla="*/ 2341150 w 4367402"/>
              <a:gd name="connsiteY500" fmla="*/ 1260687 h 3366880"/>
              <a:gd name="connsiteX501" fmla="*/ 2330672 w 4367402"/>
              <a:gd name="connsiteY501" fmla="*/ 1199822 h 3366880"/>
              <a:gd name="connsiteX502" fmla="*/ 2359247 w 4367402"/>
              <a:gd name="connsiteY502" fmla="*/ 1162770 h 3366880"/>
              <a:gd name="connsiteX503" fmla="*/ 2458307 w 4367402"/>
              <a:gd name="connsiteY503" fmla="*/ 1163342 h 3366880"/>
              <a:gd name="connsiteX504" fmla="*/ 2309622 w 4367402"/>
              <a:gd name="connsiteY504" fmla="*/ 1232874 h 3366880"/>
              <a:gd name="connsiteX505" fmla="*/ 2312194 w 4367402"/>
              <a:gd name="connsiteY505" fmla="*/ 1286881 h 3366880"/>
              <a:gd name="connsiteX506" fmla="*/ 2246757 w 4367402"/>
              <a:gd name="connsiteY506" fmla="*/ 1275737 h 3366880"/>
              <a:gd name="connsiteX507" fmla="*/ 2170081 w 4367402"/>
              <a:gd name="connsiteY507" fmla="*/ 1192774 h 3366880"/>
              <a:gd name="connsiteX508" fmla="*/ 2195132 w 4367402"/>
              <a:gd name="connsiteY508" fmla="*/ 1158865 h 3366880"/>
              <a:gd name="connsiteX509" fmla="*/ 2229993 w 4367402"/>
              <a:gd name="connsiteY509" fmla="*/ 1159056 h 3366880"/>
              <a:gd name="connsiteX510" fmla="*/ 2309622 w 4367402"/>
              <a:gd name="connsiteY510" fmla="*/ 1232874 h 3366880"/>
              <a:gd name="connsiteX511" fmla="*/ 2165033 w 4367402"/>
              <a:gd name="connsiteY511" fmla="*/ 1107525 h 3366880"/>
              <a:gd name="connsiteX512" fmla="*/ 2269808 w 4367402"/>
              <a:gd name="connsiteY512" fmla="*/ 995607 h 3366880"/>
              <a:gd name="connsiteX513" fmla="*/ 2292858 w 4367402"/>
              <a:gd name="connsiteY513" fmla="*/ 1134576 h 3366880"/>
              <a:gd name="connsiteX514" fmla="*/ 2183416 w 4367402"/>
              <a:gd name="connsiteY514" fmla="*/ 1134767 h 3366880"/>
              <a:gd name="connsiteX515" fmla="*/ 2165033 w 4367402"/>
              <a:gd name="connsiteY515" fmla="*/ 1107525 h 3366880"/>
              <a:gd name="connsiteX516" fmla="*/ 2169890 w 4367402"/>
              <a:gd name="connsiteY516" fmla="*/ 189220 h 3366880"/>
              <a:gd name="connsiteX517" fmla="*/ 2150840 w 4367402"/>
              <a:gd name="connsiteY517" fmla="*/ 219033 h 3366880"/>
              <a:gd name="connsiteX518" fmla="*/ 2152841 w 4367402"/>
              <a:gd name="connsiteY518" fmla="*/ 187505 h 3366880"/>
              <a:gd name="connsiteX519" fmla="*/ 2169890 w 4367402"/>
              <a:gd name="connsiteY519" fmla="*/ 189220 h 3366880"/>
              <a:gd name="connsiteX520" fmla="*/ 2160746 w 4367402"/>
              <a:gd name="connsiteY520" fmla="*/ 136451 h 3366880"/>
              <a:gd name="connsiteX521" fmla="*/ 2146554 w 4367402"/>
              <a:gd name="connsiteY521" fmla="*/ 145786 h 3366880"/>
              <a:gd name="connsiteX522" fmla="*/ 2127218 w 4367402"/>
              <a:gd name="connsiteY522" fmla="*/ 115782 h 3366880"/>
              <a:gd name="connsiteX523" fmla="*/ 2160746 w 4367402"/>
              <a:gd name="connsiteY523" fmla="*/ 136451 h 3366880"/>
              <a:gd name="connsiteX524" fmla="*/ 2051590 w 4367402"/>
              <a:gd name="connsiteY524" fmla="*/ 2315295 h 3366880"/>
              <a:gd name="connsiteX525" fmla="*/ 2086070 w 4367402"/>
              <a:gd name="connsiteY525" fmla="*/ 2262051 h 3366880"/>
              <a:gd name="connsiteX526" fmla="*/ 2086070 w 4367402"/>
              <a:gd name="connsiteY526" fmla="*/ 2317200 h 3366880"/>
              <a:gd name="connsiteX527" fmla="*/ 2065211 w 4367402"/>
              <a:gd name="connsiteY527" fmla="*/ 2333679 h 3366880"/>
              <a:gd name="connsiteX528" fmla="*/ 2051590 w 4367402"/>
              <a:gd name="connsiteY528" fmla="*/ 2315295 h 3366880"/>
              <a:gd name="connsiteX529" fmla="*/ 2070259 w 4367402"/>
              <a:gd name="connsiteY529" fmla="*/ 2357396 h 3366880"/>
              <a:gd name="connsiteX530" fmla="*/ 2090166 w 4367402"/>
              <a:gd name="connsiteY530" fmla="*/ 2394067 h 3366880"/>
              <a:gd name="connsiteX531" fmla="*/ 2066544 w 4367402"/>
              <a:gd name="connsiteY531" fmla="*/ 2424357 h 3366880"/>
              <a:gd name="connsiteX532" fmla="*/ 2046446 w 4367402"/>
              <a:gd name="connsiteY532" fmla="*/ 2391495 h 3366880"/>
              <a:gd name="connsiteX533" fmla="*/ 2070259 w 4367402"/>
              <a:gd name="connsiteY533" fmla="*/ 2357396 h 3366880"/>
              <a:gd name="connsiteX534" fmla="*/ 2015490 w 4367402"/>
              <a:gd name="connsiteY534" fmla="*/ 1572821 h 3366880"/>
              <a:gd name="connsiteX535" fmla="*/ 1970056 w 4367402"/>
              <a:gd name="connsiteY535" fmla="*/ 1581013 h 3366880"/>
              <a:gd name="connsiteX536" fmla="*/ 1892332 w 4367402"/>
              <a:gd name="connsiteY536" fmla="*/ 1534721 h 3366880"/>
              <a:gd name="connsiteX537" fmla="*/ 1913192 w 4367402"/>
              <a:gd name="connsiteY537" fmla="*/ 1487001 h 3366880"/>
              <a:gd name="connsiteX538" fmla="*/ 2012728 w 4367402"/>
              <a:gd name="connsiteY538" fmla="*/ 1436709 h 3366880"/>
              <a:gd name="connsiteX539" fmla="*/ 2037493 w 4367402"/>
              <a:gd name="connsiteY539" fmla="*/ 1447091 h 3366880"/>
              <a:gd name="connsiteX540" fmla="*/ 2047970 w 4367402"/>
              <a:gd name="connsiteY540" fmla="*/ 1545866 h 3366880"/>
              <a:gd name="connsiteX541" fmla="*/ 2015490 w 4367402"/>
              <a:gd name="connsiteY541" fmla="*/ 1572821 h 3366880"/>
              <a:gd name="connsiteX542" fmla="*/ 2046922 w 4367402"/>
              <a:gd name="connsiteY542" fmla="*/ 2479887 h 3366880"/>
              <a:gd name="connsiteX543" fmla="*/ 2067687 w 4367402"/>
              <a:gd name="connsiteY543" fmla="*/ 2447788 h 3366880"/>
              <a:gd name="connsiteX544" fmla="*/ 2091976 w 4367402"/>
              <a:gd name="connsiteY544" fmla="*/ 2485507 h 3366880"/>
              <a:gd name="connsiteX545" fmla="*/ 2065877 w 4367402"/>
              <a:gd name="connsiteY545" fmla="*/ 2513034 h 3366880"/>
              <a:gd name="connsiteX546" fmla="*/ 2046922 w 4367402"/>
              <a:gd name="connsiteY546" fmla="*/ 2479887 h 3366880"/>
              <a:gd name="connsiteX547" fmla="*/ 2049875 w 4367402"/>
              <a:gd name="connsiteY547" fmla="*/ 2563612 h 3366880"/>
              <a:gd name="connsiteX548" fmla="*/ 2070735 w 4367402"/>
              <a:gd name="connsiteY548" fmla="*/ 2535989 h 3366880"/>
              <a:gd name="connsiteX549" fmla="*/ 2091023 w 4367402"/>
              <a:gd name="connsiteY549" fmla="*/ 2565422 h 3366880"/>
              <a:gd name="connsiteX550" fmla="*/ 2069592 w 4367402"/>
              <a:gd name="connsiteY550" fmla="*/ 2600379 h 3366880"/>
              <a:gd name="connsiteX551" fmla="*/ 2049875 w 4367402"/>
              <a:gd name="connsiteY551" fmla="*/ 2563612 h 3366880"/>
              <a:gd name="connsiteX552" fmla="*/ 2053019 w 4367402"/>
              <a:gd name="connsiteY552" fmla="*/ 2655338 h 3366880"/>
              <a:gd name="connsiteX553" fmla="*/ 2073116 w 4367402"/>
              <a:gd name="connsiteY553" fmla="*/ 2628763 h 3366880"/>
              <a:gd name="connsiteX554" fmla="*/ 2092547 w 4367402"/>
              <a:gd name="connsiteY554" fmla="*/ 2660196 h 3366880"/>
              <a:gd name="connsiteX555" fmla="*/ 2072164 w 4367402"/>
              <a:gd name="connsiteY555" fmla="*/ 2692390 h 3366880"/>
              <a:gd name="connsiteX556" fmla="*/ 2053019 w 4367402"/>
              <a:gd name="connsiteY556" fmla="*/ 2655338 h 3366880"/>
              <a:gd name="connsiteX557" fmla="*/ 2075688 w 4367402"/>
              <a:gd name="connsiteY557" fmla="*/ 2870412 h 3366880"/>
              <a:gd name="connsiteX558" fmla="*/ 2060829 w 4367402"/>
              <a:gd name="connsiteY558" fmla="*/ 2834027 h 3366880"/>
              <a:gd name="connsiteX559" fmla="*/ 2077212 w 4367402"/>
              <a:gd name="connsiteY559" fmla="*/ 2808119 h 3366880"/>
              <a:gd name="connsiteX560" fmla="*/ 2093024 w 4367402"/>
              <a:gd name="connsiteY560" fmla="*/ 2839932 h 3366880"/>
              <a:gd name="connsiteX561" fmla="*/ 2075688 w 4367402"/>
              <a:gd name="connsiteY561" fmla="*/ 2870412 h 3366880"/>
              <a:gd name="connsiteX562" fmla="*/ 2070926 w 4367402"/>
              <a:gd name="connsiteY562" fmla="*/ 2781925 h 3366880"/>
              <a:gd name="connsiteX563" fmla="*/ 2054257 w 4367402"/>
              <a:gd name="connsiteY563" fmla="*/ 2748492 h 3366880"/>
              <a:gd name="connsiteX564" fmla="*/ 2072450 w 4367402"/>
              <a:gd name="connsiteY564" fmla="*/ 2716298 h 3366880"/>
              <a:gd name="connsiteX565" fmla="*/ 2092928 w 4367402"/>
              <a:gd name="connsiteY565" fmla="*/ 2747445 h 3366880"/>
              <a:gd name="connsiteX566" fmla="*/ 2070926 w 4367402"/>
              <a:gd name="connsiteY566" fmla="*/ 2781925 h 3366880"/>
              <a:gd name="connsiteX567" fmla="*/ 2108930 w 4367402"/>
              <a:gd name="connsiteY567" fmla="*/ 2385209 h 3366880"/>
              <a:gd name="connsiteX568" fmla="*/ 2137601 w 4367402"/>
              <a:gd name="connsiteY568" fmla="*/ 2356062 h 3366880"/>
              <a:gd name="connsiteX569" fmla="*/ 2156746 w 4367402"/>
              <a:gd name="connsiteY569" fmla="*/ 2355205 h 3366880"/>
              <a:gd name="connsiteX570" fmla="*/ 2208657 w 4367402"/>
              <a:gd name="connsiteY570" fmla="*/ 2381304 h 3366880"/>
              <a:gd name="connsiteX571" fmla="*/ 2159984 w 4367402"/>
              <a:gd name="connsiteY571" fmla="*/ 2418927 h 3366880"/>
              <a:gd name="connsiteX572" fmla="*/ 2108930 w 4367402"/>
              <a:gd name="connsiteY572" fmla="*/ 2385209 h 3366880"/>
              <a:gd name="connsiteX573" fmla="*/ 2148269 w 4367402"/>
              <a:gd name="connsiteY573" fmla="*/ 2443978 h 3366880"/>
              <a:gd name="connsiteX574" fmla="*/ 2209133 w 4367402"/>
              <a:gd name="connsiteY574" fmla="*/ 2469696 h 3366880"/>
              <a:gd name="connsiteX575" fmla="*/ 2156365 w 4367402"/>
              <a:gd name="connsiteY575" fmla="*/ 2507129 h 3366880"/>
              <a:gd name="connsiteX576" fmla="*/ 2113979 w 4367402"/>
              <a:gd name="connsiteY576" fmla="*/ 2481792 h 3366880"/>
              <a:gd name="connsiteX577" fmla="*/ 2148269 w 4367402"/>
              <a:gd name="connsiteY577" fmla="*/ 2443978 h 3366880"/>
              <a:gd name="connsiteX578" fmla="*/ 2163318 w 4367402"/>
              <a:gd name="connsiteY578" fmla="*/ 2535513 h 3366880"/>
              <a:gd name="connsiteX579" fmla="*/ 2210086 w 4367402"/>
              <a:gd name="connsiteY579" fmla="*/ 2562755 h 3366880"/>
              <a:gd name="connsiteX580" fmla="*/ 2172938 w 4367402"/>
              <a:gd name="connsiteY580" fmla="*/ 2598093 h 3366880"/>
              <a:gd name="connsiteX581" fmla="*/ 2114836 w 4367402"/>
              <a:gd name="connsiteY581" fmla="*/ 2568565 h 3366880"/>
              <a:gd name="connsiteX582" fmla="*/ 2163318 w 4367402"/>
              <a:gd name="connsiteY582" fmla="*/ 2535513 h 3366880"/>
              <a:gd name="connsiteX583" fmla="*/ 2163128 w 4367402"/>
              <a:gd name="connsiteY583" fmla="*/ 2624381 h 3366880"/>
              <a:gd name="connsiteX584" fmla="*/ 2211229 w 4367402"/>
              <a:gd name="connsiteY584" fmla="*/ 2652956 h 3366880"/>
              <a:gd name="connsiteX585" fmla="*/ 2148554 w 4367402"/>
              <a:gd name="connsiteY585" fmla="*/ 2689056 h 3366880"/>
              <a:gd name="connsiteX586" fmla="*/ 2116741 w 4367402"/>
              <a:gd name="connsiteY586" fmla="*/ 2656767 h 3366880"/>
              <a:gd name="connsiteX587" fmla="*/ 2163128 w 4367402"/>
              <a:gd name="connsiteY587" fmla="*/ 2624381 h 3366880"/>
              <a:gd name="connsiteX588" fmla="*/ 2165699 w 4367402"/>
              <a:gd name="connsiteY588" fmla="*/ 2715250 h 3366880"/>
              <a:gd name="connsiteX589" fmla="*/ 2212848 w 4367402"/>
              <a:gd name="connsiteY589" fmla="*/ 2743635 h 3366880"/>
              <a:gd name="connsiteX590" fmla="*/ 2172938 w 4367402"/>
              <a:gd name="connsiteY590" fmla="*/ 2777258 h 3366880"/>
              <a:gd name="connsiteX591" fmla="*/ 2120551 w 4367402"/>
              <a:gd name="connsiteY591" fmla="*/ 2746111 h 3366880"/>
              <a:gd name="connsiteX592" fmla="*/ 2165699 w 4367402"/>
              <a:gd name="connsiteY592" fmla="*/ 2715250 h 3366880"/>
              <a:gd name="connsiteX593" fmla="*/ 2177510 w 4367402"/>
              <a:gd name="connsiteY593" fmla="*/ 2865459 h 3366880"/>
              <a:gd name="connsiteX594" fmla="*/ 2164366 w 4367402"/>
              <a:gd name="connsiteY594" fmla="*/ 2865459 h 3366880"/>
              <a:gd name="connsiteX595" fmla="*/ 2122551 w 4367402"/>
              <a:gd name="connsiteY595" fmla="*/ 2829455 h 3366880"/>
              <a:gd name="connsiteX596" fmla="*/ 2149031 w 4367402"/>
              <a:gd name="connsiteY596" fmla="*/ 2802404 h 3366880"/>
              <a:gd name="connsiteX597" fmla="*/ 2175891 w 4367402"/>
              <a:gd name="connsiteY597" fmla="*/ 2801642 h 3366880"/>
              <a:gd name="connsiteX598" fmla="*/ 2215801 w 4367402"/>
              <a:gd name="connsiteY598" fmla="*/ 2830026 h 3366880"/>
              <a:gd name="connsiteX599" fmla="*/ 2177510 w 4367402"/>
              <a:gd name="connsiteY599" fmla="*/ 2865459 h 3366880"/>
              <a:gd name="connsiteX600" fmla="*/ 2272284 w 4367402"/>
              <a:gd name="connsiteY600" fmla="*/ 2441978 h 3366880"/>
              <a:gd name="connsiteX601" fmla="*/ 2286286 w 4367402"/>
              <a:gd name="connsiteY601" fmla="*/ 2441978 h 3366880"/>
              <a:gd name="connsiteX602" fmla="*/ 2327434 w 4367402"/>
              <a:gd name="connsiteY602" fmla="*/ 2478363 h 3366880"/>
              <a:gd name="connsiteX603" fmla="*/ 2299811 w 4367402"/>
              <a:gd name="connsiteY603" fmla="*/ 2504652 h 3366880"/>
              <a:gd name="connsiteX604" fmla="*/ 2272665 w 4367402"/>
              <a:gd name="connsiteY604" fmla="*/ 2505033 h 3366880"/>
              <a:gd name="connsiteX605" fmla="*/ 2231327 w 4367402"/>
              <a:gd name="connsiteY605" fmla="*/ 2477982 h 3366880"/>
              <a:gd name="connsiteX606" fmla="*/ 2272284 w 4367402"/>
              <a:gd name="connsiteY606" fmla="*/ 2441978 h 3366880"/>
              <a:gd name="connsiteX607" fmla="*/ 2232089 w 4367402"/>
              <a:gd name="connsiteY607" fmla="*/ 2370350 h 3366880"/>
              <a:gd name="connsiteX608" fmla="*/ 2252091 w 4367402"/>
              <a:gd name="connsiteY608" fmla="*/ 2349681 h 3366880"/>
              <a:gd name="connsiteX609" fmla="*/ 2286667 w 4367402"/>
              <a:gd name="connsiteY609" fmla="*/ 2349300 h 3366880"/>
              <a:gd name="connsiteX610" fmla="*/ 2327815 w 4367402"/>
              <a:gd name="connsiteY610" fmla="*/ 2380161 h 3366880"/>
              <a:gd name="connsiteX611" fmla="*/ 2287429 w 4367402"/>
              <a:gd name="connsiteY611" fmla="*/ 2411879 h 3366880"/>
              <a:gd name="connsiteX612" fmla="*/ 2272189 w 4367402"/>
              <a:gd name="connsiteY612" fmla="*/ 2411879 h 3366880"/>
              <a:gd name="connsiteX613" fmla="*/ 2232089 w 4367402"/>
              <a:gd name="connsiteY613" fmla="*/ 2370350 h 3366880"/>
              <a:gd name="connsiteX614" fmla="*/ 2266188 w 4367402"/>
              <a:gd name="connsiteY614" fmla="*/ 2530655 h 3366880"/>
              <a:gd name="connsiteX615" fmla="*/ 2327815 w 4367402"/>
              <a:gd name="connsiteY615" fmla="*/ 2554468 h 3366880"/>
              <a:gd name="connsiteX616" fmla="*/ 2270951 w 4367402"/>
              <a:gd name="connsiteY616" fmla="*/ 2592568 h 3366880"/>
              <a:gd name="connsiteX617" fmla="*/ 2233327 w 4367402"/>
              <a:gd name="connsiteY617" fmla="*/ 2570661 h 3366880"/>
              <a:gd name="connsiteX618" fmla="*/ 2266188 w 4367402"/>
              <a:gd name="connsiteY618" fmla="*/ 2530655 h 3366880"/>
              <a:gd name="connsiteX619" fmla="*/ 2286381 w 4367402"/>
              <a:gd name="connsiteY619" fmla="*/ 2620095 h 3366880"/>
              <a:gd name="connsiteX620" fmla="*/ 2329720 w 4367402"/>
              <a:gd name="connsiteY620" fmla="*/ 2645241 h 3366880"/>
              <a:gd name="connsiteX621" fmla="*/ 2297621 w 4367402"/>
              <a:gd name="connsiteY621" fmla="*/ 2682770 h 3366880"/>
              <a:gd name="connsiteX622" fmla="*/ 2236661 w 4367402"/>
              <a:gd name="connsiteY622" fmla="*/ 2652004 h 3366880"/>
              <a:gd name="connsiteX623" fmla="*/ 2286381 w 4367402"/>
              <a:gd name="connsiteY623" fmla="*/ 2620095 h 3366880"/>
              <a:gd name="connsiteX624" fmla="*/ 2277523 w 4367402"/>
              <a:gd name="connsiteY624" fmla="*/ 2708106 h 3366880"/>
              <a:gd name="connsiteX625" fmla="*/ 2332577 w 4367402"/>
              <a:gd name="connsiteY625" fmla="*/ 2737158 h 3366880"/>
              <a:gd name="connsiteX626" fmla="*/ 2285524 w 4367402"/>
              <a:gd name="connsiteY626" fmla="*/ 2770781 h 3366880"/>
              <a:gd name="connsiteX627" fmla="*/ 2238756 w 4367402"/>
              <a:gd name="connsiteY627" fmla="*/ 2742777 h 3366880"/>
              <a:gd name="connsiteX628" fmla="*/ 2277523 w 4367402"/>
              <a:gd name="connsiteY628" fmla="*/ 2708106 h 3366880"/>
              <a:gd name="connsiteX629" fmla="*/ 2297621 w 4367402"/>
              <a:gd name="connsiteY629" fmla="*/ 2862792 h 3366880"/>
              <a:gd name="connsiteX630" fmla="*/ 2240090 w 4367402"/>
              <a:gd name="connsiteY630" fmla="*/ 2832217 h 3366880"/>
              <a:gd name="connsiteX631" fmla="*/ 2285143 w 4367402"/>
              <a:gd name="connsiteY631" fmla="*/ 2800213 h 3366880"/>
              <a:gd name="connsiteX632" fmla="*/ 2334197 w 4367402"/>
              <a:gd name="connsiteY632" fmla="*/ 2830407 h 3366880"/>
              <a:gd name="connsiteX633" fmla="*/ 2297621 w 4367402"/>
              <a:gd name="connsiteY633" fmla="*/ 2862792 h 3366880"/>
              <a:gd name="connsiteX634" fmla="*/ 2404205 w 4367402"/>
              <a:gd name="connsiteY634" fmla="*/ 2346633 h 3366880"/>
              <a:gd name="connsiteX635" fmla="*/ 2446211 w 4367402"/>
              <a:gd name="connsiteY635" fmla="*/ 2368731 h 3366880"/>
              <a:gd name="connsiteX636" fmla="*/ 2409158 w 4367402"/>
              <a:gd name="connsiteY636" fmla="*/ 2409402 h 3366880"/>
              <a:gd name="connsiteX637" fmla="*/ 2350484 w 4367402"/>
              <a:gd name="connsiteY637" fmla="*/ 2386923 h 3366880"/>
              <a:gd name="connsiteX638" fmla="*/ 2404205 w 4367402"/>
              <a:gd name="connsiteY638" fmla="*/ 2346633 h 3366880"/>
              <a:gd name="connsiteX639" fmla="*/ 2353532 w 4367402"/>
              <a:gd name="connsiteY639" fmla="*/ 2461599 h 3366880"/>
              <a:gd name="connsiteX640" fmla="*/ 2381155 w 4367402"/>
              <a:gd name="connsiteY640" fmla="*/ 2435406 h 3366880"/>
              <a:gd name="connsiteX641" fmla="*/ 2408111 w 4367402"/>
              <a:gd name="connsiteY641" fmla="*/ 2435025 h 3366880"/>
              <a:gd name="connsiteX642" fmla="*/ 2449544 w 4367402"/>
              <a:gd name="connsiteY642" fmla="*/ 2466838 h 3366880"/>
              <a:gd name="connsiteX643" fmla="*/ 2407634 w 4367402"/>
              <a:gd name="connsiteY643" fmla="*/ 2497889 h 3366880"/>
              <a:gd name="connsiteX644" fmla="*/ 2396204 w 4367402"/>
              <a:gd name="connsiteY644" fmla="*/ 2497889 h 3366880"/>
              <a:gd name="connsiteX645" fmla="*/ 2353532 w 4367402"/>
              <a:gd name="connsiteY645" fmla="*/ 2461599 h 3366880"/>
              <a:gd name="connsiteX646" fmla="*/ 2355342 w 4367402"/>
              <a:gd name="connsiteY646" fmla="*/ 2554087 h 3366880"/>
              <a:gd name="connsiteX647" fmla="*/ 2383727 w 4367402"/>
              <a:gd name="connsiteY647" fmla="*/ 2525607 h 3366880"/>
              <a:gd name="connsiteX648" fmla="*/ 2406777 w 4367402"/>
              <a:gd name="connsiteY648" fmla="*/ 2523893 h 3366880"/>
              <a:gd name="connsiteX649" fmla="*/ 2450973 w 4367402"/>
              <a:gd name="connsiteY649" fmla="*/ 2546753 h 3366880"/>
              <a:gd name="connsiteX650" fmla="*/ 2410968 w 4367402"/>
              <a:gd name="connsiteY650" fmla="*/ 2588568 h 3366880"/>
              <a:gd name="connsiteX651" fmla="*/ 2395252 w 4367402"/>
              <a:gd name="connsiteY651" fmla="*/ 2589234 h 3366880"/>
              <a:gd name="connsiteX652" fmla="*/ 2355342 w 4367402"/>
              <a:gd name="connsiteY652" fmla="*/ 2554087 h 3366880"/>
              <a:gd name="connsiteX653" fmla="*/ 2356580 w 4367402"/>
              <a:gd name="connsiteY653" fmla="*/ 2636764 h 3366880"/>
              <a:gd name="connsiteX654" fmla="*/ 2378583 w 4367402"/>
              <a:gd name="connsiteY654" fmla="*/ 2614190 h 3366880"/>
              <a:gd name="connsiteX655" fmla="*/ 2413159 w 4367402"/>
              <a:gd name="connsiteY655" fmla="*/ 2613999 h 3366880"/>
              <a:gd name="connsiteX656" fmla="*/ 2451830 w 4367402"/>
              <a:gd name="connsiteY656" fmla="*/ 2643527 h 3366880"/>
              <a:gd name="connsiteX657" fmla="*/ 2413349 w 4367402"/>
              <a:gd name="connsiteY657" fmla="*/ 2676864 h 3366880"/>
              <a:gd name="connsiteX658" fmla="*/ 2398014 w 4367402"/>
              <a:gd name="connsiteY658" fmla="*/ 2676769 h 3366880"/>
              <a:gd name="connsiteX659" fmla="*/ 2356580 w 4367402"/>
              <a:gd name="connsiteY659" fmla="*/ 2636764 h 3366880"/>
              <a:gd name="connsiteX660" fmla="*/ 2398395 w 4367402"/>
              <a:gd name="connsiteY660" fmla="*/ 2706201 h 3366880"/>
              <a:gd name="connsiteX661" fmla="*/ 2414397 w 4367402"/>
              <a:gd name="connsiteY661" fmla="*/ 2705154 h 3366880"/>
              <a:gd name="connsiteX662" fmla="*/ 2451735 w 4367402"/>
              <a:gd name="connsiteY662" fmla="*/ 2744301 h 3366880"/>
              <a:gd name="connsiteX663" fmla="*/ 2427065 w 4367402"/>
              <a:gd name="connsiteY663" fmla="*/ 2768971 h 3366880"/>
              <a:gd name="connsiteX664" fmla="*/ 2400205 w 4367402"/>
              <a:gd name="connsiteY664" fmla="*/ 2769543 h 3366880"/>
              <a:gd name="connsiteX665" fmla="*/ 2356485 w 4367402"/>
              <a:gd name="connsiteY665" fmla="*/ 2740872 h 3366880"/>
              <a:gd name="connsiteX666" fmla="*/ 2398395 w 4367402"/>
              <a:gd name="connsiteY666" fmla="*/ 2706201 h 3366880"/>
              <a:gd name="connsiteX667" fmla="*/ 2402681 w 4367402"/>
              <a:gd name="connsiteY667" fmla="*/ 2856982 h 3366880"/>
              <a:gd name="connsiteX668" fmla="*/ 2358771 w 4367402"/>
              <a:gd name="connsiteY668" fmla="*/ 2827073 h 3366880"/>
              <a:gd name="connsiteX669" fmla="*/ 2396204 w 4367402"/>
              <a:gd name="connsiteY669" fmla="*/ 2794879 h 3366880"/>
              <a:gd name="connsiteX670" fmla="*/ 2452211 w 4367402"/>
              <a:gd name="connsiteY670" fmla="*/ 2821263 h 3366880"/>
              <a:gd name="connsiteX671" fmla="*/ 2402681 w 4367402"/>
              <a:gd name="connsiteY671" fmla="*/ 2856982 h 3366880"/>
              <a:gd name="connsiteX672" fmla="*/ 2503646 w 4367402"/>
              <a:gd name="connsiteY672" fmla="*/ 2341299 h 3366880"/>
              <a:gd name="connsiteX673" fmla="*/ 2526887 w 4367402"/>
              <a:gd name="connsiteY673" fmla="*/ 2340727 h 3366880"/>
              <a:gd name="connsiteX674" fmla="*/ 2566988 w 4367402"/>
              <a:gd name="connsiteY674" fmla="*/ 2373684 h 3366880"/>
              <a:gd name="connsiteX675" fmla="*/ 2527364 w 4367402"/>
              <a:gd name="connsiteY675" fmla="*/ 2404068 h 3366880"/>
              <a:gd name="connsiteX676" fmla="*/ 2513743 w 4367402"/>
              <a:gd name="connsiteY676" fmla="*/ 2404068 h 3366880"/>
              <a:gd name="connsiteX677" fmla="*/ 2468118 w 4367402"/>
              <a:gd name="connsiteY677" fmla="*/ 2378637 h 3366880"/>
              <a:gd name="connsiteX678" fmla="*/ 2503646 w 4367402"/>
              <a:gd name="connsiteY678" fmla="*/ 2341299 h 3366880"/>
              <a:gd name="connsiteX679" fmla="*/ 2504504 w 4367402"/>
              <a:gd name="connsiteY679" fmla="*/ 2429214 h 3366880"/>
              <a:gd name="connsiteX680" fmla="*/ 2527554 w 4367402"/>
              <a:gd name="connsiteY680" fmla="*/ 2429310 h 3366880"/>
              <a:gd name="connsiteX681" fmla="*/ 2567464 w 4367402"/>
              <a:gd name="connsiteY681" fmla="*/ 2452455 h 3366880"/>
              <a:gd name="connsiteX682" fmla="*/ 2530507 w 4367402"/>
              <a:gd name="connsiteY682" fmla="*/ 2492841 h 3366880"/>
              <a:gd name="connsiteX683" fmla="*/ 2507552 w 4367402"/>
              <a:gd name="connsiteY683" fmla="*/ 2494937 h 3366880"/>
              <a:gd name="connsiteX684" fmla="*/ 2472023 w 4367402"/>
              <a:gd name="connsiteY684" fmla="*/ 2470648 h 3366880"/>
              <a:gd name="connsiteX685" fmla="*/ 2504504 w 4367402"/>
              <a:gd name="connsiteY685" fmla="*/ 2429214 h 3366880"/>
              <a:gd name="connsiteX686" fmla="*/ 2509552 w 4367402"/>
              <a:gd name="connsiteY686" fmla="*/ 2520464 h 3366880"/>
              <a:gd name="connsiteX687" fmla="*/ 2523839 w 4367402"/>
              <a:gd name="connsiteY687" fmla="*/ 2520559 h 3366880"/>
              <a:gd name="connsiteX688" fmla="*/ 2568416 w 4367402"/>
              <a:gd name="connsiteY688" fmla="*/ 2549039 h 3366880"/>
              <a:gd name="connsiteX689" fmla="*/ 2534031 w 4367402"/>
              <a:gd name="connsiteY689" fmla="*/ 2583329 h 3366880"/>
              <a:gd name="connsiteX690" fmla="*/ 2510886 w 4367402"/>
              <a:gd name="connsiteY690" fmla="*/ 2583329 h 3366880"/>
              <a:gd name="connsiteX691" fmla="*/ 2473547 w 4367402"/>
              <a:gd name="connsiteY691" fmla="*/ 2552563 h 3366880"/>
              <a:gd name="connsiteX692" fmla="*/ 2509552 w 4367402"/>
              <a:gd name="connsiteY692" fmla="*/ 2520464 h 3366880"/>
              <a:gd name="connsiteX693" fmla="*/ 2528507 w 4367402"/>
              <a:gd name="connsiteY693" fmla="*/ 2611618 h 3366880"/>
              <a:gd name="connsiteX694" fmla="*/ 2567654 w 4367402"/>
              <a:gd name="connsiteY694" fmla="*/ 2630954 h 3366880"/>
              <a:gd name="connsiteX695" fmla="*/ 2538413 w 4367402"/>
              <a:gd name="connsiteY695" fmla="*/ 2674007 h 3366880"/>
              <a:gd name="connsiteX696" fmla="*/ 2475738 w 4367402"/>
              <a:gd name="connsiteY696" fmla="*/ 2651623 h 3366880"/>
              <a:gd name="connsiteX697" fmla="*/ 2528507 w 4367402"/>
              <a:gd name="connsiteY697" fmla="*/ 2611618 h 3366880"/>
              <a:gd name="connsiteX698" fmla="*/ 2514791 w 4367402"/>
              <a:gd name="connsiteY698" fmla="*/ 2700296 h 3366880"/>
              <a:gd name="connsiteX699" fmla="*/ 2570131 w 4367402"/>
              <a:gd name="connsiteY699" fmla="*/ 2728680 h 3366880"/>
              <a:gd name="connsiteX700" fmla="*/ 2525459 w 4367402"/>
              <a:gd name="connsiteY700" fmla="*/ 2762589 h 3366880"/>
              <a:gd name="connsiteX701" fmla="*/ 2478881 w 4367402"/>
              <a:gd name="connsiteY701" fmla="*/ 2733729 h 3366880"/>
              <a:gd name="connsiteX702" fmla="*/ 2514791 w 4367402"/>
              <a:gd name="connsiteY702" fmla="*/ 2700296 h 3366880"/>
              <a:gd name="connsiteX703" fmla="*/ 2520601 w 4367402"/>
              <a:gd name="connsiteY703" fmla="*/ 2853744 h 3366880"/>
              <a:gd name="connsiteX704" fmla="*/ 2480310 w 4367402"/>
              <a:gd name="connsiteY704" fmla="*/ 2829931 h 3366880"/>
              <a:gd name="connsiteX705" fmla="*/ 2532603 w 4367402"/>
              <a:gd name="connsiteY705" fmla="*/ 2786878 h 3366880"/>
              <a:gd name="connsiteX706" fmla="*/ 2571369 w 4367402"/>
              <a:gd name="connsiteY706" fmla="*/ 2813358 h 3366880"/>
              <a:gd name="connsiteX707" fmla="*/ 2520601 w 4367402"/>
              <a:gd name="connsiteY707" fmla="*/ 2853744 h 3366880"/>
              <a:gd name="connsiteX708" fmla="*/ 2560034 w 4367402"/>
              <a:gd name="connsiteY708" fmla="*/ 2168420 h 3366880"/>
              <a:gd name="connsiteX709" fmla="*/ 2538127 w 4367402"/>
              <a:gd name="connsiteY709" fmla="*/ 2217759 h 3366880"/>
              <a:gd name="connsiteX710" fmla="*/ 2552605 w 4367402"/>
              <a:gd name="connsiteY710" fmla="*/ 2244048 h 3366880"/>
              <a:gd name="connsiteX711" fmla="*/ 2560987 w 4367402"/>
              <a:gd name="connsiteY711" fmla="*/ 2267385 h 3366880"/>
              <a:gd name="connsiteX712" fmla="*/ 2547461 w 4367402"/>
              <a:gd name="connsiteY712" fmla="*/ 2312628 h 3366880"/>
              <a:gd name="connsiteX713" fmla="*/ 2539746 w 4367402"/>
              <a:gd name="connsiteY713" fmla="*/ 2313105 h 3366880"/>
              <a:gd name="connsiteX714" fmla="*/ 2466975 w 4367402"/>
              <a:gd name="connsiteY714" fmla="*/ 2231094 h 3366880"/>
              <a:gd name="connsiteX715" fmla="*/ 2499551 w 4367402"/>
              <a:gd name="connsiteY715" fmla="*/ 2232428 h 3366880"/>
              <a:gd name="connsiteX716" fmla="*/ 2487168 w 4367402"/>
              <a:gd name="connsiteY716" fmla="*/ 2198233 h 3366880"/>
              <a:gd name="connsiteX717" fmla="*/ 2455450 w 4367402"/>
              <a:gd name="connsiteY717" fmla="*/ 2138416 h 3366880"/>
              <a:gd name="connsiteX718" fmla="*/ 2410016 w 4367402"/>
              <a:gd name="connsiteY718" fmla="*/ 2226046 h 3366880"/>
              <a:gd name="connsiteX719" fmla="*/ 2409825 w 4367402"/>
              <a:gd name="connsiteY719" fmla="*/ 2236143 h 3366880"/>
              <a:gd name="connsiteX720" fmla="*/ 2443353 w 4367402"/>
              <a:gd name="connsiteY720" fmla="*/ 2231761 h 3366880"/>
              <a:gd name="connsiteX721" fmla="*/ 2443353 w 4367402"/>
              <a:gd name="connsiteY721" fmla="*/ 2262146 h 3366880"/>
              <a:gd name="connsiteX722" fmla="*/ 2389251 w 4367402"/>
              <a:gd name="connsiteY722" fmla="*/ 2318439 h 3366880"/>
              <a:gd name="connsiteX723" fmla="*/ 2349532 w 4367402"/>
              <a:gd name="connsiteY723" fmla="*/ 2247954 h 3366880"/>
              <a:gd name="connsiteX724" fmla="*/ 2353913 w 4367402"/>
              <a:gd name="connsiteY724" fmla="*/ 2242715 h 3366880"/>
              <a:gd name="connsiteX725" fmla="*/ 2364296 w 4367402"/>
              <a:gd name="connsiteY725" fmla="*/ 2202043 h 3366880"/>
              <a:gd name="connsiteX726" fmla="*/ 2335625 w 4367402"/>
              <a:gd name="connsiteY726" fmla="*/ 2146798 h 3366880"/>
              <a:gd name="connsiteX727" fmla="*/ 2289524 w 4367402"/>
              <a:gd name="connsiteY727" fmla="*/ 2242143 h 3366880"/>
              <a:gd name="connsiteX728" fmla="*/ 2324005 w 4367402"/>
              <a:gd name="connsiteY728" fmla="*/ 2248335 h 3366880"/>
              <a:gd name="connsiteX729" fmla="*/ 2322481 w 4367402"/>
              <a:gd name="connsiteY729" fmla="*/ 2312343 h 3366880"/>
              <a:gd name="connsiteX730" fmla="*/ 2245995 w 4367402"/>
              <a:gd name="connsiteY730" fmla="*/ 2324058 h 3366880"/>
              <a:gd name="connsiteX731" fmla="*/ 2231612 w 4367402"/>
              <a:gd name="connsiteY731" fmla="*/ 2294721 h 3366880"/>
              <a:gd name="connsiteX732" fmla="*/ 2231327 w 4367402"/>
              <a:gd name="connsiteY732" fmla="*/ 2253954 h 3366880"/>
              <a:gd name="connsiteX733" fmla="*/ 2260378 w 4367402"/>
              <a:gd name="connsiteY733" fmla="*/ 2252716 h 3366880"/>
              <a:gd name="connsiteX734" fmla="*/ 2249519 w 4367402"/>
              <a:gd name="connsiteY734" fmla="*/ 2222522 h 3366880"/>
              <a:gd name="connsiteX735" fmla="*/ 2214658 w 4367402"/>
              <a:gd name="connsiteY735" fmla="*/ 2153751 h 3366880"/>
              <a:gd name="connsiteX736" fmla="*/ 2174177 w 4367402"/>
              <a:gd name="connsiteY736" fmla="*/ 2239381 h 3366880"/>
              <a:gd name="connsiteX737" fmla="*/ 2178844 w 4367402"/>
              <a:gd name="connsiteY737" fmla="*/ 2256812 h 3366880"/>
              <a:gd name="connsiteX738" fmla="*/ 2202466 w 4367402"/>
              <a:gd name="connsiteY738" fmla="*/ 2306151 h 3366880"/>
              <a:gd name="connsiteX739" fmla="*/ 2167985 w 4367402"/>
              <a:gd name="connsiteY739" fmla="*/ 2327297 h 3366880"/>
              <a:gd name="connsiteX740" fmla="*/ 2144744 w 4367402"/>
              <a:gd name="connsiteY740" fmla="*/ 2328916 h 3366880"/>
              <a:gd name="connsiteX741" fmla="*/ 2111312 w 4367402"/>
              <a:gd name="connsiteY741" fmla="*/ 2321201 h 3366880"/>
              <a:gd name="connsiteX742" fmla="*/ 2109216 w 4367402"/>
              <a:gd name="connsiteY742" fmla="*/ 2263384 h 3366880"/>
              <a:gd name="connsiteX743" fmla="*/ 2118170 w 4367402"/>
              <a:gd name="connsiteY743" fmla="*/ 2260717 h 3366880"/>
              <a:gd name="connsiteX744" fmla="*/ 2132171 w 4367402"/>
              <a:gd name="connsiteY744" fmla="*/ 2234809 h 3366880"/>
              <a:gd name="connsiteX745" fmla="*/ 2097596 w 4367402"/>
              <a:gd name="connsiteY745" fmla="*/ 2170420 h 3366880"/>
              <a:gd name="connsiteX746" fmla="*/ 2059210 w 4367402"/>
              <a:gd name="connsiteY746" fmla="*/ 2236333 h 3366880"/>
              <a:gd name="connsiteX747" fmla="*/ 2151412 w 4367402"/>
              <a:gd name="connsiteY747" fmla="*/ 2004685 h 3366880"/>
              <a:gd name="connsiteX748" fmla="*/ 2481548 w 4367402"/>
              <a:gd name="connsiteY748" fmla="*/ 1982682 h 3366880"/>
              <a:gd name="connsiteX749" fmla="*/ 2592038 w 4367402"/>
              <a:gd name="connsiteY749" fmla="*/ 2174706 h 3366880"/>
              <a:gd name="connsiteX750" fmla="*/ 2560034 w 4367402"/>
              <a:gd name="connsiteY750" fmla="*/ 2168420 h 3366880"/>
              <a:gd name="connsiteX751" fmla="*/ 2591562 w 4367402"/>
              <a:gd name="connsiteY751" fmla="*/ 2308152 h 3366880"/>
              <a:gd name="connsiteX752" fmla="*/ 2591562 w 4367402"/>
              <a:gd name="connsiteY752" fmla="*/ 2242905 h 3366880"/>
              <a:gd name="connsiteX753" fmla="*/ 2591562 w 4367402"/>
              <a:gd name="connsiteY753" fmla="*/ 2308152 h 3366880"/>
              <a:gd name="connsiteX754" fmla="*/ 2596896 w 4367402"/>
              <a:gd name="connsiteY754" fmla="*/ 2339298 h 3366880"/>
              <a:gd name="connsiteX755" fmla="*/ 2597372 w 4367402"/>
              <a:gd name="connsiteY755" fmla="*/ 2399877 h 3366880"/>
              <a:gd name="connsiteX756" fmla="*/ 2596896 w 4367402"/>
              <a:gd name="connsiteY756" fmla="*/ 2339298 h 3366880"/>
              <a:gd name="connsiteX757" fmla="*/ 2599563 w 4367402"/>
              <a:gd name="connsiteY757" fmla="*/ 2601522 h 3366880"/>
              <a:gd name="connsiteX758" fmla="*/ 2599468 w 4367402"/>
              <a:gd name="connsiteY758" fmla="*/ 2664482 h 3366880"/>
              <a:gd name="connsiteX759" fmla="*/ 2599563 w 4367402"/>
              <a:gd name="connsiteY759" fmla="*/ 2601522 h 3366880"/>
              <a:gd name="connsiteX760" fmla="*/ 2598039 w 4367402"/>
              <a:gd name="connsiteY760" fmla="*/ 2685627 h 3366880"/>
              <a:gd name="connsiteX761" fmla="*/ 2599182 w 4367402"/>
              <a:gd name="connsiteY761" fmla="*/ 2767447 h 3366880"/>
              <a:gd name="connsiteX762" fmla="*/ 2598039 w 4367402"/>
              <a:gd name="connsiteY762" fmla="*/ 2685627 h 3366880"/>
              <a:gd name="connsiteX763" fmla="*/ 2600516 w 4367402"/>
              <a:gd name="connsiteY763" fmla="*/ 2854887 h 3366880"/>
              <a:gd name="connsiteX764" fmla="*/ 2598325 w 4367402"/>
              <a:gd name="connsiteY764" fmla="*/ 2788878 h 3366880"/>
              <a:gd name="connsiteX765" fmla="*/ 2600516 w 4367402"/>
              <a:gd name="connsiteY765" fmla="*/ 2854887 h 3366880"/>
              <a:gd name="connsiteX766" fmla="*/ 3089339 w 4367402"/>
              <a:gd name="connsiteY766" fmla="*/ 1536341 h 3366880"/>
              <a:gd name="connsiteX767" fmla="*/ 3083909 w 4367402"/>
              <a:gd name="connsiteY767" fmla="*/ 1562249 h 3366880"/>
              <a:gd name="connsiteX768" fmla="*/ 2998661 w 4367402"/>
              <a:gd name="connsiteY768" fmla="*/ 1618637 h 3366880"/>
              <a:gd name="connsiteX769" fmla="*/ 2980944 w 4367402"/>
              <a:gd name="connsiteY769" fmla="*/ 1596729 h 3366880"/>
              <a:gd name="connsiteX770" fmla="*/ 2996946 w 4367402"/>
              <a:gd name="connsiteY770" fmla="*/ 1501765 h 3366880"/>
              <a:gd name="connsiteX771" fmla="*/ 3015615 w 4367402"/>
              <a:gd name="connsiteY771" fmla="*/ 1486811 h 3366880"/>
              <a:gd name="connsiteX772" fmla="*/ 3072574 w 4367402"/>
              <a:gd name="connsiteY772" fmla="*/ 1495860 h 3366880"/>
              <a:gd name="connsiteX773" fmla="*/ 3089339 w 4367402"/>
              <a:gd name="connsiteY773" fmla="*/ 1536341 h 3366880"/>
              <a:gd name="connsiteX774" fmla="*/ 3027998 w 4367402"/>
              <a:gd name="connsiteY774" fmla="*/ 1326219 h 3366880"/>
              <a:gd name="connsiteX775" fmla="*/ 3051715 w 4367402"/>
              <a:gd name="connsiteY775" fmla="*/ 1316885 h 3366880"/>
              <a:gd name="connsiteX776" fmla="*/ 3105245 w 4367402"/>
              <a:gd name="connsiteY776" fmla="*/ 1398038 h 3366880"/>
              <a:gd name="connsiteX777" fmla="*/ 3105150 w 4367402"/>
              <a:gd name="connsiteY777" fmla="*/ 1413563 h 3366880"/>
              <a:gd name="connsiteX778" fmla="*/ 3018663 w 4367402"/>
              <a:gd name="connsiteY778" fmla="*/ 1464617 h 3366880"/>
              <a:gd name="connsiteX779" fmla="*/ 3008471 w 4367402"/>
              <a:gd name="connsiteY779" fmla="*/ 1448044 h 3366880"/>
              <a:gd name="connsiteX780" fmla="*/ 3027998 w 4367402"/>
              <a:gd name="connsiteY780" fmla="*/ 1326219 h 3366880"/>
              <a:gd name="connsiteX781" fmla="*/ 2955417 w 4367402"/>
              <a:gd name="connsiteY781" fmla="*/ 1322790 h 3366880"/>
              <a:gd name="connsiteX782" fmla="*/ 2977134 w 4367402"/>
              <a:gd name="connsiteY782" fmla="*/ 1314599 h 3366880"/>
              <a:gd name="connsiteX783" fmla="*/ 3005614 w 4367402"/>
              <a:gd name="connsiteY783" fmla="*/ 1337935 h 3366880"/>
              <a:gd name="connsiteX784" fmla="*/ 2987136 w 4367402"/>
              <a:gd name="connsiteY784" fmla="*/ 1440615 h 3366880"/>
              <a:gd name="connsiteX785" fmla="*/ 2963418 w 4367402"/>
              <a:gd name="connsiteY785" fmla="*/ 1455378 h 3366880"/>
              <a:gd name="connsiteX786" fmla="*/ 2912650 w 4367402"/>
              <a:gd name="connsiteY786" fmla="*/ 1436900 h 3366880"/>
              <a:gd name="connsiteX787" fmla="*/ 2955417 w 4367402"/>
              <a:gd name="connsiteY787" fmla="*/ 1322790 h 3366880"/>
              <a:gd name="connsiteX788" fmla="*/ 2907316 w 4367402"/>
              <a:gd name="connsiteY788" fmla="*/ 1603397 h 3366880"/>
              <a:gd name="connsiteX789" fmla="*/ 2886551 w 4367402"/>
              <a:gd name="connsiteY789" fmla="*/ 1576060 h 3366880"/>
              <a:gd name="connsiteX790" fmla="*/ 2902363 w 4367402"/>
              <a:gd name="connsiteY790" fmla="*/ 1484429 h 3366880"/>
              <a:gd name="connsiteX791" fmla="*/ 2924366 w 4367402"/>
              <a:gd name="connsiteY791" fmla="*/ 1470713 h 3366880"/>
              <a:gd name="connsiteX792" fmla="*/ 2962561 w 4367402"/>
              <a:gd name="connsiteY792" fmla="*/ 1476905 h 3366880"/>
              <a:gd name="connsiteX793" fmla="*/ 2978658 w 4367402"/>
              <a:gd name="connsiteY793" fmla="*/ 1499574 h 3366880"/>
              <a:gd name="connsiteX794" fmla="*/ 2965704 w 4367402"/>
              <a:gd name="connsiteY794" fmla="*/ 1560249 h 3366880"/>
              <a:gd name="connsiteX795" fmla="*/ 2907316 w 4367402"/>
              <a:gd name="connsiteY795" fmla="*/ 1603397 h 3366880"/>
              <a:gd name="connsiteX796" fmla="*/ 3313462 w 4367402"/>
              <a:gd name="connsiteY796" fmla="*/ 2713821 h 3366880"/>
              <a:gd name="connsiteX797" fmla="*/ 3316034 w 4367402"/>
              <a:gd name="connsiteY797" fmla="*/ 2764589 h 3366880"/>
              <a:gd name="connsiteX798" fmla="*/ 3253740 w 4367402"/>
              <a:gd name="connsiteY798" fmla="*/ 2756874 h 3366880"/>
              <a:gd name="connsiteX799" fmla="*/ 3313462 w 4367402"/>
              <a:gd name="connsiteY799" fmla="*/ 2713821 h 3366880"/>
              <a:gd name="connsiteX800" fmla="*/ 3216307 w 4367402"/>
              <a:gd name="connsiteY800" fmla="*/ 2751826 h 3366880"/>
              <a:gd name="connsiteX801" fmla="*/ 3231356 w 4367402"/>
              <a:gd name="connsiteY801" fmla="*/ 2815834 h 3366880"/>
              <a:gd name="connsiteX802" fmla="*/ 3174968 w 4367402"/>
              <a:gd name="connsiteY802" fmla="*/ 2805261 h 3366880"/>
              <a:gd name="connsiteX803" fmla="*/ 3216307 w 4367402"/>
              <a:gd name="connsiteY803" fmla="*/ 2751826 h 3366880"/>
              <a:gd name="connsiteX804" fmla="*/ 3133916 w 4367402"/>
              <a:gd name="connsiteY804" fmla="*/ 2682389 h 3366880"/>
              <a:gd name="connsiteX805" fmla="*/ 3174016 w 4367402"/>
              <a:gd name="connsiteY805" fmla="*/ 2745063 h 3366880"/>
              <a:gd name="connsiteX806" fmla="*/ 3111722 w 4367402"/>
              <a:gd name="connsiteY806" fmla="*/ 2731252 h 3366880"/>
              <a:gd name="connsiteX807" fmla="*/ 3133916 w 4367402"/>
              <a:gd name="connsiteY807" fmla="*/ 2682389 h 3366880"/>
              <a:gd name="connsiteX808" fmla="*/ 3281648 w 4367402"/>
              <a:gd name="connsiteY808" fmla="*/ 2891463 h 3366880"/>
              <a:gd name="connsiteX809" fmla="*/ 3109055 w 4367402"/>
              <a:gd name="connsiteY809" fmla="*/ 2864983 h 3366880"/>
              <a:gd name="connsiteX810" fmla="*/ 3068384 w 4367402"/>
              <a:gd name="connsiteY810" fmla="*/ 2770495 h 3366880"/>
              <a:gd name="connsiteX811" fmla="*/ 3121628 w 4367402"/>
              <a:gd name="connsiteY811" fmla="*/ 2852791 h 3366880"/>
              <a:gd name="connsiteX812" fmla="*/ 3271361 w 4367402"/>
              <a:gd name="connsiteY812" fmla="*/ 2884033 h 3366880"/>
              <a:gd name="connsiteX813" fmla="*/ 3346228 w 4367402"/>
              <a:gd name="connsiteY813" fmla="*/ 2813834 h 3366880"/>
              <a:gd name="connsiteX814" fmla="*/ 3281648 w 4367402"/>
              <a:gd name="connsiteY814" fmla="*/ 2891463 h 3366880"/>
              <a:gd name="connsiteX815" fmla="*/ 3364135 w 4367402"/>
              <a:gd name="connsiteY815" fmla="*/ 2931753 h 3366880"/>
              <a:gd name="connsiteX816" fmla="*/ 3422332 w 4367402"/>
              <a:gd name="connsiteY816" fmla="*/ 2764209 h 3366880"/>
              <a:gd name="connsiteX817" fmla="*/ 3452813 w 4367402"/>
              <a:gd name="connsiteY817" fmla="*/ 2957756 h 3366880"/>
              <a:gd name="connsiteX818" fmla="*/ 3364135 w 4367402"/>
              <a:gd name="connsiteY818" fmla="*/ 2931753 h 3366880"/>
              <a:gd name="connsiteX819" fmla="*/ 3529108 w 4367402"/>
              <a:gd name="connsiteY819" fmla="*/ 2837837 h 3366880"/>
              <a:gd name="connsiteX820" fmla="*/ 3466814 w 4367402"/>
              <a:gd name="connsiteY820" fmla="*/ 2598188 h 3366880"/>
              <a:gd name="connsiteX821" fmla="*/ 3477101 w 4367402"/>
              <a:gd name="connsiteY821" fmla="*/ 2512177 h 3366880"/>
              <a:gd name="connsiteX822" fmla="*/ 3588639 w 4367402"/>
              <a:gd name="connsiteY822" fmla="*/ 2329107 h 3366880"/>
              <a:gd name="connsiteX823" fmla="*/ 3529108 w 4367402"/>
              <a:gd name="connsiteY823" fmla="*/ 2837837 h 3366880"/>
              <a:gd name="connsiteX824" fmla="*/ 3903059 w 4367402"/>
              <a:gd name="connsiteY824" fmla="*/ 2613904 h 3366880"/>
              <a:gd name="connsiteX825" fmla="*/ 3838004 w 4367402"/>
              <a:gd name="connsiteY825" fmla="*/ 2702296 h 3366880"/>
              <a:gd name="connsiteX826" fmla="*/ 3708845 w 4367402"/>
              <a:gd name="connsiteY826" fmla="*/ 2771543 h 3366880"/>
              <a:gd name="connsiteX827" fmla="*/ 3607975 w 4367402"/>
              <a:gd name="connsiteY827" fmla="*/ 2879556 h 3366880"/>
              <a:gd name="connsiteX828" fmla="*/ 3609975 w 4367402"/>
              <a:gd name="connsiteY828" fmla="*/ 2818215 h 3366880"/>
              <a:gd name="connsiteX829" fmla="*/ 3651790 w 4367402"/>
              <a:gd name="connsiteY829" fmla="*/ 2554468 h 3366880"/>
              <a:gd name="connsiteX830" fmla="*/ 3736848 w 4367402"/>
              <a:gd name="connsiteY830" fmla="*/ 2427024 h 3366880"/>
              <a:gd name="connsiteX831" fmla="*/ 3834574 w 4367402"/>
              <a:gd name="connsiteY831" fmla="*/ 2396448 h 3366880"/>
              <a:gd name="connsiteX832" fmla="*/ 3883438 w 4367402"/>
              <a:gd name="connsiteY832" fmla="*/ 2386828 h 3366880"/>
              <a:gd name="connsiteX833" fmla="*/ 3765423 w 4367402"/>
              <a:gd name="connsiteY833" fmla="*/ 2391114 h 3366880"/>
              <a:gd name="connsiteX834" fmla="*/ 3898392 w 4367402"/>
              <a:gd name="connsiteY834" fmla="*/ 2252716 h 3366880"/>
              <a:gd name="connsiteX835" fmla="*/ 3655886 w 4367402"/>
              <a:gd name="connsiteY835" fmla="*/ 2472839 h 3366880"/>
              <a:gd name="connsiteX836" fmla="*/ 3625311 w 4367402"/>
              <a:gd name="connsiteY836" fmla="*/ 2286339 h 3366880"/>
              <a:gd name="connsiteX837" fmla="*/ 3688556 w 4367402"/>
              <a:gd name="connsiteY837" fmla="*/ 2188232 h 3366880"/>
              <a:gd name="connsiteX838" fmla="*/ 3847910 w 4367402"/>
              <a:gd name="connsiteY838" fmla="*/ 2071455 h 3366880"/>
              <a:gd name="connsiteX839" fmla="*/ 3882390 w 4367402"/>
              <a:gd name="connsiteY839" fmla="*/ 2081742 h 3366880"/>
              <a:gd name="connsiteX840" fmla="*/ 3914204 w 4367402"/>
              <a:gd name="connsiteY840" fmla="*/ 2146322 h 3366880"/>
              <a:gd name="connsiteX841" fmla="*/ 3804666 w 4367402"/>
              <a:gd name="connsiteY841" fmla="*/ 2137083 h 3366880"/>
              <a:gd name="connsiteX842" fmla="*/ 3873056 w 4367402"/>
              <a:gd name="connsiteY842" fmla="*/ 2170230 h 3366880"/>
              <a:gd name="connsiteX843" fmla="*/ 3935444 w 4367402"/>
              <a:gd name="connsiteY843" fmla="*/ 2191089 h 3366880"/>
              <a:gd name="connsiteX844" fmla="*/ 3961733 w 4367402"/>
              <a:gd name="connsiteY844" fmla="*/ 2297579 h 3366880"/>
              <a:gd name="connsiteX845" fmla="*/ 3920586 w 4367402"/>
              <a:gd name="connsiteY845" fmla="*/ 2518654 h 3366880"/>
              <a:gd name="connsiteX846" fmla="*/ 3903059 w 4367402"/>
              <a:gd name="connsiteY846" fmla="*/ 2613904 h 336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</a:cxnLst>
            <a:rect l="l" t="t" r="r" b="b"/>
            <a:pathLst>
              <a:path w="4367402" h="3366880">
                <a:moveTo>
                  <a:pt x="4263295" y="2022973"/>
                </a:moveTo>
                <a:cubicBezTo>
                  <a:pt x="4297871" y="2009638"/>
                  <a:pt x="4332637" y="1996684"/>
                  <a:pt x="4367308" y="1983540"/>
                </a:cubicBezTo>
                <a:cubicBezTo>
                  <a:pt x="4367308" y="1978396"/>
                  <a:pt x="4367308" y="1973157"/>
                  <a:pt x="4367308" y="1968014"/>
                </a:cubicBezTo>
                <a:cubicBezTo>
                  <a:pt x="4333304" y="1985635"/>
                  <a:pt x="4298252" y="1999637"/>
                  <a:pt x="4257199" y="2006399"/>
                </a:cubicBezTo>
                <a:cubicBezTo>
                  <a:pt x="4268439" y="1983349"/>
                  <a:pt x="4277868" y="1963918"/>
                  <a:pt x="4291489" y="1935915"/>
                </a:cubicBezTo>
                <a:cubicBezTo>
                  <a:pt x="4237101" y="1995065"/>
                  <a:pt x="4211289" y="2053929"/>
                  <a:pt x="4215861" y="2126129"/>
                </a:cubicBezTo>
                <a:cubicBezTo>
                  <a:pt x="4218242" y="2163181"/>
                  <a:pt x="4215670" y="2201948"/>
                  <a:pt x="4207193" y="2238048"/>
                </a:cubicBezTo>
                <a:cubicBezTo>
                  <a:pt x="4185095" y="2332250"/>
                  <a:pt x="4158329" y="2425309"/>
                  <a:pt x="4133660" y="2518845"/>
                </a:cubicBezTo>
                <a:cubicBezTo>
                  <a:pt x="4129278" y="2535323"/>
                  <a:pt x="4125278" y="2552658"/>
                  <a:pt x="4110895" y="2562660"/>
                </a:cubicBezTo>
                <a:cubicBezTo>
                  <a:pt x="4054221" y="2601807"/>
                  <a:pt x="3996786" y="2639907"/>
                  <a:pt x="3932111" y="2673435"/>
                </a:cubicBezTo>
                <a:cubicBezTo>
                  <a:pt x="3949922" y="2569898"/>
                  <a:pt x="3968496" y="2470934"/>
                  <a:pt x="3983641" y="2371493"/>
                </a:cubicBezTo>
                <a:cubicBezTo>
                  <a:pt x="3995928" y="2290816"/>
                  <a:pt x="4009168" y="2211187"/>
                  <a:pt x="4055840" y="2141369"/>
                </a:cubicBezTo>
                <a:cubicBezTo>
                  <a:pt x="4067651" y="2123748"/>
                  <a:pt x="4076510" y="2104126"/>
                  <a:pt x="4086701" y="2085457"/>
                </a:cubicBezTo>
                <a:cubicBezTo>
                  <a:pt x="4084892" y="2084314"/>
                  <a:pt x="4082987" y="2083266"/>
                  <a:pt x="4081177" y="2082123"/>
                </a:cubicBezTo>
                <a:cubicBezTo>
                  <a:pt x="4049078" y="2126224"/>
                  <a:pt x="4016978" y="2170325"/>
                  <a:pt x="3982879" y="2217188"/>
                </a:cubicBezTo>
                <a:cubicBezTo>
                  <a:pt x="3952208" y="2161086"/>
                  <a:pt x="3923729" y="2108889"/>
                  <a:pt x="3894963" y="2055929"/>
                </a:cubicBezTo>
                <a:cubicBezTo>
                  <a:pt x="3927824" y="2048214"/>
                  <a:pt x="3959447" y="2062978"/>
                  <a:pt x="3986498" y="2045547"/>
                </a:cubicBezTo>
                <a:cubicBezTo>
                  <a:pt x="4043363" y="2008876"/>
                  <a:pt x="4102418" y="1979063"/>
                  <a:pt x="4176903" y="1984587"/>
                </a:cubicBezTo>
                <a:cubicBezTo>
                  <a:pt x="4120039" y="1955060"/>
                  <a:pt x="4073176" y="1971252"/>
                  <a:pt x="4028885" y="2000399"/>
                </a:cubicBezTo>
                <a:cubicBezTo>
                  <a:pt x="3988022" y="2027354"/>
                  <a:pt x="3943064" y="2025831"/>
                  <a:pt x="3893153" y="2026212"/>
                </a:cubicBezTo>
                <a:cubicBezTo>
                  <a:pt x="3934492" y="1956774"/>
                  <a:pt x="3958019" y="1879431"/>
                  <a:pt x="4041648" y="1852952"/>
                </a:cubicBezTo>
                <a:cubicBezTo>
                  <a:pt x="4055840" y="1848475"/>
                  <a:pt x="4065365" y="1837712"/>
                  <a:pt x="4074605" y="1827044"/>
                </a:cubicBezTo>
                <a:cubicBezTo>
                  <a:pt x="4088987" y="1810470"/>
                  <a:pt x="4106418" y="1805327"/>
                  <a:pt x="4128611" y="1802945"/>
                </a:cubicBezTo>
                <a:cubicBezTo>
                  <a:pt x="4161473" y="1799421"/>
                  <a:pt x="4200811" y="1808375"/>
                  <a:pt x="4221766" y="1769703"/>
                </a:cubicBezTo>
                <a:cubicBezTo>
                  <a:pt x="4215861" y="1770846"/>
                  <a:pt x="4209955" y="1772085"/>
                  <a:pt x="4204049" y="1773228"/>
                </a:cubicBezTo>
                <a:cubicBezTo>
                  <a:pt x="4179475" y="1790373"/>
                  <a:pt x="4151567" y="1786277"/>
                  <a:pt x="4117181" y="1788849"/>
                </a:cubicBezTo>
                <a:cubicBezTo>
                  <a:pt x="4119848" y="1785896"/>
                  <a:pt x="4122039" y="1783038"/>
                  <a:pt x="4124135" y="1780181"/>
                </a:cubicBezTo>
                <a:cubicBezTo>
                  <a:pt x="4122515" y="1780181"/>
                  <a:pt x="4120991" y="1780276"/>
                  <a:pt x="4119277" y="1780276"/>
                </a:cubicBezTo>
                <a:cubicBezTo>
                  <a:pt x="4120991" y="1780371"/>
                  <a:pt x="4122515" y="1780276"/>
                  <a:pt x="4124135" y="1780181"/>
                </a:cubicBezTo>
                <a:cubicBezTo>
                  <a:pt x="4132136" y="1769513"/>
                  <a:pt x="4137470" y="1760845"/>
                  <a:pt x="4149186" y="1757892"/>
                </a:cubicBezTo>
                <a:cubicBezTo>
                  <a:pt x="4150519" y="1754749"/>
                  <a:pt x="4153948" y="1750367"/>
                  <a:pt x="4152900" y="1748558"/>
                </a:cubicBezTo>
                <a:cubicBezTo>
                  <a:pt x="4149566" y="1742748"/>
                  <a:pt x="4145090" y="1744653"/>
                  <a:pt x="4140613" y="1748558"/>
                </a:cubicBezTo>
                <a:cubicBezTo>
                  <a:pt x="4122325" y="1764560"/>
                  <a:pt x="4104037" y="1780752"/>
                  <a:pt x="4085273" y="1796278"/>
                </a:cubicBezTo>
                <a:cubicBezTo>
                  <a:pt x="4051649" y="1824377"/>
                  <a:pt x="4014026" y="1845617"/>
                  <a:pt x="3970020" y="1865239"/>
                </a:cubicBezTo>
                <a:cubicBezTo>
                  <a:pt x="3970020" y="1824377"/>
                  <a:pt x="3970020" y="1787610"/>
                  <a:pt x="3970020" y="1750844"/>
                </a:cubicBezTo>
                <a:cubicBezTo>
                  <a:pt x="3966305" y="1840093"/>
                  <a:pt x="3936111" y="1919150"/>
                  <a:pt x="3887438" y="1993255"/>
                </a:cubicBezTo>
                <a:cubicBezTo>
                  <a:pt x="3869531" y="2020496"/>
                  <a:pt x="3858292" y="2028688"/>
                  <a:pt x="3837623" y="1998399"/>
                </a:cubicBezTo>
                <a:cubicBezTo>
                  <a:pt x="3827717" y="1983920"/>
                  <a:pt x="3815620" y="1970776"/>
                  <a:pt x="3801047" y="1952869"/>
                </a:cubicBezTo>
                <a:cubicBezTo>
                  <a:pt x="3800761" y="1952964"/>
                  <a:pt x="3800570" y="1953155"/>
                  <a:pt x="3800285" y="1953345"/>
                </a:cubicBezTo>
                <a:cubicBezTo>
                  <a:pt x="3803428" y="1981063"/>
                  <a:pt x="3818001" y="1997541"/>
                  <a:pt x="3832479" y="2012210"/>
                </a:cubicBezTo>
                <a:cubicBezTo>
                  <a:pt x="3854291" y="2034308"/>
                  <a:pt x="3848862" y="2046024"/>
                  <a:pt x="3823621" y="2060025"/>
                </a:cubicBezTo>
                <a:cubicBezTo>
                  <a:pt x="3779996" y="2084314"/>
                  <a:pt x="3738277" y="2111746"/>
                  <a:pt x="3687890" y="2142702"/>
                </a:cubicBezTo>
                <a:cubicBezTo>
                  <a:pt x="3693890" y="2089077"/>
                  <a:pt x="3683794" y="2044214"/>
                  <a:pt x="3680270" y="1998684"/>
                </a:cubicBezTo>
                <a:cubicBezTo>
                  <a:pt x="3678936" y="1981444"/>
                  <a:pt x="3690176" y="1977062"/>
                  <a:pt x="3700653" y="1969824"/>
                </a:cubicBezTo>
                <a:cubicBezTo>
                  <a:pt x="3723418" y="1954012"/>
                  <a:pt x="3751707" y="1943820"/>
                  <a:pt x="3760470" y="1913245"/>
                </a:cubicBezTo>
                <a:cubicBezTo>
                  <a:pt x="3760470" y="1913150"/>
                  <a:pt x="3760470" y="1913150"/>
                  <a:pt x="3760375" y="1913054"/>
                </a:cubicBezTo>
                <a:cubicBezTo>
                  <a:pt x="3739991" y="1926199"/>
                  <a:pt x="3719417" y="1939248"/>
                  <a:pt x="3699129" y="1952583"/>
                </a:cubicBezTo>
                <a:cubicBezTo>
                  <a:pt x="3692462" y="1956965"/>
                  <a:pt x="3685128" y="1963061"/>
                  <a:pt x="3677984" y="1958679"/>
                </a:cubicBezTo>
                <a:cubicBezTo>
                  <a:pt x="3669221" y="1953345"/>
                  <a:pt x="3670268" y="1941725"/>
                  <a:pt x="3673126" y="1933914"/>
                </a:cubicBezTo>
                <a:cubicBezTo>
                  <a:pt x="3679222" y="1917436"/>
                  <a:pt x="3687985" y="1901815"/>
                  <a:pt x="3692938" y="1884765"/>
                </a:cubicBezTo>
                <a:cubicBezTo>
                  <a:pt x="3671126" y="1909435"/>
                  <a:pt x="3650266" y="1931819"/>
                  <a:pt x="3655981" y="1971729"/>
                </a:cubicBezTo>
                <a:cubicBezTo>
                  <a:pt x="3664839" y="2034022"/>
                  <a:pt x="3675221" y="2096601"/>
                  <a:pt x="3654647" y="2160324"/>
                </a:cubicBezTo>
                <a:cubicBezTo>
                  <a:pt x="3645599" y="2188232"/>
                  <a:pt x="3626072" y="2205282"/>
                  <a:pt x="3611404" y="2227284"/>
                </a:cubicBezTo>
                <a:cubicBezTo>
                  <a:pt x="3601212" y="2242524"/>
                  <a:pt x="3595973" y="2229951"/>
                  <a:pt x="3589115" y="2222617"/>
                </a:cubicBezTo>
                <a:cubicBezTo>
                  <a:pt x="3545967" y="2176611"/>
                  <a:pt x="3516821" y="2122890"/>
                  <a:pt x="3501009" y="2054882"/>
                </a:cubicBezTo>
                <a:cubicBezTo>
                  <a:pt x="3495866" y="2094220"/>
                  <a:pt x="3510724" y="2152989"/>
                  <a:pt x="3531203" y="2185755"/>
                </a:cubicBezTo>
                <a:cubicBezTo>
                  <a:pt x="3582543" y="2267766"/>
                  <a:pt x="3582543" y="2267766"/>
                  <a:pt x="3524822" y="2344061"/>
                </a:cubicBezTo>
                <a:cubicBezTo>
                  <a:pt x="3505391" y="2369683"/>
                  <a:pt x="3485960" y="2395210"/>
                  <a:pt x="3466433" y="2420832"/>
                </a:cubicBezTo>
                <a:cubicBezTo>
                  <a:pt x="3452622" y="2415879"/>
                  <a:pt x="3458718" y="2404926"/>
                  <a:pt x="3458718" y="2397687"/>
                </a:cubicBezTo>
                <a:cubicBezTo>
                  <a:pt x="3458718" y="2290530"/>
                  <a:pt x="3437954" y="2183755"/>
                  <a:pt x="3461671" y="2075932"/>
                </a:cubicBezTo>
                <a:cubicBezTo>
                  <a:pt x="3472244" y="2027926"/>
                  <a:pt x="3498437" y="1994588"/>
                  <a:pt x="3528822" y="1961441"/>
                </a:cubicBezTo>
                <a:cubicBezTo>
                  <a:pt x="3564541" y="1922675"/>
                  <a:pt x="3607308" y="1888575"/>
                  <a:pt x="3598640" y="1826377"/>
                </a:cubicBezTo>
                <a:cubicBezTo>
                  <a:pt x="3596545" y="1811518"/>
                  <a:pt x="3611785" y="1801803"/>
                  <a:pt x="3621977" y="1792278"/>
                </a:cubicBezTo>
                <a:cubicBezTo>
                  <a:pt x="3663506" y="1753416"/>
                  <a:pt x="3705416" y="1714744"/>
                  <a:pt x="3747802" y="1676835"/>
                </a:cubicBezTo>
                <a:cubicBezTo>
                  <a:pt x="3766090" y="1660547"/>
                  <a:pt x="3779234" y="1643592"/>
                  <a:pt x="3775901" y="1616922"/>
                </a:cubicBezTo>
                <a:cubicBezTo>
                  <a:pt x="3771900" y="1585395"/>
                  <a:pt x="3786378" y="1562820"/>
                  <a:pt x="3813620" y="1546628"/>
                </a:cubicBezTo>
                <a:cubicBezTo>
                  <a:pt x="3830193" y="1536722"/>
                  <a:pt x="3843719" y="1521863"/>
                  <a:pt x="3860482" y="1512528"/>
                </a:cubicBezTo>
                <a:cubicBezTo>
                  <a:pt x="3897249" y="1491954"/>
                  <a:pt x="3922300" y="1463474"/>
                  <a:pt x="3930491" y="1421469"/>
                </a:cubicBezTo>
                <a:cubicBezTo>
                  <a:pt x="3929348" y="1419088"/>
                  <a:pt x="3929729" y="1416992"/>
                  <a:pt x="3931730" y="1415183"/>
                </a:cubicBezTo>
                <a:cubicBezTo>
                  <a:pt x="3931730" y="1415183"/>
                  <a:pt x="3931730" y="1415183"/>
                  <a:pt x="3931730" y="1415183"/>
                </a:cubicBezTo>
                <a:cubicBezTo>
                  <a:pt x="3931730" y="1415183"/>
                  <a:pt x="3931730" y="1415183"/>
                  <a:pt x="3931730" y="1415183"/>
                </a:cubicBezTo>
                <a:cubicBezTo>
                  <a:pt x="3963734" y="1355461"/>
                  <a:pt x="4019264" y="1367462"/>
                  <a:pt x="4071461" y="1369272"/>
                </a:cubicBezTo>
                <a:cubicBezTo>
                  <a:pt x="4078605" y="1368415"/>
                  <a:pt x="4085844" y="1367462"/>
                  <a:pt x="4092988" y="1366605"/>
                </a:cubicBezTo>
                <a:cubicBezTo>
                  <a:pt x="4121563" y="1336983"/>
                  <a:pt x="4160901" y="1361652"/>
                  <a:pt x="4189381" y="1350127"/>
                </a:cubicBezTo>
                <a:cubicBezTo>
                  <a:pt x="4158615" y="1307360"/>
                  <a:pt x="4124135" y="1337840"/>
                  <a:pt x="4088892" y="1344412"/>
                </a:cubicBezTo>
                <a:cubicBezTo>
                  <a:pt x="4065556" y="1348794"/>
                  <a:pt x="4040791" y="1345269"/>
                  <a:pt x="4010597" y="1345269"/>
                </a:cubicBezTo>
                <a:cubicBezTo>
                  <a:pt x="4023360" y="1334411"/>
                  <a:pt x="4032218" y="1327077"/>
                  <a:pt x="4040981" y="1319647"/>
                </a:cubicBezTo>
                <a:cubicBezTo>
                  <a:pt x="4038314" y="1317075"/>
                  <a:pt x="4035743" y="1314504"/>
                  <a:pt x="4033076" y="1312027"/>
                </a:cubicBezTo>
                <a:cubicBezTo>
                  <a:pt x="3988499" y="1353270"/>
                  <a:pt x="3912013" y="1360509"/>
                  <a:pt x="3903250" y="1440329"/>
                </a:cubicBezTo>
                <a:cubicBezTo>
                  <a:pt x="3902774" y="1444520"/>
                  <a:pt x="3897249" y="1448616"/>
                  <a:pt x="3893344" y="1451854"/>
                </a:cubicBezTo>
                <a:cubicBezTo>
                  <a:pt x="3861149" y="1479286"/>
                  <a:pt x="3826478" y="1502908"/>
                  <a:pt x="3787045" y="1523387"/>
                </a:cubicBezTo>
                <a:cubicBezTo>
                  <a:pt x="3790664" y="1452902"/>
                  <a:pt x="3794951" y="1385750"/>
                  <a:pt x="3797141" y="1318599"/>
                </a:cubicBezTo>
                <a:cubicBezTo>
                  <a:pt x="3797713" y="1300597"/>
                  <a:pt x="3807238" y="1290215"/>
                  <a:pt x="3817906" y="1278880"/>
                </a:cubicBezTo>
                <a:cubicBezTo>
                  <a:pt x="3839432" y="1256020"/>
                  <a:pt x="3859816" y="1232398"/>
                  <a:pt x="3869627" y="1191822"/>
                </a:cubicBezTo>
                <a:cubicBezTo>
                  <a:pt x="3845528" y="1223921"/>
                  <a:pt x="3830384" y="1252591"/>
                  <a:pt x="3792855" y="1267736"/>
                </a:cubicBezTo>
                <a:cubicBezTo>
                  <a:pt x="3792855" y="1215253"/>
                  <a:pt x="3792855" y="1167723"/>
                  <a:pt x="3792855" y="1120193"/>
                </a:cubicBezTo>
                <a:cubicBezTo>
                  <a:pt x="3780282" y="1162104"/>
                  <a:pt x="3787807" y="1206109"/>
                  <a:pt x="3771138" y="1247257"/>
                </a:cubicBezTo>
                <a:cubicBezTo>
                  <a:pt x="3742278" y="1241256"/>
                  <a:pt x="3722751" y="1222397"/>
                  <a:pt x="3699986" y="1208490"/>
                </a:cubicBezTo>
                <a:cubicBezTo>
                  <a:pt x="3711607" y="1231541"/>
                  <a:pt x="3725799" y="1251067"/>
                  <a:pt x="3751421" y="1261068"/>
                </a:cubicBezTo>
                <a:cubicBezTo>
                  <a:pt x="3763899" y="1265926"/>
                  <a:pt x="3775805" y="1271641"/>
                  <a:pt x="3773900" y="1291739"/>
                </a:cubicBezTo>
                <a:cubicBezTo>
                  <a:pt x="3762851" y="1405182"/>
                  <a:pt x="3753612" y="1518815"/>
                  <a:pt x="3744182" y="1632353"/>
                </a:cubicBezTo>
                <a:cubicBezTo>
                  <a:pt x="3743039" y="1646640"/>
                  <a:pt x="3735991" y="1656737"/>
                  <a:pt x="3725894" y="1665214"/>
                </a:cubicBezTo>
                <a:cubicBezTo>
                  <a:pt x="3682270" y="1701504"/>
                  <a:pt x="3638455" y="1737604"/>
                  <a:pt x="3594164" y="1774275"/>
                </a:cubicBezTo>
                <a:cubicBezTo>
                  <a:pt x="3583781" y="1758178"/>
                  <a:pt x="3575495" y="1743700"/>
                  <a:pt x="3565589" y="1730460"/>
                </a:cubicBezTo>
                <a:cubicBezTo>
                  <a:pt x="3554825" y="1715982"/>
                  <a:pt x="3541681" y="1703314"/>
                  <a:pt x="3531203" y="1688645"/>
                </a:cubicBezTo>
                <a:cubicBezTo>
                  <a:pt x="3513773" y="1664357"/>
                  <a:pt x="3518059" y="1570631"/>
                  <a:pt x="3540919" y="1557772"/>
                </a:cubicBezTo>
                <a:cubicBezTo>
                  <a:pt x="3584257" y="1533198"/>
                  <a:pt x="3604260" y="1477286"/>
                  <a:pt x="3661410" y="1472237"/>
                </a:cubicBezTo>
                <a:cubicBezTo>
                  <a:pt x="3633407" y="1477286"/>
                  <a:pt x="3599117" y="1460427"/>
                  <a:pt x="3583972" y="1502813"/>
                </a:cubicBezTo>
                <a:cubicBezTo>
                  <a:pt x="3578638" y="1517862"/>
                  <a:pt x="3557778" y="1530245"/>
                  <a:pt x="3535013" y="1533388"/>
                </a:cubicBezTo>
                <a:cubicBezTo>
                  <a:pt x="3535394" y="1485191"/>
                  <a:pt x="3529013" y="1438233"/>
                  <a:pt x="3541300" y="1386417"/>
                </a:cubicBezTo>
                <a:cubicBezTo>
                  <a:pt x="3527012" y="1404705"/>
                  <a:pt x="3519964" y="1420136"/>
                  <a:pt x="3519297" y="1437090"/>
                </a:cubicBezTo>
                <a:cubicBezTo>
                  <a:pt x="3518440" y="1460331"/>
                  <a:pt x="3519773" y="1483763"/>
                  <a:pt x="3520249" y="1507099"/>
                </a:cubicBezTo>
                <a:cubicBezTo>
                  <a:pt x="3520536" y="1521767"/>
                  <a:pt x="3515487" y="1532816"/>
                  <a:pt x="3500628" y="1520624"/>
                </a:cubicBezTo>
                <a:cubicBezTo>
                  <a:pt x="3469005" y="1494812"/>
                  <a:pt x="3415761" y="1498050"/>
                  <a:pt x="3399092" y="1451378"/>
                </a:cubicBezTo>
                <a:cubicBezTo>
                  <a:pt x="3404521" y="1474047"/>
                  <a:pt x="3404616" y="1498336"/>
                  <a:pt x="3432715" y="1508528"/>
                </a:cubicBezTo>
                <a:cubicBezTo>
                  <a:pt x="3509010" y="1536150"/>
                  <a:pt x="3520916" y="1554248"/>
                  <a:pt x="3500723" y="1618923"/>
                </a:cubicBezTo>
                <a:cubicBezTo>
                  <a:pt x="3486531" y="1664452"/>
                  <a:pt x="3491674" y="1704076"/>
                  <a:pt x="3530061" y="1738175"/>
                </a:cubicBezTo>
                <a:cubicBezTo>
                  <a:pt x="3553968" y="1759416"/>
                  <a:pt x="3570923" y="1786182"/>
                  <a:pt x="3545681" y="1819329"/>
                </a:cubicBezTo>
                <a:cubicBezTo>
                  <a:pt x="3543205" y="1822567"/>
                  <a:pt x="3543872" y="1829711"/>
                  <a:pt x="3545300" y="1834283"/>
                </a:cubicBezTo>
                <a:cubicBezTo>
                  <a:pt x="3559397" y="1879336"/>
                  <a:pt x="3539395" y="1910197"/>
                  <a:pt x="3506248" y="1938486"/>
                </a:cubicBezTo>
                <a:cubicBezTo>
                  <a:pt x="3482816" y="1958489"/>
                  <a:pt x="3463386" y="1983158"/>
                  <a:pt x="3442049" y="2005637"/>
                </a:cubicBezTo>
                <a:cubicBezTo>
                  <a:pt x="3408236" y="2041261"/>
                  <a:pt x="3393948" y="2083552"/>
                  <a:pt x="3393948" y="2132606"/>
                </a:cubicBezTo>
                <a:cubicBezTo>
                  <a:pt x="3394043" y="2213092"/>
                  <a:pt x="3393377" y="2293388"/>
                  <a:pt x="3398615" y="2373779"/>
                </a:cubicBezTo>
                <a:cubicBezTo>
                  <a:pt x="3400616" y="2404068"/>
                  <a:pt x="3398901" y="2434644"/>
                  <a:pt x="3398901" y="2476077"/>
                </a:cubicBezTo>
                <a:cubicBezTo>
                  <a:pt x="3355562" y="2403878"/>
                  <a:pt x="3310699" y="2343108"/>
                  <a:pt x="3280886" y="2275767"/>
                </a:cubicBezTo>
                <a:cubicBezTo>
                  <a:pt x="3250502" y="2206996"/>
                  <a:pt x="3234881" y="2131749"/>
                  <a:pt x="3212782" y="2059358"/>
                </a:cubicBezTo>
                <a:cubicBezTo>
                  <a:pt x="3210401" y="2075741"/>
                  <a:pt x="3212973" y="2090886"/>
                  <a:pt x="3214688" y="2106222"/>
                </a:cubicBezTo>
                <a:cubicBezTo>
                  <a:pt x="3230023" y="2237952"/>
                  <a:pt x="3251645" y="2367492"/>
                  <a:pt x="3335179" y="2477220"/>
                </a:cubicBezTo>
                <a:cubicBezTo>
                  <a:pt x="3392234" y="2552182"/>
                  <a:pt x="3405473" y="2640860"/>
                  <a:pt x="3412712" y="2731633"/>
                </a:cubicBezTo>
                <a:cubicBezTo>
                  <a:pt x="3402997" y="2705535"/>
                  <a:pt x="3385661" y="2679436"/>
                  <a:pt x="3360230" y="2679436"/>
                </a:cubicBezTo>
                <a:cubicBezTo>
                  <a:pt x="3330607" y="2679436"/>
                  <a:pt x="3311843" y="2661815"/>
                  <a:pt x="3287744" y="2654671"/>
                </a:cubicBezTo>
                <a:cubicBezTo>
                  <a:pt x="3250882" y="2643717"/>
                  <a:pt x="3252883" y="2624477"/>
                  <a:pt x="3271742" y="2601426"/>
                </a:cubicBezTo>
                <a:cubicBezTo>
                  <a:pt x="3288411" y="2581043"/>
                  <a:pt x="3288887" y="2564469"/>
                  <a:pt x="3268504" y="2548467"/>
                </a:cubicBezTo>
                <a:cubicBezTo>
                  <a:pt x="3248406" y="2532751"/>
                  <a:pt x="3226784" y="2522178"/>
                  <a:pt x="3200781" y="2535513"/>
                </a:cubicBezTo>
                <a:cubicBezTo>
                  <a:pt x="3190685" y="2540657"/>
                  <a:pt x="3187827" y="2548944"/>
                  <a:pt x="3193447" y="2557897"/>
                </a:cubicBezTo>
                <a:cubicBezTo>
                  <a:pt x="3198876" y="2566374"/>
                  <a:pt x="3207068" y="2571708"/>
                  <a:pt x="3213545" y="2558088"/>
                </a:cubicBezTo>
                <a:cubicBezTo>
                  <a:pt x="3220307" y="2543895"/>
                  <a:pt x="3230594" y="2548467"/>
                  <a:pt x="3239357" y="2553897"/>
                </a:cubicBezTo>
                <a:cubicBezTo>
                  <a:pt x="3248787" y="2559707"/>
                  <a:pt x="3246025" y="2569613"/>
                  <a:pt x="3243358" y="2578376"/>
                </a:cubicBezTo>
                <a:cubicBezTo>
                  <a:pt x="3230404" y="2620953"/>
                  <a:pt x="3165253" y="2657719"/>
                  <a:pt x="3121724" y="2647146"/>
                </a:cubicBezTo>
                <a:cubicBezTo>
                  <a:pt x="3071813" y="2635050"/>
                  <a:pt x="3052763" y="2642670"/>
                  <a:pt x="3027140" y="2686294"/>
                </a:cubicBezTo>
                <a:cubicBezTo>
                  <a:pt x="2997327" y="2737158"/>
                  <a:pt x="2991612" y="2790593"/>
                  <a:pt x="3009995" y="2846886"/>
                </a:cubicBezTo>
                <a:cubicBezTo>
                  <a:pt x="3012281" y="2853839"/>
                  <a:pt x="3019711" y="2866031"/>
                  <a:pt x="3007424" y="2869936"/>
                </a:cubicBezTo>
                <a:cubicBezTo>
                  <a:pt x="2998470" y="2872794"/>
                  <a:pt x="2984945" y="2872413"/>
                  <a:pt x="2977801" y="2867364"/>
                </a:cubicBezTo>
                <a:cubicBezTo>
                  <a:pt x="2967133" y="2859744"/>
                  <a:pt x="2973800" y="2845647"/>
                  <a:pt x="2975039" y="2834503"/>
                </a:cubicBezTo>
                <a:cubicBezTo>
                  <a:pt x="2989898" y="2700677"/>
                  <a:pt x="3004852" y="2566946"/>
                  <a:pt x="3019997" y="2433215"/>
                </a:cubicBezTo>
                <a:cubicBezTo>
                  <a:pt x="3042476" y="2235095"/>
                  <a:pt x="3066193" y="2037165"/>
                  <a:pt x="3086767" y="1838855"/>
                </a:cubicBezTo>
                <a:cubicBezTo>
                  <a:pt x="3090291" y="1805232"/>
                  <a:pt x="3102007" y="1798088"/>
                  <a:pt x="3131915" y="1801898"/>
                </a:cubicBezTo>
                <a:cubicBezTo>
                  <a:pt x="3144679" y="1803517"/>
                  <a:pt x="3164110" y="1812280"/>
                  <a:pt x="3167539" y="1785991"/>
                </a:cubicBezTo>
                <a:cubicBezTo>
                  <a:pt x="3177349" y="1710267"/>
                  <a:pt x="3188303" y="1634734"/>
                  <a:pt x="3198590" y="1559106"/>
                </a:cubicBezTo>
                <a:cubicBezTo>
                  <a:pt x="3209830" y="1475762"/>
                  <a:pt x="3220593" y="1392323"/>
                  <a:pt x="3232118" y="1309074"/>
                </a:cubicBezTo>
                <a:cubicBezTo>
                  <a:pt x="3234690" y="1290500"/>
                  <a:pt x="3240500" y="1277070"/>
                  <a:pt x="3264694" y="1288500"/>
                </a:cubicBezTo>
                <a:cubicBezTo>
                  <a:pt x="3308414" y="1308979"/>
                  <a:pt x="3337465" y="1284500"/>
                  <a:pt x="3364611" y="1253734"/>
                </a:cubicBezTo>
                <a:cubicBezTo>
                  <a:pt x="3383852" y="1231922"/>
                  <a:pt x="3383852" y="1211919"/>
                  <a:pt x="3362420" y="1193250"/>
                </a:cubicBezTo>
                <a:cubicBezTo>
                  <a:pt x="3341084" y="1174581"/>
                  <a:pt x="3321272" y="1177724"/>
                  <a:pt x="3303175" y="1200013"/>
                </a:cubicBezTo>
                <a:cubicBezTo>
                  <a:pt x="3317653" y="1208490"/>
                  <a:pt x="3340322" y="1196965"/>
                  <a:pt x="3344609" y="1216682"/>
                </a:cubicBezTo>
                <a:cubicBezTo>
                  <a:pt x="3347752" y="1230779"/>
                  <a:pt x="3332512" y="1241066"/>
                  <a:pt x="3322415" y="1251162"/>
                </a:cubicBezTo>
                <a:cubicBezTo>
                  <a:pt x="3311366" y="1262307"/>
                  <a:pt x="3300984" y="1261640"/>
                  <a:pt x="3288125" y="1252877"/>
                </a:cubicBezTo>
                <a:cubicBezTo>
                  <a:pt x="3269552" y="1240304"/>
                  <a:pt x="3252407" y="1227636"/>
                  <a:pt x="3244596" y="1205252"/>
                </a:cubicBezTo>
                <a:cubicBezTo>
                  <a:pt x="3234881" y="1177248"/>
                  <a:pt x="3223736" y="1149816"/>
                  <a:pt x="3213640" y="1122003"/>
                </a:cubicBezTo>
                <a:cubicBezTo>
                  <a:pt x="3171444" y="1006084"/>
                  <a:pt x="3129344" y="890165"/>
                  <a:pt x="3087529" y="775103"/>
                </a:cubicBezTo>
                <a:cubicBezTo>
                  <a:pt x="3078480" y="775579"/>
                  <a:pt x="3076289" y="780056"/>
                  <a:pt x="3073337" y="784437"/>
                </a:cubicBezTo>
                <a:cubicBezTo>
                  <a:pt x="2989136" y="908262"/>
                  <a:pt x="2904744" y="1031992"/>
                  <a:pt x="2820162" y="1155626"/>
                </a:cubicBezTo>
                <a:cubicBezTo>
                  <a:pt x="2809304" y="1171438"/>
                  <a:pt x="2800445" y="1191345"/>
                  <a:pt x="2779300" y="1194870"/>
                </a:cubicBezTo>
                <a:cubicBezTo>
                  <a:pt x="2758249" y="1198394"/>
                  <a:pt x="2735580" y="1204204"/>
                  <a:pt x="2715673" y="1190774"/>
                </a:cubicBezTo>
                <a:cubicBezTo>
                  <a:pt x="2707481" y="1185249"/>
                  <a:pt x="2707196" y="1175629"/>
                  <a:pt x="2711768" y="1166199"/>
                </a:cubicBezTo>
                <a:cubicBezTo>
                  <a:pt x="2724150" y="1140863"/>
                  <a:pt x="2747963" y="1154864"/>
                  <a:pt x="2768346" y="1150293"/>
                </a:cubicBezTo>
                <a:cubicBezTo>
                  <a:pt x="2753297" y="1128671"/>
                  <a:pt x="2737866" y="1117717"/>
                  <a:pt x="2712815" y="1133243"/>
                </a:cubicBezTo>
                <a:cubicBezTo>
                  <a:pt x="2691956" y="1146197"/>
                  <a:pt x="2666429" y="1155150"/>
                  <a:pt x="2674430" y="1187631"/>
                </a:cubicBezTo>
                <a:cubicBezTo>
                  <a:pt x="2680621" y="1212586"/>
                  <a:pt x="2683859" y="1240399"/>
                  <a:pt x="2720436" y="1238685"/>
                </a:cubicBezTo>
                <a:cubicBezTo>
                  <a:pt x="2737295" y="1237923"/>
                  <a:pt x="2754249" y="1239637"/>
                  <a:pt x="2771013" y="1238589"/>
                </a:cubicBezTo>
                <a:cubicBezTo>
                  <a:pt x="2787301" y="1237541"/>
                  <a:pt x="2796064" y="1241828"/>
                  <a:pt x="2793016" y="1260020"/>
                </a:cubicBezTo>
                <a:cubicBezTo>
                  <a:pt x="2785586" y="1303359"/>
                  <a:pt x="2778157" y="1346793"/>
                  <a:pt x="2771489" y="1390227"/>
                </a:cubicBezTo>
                <a:cubicBezTo>
                  <a:pt x="2769489" y="1403467"/>
                  <a:pt x="2764250" y="1411849"/>
                  <a:pt x="2750534" y="1414135"/>
                </a:cubicBezTo>
                <a:cubicBezTo>
                  <a:pt x="2716054" y="1419660"/>
                  <a:pt x="2681573" y="1425184"/>
                  <a:pt x="2647093" y="1431090"/>
                </a:cubicBezTo>
                <a:cubicBezTo>
                  <a:pt x="2625281" y="1434804"/>
                  <a:pt x="2615565" y="1428804"/>
                  <a:pt x="2612612" y="1403943"/>
                </a:cubicBezTo>
                <a:cubicBezTo>
                  <a:pt x="2591276" y="1222587"/>
                  <a:pt x="2566702" y="1041707"/>
                  <a:pt x="2554415" y="859399"/>
                </a:cubicBezTo>
                <a:cubicBezTo>
                  <a:pt x="2553176" y="841587"/>
                  <a:pt x="2556129" y="828633"/>
                  <a:pt x="2573941" y="817584"/>
                </a:cubicBezTo>
                <a:cubicBezTo>
                  <a:pt x="2601373" y="800534"/>
                  <a:pt x="2624899" y="777579"/>
                  <a:pt x="2644236" y="751100"/>
                </a:cubicBezTo>
                <a:cubicBezTo>
                  <a:pt x="2670334" y="715381"/>
                  <a:pt x="2659952" y="682805"/>
                  <a:pt x="2613470" y="653754"/>
                </a:cubicBezTo>
                <a:cubicBezTo>
                  <a:pt x="2572988" y="628418"/>
                  <a:pt x="2554319" y="634514"/>
                  <a:pt x="2529364" y="683758"/>
                </a:cubicBezTo>
                <a:cubicBezTo>
                  <a:pt x="2536317" y="680329"/>
                  <a:pt x="2540603" y="678519"/>
                  <a:pt x="2544699" y="676138"/>
                </a:cubicBezTo>
                <a:cubicBezTo>
                  <a:pt x="2571655" y="660517"/>
                  <a:pt x="2585847" y="682139"/>
                  <a:pt x="2600230" y="697093"/>
                </a:cubicBezTo>
                <a:cubicBezTo>
                  <a:pt x="2618328" y="715857"/>
                  <a:pt x="2601849" y="730145"/>
                  <a:pt x="2589562" y="743099"/>
                </a:cubicBezTo>
                <a:cubicBezTo>
                  <a:pt x="2545366" y="789295"/>
                  <a:pt x="2514219" y="787580"/>
                  <a:pt x="2474500" y="737765"/>
                </a:cubicBezTo>
                <a:cubicBezTo>
                  <a:pt x="2405158" y="650801"/>
                  <a:pt x="2343722" y="558218"/>
                  <a:pt x="2280952" y="466683"/>
                </a:cubicBezTo>
                <a:cubicBezTo>
                  <a:pt x="2245138" y="414486"/>
                  <a:pt x="2209514" y="362194"/>
                  <a:pt x="2175986" y="308568"/>
                </a:cubicBezTo>
                <a:cubicBezTo>
                  <a:pt x="2164747" y="290566"/>
                  <a:pt x="2142077" y="268182"/>
                  <a:pt x="2162651" y="246846"/>
                </a:cubicBezTo>
                <a:cubicBezTo>
                  <a:pt x="2182463" y="226367"/>
                  <a:pt x="2195322" y="202555"/>
                  <a:pt x="2208467" y="176552"/>
                </a:cubicBezTo>
                <a:cubicBezTo>
                  <a:pt x="2233136" y="214175"/>
                  <a:pt x="2240471" y="214366"/>
                  <a:pt x="2266188" y="181409"/>
                </a:cubicBezTo>
                <a:cubicBezTo>
                  <a:pt x="2268474" y="178457"/>
                  <a:pt x="2271236" y="175504"/>
                  <a:pt x="2274380" y="173504"/>
                </a:cubicBezTo>
                <a:cubicBezTo>
                  <a:pt x="2286572" y="165788"/>
                  <a:pt x="2304955" y="153406"/>
                  <a:pt x="2289429" y="142071"/>
                </a:cubicBezTo>
                <a:cubicBezTo>
                  <a:pt x="2270665" y="128355"/>
                  <a:pt x="2245900" y="88255"/>
                  <a:pt x="2228374" y="109686"/>
                </a:cubicBezTo>
                <a:cubicBezTo>
                  <a:pt x="2193131" y="152739"/>
                  <a:pt x="2180844" y="115115"/>
                  <a:pt x="2159699" y="101780"/>
                </a:cubicBezTo>
                <a:cubicBezTo>
                  <a:pt x="2153317" y="97780"/>
                  <a:pt x="2146173" y="93589"/>
                  <a:pt x="2138934" y="92446"/>
                </a:cubicBezTo>
                <a:cubicBezTo>
                  <a:pt x="2116074" y="88826"/>
                  <a:pt x="2111026" y="80540"/>
                  <a:pt x="2127885" y="62347"/>
                </a:cubicBezTo>
                <a:cubicBezTo>
                  <a:pt x="2144363" y="44630"/>
                  <a:pt x="2136077" y="30629"/>
                  <a:pt x="2117503" y="23199"/>
                </a:cubicBezTo>
                <a:cubicBezTo>
                  <a:pt x="2107692" y="19294"/>
                  <a:pt x="2098929" y="16055"/>
                  <a:pt x="2091500" y="8245"/>
                </a:cubicBezTo>
                <a:cubicBezTo>
                  <a:pt x="2077022" y="-6900"/>
                  <a:pt x="2065782" y="720"/>
                  <a:pt x="2058257" y="15770"/>
                </a:cubicBezTo>
                <a:cubicBezTo>
                  <a:pt x="2053114" y="25961"/>
                  <a:pt x="2050923" y="37201"/>
                  <a:pt x="2043779" y="47107"/>
                </a:cubicBezTo>
                <a:cubicBezTo>
                  <a:pt x="2029492" y="66824"/>
                  <a:pt x="2035778" y="81492"/>
                  <a:pt x="2059400" y="86636"/>
                </a:cubicBezTo>
                <a:cubicBezTo>
                  <a:pt x="2068163" y="88541"/>
                  <a:pt x="2083594" y="89779"/>
                  <a:pt x="2073307" y="99304"/>
                </a:cubicBezTo>
                <a:cubicBezTo>
                  <a:pt x="2053495" y="117592"/>
                  <a:pt x="2041970" y="139499"/>
                  <a:pt x="2030540" y="162455"/>
                </a:cubicBezTo>
                <a:cubicBezTo>
                  <a:pt x="2026349" y="170837"/>
                  <a:pt x="2015014" y="172170"/>
                  <a:pt x="2010442" y="167503"/>
                </a:cubicBezTo>
                <a:cubicBezTo>
                  <a:pt x="1975866" y="132260"/>
                  <a:pt x="1965579" y="164074"/>
                  <a:pt x="1948720" y="186743"/>
                </a:cubicBezTo>
                <a:cubicBezTo>
                  <a:pt x="1937671" y="201507"/>
                  <a:pt x="1928717" y="217890"/>
                  <a:pt x="1948244" y="223796"/>
                </a:cubicBezTo>
                <a:cubicBezTo>
                  <a:pt x="1970246" y="230463"/>
                  <a:pt x="1998250" y="270373"/>
                  <a:pt x="2013490" y="240369"/>
                </a:cubicBezTo>
                <a:cubicBezTo>
                  <a:pt x="2037874" y="192268"/>
                  <a:pt x="2048256" y="224081"/>
                  <a:pt x="2065782" y="239607"/>
                </a:cubicBezTo>
                <a:cubicBezTo>
                  <a:pt x="2070449" y="243703"/>
                  <a:pt x="2076831" y="246560"/>
                  <a:pt x="2082927" y="248275"/>
                </a:cubicBezTo>
                <a:cubicBezTo>
                  <a:pt x="2124456" y="259800"/>
                  <a:pt x="2128933" y="294662"/>
                  <a:pt x="2120837" y="325237"/>
                </a:cubicBezTo>
                <a:cubicBezTo>
                  <a:pt x="2077593" y="488591"/>
                  <a:pt x="2036826" y="652802"/>
                  <a:pt x="1981581" y="812726"/>
                </a:cubicBezTo>
                <a:cubicBezTo>
                  <a:pt x="1963960" y="863495"/>
                  <a:pt x="1939957" y="911215"/>
                  <a:pt x="1882616" y="929027"/>
                </a:cubicBezTo>
                <a:cubicBezTo>
                  <a:pt x="1851946" y="938552"/>
                  <a:pt x="1825181" y="931217"/>
                  <a:pt x="1808988" y="902928"/>
                </a:cubicBezTo>
                <a:cubicBezTo>
                  <a:pt x="1793081" y="875020"/>
                  <a:pt x="1812036" y="856732"/>
                  <a:pt x="1832420" y="841111"/>
                </a:cubicBezTo>
                <a:cubicBezTo>
                  <a:pt x="1837468" y="837206"/>
                  <a:pt x="1844516" y="836063"/>
                  <a:pt x="1841183" y="827395"/>
                </a:cubicBezTo>
                <a:cubicBezTo>
                  <a:pt x="1790891" y="818727"/>
                  <a:pt x="1757648" y="841587"/>
                  <a:pt x="1754029" y="887593"/>
                </a:cubicBezTo>
                <a:cubicBezTo>
                  <a:pt x="1749743" y="941219"/>
                  <a:pt x="1795367" y="993035"/>
                  <a:pt x="1849279" y="994940"/>
                </a:cubicBezTo>
                <a:cubicBezTo>
                  <a:pt x="1889189" y="996368"/>
                  <a:pt x="1925669" y="983129"/>
                  <a:pt x="1960721" y="965888"/>
                </a:cubicBezTo>
                <a:cubicBezTo>
                  <a:pt x="1978819" y="957030"/>
                  <a:pt x="1987201" y="956363"/>
                  <a:pt x="1989487" y="981033"/>
                </a:cubicBezTo>
                <a:cubicBezTo>
                  <a:pt x="1996345" y="1057138"/>
                  <a:pt x="2005298" y="1132957"/>
                  <a:pt x="2014252" y="1208871"/>
                </a:cubicBezTo>
                <a:cubicBezTo>
                  <a:pt x="2016919" y="1231731"/>
                  <a:pt x="2013585" y="1241066"/>
                  <a:pt x="1986439" y="1234874"/>
                </a:cubicBezTo>
                <a:cubicBezTo>
                  <a:pt x="1916335" y="1218968"/>
                  <a:pt x="1905286" y="1228779"/>
                  <a:pt x="1905857" y="1298216"/>
                </a:cubicBezTo>
                <a:cubicBezTo>
                  <a:pt x="1906238" y="1340126"/>
                  <a:pt x="1912906" y="1344221"/>
                  <a:pt x="1954816" y="1327172"/>
                </a:cubicBezTo>
                <a:cubicBezTo>
                  <a:pt x="1944529" y="1320981"/>
                  <a:pt x="1927574" y="1320599"/>
                  <a:pt x="1931670" y="1302788"/>
                </a:cubicBezTo>
                <a:cubicBezTo>
                  <a:pt x="1934909" y="1288215"/>
                  <a:pt x="1921764" y="1266783"/>
                  <a:pt x="1946720" y="1260878"/>
                </a:cubicBezTo>
                <a:cubicBezTo>
                  <a:pt x="1971104" y="1255163"/>
                  <a:pt x="2021015" y="1281642"/>
                  <a:pt x="2022062" y="1300787"/>
                </a:cubicBezTo>
                <a:cubicBezTo>
                  <a:pt x="2023967" y="1336411"/>
                  <a:pt x="2009108" y="1366891"/>
                  <a:pt x="1975866" y="1378035"/>
                </a:cubicBezTo>
                <a:cubicBezTo>
                  <a:pt x="1945576" y="1388227"/>
                  <a:pt x="1912239" y="1408039"/>
                  <a:pt x="1880902" y="1370415"/>
                </a:cubicBezTo>
                <a:cubicBezTo>
                  <a:pt x="1828800" y="1307931"/>
                  <a:pt x="1772793" y="1248781"/>
                  <a:pt x="1718120" y="1188393"/>
                </a:cubicBezTo>
                <a:cubicBezTo>
                  <a:pt x="1636776" y="1098667"/>
                  <a:pt x="1555242" y="1009132"/>
                  <a:pt x="1472089" y="917787"/>
                </a:cubicBezTo>
                <a:cubicBezTo>
                  <a:pt x="1467707" y="929693"/>
                  <a:pt x="1463802" y="937980"/>
                  <a:pt x="1461707" y="946743"/>
                </a:cubicBezTo>
                <a:cubicBezTo>
                  <a:pt x="1417320" y="1123241"/>
                  <a:pt x="1371505" y="1299454"/>
                  <a:pt x="1329976" y="1476619"/>
                </a:cubicBezTo>
                <a:cubicBezTo>
                  <a:pt x="1317212" y="1531292"/>
                  <a:pt x="1287209" y="1565297"/>
                  <a:pt x="1239393" y="1588442"/>
                </a:cubicBezTo>
                <a:cubicBezTo>
                  <a:pt x="1203960" y="1605587"/>
                  <a:pt x="1174147" y="1590824"/>
                  <a:pt x="1145381" y="1572155"/>
                </a:cubicBezTo>
                <a:cubicBezTo>
                  <a:pt x="1128617" y="1561296"/>
                  <a:pt x="1136714" y="1546342"/>
                  <a:pt x="1143191" y="1534150"/>
                </a:cubicBezTo>
                <a:cubicBezTo>
                  <a:pt x="1153859" y="1513957"/>
                  <a:pt x="1162145" y="1491383"/>
                  <a:pt x="1184339" y="1479858"/>
                </a:cubicBezTo>
                <a:cubicBezTo>
                  <a:pt x="1185482" y="1479286"/>
                  <a:pt x="1188911" y="1481953"/>
                  <a:pt x="1190530" y="1483763"/>
                </a:cubicBezTo>
                <a:cubicBezTo>
                  <a:pt x="1205008" y="1499574"/>
                  <a:pt x="1231106" y="1509957"/>
                  <a:pt x="1217105" y="1540627"/>
                </a:cubicBezTo>
                <a:cubicBezTo>
                  <a:pt x="1228820" y="1528054"/>
                  <a:pt x="1259396" y="1528435"/>
                  <a:pt x="1242251" y="1499384"/>
                </a:cubicBezTo>
                <a:cubicBezTo>
                  <a:pt x="1206151" y="1437948"/>
                  <a:pt x="1166146" y="1435662"/>
                  <a:pt x="1126903" y="1492812"/>
                </a:cubicBezTo>
                <a:cubicBezTo>
                  <a:pt x="1119664" y="1503384"/>
                  <a:pt x="1114235" y="1515386"/>
                  <a:pt x="1106805" y="1525863"/>
                </a:cubicBezTo>
                <a:cubicBezTo>
                  <a:pt x="1083755" y="1558153"/>
                  <a:pt x="1088327" y="1589490"/>
                  <a:pt x="1118521" y="1610826"/>
                </a:cubicBezTo>
                <a:cubicBezTo>
                  <a:pt x="1154906" y="1636544"/>
                  <a:pt x="1135285" y="1648545"/>
                  <a:pt x="1112425" y="1665214"/>
                </a:cubicBezTo>
                <a:cubicBezTo>
                  <a:pt x="1097280" y="1676263"/>
                  <a:pt x="1080421" y="1680740"/>
                  <a:pt x="1063276" y="1686169"/>
                </a:cubicBezTo>
                <a:cubicBezTo>
                  <a:pt x="1044226" y="1692170"/>
                  <a:pt x="1030986" y="1689408"/>
                  <a:pt x="1029081" y="1660070"/>
                </a:cubicBezTo>
                <a:cubicBezTo>
                  <a:pt x="992124" y="1725603"/>
                  <a:pt x="930116" y="1752654"/>
                  <a:pt x="884396" y="1797421"/>
                </a:cubicBezTo>
                <a:cubicBezTo>
                  <a:pt x="841343" y="1834187"/>
                  <a:pt x="799243" y="1872192"/>
                  <a:pt x="754952" y="1907435"/>
                </a:cubicBezTo>
                <a:cubicBezTo>
                  <a:pt x="723043" y="1932866"/>
                  <a:pt x="711613" y="1965728"/>
                  <a:pt x="705707" y="2004113"/>
                </a:cubicBezTo>
                <a:cubicBezTo>
                  <a:pt x="692277" y="2090696"/>
                  <a:pt x="668179" y="2174230"/>
                  <a:pt x="623221" y="2260908"/>
                </a:cubicBezTo>
                <a:cubicBezTo>
                  <a:pt x="605600" y="2180231"/>
                  <a:pt x="585407" y="2108508"/>
                  <a:pt x="575691" y="2035546"/>
                </a:cubicBezTo>
                <a:cubicBezTo>
                  <a:pt x="569309" y="1987635"/>
                  <a:pt x="602171" y="1945249"/>
                  <a:pt x="618173" y="1900672"/>
                </a:cubicBezTo>
                <a:cubicBezTo>
                  <a:pt x="635127" y="1853428"/>
                  <a:pt x="656654" y="1807994"/>
                  <a:pt x="675132" y="1761321"/>
                </a:cubicBezTo>
                <a:cubicBezTo>
                  <a:pt x="689229" y="1725698"/>
                  <a:pt x="721614" y="1710934"/>
                  <a:pt x="750761" y="1692646"/>
                </a:cubicBezTo>
                <a:cubicBezTo>
                  <a:pt x="789051" y="1668643"/>
                  <a:pt x="829342" y="1647307"/>
                  <a:pt x="848963" y="1601682"/>
                </a:cubicBezTo>
                <a:cubicBezTo>
                  <a:pt x="805053" y="1642068"/>
                  <a:pt x="757428" y="1676739"/>
                  <a:pt x="699230" y="1700457"/>
                </a:cubicBezTo>
                <a:cubicBezTo>
                  <a:pt x="705136" y="1609493"/>
                  <a:pt x="723805" y="1525863"/>
                  <a:pt x="782860" y="1455569"/>
                </a:cubicBezTo>
                <a:cubicBezTo>
                  <a:pt x="797623" y="1437948"/>
                  <a:pt x="819531" y="1433566"/>
                  <a:pt x="838391" y="1423755"/>
                </a:cubicBezTo>
                <a:cubicBezTo>
                  <a:pt x="852011" y="1414897"/>
                  <a:pt x="865346" y="1405562"/>
                  <a:pt x="879348" y="1397371"/>
                </a:cubicBezTo>
                <a:cubicBezTo>
                  <a:pt x="923258" y="1371368"/>
                  <a:pt x="935165" y="1358890"/>
                  <a:pt x="949452" y="1313741"/>
                </a:cubicBezTo>
                <a:cubicBezTo>
                  <a:pt x="909923" y="1369844"/>
                  <a:pt x="861346" y="1393180"/>
                  <a:pt x="809530" y="1415278"/>
                </a:cubicBezTo>
                <a:cubicBezTo>
                  <a:pt x="809054" y="1385846"/>
                  <a:pt x="832676" y="1366415"/>
                  <a:pt x="828580" y="1332791"/>
                </a:cubicBezTo>
                <a:cubicBezTo>
                  <a:pt x="767525" y="1454426"/>
                  <a:pt x="662940" y="1548819"/>
                  <a:pt x="673132" y="1695313"/>
                </a:cubicBezTo>
                <a:cubicBezTo>
                  <a:pt x="625126" y="1623018"/>
                  <a:pt x="597884" y="1546628"/>
                  <a:pt x="571500" y="1469952"/>
                </a:cubicBezTo>
                <a:cubicBezTo>
                  <a:pt x="576167" y="1556248"/>
                  <a:pt x="618077" y="1629971"/>
                  <a:pt x="648653" y="1707410"/>
                </a:cubicBezTo>
                <a:cubicBezTo>
                  <a:pt x="654368" y="1721792"/>
                  <a:pt x="655320" y="1732461"/>
                  <a:pt x="649224" y="1747129"/>
                </a:cubicBezTo>
                <a:cubicBezTo>
                  <a:pt x="620459" y="1815899"/>
                  <a:pt x="592836" y="1885241"/>
                  <a:pt x="566166" y="1954965"/>
                </a:cubicBezTo>
                <a:cubicBezTo>
                  <a:pt x="559308" y="1972967"/>
                  <a:pt x="548545" y="1975634"/>
                  <a:pt x="531305" y="1977158"/>
                </a:cubicBezTo>
                <a:cubicBezTo>
                  <a:pt x="488347" y="1981158"/>
                  <a:pt x="468249" y="1944678"/>
                  <a:pt x="434912" y="1923723"/>
                </a:cubicBezTo>
                <a:cubicBezTo>
                  <a:pt x="451485" y="1967919"/>
                  <a:pt x="474821" y="1997541"/>
                  <a:pt x="520827" y="2000780"/>
                </a:cubicBezTo>
                <a:cubicBezTo>
                  <a:pt x="536353" y="2001923"/>
                  <a:pt x="543497" y="2010686"/>
                  <a:pt x="545592" y="2025449"/>
                </a:cubicBezTo>
                <a:cubicBezTo>
                  <a:pt x="551879" y="2071455"/>
                  <a:pt x="558451" y="2117366"/>
                  <a:pt x="564928" y="2163276"/>
                </a:cubicBezTo>
                <a:cubicBezTo>
                  <a:pt x="575786" y="2229189"/>
                  <a:pt x="584930" y="2295388"/>
                  <a:pt x="598265" y="2360730"/>
                </a:cubicBezTo>
                <a:cubicBezTo>
                  <a:pt x="604933" y="2393496"/>
                  <a:pt x="589788" y="2392353"/>
                  <a:pt x="565023" y="2397972"/>
                </a:cubicBezTo>
                <a:cubicBezTo>
                  <a:pt x="473583" y="2418356"/>
                  <a:pt x="411766" y="2366349"/>
                  <a:pt x="347948" y="2316724"/>
                </a:cubicBezTo>
                <a:cubicBezTo>
                  <a:pt x="347948" y="2316724"/>
                  <a:pt x="347948" y="2316724"/>
                  <a:pt x="347948" y="2316724"/>
                </a:cubicBezTo>
                <a:cubicBezTo>
                  <a:pt x="347948" y="2316724"/>
                  <a:pt x="347948" y="2316724"/>
                  <a:pt x="347948" y="2316724"/>
                </a:cubicBezTo>
                <a:cubicBezTo>
                  <a:pt x="298228" y="2286244"/>
                  <a:pt x="265843" y="2241953"/>
                  <a:pt x="245650" y="2187946"/>
                </a:cubicBezTo>
                <a:cubicBezTo>
                  <a:pt x="238030" y="2182136"/>
                  <a:pt x="238411" y="2173468"/>
                  <a:pt x="237458" y="2165277"/>
                </a:cubicBezTo>
                <a:lnTo>
                  <a:pt x="237458" y="2165277"/>
                </a:lnTo>
                <a:lnTo>
                  <a:pt x="237458" y="2165277"/>
                </a:lnTo>
                <a:cubicBezTo>
                  <a:pt x="204407" y="2121938"/>
                  <a:pt x="194786" y="2078123"/>
                  <a:pt x="234410" y="2033070"/>
                </a:cubicBezTo>
                <a:cubicBezTo>
                  <a:pt x="236887" y="2030307"/>
                  <a:pt x="237268" y="2025735"/>
                  <a:pt x="239459" y="2022687"/>
                </a:cubicBezTo>
                <a:cubicBezTo>
                  <a:pt x="284893" y="1960965"/>
                  <a:pt x="278130" y="1866954"/>
                  <a:pt x="359855" y="1827520"/>
                </a:cubicBezTo>
                <a:cubicBezTo>
                  <a:pt x="359950" y="1827520"/>
                  <a:pt x="358426" y="1824282"/>
                  <a:pt x="357188" y="1821615"/>
                </a:cubicBezTo>
                <a:cubicBezTo>
                  <a:pt x="340995" y="1827139"/>
                  <a:pt x="329851" y="1844189"/>
                  <a:pt x="310229" y="1844570"/>
                </a:cubicBezTo>
                <a:cubicBezTo>
                  <a:pt x="308610" y="1821995"/>
                  <a:pt x="322421" y="1801517"/>
                  <a:pt x="312896" y="1778276"/>
                </a:cubicBezTo>
                <a:cubicBezTo>
                  <a:pt x="273177" y="1867620"/>
                  <a:pt x="268891" y="1971157"/>
                  <a:pt x="193739" y="2047166"/>
                </a:cubicBezTo>
                <a:cubicBezTo>
                  <a:pt x="183737" y="1997256"/>
                  <a:pt x="174593" y="1951440"/>
                  <a:pt x="165545" y="1905720"/>
                </a:cubicBezTo>
                <a:cubicBezTo>
                  <a:pt x="163639" y="1906006"/>
                  <a:pt x="161735" y="1906292"/>
                  <a:pt x="159830" y="1906482"/>
                </a:cubicBezTo>
                <a:cubicBezTo>
                  <a:pt x="161163" y="1934295"/>
                  <a:pt x="162497" y="1962108"/>
                  <a:pt x="164021" y="1993636"/>
                </a:cubicBezTo>
                <a:cubicBezTo>
                  <a:pt x="126206" y="1973157"/>
                  <a:pt x="99822" y="1943344"/>
                  <a:pt x="69818" y="1917436"/>
                </a:cubicBezTo>
                <a:cubicBezTo>
                  <a:pt x="73247" y="1929533"/>
                  <a:pt x="76962" y="1941725"/>
                  <a:pt x="85154" y="1948392"/>
                </a:cubicBezTo>
                <a:cubicBezTo>
                  <a:pt x="144685" y="1996684"/>
                  <a:pt x="171069" y="2058406"/>
                  <a:pt x="187643" y="2133939"/>
                </a:cubicBezTo>
                <a:cubicBezTo>
                  <a:pt x="212217" y="2245858"/>
                  <a:pt x="284131" y="2328535"/>
                  <a:pt x="384334" y="2390543"/>
                </a:cubicBezTo>
                <a:cubicBezTo>
                  <a:pt x="449294" y="2430834"/>
                  <a:pt x="510350" y="2465219"/>
                  <a:pt x="588931" y="2449788"/>
                </a:cubicBezTo>
                <a:cubicBezTo>
                  <a:pt x="609791" y="2445693"/>
                  <a:pt x="622364" y="2452360"/>
                  <a:pt x="629984" y="2474077"/>
                </a:cubicBezTo>
                <a:cubicBezTo>
                  <a:pt x="640175" y="2503223"/>
                  <a:pt x="654939" y="2530751"/>
                  <a:pt x="667036" y="2559230"/>
                </a:cubicBezTo>
                <a:cubicBezTo>
                  <a:pt x="680561" y="2591235"/>
                  <a:pt x="708089" y="2626572"/>
                  <a:pt x="702373" y="2655052"/>
                </a:cubicBezTo>
                <a:cubicBezTo>
                  <a:pt x="696373" y="2685151"/>
                  <a:pt x="648462" y="2693533"/>
                  <a:pt x="619506" y="2712393"/>
                </a:cubicBezTo>
                <a:cubicBezTo>
                  <a:pt x="609791" y="2718774"/>
                  <a:pt x="598456" y="2722870"/>
                  <a:pt x="589598" y="2730109"/>
                </a:cubicBezTo>
                <a:cubicBezTo>
                  <a:pt x="556641" y="2756970"/>
                  <a:pt x="517874" y="2760970"/>
                  <a:pt x="479393" y="2753064"/>
                </a:cubicBezTo>
                <a:cubicBezTo>
                  <a:pt x="382619" y="2733062"/>
                  <a:pt x="285845" y="2738396"/>
                  <a:pt x="188976" y="2748683"/>
                </a:cubicBezTo>
                <a:cubicBezTo>
                  <a:pt x="166973" y="2751064"/>
                  <a:pt x="158877" y="2745349"/>
                  <a:pt x="155258" y="2725156"/>
                </a:cubicBezTo>
                <a:cubicBezTo>
                  <a:pt x="148685" y="2688294"/>
                  <a:pt x="134207" y="2655433"/>
                  <a:pt x="101060" y="2633145"/>
                </a:cubicBezTo>
                <a:cubicBezTo>
                  <a:pt x="122492" y="2666196"/>
                  <a:pt x="137541" y="2701058"/>
                  <a:pt x="138970" y="2738586"/>
                </a:cubicBezTo>
                <a:cubicBezTo>
                  <a:pt x="86963" y="2749826"/>
                  <a:pt x="46101" y="2720679"/>
                  <a:pt x="0" y="2713059"/>
                </a:cubicBezTo>
                <a:cubicBezTo>
                  <a:pt x="20860" y="2725728"/>
                  <a:pt x="41624" y="2738396"/>
                  <a:pt x="65151" y="2752683"/>
                </a:cubicBezTo>
                <a:cubicBezTo>
                  <a:pt x="48387" y="2761542"/>
                  <a:pt x="36481" y="2767923"/>
                  <a:pt x="33052" y="2769733"/>
                </a:cubicBezTo>
                <a:cubicBezTo>
                  <a:pt x="146876" y="2770686"/>
                  <a:pt x="268605" y="2764780"/>
                  <a:pt x="395478" y="2775924"/>
                </a:cubicBezTo>
                <a:cubicBezTo>
                  <a:pt x="311372" y="2900606"/>
                  <a:pt x="311182" y="2900892"/>
                  <a:pt x="224695" y="2922895"/>
                </a:cubicBezTo>
                <a:cubicBezTo>
                  <a:pt x="202121" y="2928610"/>
                  <a:pt x="179451" y="2933754"/>
                  <a:pt x="156686" y="2938326"/>
                </a:cubicBezTo>
                <a:cubicBezTo>
                  <a:pt x="126492" y="2944422"/>
                  <a:pt x="105061" y="2963376"/>
                  <a:pt x="84677" y="2985760"/>
                </a:cubicBezTo>
                <a:cubicBezTo>
                  <a:pt x="121730" y="2975664"/>
                  <a:pt x="154210" y="2946231"/>
                  <a:pt x="199358" y="2961186"/>
                </a:cubicBezTo>
                <a:cubicBezTo>
                  <a:pt x="168497" y="3010620"/>
                  <a:pt x="149924" y="3066818"/>
                  <a:pt x="94107" y="3095583"/>
                </a:cubicBezTo>
                <a:cubicBezTo>
                  <a:pt x="146114" y="3088535"/>
                  <a:pt x="187071" y="3068628"/>
                  <a:pt x="207359" y="3016335"/>
                </a:cubicBezTo>
                <a:cubicBezTo>
                  <a:pt x="218599" y="2987284"/>
                  <a:pt x="226695" y="2953089"/>
                  <a:pt x="266224" y="2946327"/>
                </a:cubicBezTo>
                <a:cubicBezTo>
                  <a:pt x="325660" y="2936135"/>
                  <a:pt x="364903" y="2900035"/>
                  <a:pt x="392430" y="2848410"/>
                </a:cubicBezTo>
                <a:cubicBezTo>
                  <a:pt x="399098" y="2835932"/>
                  <a:pt x="407480" y="2824216"/>
                  <a:pt x="416052" y="2812977"/>
                </a:cubicBezTo>
                <a:cubicBezTo>
                  <a:pt x="426530" y="2799261"/>
                  <a:pt x="505206" y="2805166"/>
                  <a:pt x="511874" y="2820120"/>
                </a:cubicBezTo>
                <a:cubicBezTo>
                  <a:pt x="513493" y="2823835"/>
                  <a:pt x="511016" y="2829740"/>
                  <a:pt x="509683" y="2834503"/>
                </a:cubicBezTo>
                <a:cubicBezTo>
                  <a:pt x="491109" y="2896606"/>
                  <a:pt x="471964" y="2956328"/>
                  <a:pt x="407575" y="2991285"/>
                </a:cubicBezTo>
                <a:cubicBezTo>
                  <a:pt x="379190" y="3006620"/>
                  <a:pt x="350711" y="3021860"/>
                  <a:pt x="312325" y="3035480"/>
                </a:cubicBezTo>
                <a:cubicBezTo>
                  <a:pt x="346615" y="3044815"/>
                  <a:pt x="369570" y="3032242"/>
                  <a:pt x="396335" y="3024813"/>
                </a:cubicBezTo>
                <a:cubicBezTo>
                  <a:pt x="385667" y="3062341"/>
                  <a:pt x="375190" y="3094440"/>
                  <a:pt x="350520" y="3131493"/>
                </a:cubicBezTo>
                <a:cubicBezTo>
                  <a:pt x="388239" y="3105489"/>
                  <a:pt x="409289" y="3081581"/>
                  <a:pt x="414052" y="3045196"/>
                </a:cubicBezTo>
                <a:cubicBezTo>
                  <a:pt x="417386" y="3020145"/>
                  <a:pt x="430625" y="3001000"/>
                  <a:pt x="452057" y="2985284"/>
                </a:cubicBezTo>
                <a:cubicBezTo>
                  <a:pt x="496633" y="2952613"/>
                  <a:pt x="530733" y="2911941"/>
                  <a:pt x="541496" y="2854791"/>
                </a:cubicBezTo>
                <a:cubicBezTo>
                  <a:pt x="544830" y="2836884"/>
                  <a:pt x="547973" y="2816882"/>
                  <a:pt x="569214" y="2806785"/>
                </a:cubicBezTo>
                <a:cubicBezTo>
                  <a:pt x="614744" y="2785164"/>
                  <a:pt x="659606" y="2761922"/>
                  <a:pt x="704469" y="2738967"/>
                </a:cubicBezTo>
                <a:cubicBezTo>
                  <a:pt x="721138" y="2730490"/>
                  <a:pt x="730377" y="2730204"/>
                  <a:pt x="738378" y="2751826"/>
                </a:cubicBezTo>
                <a:cubicBezTo>
                  <a:pt x="775811" y="2852124"/>
                  <a:pt x="815054" y="2951851"/>
                  <a:pt x="854964" y="3051197"/>
                </a:cubicBezTo>
                <a:cubicBezTo>
                  <a:pt x="861822" y="3068151"/>
                  <a:pt x="858965" y="3074533"/>
                  <a:pt x="843820" y="3084439"/>
                </a:cubicBezTo>
                <a:cubicBezTo>
                  <a:pt x="789432" y="3120063"/>
                  <a:pt x="741712" y="3162449"/>
                  <a:pt x="703517" y="3216551"/>
                </a:cubicBezTo>
                <a:cubicBezTo>
                  <a:pt x="676085" y="3255413"/>
                  <a:pt x="640175" y="3287798"/>
                  <a:pt x="601313" y="3316373"/>
                </a:cubicBezTo>
                <a:cubicBezTo>
                  <a:pt x="583883" y="3329231"/>
                  <a:pt x="563690" y="3339900"/>
                  <a:pt x="553212" y="3360664"/>
                </a:cubicBezTo>
                <a:cubicBezTo>
                  <a:pt x="567309" y="3370761"/>
                  <a:pt x="583406" y="3365522"/>
                  <a:pt x="598456" y="3365522"/>
                </a:cubicBezTo>
                <a:cubicBezTo>
                  <a:pt x="1732312" y="3365808"/>
                  <a:pt x="2866168" y="3365808"/>
                  <a:pt x="4000119" y="3365808"/>
                </a:cubicBezTo>
                <a:cubicBezTo>
                  <a:pt x="4004310" y="3364664"/>
                  <a:pt x="4007644" y="3363140"/>
                  <a:pt x="4010216" y="3361331"/>
                </a:cubicBezTo>
                <a:cubicBezTo>
                  <a:pt x="4009644" y="3360855"/>
                  <a:pt x="4008978" y="3360473"/>
                  <a:pt x="4008406" y="3359902"/>
                </a:cubicBezTo>
                <a:cubicBezTo>
                  <a:pt x="4018883" y="3311801"/>
                  <a:pt x="3994309" y="3274939"/>
                  <a:pt x="3969068" y="3238363"/>
                </a:cubicBezTo>
                <a:lnTo>
                  <a:pt x="3969068" y="3238363"/>
                </a:lnTo>
                <a:cubicBezTo>
                  <a:pt x="3860768" y="3131016"/>
                  <a:pt x="3726371" y="3066151"/>
                  <a:pt x="3581210" y="3004334"/>
                </a:cubicBezTo>
                <a:cubicBezTo>
                  <a:pt x="3627787" y="2977188"/>
                  <a:pt x="3669506" y="2953375"/>
                  <a:pt x="3698843" y="2913846"/>
                </a:cubicBezTo>
                <a:cubicBezTo>
                  <a:pt x="3717227" y="2888986"/>
                  <a:pt x="3741325" y="2868222"/>
                  <a:pt x="3758756" y="2842885"/>
                </a:cubicBezTo>
                <a:cubicBezTo>
                  <a:pt x="3783711" y="2806785"/>
                  <a:pt x="3819239" y="2792879"/>
                  <a:pt x="3859435" y="2785354"/>
                </a:cubicBezTo>
                <a:cubicBezTo>
                  <a:pt x="4025170" y="2708964"/>
                  <a:pt x="4174712" y="2607237"/>
                  <a:pt x="4316540" y="2493603"/>
                </a:cubicBezTo>
                <a:cubicBezTo>
                  <a:pt x="4331970" y="2481221"/>
                  <a:pt x="4349496" y="2473887"/>
                  <a:pt x="4367403" y="2466743"/>
                </a:cubicBezTo>
                <a:cubicBezTo>
                  <a:pt x="4367403" y="2453789"/>
                  <a:pt x="4367403" y="2440835"/>
                  <a:pt x="4367403" y="2427786"/>
                </a:cubicBezTo>
                <a:cubicBezTo>
                  <a:pt x="4336256" y="2427119"/>
                  <a:pt x="4316445" y="2450550"/>
                  <a:pt x="4292251" y="2464076"/>
                </a:cubicBezTo>
                <a:cubicBezTo>
                  <a:pt x="4255389" y="2484650"/>
                  <a:pt x="4220337" y="2508367"/>
                  <a:pt x="4181285" y="2532751"/>
                </a:cubicBezTo>
                <a:cubicBezTo>
                  <a:pt x="4177761" y="2488650"/>
                  <a:pt x="4193953" y="2452455"/>
                  <a:pt x="4199287" y="2414736"/>
                </a:cubicBezTo>
                <a:cubicBezTo>
                  <a:pt x="4206526" y="2363682"/>
                  <a:pt x="4217956" y="2313295"/>
                  <a:pt x="4227957" y="2262717"/>
                </a:cubicBezTo>
                <a:cubicBezTo>
                  <a:pt x="4229672" y="2253954"/>
                  <a:pt x="4231005" y="2243763"/>
                  <a:pt x="4236244" y="2237095"/>
                </a:cubicBezTo>
                <a:cubicBezTo>
                  <a:pt x="4276630" y="2186136"/>
                  <a:pt x="4313587" y="2131844"/>
                  <a:pt x="4367403" y="2093077"/>
                </a:cubicBezTo>
                <a:cubicBezTo>
                  <a:pt x="4367403" y="2085266"/>
                  <a:pt x="4367403" y="2077551"/>
                  <a:pt x="4367403" y="2069741"/>
                </a:cubicBezTo>
                <a:cubicBezTo>
                  <a:pt x="4343876" y="2069360"/>
                  <a:pt x="4336733" y="2090982"/>
                  <a:pt x="4323874" y="2103745"/>
                </a:cubicBezTo>
                <a:cubicBezTo>
                  <a:pt x="4295775" y="2131653"/>
                  <a:pt x="4270248" y="2162133"/>
                  <a:pt x="4242912" y="2192328"/>
                </a:cubicBezTo>
                <a:cubicBezTo>
                  <a:pt x="4242912" y="2140988"/>
                  <a:pt x="4242912" y="2092029"/>
                  <a:pt x="4242912" y="2042975"/>
                </a:cubicBezTo>
                <a:cubicBezTo>
                  <a:pt x="4242721" y="2028879"/>
                  <a:pt x="4253961" y="2026497"/>
                  <a:pt x="4263295" y="2022973"/>
                </a:cubicBezTo>
                <a:close/>
                <a:moveTo>
                  <a:pt x="2061782" y="152739"/>
                </a:moveTo>
                <a:cubicBezTo>
                  <a:pt x="2061305" y="142357"/>
                  <a:pt x="2068449" y="135880"/>
                  <a:pt x="2076450" y="132165"/>
                </a:cubicBezTo>
                <a:cubicBezTo>
                  <a:pt x="2086261" y="127498"/>
                  <a:pt x="2084356" y="138547"/>
                  <a:pt x="2087499" y="142262"/>
                </a:cubicBezTo>
                <a:cubicBezTo>
                  <a:pt x="2091881" y="156930"/>
                  <a:pt x="2079593" y="155787"/>
                  <a:pt x="2072259" y="158835"/>
                </a:cubicBezTo>
                <a:cubicBezTo>
                  <a:pt x="2066544" y="161312"/>
                  <a:pt x="2061972" y="159502"/>
                  <a:pt x="2061782" y="152739"/>
                </a:cubicBezTo>
                <a:close/>
                <a:moveTo>
                  <a:pt x="2073116" y="206555"/>
                </a:moveTo>
                <a:cubicBezTo>
                  <a:pt x="2071973" y="200269"/>
                  <a:pt x="2079879" y="200364"/>
                  <a:pt x="2084546" y="200078"/>
                </a:cubicBezTo>
                <a:cubicBezTo>
                  <a:pt x="2106263" y="198650"/>
                  <a:pt x="2103501" y="214271"/>
                  <a:pt x="2106930" y="231225"/>
                </a:cubicBezTo>
                <a:cubicBezTo>
                  <a:pt x="2090071" y="225320"/>
                  <a:pt x="2076069" y="222557"/>
                  <a:pt x="2073116" y="206555"/>
                </a:cubicBezTo>
                <a:close/>
                <a:moveTo>
                  <a:pt x="1684211" y="1529387"/>
                </a:moveTo>
                <a:cubicBezTo>
                  <a:pt x="1729454" y="1530245"/>
                  <a:pt x="1755076" y="1549676"/>
                  <a:pt x="1768412" y="1594062"/>
                </a:cubicBezTo>
                <a:cubicBezTo>
                  <a:pt x="1777270" y="1623590"/>
                  <a:pt x="1785652" y="1653308"/>
                  <a:pt x="1794129" y="1683026"/>
                </a:cubicBezTo>
                <a:cubicBezTo>
                  <a:pt x="1798225" y="1697599"/>
                  <a:pt x="1799558" y="1706933"/>
                  <a:pt x="1778794" y="1713411"/>
                </a:cubicBezTo>
                <a:cubicBezTo>
                  <a:pt x="1697641" y="1738747"/>
                  <a:pt x="1697546" y="1740081"/>
                  <a:pt x="1676876" y="1660642"/>
                </a:cubicBezTo>
                <a:cubicBezTo>
                  <a:pt x="1668494" y="1628352"/>
                  <a:pt x="1662017" y="1595586"/>
                  <a:pt x="1655731" y="1562820"/>
                </a:cubicBezTo>
                <a:cubicBezTo>
                  <a:pt x="1649540" y="1531292"/>
                  <a:pt x="1652111" y="1528816"/>
                  <a:pt x="1684211" y="1529387"/>
                </a:cubicBezTo>
                <a:close/>
                <a:moveTo>
                  <a:pt x="1551622" y="1608445"/>
                </a:moveTo>
                <a:cubicBezTo>
                  <a:pt x="1564576" y="1574536"/>
                  <a:pt x="1591437" y="1556248"/>
                  <a:pt x="1626108" y="1539865"/>
                </a:cubicBezTo>
                <a:cubicBezTo>
                  <a:pt x="1641253" y="1602158"/>
                  <a:pt x="1656017" y="1662928"/>
                  <a:pt x="1670780" y="1723698"/>
                </a:cubicBezTo>
                <a:cubicBezTo>
                  <a:pt x="1674019" y="1737128"/>
                  <a:pt x="1667161" y="1740081"/>
                  <a:pt x="1655064" y="1743414"/>
                </a:cubicBezTo>
                <a:cubicBezTo>
                  <a:pt x="1563148" y="1768274"/>
                  <a:pt x="1581150" y="1773990"/>
                  <a:pt x="1562481" y="1687121"/>
                </a:cubicBezTo>
                <a:cubicBezTo>
                  <a:pt x="1556861" y="1661404"/>
                  <a:pt x="1540764" y="1636925"/>
                  <a:pt x="1551622" y="1608445"/>
                </a:cubicBezTo>
                <a:close/>
                <a:moveTo>
                  <a:pt x="1452944" y="2844980"/>
                </a:moveTo>
                <a:cubicBezTo>
                  <a:pt x="1383697" y="2872031"/>
                  <a:pt x="1311212" y="2886795"/>
                  <a:pt x="1237297" y="2860983"/>
                </a:cubicBezTo>
                <a:cubicBezTo>
                  <a:pt x="1194911" y="2846219"/>
                  <a:pt x="1174814" y="2816310"/>
                  <a:pt x="1173290" y="2767256"/>
                </a:cubicBezTo>
                <a:cubicBezTo>
                  <a:pt x="1191768" y="2777067"/>
                  <a:pt x="1201103" y="2797070"/>
                  <a:pt x="1221200" y="2801737"/>
                </a:cubicBezTo>
                <a:cubicBezTo>
                  <a:pt x="1244156" y="2807071"/>
                  <a:pt x="1239488" y="2834598"/>
                  <a:pt x="1257872" y="2847457"/>
                </a:cubicBezTo>
                <a:cubicBezTo>
                  <a:pt x="1269301" y="2798213"/>
                  <a:pt x="1309116" y="2811357"/>
                  <a:pt x="1341977" y="2809929"/>
                </a:cubicBezTo>
                <a:cubicBezTo>
                  <a:pt x="1373315" y="2808500"/>
                  <a:pt x="1409795" y="2793260"/>
                  <a:pt x="1429322" y="2839837"/>
                </a:cubicBezTo>
                <a:cubicBezTo>
                  <a:pt x="1432274" y="2791260"/>
                  <a:pt x="1477899" y="2782401"/>
                  <a:pt x="1500378" y="2746397"/>
                </a:cubicBezTo>
                <a:cubicBezTo>
                  <a:pt x="1506760" y="2795260"/>
                  <a:pt x="1490758" y="2830217"/>
                  <a:pt x="1452944" y="2844980"/>
                </a:cubicBezTo>
                <a:close/>
                <a:moveTo>
                  <a:pt x="1223963" y="2645908"/>
                </a:moveTo>
                <a:cubicBezTo>
                  <a:pt x="1234726" y="2674959"/>
                  <a:pt x="1248061" y="2701058"/>
                  <a:pt x="1292733" y="2701820"/>
                </a:cubicBezTo>
                <a:cubicBezTo>
                  <a:pt x="1259491" y="2727537"/>
                  <a:pt x="1234059" y="2731823"/>
                  <a:pt x="1212818" y="2707344"/>
                </a:cubicBezTo>
                <a:cubicBezTo>
                  <a:pt x="1195197" y="2687056"/>
                  <a:pt x="1199388" y="2664863"/>
                  <a:pt x="1223963" y="2645908"/>
                </a:cubicBezTo>
                <a:close/>
                <a:moveTo>
                  <a:pt x="1304639" y="2774686"/>
                </a:moveTo>
                <a:cubicBezTo>
                  <a:pt x="1310259" y="2750112"/>
                  <a:pt x="1323594" y="2729633"/>
                  <a:pt x="1337310" y="2706297"/>
                </a:cubicBezTo>
                <a:cubicBezTo>
                  <a:pt x="1348835" y="2730680"/>
                  <a:pt x="1358456" y="2751159"/>
                  <a:pt x="1369505" y="2774686"/>
                </a:cubicBezTo>
                <a:cubicBezTo>
                  <a:pt x="1346549" y="2774686"/>
                  <a:pt x="1326833" y="2774686"/>
                  <a:pt x="1304639" y="2774686"/>
                </a:cubicBezTo>
                <a:close/>
                <a:moveTo>
                  <a:pt x="1379506" y="2701725"/>
                </a:moveTo>
                <a:cubicBezTo>
                  <a:pt x="1414463" y="2689152"/>
                  <a:pt x="1430274" y="2667244"/>
                  <a:pt x="1438656" y="2634288"/>
                </a:cubicBezTo>
                <a:cubicBezTo>
                  <a:pt x="1460373" y="2652290"/>
                  <a:pt x="1469231" y="2670768"/>
                  <a:pt x="1456468" y="2691914"/>
                </a:cubicBezTo>
                <a:cubicBezTo>
                  <a:pt x="1439037" y="2720679"/>
                  <a:pt x="1412558" y="2717060"/>
                  <a:pt x="1379506" y="2701725"/>
                </a:cubicBezTo>
                <a:close/>
                <a:moveTo>
                  <a:pt x="1652969" y="2861745"/>
                </a:moveTo>
                <a:cubicBezTo>
                  <a:pt x="1627061" y="2860125"/>
                  <a:pt x="1600962" y="2859839"/>
                  <a:pt x="1575340" y="2856411"/>
                </a:cubicBezTo>
                <a:cubicBezTo>
                  <a:pt x="1551908" y="2853267"/>
                  <a:pt x="1565148" y="2838122"/>
                  <a:pt x="1568768" y="2827359"/>
                </a:cubicBezTo>
                <a:cubicBezTo>
                  <a:pt x="1590770" y="2761732"/>
                  <a:pt x="1588961" y="2697629"/>
                  <a:pt x="1555909" y="2635907"/>
                </a:cubicBezTo>
                <a:cubicBezTo>
                  <a:pt x="1534668" y="2596188"/>
                  <a:pt x="1501140" y="2579900"/>
                  <a:pt x="1461040" y="2588377"/>
                </a:cubicBezTo>
                <a:cubicBezTo>
                  <a:pt x="1453610" y="2595235"/>
                  <a:pt x="1447419" y="2604570"/>
                  <a:pt x="1436180" y="2591806"/>
                </a:cubicBezTo>
                <a:cubicBezTo>
                  <a:pt x="1425512" y="2579805"/>
                  <a:pt x="1409700" y="2576756"/>
                  <a:pt x="1394555" y="2574375"/>
                </a:cubicBezTo>
                <a:cubicBezTo>
                  <a:pt x="1353788" y="2567994"/>
                  <a:pt x="1342072" y="2552849"/>
                  <a:pt x="1362551" y="2518178"/>
                </a:cubicBezTo>
                <a:cubicBezTo>
                  <a:pt x="1379411" y="2489508"/>
                  <a:pt x="1372267" y="2473982"/>
                  <a:pt x="1349312" y="2458742"/>
                </a:cubicBezTo>
                <a:cubicBezTo>
                  <a:pt x="1322356" y="2440835"/>
                  <a:pt x="1294447" y="2437596"/>
                  <a:pt x="1266825" y="2457694"/>
                </a:cubicBezTo>
                <a:cubicBezTo>
                  <a:pt x="1256919" y="2464838"/>
                  <a:pt x="1253585" y="2475982"/>
                  <a:pt x="1262253" y="2484078"/>
                </a:cubicBezTo>
                <a:cubicBezTo>
                  <a:pt x="1270635" y="2491889"/>
                  <a:pt x="1280636" y="2495508"/>
                  <a:pt x="1285494" y="2476268"/>
                </a:cubicBezTo>
                <a:cubicBezTo>
                  <a:pt x="1288447" y="2464743"/>
                  <a:pt x="1302830" y="2462552"/>
                  <a:pt x="1313783" y="2472934"/>
                </a:cubicBezTo>
                <a:cubicBezTo>
                  <a:pt x="1313783" y="2472934"/>
                  <a:pt x="1313783" y="2472934"/>
                  <a:pt x="1313783" y="2472934"/>
                </a:cubicBezTo>
                <a:cubicBezTo>
                  <a:pt x="1313783" y="2472934"/>
                  <a:pt x="1313783" y="2472934"/>
                  <a:pt x="1313783" y="2472934"/>
                </a:cubicBezTo>
                <a:cubicBezTo>
                  <a:pt x="1313783" y="2472934"/>
                  <a:pt x="1314926" y="2473791"/>
                  <a:pt x="1314926" y="2473791"/>
                </a:cubicBezTo>
                <a:cubicBezTo>
                  <a:pt x="1334643" y="2521512"/>
                  <a:pt x="1306925" y="2573613"/>
                  <a:pt x="1259967" y="2583996"/>
                </a:cubicBezTo>
                <a:cubicBezTo>
                  <a:pt x="1228916" y="2590854"/>
                  <a:pt x="1200436" y="2603141"/>
                  <a:pt x="1166622" y="2604093"/>
                </a:cubicBezTo>
                <a:cubicBezTo>
                  <a:pt x="1127474" y="2605141"/>
                  <a:pt x="1091089" y="2669054"/>
                  <a:pt x="1089184" y="2719822"/>
                </a:cubicBezTo>
                <a:cubicBezTo>
                  <a:pt x="1086326" y="2798880"/>
                  <a:pt x="1107281" y="2868793"/>
                  <a:pt x="1167765" y="2925657"/>
                </a:cubicBezTo>
                <a:cubicBezTo>
                  <a:pt x="1113282" y="2947851"/>
                  <a:pt x="1061942" y="2968901"/>
                  <a:pt x="1010507" y="2989856"/>
                </a:cubicBezTo>
                <a:cubicBezTo>
                  <a:pt x="1010507" y="2989856"/>
                  <a:pt x="1010507" y="2989856"/>
                  <a:pt x="1010507" y="2989856"/>
                </a:cubicBezTo>
                <a:cubicBezTo>
                  <a:pt x="1010507" y="2989856"/>
                  <a:pt x="1010507" y="2989856"/>
                  <a:pt x="1010507" y="2989856"/>
                </a:cubicBezTo>
                <a:cubicBezTo>
                  <a:pt x="992029" y="2995952"/>
                  <a:pt x="972312" y="3033480"/>
                  <a:pt x="955739" y="2987855"/>
                </a:cubicBezTo>
                <a:cubicBezTo>
                  <a:pt x="919163" y="2930991"/>
                  <a:pt x="890207" y="2870031"/>
                  <a:pt x="861822" y="2808881"/>
                </a:cubicBezTo>
                <a:cubicBezTo>
                  <a:pt x="856202" y="2796879"/>
                  <a:pt x="848011" y="2783163"/>
                  <a:pt x="860393" y="2769733"/>
                </a:cubicBezTo>
                <a:cubicBezTo>
                  <a:pt x="860393" y="2769733"/>
                  <a:pt x="860393" y="2769733"/>
                  <a:pt x="860393" y="2769733"/>
                </a:cubicBezTo>
                <a:cubicBezTo>
                  <a:pt x="870680" y="2706773"/>
                  <a:pt x="905256" y="2653528"/>
                  <a:pt x="930116" y="2596473"/>
                </a:cubicBezTo>
                <a:cubicBezTo>
                  <a:pt x="940784" y="2571899"/>
                  <a:pt x="956120" y="2549325"/>
                  <a:pt x="966026" y="2524560"/>
                </a:cubicBezTo>
                <a:cubicBezTo>
                  <a:pt x="980313" y="2489031"/>
                  <a:pt x="1003554" y="2463885"/>
                  <a:pt x="1038892" y="2449693"/>
                </a:cubicBezTo>
                <a:cubicBezTo>
                  <a:pt x="1038796" y="2446645"/>
                  <a:pt x="1039940" y="2445978"/>
                  <a:pt x="1041559" y="2446455"/>
                </a:cubicBezTo>
                <a:cubicBezTo>
                  <a:pt x="1045083" y="2443121"/>
                  <a:pt x="1049846" y="2442168"/>
                  <a:pt x="1054799" y="2441787"/>
                </a:cubicBezTo>
                <a:cubicBezTo>
                  <a:pt x="1087565" y="2399306"/>
                  <a:pt x="1129284" y="2416356"/>
                  <a:pt x="1171099" y="2426833"/>
                </a:cubicBezTo>
                <a:cubicBezTo>
                  <a:pt x="1163574" y="2408736"/>
                  <a:pt x="1143762" y="2408736"/>
                  <a:pt x="1133856" y="2391114"/>
                </a:cubicBezTo>
                <a:cubicBezTo>
                  <a:pt x="1159859" y="2369588"/>
                  <a:pt x="1186625" y="2347395"/>
                  <a:pt x="1220343" y="2319486"/>
                </a:cubicBezTo>
                <a:cubicBezTo>
                  <a:pt x="1144715" y="2345394"/>
                  <a:pt x="1083374" y="2382447"/>
                  <a:pt x="1016032" y="2405402"/>
                </a:cubicBezTo>
                <a:cubicBezTo>
                  <a:pt x="961263" y="2424071"/>
                  <a:pt x="949262" y="2416737"/>
                  <a:pt x="954119" y="2357396"/>
                </a:cubicBezTo>
                <a:cubicBezTo>
                  <a:pt x="954500" y="2352252"/>
                  <a:pt x="955643" y="2347204"/>
                  <a:pt x="956501" y="2342061"/>
                </a:cubicBezTo>
                <a:cubicBezTo>
                  <a:pt x="955358" y="2333107"/>
                  <a:pt x="954786" y="2324344"/>
                  <a:pt x="962501" y="2317581"/>
                </a:cubicBezTo>
                <a:cubicBezTo>
                  <a:pt x="959263" y="2298531"/>
                  <a:pt x="976598" y="2281482"/>
                  <a:pt x="966978" y="2258907"/>
                </a:cubicBezTo>
                <a:cubicBezTo>
                  <a:pt x="957548" y="2280624"/>
                  <a:pt x="949071" y="2300151"/>
                  <a:pt x="940689" y="2319582"/>
                </a:cubicBezTo>
                <a:cubicBezTo>
                  <a:pt x="940689" y="2319582"/>
                  <a:pt x="940689" y="2319582"/>
                  <a:pt x="940689" y="2319582"/>
                </a:cubicBezTo>
                <a:cubicBezTo>
                  <a:pt x="940689" y="2319582"/>
                  <a:pt x="940689" y="2319582"/>
                  <a:pt x="940689" y="2319582"/>
                </a:cubicBezTo>
                <a:cubicBezTo>
                  <a:pt x="931545" y="2362254"/>
                  <a:pt x="924116" y="2403783"/>
                  <a:pt x="937641" y="2448550"/>
                </a:cubicBezTo>
                <a:cubicBezTo>
                  <a:pt x="943642" y="2468553"/>
                  <a:pt x="921639" y="2490460"/>
                  <a:pt x="911638" y="2511225"/>
                </a:cubicBezTo>
                <a:cubicBezTo>
                  <a:pt x="882777" y="2571232"/>
                  <a:pt x="854107" y="2631430"/>
                  <a:pt x="823341" y="2695819"/>
                </a:cubicBezTo>
                <a:cubicBezTo>
                  <a:pt x="791718" y="2659243"/>
                  <a:pt x="774192" y="2619619"/>
                  <a:pt x="754094" y="2581995"/>
                </a:cubicBezTo>
                <a:cubicBezTo>
                  <a:pt x="727424" y="2531989"/>
                  <a:pt x="705326" y="2479602"/>
                  <a:pt x="677990" y="2429976"/>
                </a:cubicBezTo>
                <a:cubicBezTo>
                  <a:pt x="638461" y="2358158"/>
                  <a:pt x="653129" y="2288530"/>
                  <a:pt x="680466" y="2218236"/>
                </a:cubicBezTo>
                <a:cubicBezTo>
                  <a:pt x="687991" y="2198995"/>
                  <a:pt x="697611" y="2180326"/>
                  <a:pt x="702088" y="2160419"/>
                </a:cubicBezTo>
                <a:cubicBezTo>
                  <a:pt x="710375" y="2123652"/>
                  <a:pt x="735330" y="2108127"/>
                  <a:pt x="768668" y="2100411"/>
                </a:cubicBezTo>
                <a:cubicBezTo>
                  <a:pt x="794290" y="2077742"/>
                  <a:pt x="826484" y="2066883"/>
                  <a:pt x="857631" y="2056406"/>
                </a:cubicBezTo>
                <a:cubicBezTo>
                  <a:pt x="893159" y="2044499"/>
                  <a:pt x="926402" y="2028307"/>
                  <a:pt x="960501" y="2013638"/>
                </a:cubicBezTo>
                <a:cubicBezTo>
                  <a:pt x="960501" y="2013638"/>
                  <a:pt x="960501" y="2013638"/>
                  <a:pt x="960501" y="2013638"/>
                </a:cubicBezTo>
                <a:cubicBezTo>
                  <a:pt x="973455" y="1999161"/>
                  <a:pt x="996220" y="2018782"/>
                  <a:pt x="1007936" y="1999923"/>
                </a:cubicBezTo>
                <a:cubicBezTo>
                  <a:pt x="953643" y="1999541"/>
                  <a:pt x="996029" y="1977158"/>
                  <a:pt x="997839" y="1958774"/>
                </a:cubicBezTo>
                <a:cubicBezTo>
                  <a:pt x="925544" y="2043737"/>
                  <a:pt x="813340" y="2037832"/>
                  <a:pt x="723329" y="2086695"/>
                </a:cubicBezTo>
                <a:cubicBezTo>
                  <a:pt x="728853" y="2053453"/>
                  <a:pt x="733901" y="2021925"/>
                  <a:pt x="739331" y="1990398"/>
                </a:cubicBezTo>
                <a:cubicBezTo>
                  <a:pt x="743331" y="1966871"/>
                  <a:pt x="754475" y="1947345"/>
                  <a:pt x="771144" y="1929819"/>
                </a:cubicBezTo>
                <a:cubicBezTo>
                  <a:pt x="845058" y="1852095"/>
                  <a:pt x="931069" y="1787706"/>
                  <a:pt x="1009936" y="1715411"/>
                </a:cubicBezTo>
                <a:cubicBezTo>
                  <a:pt x="1017746" y="1708267"/>
                  <a:pt x="1030891" y="1705600"/>
                  <a:pt x="1042035" y="1703409"/>
                </a:cubicBezTo>
                <a:cubicBezTo>
                  <a:pt x="1080421" y="1695980"/>
                  <a:pt x="1118235" y="1688265"/>
                  <a:pt x="1142429" y="1652736"/>
                </a:cubicBezTo>
                <a:cubicBezTo>
                  <a:pt x="1146905" y="1646259"/>
                  <a:pt x="1153763" y="1641402"/>
                  <a:pt x="1162145" y="1647498"/>
                </a:cubicBezTo>
                <a:cubicBezTo>
                  <a:pt x="1211675" y="1683312"/>
                  <a:pt x="1258634" y="1652927"/>
                  <a:pt x="1306354" y="1642163"/>
                </a:cubicBezTo>
                <a:cubicBezTo>
                  <a:pt x="1335024" y="1635687"/>
                  <a:pt x="1361027" y="1619208"/>
                  <a:pt x="1391412" y="1618637"/>
                </a:cubicBezTo>
                <a:cubicBezTo>
                  <a:pt x="1419511" y="1627114"/>
                  <a:pt x="1408747" y="1656832"/>
                  <a:pt x="1421225" y="1674929"/>
                </a:cubicBezTo>
                <a:cubicBezTo>
                  <a:pt x="1433894" y="1693408"/>
                  <a:pt x="1434751" y="1719887"/>
                  <a:pt x="1441609" y="1742652"/>
                </a:cubicBezTo>
                <a:cubicBezTo>
                  <a:pt x="1454658" y="1785800"/>
                  <a:pt x="1448467" y="1796278"/>
                  <a:pt x="1402747" y="1803517"/>
                </a:cubicBezTo>
                <a:cubicBezTo>
                  <a:pt x="1391507" y="1805327"/>
                  <a:pt x="1379792" y="1804470"/>
                  <a:pt x="1368266" y="1804850"/>
                </a:cubicBezTo>
                <a:cubicBezTo>
                  <a:pt x="1360837" y="1807232"/>
                  <a:pt x="1352836" y="1808946"/>
                  <a:pt x="1352931" y="1819233"/>
                </a:cubicBezTo>
                <a:cubicBezTo>
                  <a:pt x="1352931" y="1819233"/>
                  <a:pt x="1352931" y="1819233"/>
                  <a:pt x="1352931" y="1819233"/>
                </a:cubicBezTo>
                <a:cubicBezTo>
                  <a:pt x="1385126" y="1950774"/>
                  <a:pt x="1416368" y="2082504"/>
                  <a:pt x="1438561" y="2216140"/>
                </a:cubicBezTo>
                <a:cubicBezTo>
                  <a:pt x="1439990" y="2218236"/>
                  <a:pt x="1442085" y="2220236"/>
                  <a:pt x="1442752" y="2222617"/>
                </a:cubicBezTo>
                <a:cubicBezTo>
                  <a:pt x="1462183" y="2294912"/>
                  <a:pt x="1462183" y="2296626"/>
                  <a:pt x="1540193" y="2295293"/>
                </a:cubicBezTo>
                <a:cubicBezTo>
                  <a:pt x="1566101" y="2294817"/>
                  <a:pt x="1574197" y="2307009"/>
                  <a:pt x="1577626" y="2326440"/>
                </a:cubicBezTo>
                <a:cubicBezTo>
                  <a:pt x="1587151" y="2380542"/>
                  <a:pt x="1595152" y="2435025"/>
                  <a:pt x="1603820" y="2489317"/>
                </a:cubicBezTo>
                <a:cubicBezTo>
                  <a:pt x="1603820" y="2489317"/>
                  <a:pt x="1603820" y="2489317"/>
                  <a:pt x="1603820" y="2489317"/>
                </a:cubicBezTo>
                <a:cubicBezTo>
                  <a:pt x="1625156" y="2607427"/>
                  <a:pt x="1646301" y="2725537"/>
                  <a:pt x="1668209" y="2843552"/>
                </a:cubicBezTo>
                <a:cubicBezTo>
                  <a:pt x="1670685" y="2858125"/>
                  <a:pt x="1666304" y="2862602"/>
                  <a:pt x="1652969" y="2861745"/>
                </a:cubicBezTo>
                <a:close/>
                <a:moveTo>
                  <a:pt x="1695069" y="1903911"/>
                </a:moveTo>
                <a:cubicBezTo>
                  <a:pt x="1672590" y="1909340"/>
                  <a:pt x="1649825" y="1919055"/>
                  <a:pt x="1627537" y="1918198"/>
                </a:cubicBezTo>
                <a:cubicBezTo>
                  <a:pt x="1592961" y="1916769"/>
                  <a:pt x="1613821" y="1880670"/>
                  <a:pt x="1600391" y="1864382"/>
                </a:cubicBezTo>
                <a:cubicBezTo>
                  <a:pt x="1597343" y="1860667"/>
                  <a:pt x="1596581" y="1854857"/>
                  <a:pt x="1595438" y="1849808"/>
                </a:cubicBezTo>
                <a:cubicBezTo>
                  <a:pt x="1582007" y="1787896"/>
                  <a:pt x="1598962" y="1766941"/>
                  <a:pt x="1662779" y="1764369"/>
                </a:cubicBezTo>
                <a:cubicBezTo>
                  <a:pt x="1674495" y="1763893"/>
                  <a:pt x="1679924" y="1768846"/>
                  <a:pt x="1682115" y="1778371"/>
                </a:cubicBezTo>
                <a:cubicBezTo>
                  <a:pt x="1690592" y="1814566"/>
                  <a:pt x="1698498" y="1850952"/>
                  <a:pt x="1708499" y="1895338"/>
                </a:cubicBezTo>
                <a:cubicBezTo>
                  <a:pt x="1709261" y="1897433"/>
                  <a:pt x="1703261" y="1901910"/>
                  <a:pt x="1695069" y="1903911"/>
                </a:cubicBezTo>
                <a:close/>
                <a:moveTo>
                  <a:pt x="1772507" y="1885527"/>
                </a:moveTo>
                <a:cubicBezTo>
                  <a:pt x="1763744" y="1887623"/>
                  <a:pt x="1755076" y="1890099"/>
                  <a:pt x="1747171" y="1892099"/>
                </a:cubicBezTo>
                <a:cubicBezTo>
                  <a:pt x="1730883" y="1897529"/>
                  <a:pt x="1729264" y="1886004"/>
                  <a:pt x="1726787" y="1876002"/>
                </a:cubicBezTo>
                <a:cubicBezTo>
                  <a:pt x="1719072" y="1844760"/>
                  <a:pt x="1711357" y="1813518"/>
                  <a:pt x="1703927" y="1782181"/>
                </a:cubicBezTo>
                <a:cubicBezTo>
                  <a:pt x="1699641" y="1764274"/>
                  <a:pt x="1705356" y="1755511"/>
                  <a:pt x="1724787" y="1749034"/>
                </a:cubicBezTo>
                <a:cubicBezTo>
                  <a:pt x="1802987" y="1723221"/>
                  <a:pt x="1802701" y="1722174"/>
                  <a:pt x="1824133" y="1798945"/>
                </a:cubicBezTo>
                <a:cubicBezTo>
                  <a:pt x="1843564" y="1868478"/>
                  <a:pt x="1843564" y="1868478"/>
                  <a:pt x="1772507" y="1885527"/>
                </a:cubicBezTo>
                <a:close/>
                <a:moveTo>
                  <a:pt x="2600516" y="2586853"/>
                </a:moveTo>
                <a:cubicBezTo>
                  <a:pt x="2587466" y="2560469"/>
                  <a:pt x="2589848" y="2540752"/>
                  <a:pt x="2598325" y="2520845"/>
                </a:cubicBezTo>
                <a:cubicBezTo>
                  <a:pt x="2609469" y="2539895"/>
                  <a:pt x="2608612" y="2559230"/>
                  <a:pt x="2600516" y="2586853"/>
                </a:cubicBezTo>
                <a:close/>
                <a:moveTo>
                  <a:pt x="2599182" y="2499414"/>
                </a:moveTo>
                <a:cubicBezTo>
                  <a:pt x="2588419" y="2468457"/>
                  <a:pt x="2589181" y="2448740"/>
                  <a:pt x="2598039" y="2417594"/>
                </a:cubicBezTo>
                <a:cubicBezTo>
                  <a:pt x="2609279" y="2448360"/>
                  <a:pt x="2608707" y="2468172"/>
                  <a:pt x="2599182" y="2499414"/>
                </a:cubicBezTo>
                <a:close/>
                <a:moveTo>
                  <a:pt x="2339531" y="994082"/>
                </a:moveTo>
                <a:cubicBezTo>
                  <a:pt x="2394585" y="1002084"/>
                  <a:pt x="2442877" y="1047899"/>
                  <a:pt x="2456974" y="1103430"/>
                </a:cubicBezTo>
                <a:cubicBezTo>
                  <a:pt x="2463546" y="1129052"/>
                  <a:pt x="2456688" y="1139243"/>
                  <a:pt x="2429637" y="1135719"/>
                </a:cubicBezTo>
                <a:cubicBezTo>
                  <a:pt x="2416969" y="1134100"/>
                  <a:pt x="2403824" y="1135434"/>
                  <a:pt x="2390966" y="1135434"/>
                </a:cubicBezTo>
                <a:cubicBezTo>
                  <a:pt x="2319623" y="1134957"/>
                  <a:pt x="2319719" y="1134957"/>
                  <a:pt x="2309622" y="1063139"/>
                </a:cubicBezTo>
                <a:cubicBezTo>
                  <a:pt x="2308193" y="1052947"/>
                  <a:pt x="2305241" y="1043041"/>
                  <a:pt x="2303431" y="1032849"/>
                </a:cubicBezTo>
                <a:cubicBezTo>
                  <a:pt x="2295335" y="987701"/>
                  <a:pt x="2295335" y="987701"/>
                  <a:pt x="2339531" y="994082"/>
                </a:cubicBezTo>
                <a:close/>
                <a:moveTo>
                  <a:pt x="2458307" y="1163342"/>
                </a:moveTo>
                <a:cubicBezTo>
                  <a:pt x="2448497" y="1220111"/>
                  <a:pt x="2418017" y="1253924"/>
                  <a:pt x="2373249" y="1276880"/>
                </a:cubicBezTo>
                <a:cubicBezTo>
                  <a:pt x="2355152" y="1286214"/>
                  <a:pt x="2341912" y="1289167"/>
                  <a:pt x="2341150" y="1260687"/>
                </a:cubicBezTo>
                <a:cubicBezTo>
                  <a:pt x="2340578" y="1240208"/>
                  <a:pt x="2337054" y="1219158"/>
                  <a:pt x="2330672" y="1199822"/>
                </a:cubicBezTo>
                <a:cubicBezTo>
                  <a:pt x="2321147" y="1170962"/>
                  <a:pt x="2326481" y="1159818"/>
                  <a:pt x="2359247" y="1162770"/>
                </a:cubicBezTo>
                <a:cubicBezTo>
                  <a:pt x="2391061" y="1165533"/>
                  <a:pt x="2423351" y="1163342"/>
                  <a:pt x="2458307" y="1163342"/>
                </a:cubicBezTo>
                <a:close/>
                <a:moveTo>
                  <a:pt x="2309622" y="1232874"/>
                </a:moveTo>
                <a:cubicBezTo>
                  <a:pt x="2311146" y="1251162"/>
                  <a:pt x="2327720" y="1275832"/>
                  <a:pt x="2312194" y="1286881"/>
                </a:cubicBezTo>
                <a:cubicBezTo>
                  <a:pt x="2292572" y="1300883"/>
                  <a:pt x="2267617" y="1285548"/>
                  <a:pt x="2246757" y="1275737"/>
                </a:cubicBezTo>
                <a:cubicBezTo>
                  <a:pt x="2210181" y="1258496"/>
                  <a:pt x="2185702" y="1230112"/>
                  <a:pt x="2170081" y="1192774"/>
                </a:cubicBezTo>
                <a:cubicBezTo>
                  <a:pt x="2158746" y="1165723"/>
                  <a:pt x="2165795" y="1155245"/>
                  <a:pt x="2195132" y="1158865"/>
                </a:cubicBezTo>
                <a:cubicBezTo>
                  <a:pt x="2206562" y="1160199"/>
                  <a:pt x="2218373" y="1159056"/>
                  <a:pt x="2229993" y="1159056"/>
                </a:cubicBezTo>
                <a:cubicBezTo>
                  <a:pt x="2302383" y="1160770"/>
                  <a:pt x="2303717" y="1160675"/>
                  <a:pt x="2309622" y="1232874"/>
                </a:cubicBezTo>
                <a:close/>
                <a:moveTo>
                  <a:pt x="2165033" y="1107525"/>
                </a:moveTo>
                <a:cubicBezTo>
                  <a:pt x="2178272" y="1053137"/>
                  <a:pt x="2211610" y="1017514"/>
                  <a:pt x="2269808" y="995607"/>
                </a:cubicBezTo>
                <a:cubicBezTo>
                  <a:pt x="2277618" y="1043041"/>
                  <a:pt x="2284952" y="1087142"/>
                  <a:pt x="2292858" y="1134576"/>
                </a:cubicBezTo>
                <a:cubicBezTo>
                  <a:pt x="2255330" y="1134576"/>
                  <a:pt x="2219325" y="1134005"/>
                  <a:pt x="2183416" y="1134767"/>
                </a:cubicBezTo>
                <a:cubicBezTo>
                  <a:pt x="2161604" y="1135243"/>
                  <a:pt x="2160937" y="1124289"/>
                  <a:pt x="2165033" y="1107525"/>
                </a:cubicBezTo>
                <a:close/>
                <a:moveTo>
                  <a:pt x="2169890" y="189220"/>
                </a:moveTo>
                <a:cubicBezTo>
                  <a:pt x="2173415" y="203412"/>
                  <a:pt x="2165604" y="213604"/>
                  <a:pt x="2150840" y="219033"/>
                </a:cubicBezTo>
                <a:cubicBezTo>
                  <a:pt x="2145983" y="207984"/>
                  <a:pt x="2134267" y="196935"/>
                  <a:pt x="2152841" y="187505"/>
                </a:cubicBezTo>
                <a:cubicBezTo>
                  <a:pt x="2158460" y="184553"/>
                  <a:pt x="2168271" y="182648"/>
                  <a:pt x="2169890" y="189220"/>
                </a:cubicBezTo>
                <a:close/>
                <a:moveTo>
                  <a:pt x="2160746" y="136451"/>
                </a:moveTo>
                <a:cubicBezTo>
                  <a:pt x="2162461" y="143309"/>
                  <a:pt x="2153126" y="145214"/>
                  <a:pt x="2146554" y="145786"/>
                </a:cubicBezTo>
                <a:cubicBezTo>
                  <a:pt x="2126075" y="147405"/>
                  <a:pt x="2129790" y="131879"/>
                  <a:pt x="2127218" y="115782"/>
                </a:cubicBezTo>
                <a:cubicBezTo>
                  <a:pt x="2144078" y="118830"/>
                  <a:pt x="2157222" y="122450"/>
                  <a:pt x="2160746" y="136451"/>
                </a:cubicBezTo>
                <a:close/>
                <a:moveTo>
                  <a:pt x="2051590" y="2315295"/>
                </a:moveTo>
                <a:cubicBezTo>
                  <a:pt x="2052257" y="2292340"/>
                  <a:pt x="2047589" y="2266908"/>
                  <a:pt x="2086070" y="2262051"/>
                </a:cubicBezTo>
                <a:cubicBezTo>
                  <a:pt x="2086070" y="2281196"/>
                  <a:pt x="2086166" y="2299198"/>
                  <a:pt x="2086070" y="2317200"/>
                </a:cubicBezTo>
                <a:cubicBezTo>
                  <a:pt x="2085975" y="2331202"/>
                  <a:pt x="2076926" y="2334060"/>
                  <a:pt x="2065211" y="2333679"/>
                </a:cubicBezTo>
                <a:cubicBezTo>
                  <a:pt x="2052638" y="2333393"/>
                  <a:pt x="2051304" y="2325392"/>
                  <a:pt x="2051590" y="2315295"/>
                </a:cubicBezTo>
                <a:close/>
                <a:moveTo>
                  <a:pt x="2070259" y="2357396"/>
                </a:moveTo>
                <a:cubicBezTo>
                  <a:pt x="2098358" y="2358253"/>
                  <a:pt x="2087785" y="2379875"/>
                  <a:pt x="2090166" y="2394067"/>
                </a:cubicBezTo>
                <a:cubicBezTo>
                  <a:pt x="2093309" y="2412260"/>
                  <a:pt x="2086832" y="2424452"/>
                  <a:pt x="2066544" y="2424357"/>
                </a:cubicBezTo>
                <a:cubicBezTo>
                  <a:pt x="2042636" y="2424261"/>
                  <a:pt x="2046732" y="2406354"/>
                  <a:pt x="2046446" y="2391495"/>
                </a:cubicBezTo>
                <a:cubicBezTo>
                  <a:pt x="2047208" y="2375112"/>
                  <a:pt x="2044256" y="2356634"/>
                  <a:pt x="2070259" y="2357396"/>
                </a:cubicBezTo>
                <a:close/>
                <a:moveTo>
                  <a:pt x="2015490" y="1572821"/>
                </a:moveTo>
                <a:cubicBezTo>
                  <a:pt x="2000441" y="1572441"/>
                  <a:pt x="1985105" y="1577679"/>
                  <a:pt x="1970056" y="1581013"/>
                </a:cubicBezTo>
                <a:cubicBezTo>
                  <a:pt x="1909001" y="1594253"/>
                  <a:pt x="1907572" y="1593300"/>
                  <a:pt x="1892332" y="1534721"/>
                </a:cubicBezTo>
                <a:cubicBezTo>
                  <a:pt x="1886712" y="1513004"/>
                  <a:pt x="1886045" y="1497383"/>
                  <a:pt x="1913192" y="1487001"/>
                </a:cubicBezTo>
                <a:cubicBezTo>
                  <a:pt x="1947767" y="1473952"/>
                  <a:pt x="1980438" y="1455092"/>
                  <a:pt x="2012728" y="1436709"/>
                </a:cubicBezTo>
                <a:cubicBezTo>
                  <a:pt x="2028349" y="1427851"/>
                  <a:pt x="2035683" y="1426899"/>
                  <a:pt x="2037493" y="1447091"/>
                </a:cubicBezTo>
                <a:cubicBezTo>
                  <a:pt x="2040160" y="1476524"/>
                  <a:pt x="2043684" y="1505956"/>
                  <a:pt x="2047970" y="1545866"/>
                </a:cubicBezTo>
                <a:cubicBezTo>
                  <a:pt x="2052161" y="1561296"/>
                  <a:pt x="2043684" y="1573488"/>
                  <a:pt x="2015490" y="1572821"/>
                </a:cubicBezTo>
                <a:close/>
                <a:moveTo>
                  <a:pt x="2046922" y="2479887"/>
                </a:moveTo>
                <a:cubicBezTo>
                  <a:pt x="2045875" y="2464647"/>
                  <a:pt x="2043875" y="2448836"/>
                  <a:pt x="2067687" y="2447788"/>
                </a:cubicBezTo>
                <a:cubicBezTo>
                  <a:pt x="2094547" y="2446645"/>
                  <a:pt x="2090833" y="2465028"/>
                  <a:pt x="2091976" y="2485507"/>
                </a:cubicBezTo>
                <a:cubicBezTo>
                  <a:pt x="2093786" y="2500461"/>
                  <a:pt x="2089785" y="2513701"/>
                  <a:pt x="2065877" y="2513034"/>
                </a:cubicBezTo>
                <a:cubicBezTo>
                  <a:pt x="2039969" y="2512272"/>
                  <a:pt x="2047875" y="2493508"/>
                  <a:pt x="2046922" y="2479887"/>
                </a:cubicBezTo>
                <a:close/>
                <a:moveTo>
                  <a:pt x="2049875" y="2563612"/>
                </a:moveTo>
                <a:cubicBezTo>
                  <a:pt x="2046161" y="2547991"/>
                  <a:pt x="2050542" y="2536656"/>
                  <a:pt x="2070735" y="2535989"/>
                </a:cubicBezTo>
                <a:cubicBezTo>
                  <a:pt x="2100453" y="2535037"/>
                  <a:pt x="2088356" y="2557135"/>
                  <a:pt x="2091023" y="2565422"/>
                </a:cubicBezTo>
                <a:cubicBezTo>
                  <a:pt x="2092928" y="2587044"/>
                  <a:pt x="2093595" y="2601426"/>
                  <a:pt x="2069592" y="2600379"/>
                </a:cubicBezTo>
                <a:cubicBezTo>
                  <a:pt x="2040350" y="2599236"/>
                  <a:pt x="2053114" y="2577042"/>
                  <a:pt x="2049875" y="2563612"/>
                </a:cubicBezTo>
                <a:close/>
                <a:moveTo>
                  <a:pt x="2053019" y="2655338"/>
                </a:moveTo>
                <a:cubicBezTo>
                  <a:pt x="2049399" y="2639622"/>
                  <a:pt x="2051685" y="2628858"/>
                  <a:pt x="2073116" y="2628763"/>
                </a:cubicBezTo>
                <a:cubicBezTo>
                  <a:pt x="2100834" y="2628668"/>
                  <a:pt x="2089976" y="2648004"/>
                  <a:pt x="2092547" y="2660196"/>
                </a:cubicBezTo>
                <a:cubicBezTo>
                  <a:pt x="2091023" y="2674769"/>
                  <a:pt x="2099024" y="2693533"/>
                  <a:pt x="2072164" y="2692390"/>
                </a:cubicBezTo>
                <a:cubicBezTo>
                  <a:pt x="2042636" y="2691056"/>
                  <a:pt x="2056162" y="2668959"/>
                  <a:pt x="2053019" y="2655338"/>
                </a:cubicBezTo>
                <a:close/>
                <a:moveTo>
                  <a:pt x="2075688" y="2870412"/>
                </a:moveTo>
                <a:cubicBezTo>
                  <a:pt x="2049590" y="2868317"/>
                  <a:pt x="2063782" y="2846695"/>
                  <a:pt x="2060829" y="2834027"/>
                </a:cubicBezTo>
                <a:cubicBezTo>
                  <a:pt x="2058067" y="2822216"/>
                  <a:pt x="2055686" y="2806690"/>
                  <a:pt x="2077212" y="2808119"/>
                </a:cubicBezTo>
                <a:cubicBezTo>
                  <a:pt x="2101787" y="2809738"/>
                  <a:pt x="2088833" y="2828883"/>
                  <a:pt x="2093024" y="2839932"/>
                </a:cubicBezTo>
                <a:cubicBezTo>
                  <a:pt x="2089690" y="2851839"/>
                  <a:pt x="2100739" y="2872413"/>
                  <a:pt x="2075688" y="2870412"/>
                </a:cubicBezTo>
                <a:close/>
                <a:moveTo>
                  <a:pt x="2070926" y="2781925"/>
                </a:moveTo>
                <a:cubicBezTo>
                  <a:pt x="2045399" y="2780306"/>
                  <a:pt x="2058638" y="2758875"/>
                  <a:pt x="2054257" y="2748492"/>
                </a:cubicBezTo>
                <a:cubicBezTo>
                  <a:pt x="2053876" y="2732586"/>
                  <a:pt x="2049780" y="2717536"/>
                  <a:pt x="2072450" y="2716298"/>
                </a:cubicBezTo>
                <a:cubicBezTo>
                  <a:pt x="2099024" y="2714869"/>
                  <a:pt x="2092452" y="2733443"/>
                  <a:pt x="2092928" y="2747445"/>
                </a:cubicBezTo>
                <a:cubicBezTo>
                  <a:pt x="2093500" y="2763732"/>
                  <a:pt x="2097596" y="2783735"/>
                  <a:pt x="2070926" y="2781925"/>
                </a:cubicBezTo>
                <a:close/>
                <a:moveTo>
                  <a:pt x="2108930" y="2385209"/>
                </a:moveTo>
                <a:cubicBezTo>
                  <a:pt x="2110073" y="2363206"/>
                  <a:pt x="2116169" y="2354443"/>
                  <a:pt x="2137601" y="2356062"/>
                </a:cubicBezTo>
                <a:cubicBezTo>
                  <a:pt x="2143982" y="2356539"/>
                  <a:pt x="2150650" y="2354062"/>
                  <a:pt x="2156746" y="2355205"/>
                </a:cubicBezTo>
                <a:cubicBezTo>
                  <a:pt x="2176082" y="2358825"/>
                  <a:pt x="2206371" y="2334536"/>
                  <a:pt x="2208657" y="2381304"/>
                </a:cubicBezTo>
                <a:cubicBezTo>
                  <a:pt x="2210753" y="2423785"/>
                  <a:pt x="2186083" y="2419308"/>
                  <a:pt x="2159984" y="2418927"/>
                </a:cubicBezTo>
                <a:cubicBezTo>
                  <a:pt x="2136267" y="2418451"/>
                  <a:pt x="2106549" y="2429595"/>
                  <a:pt x="2108930" y="2385209"/>
                </a:cubicBezTo>
                <a:close/>
                <a:moveTo>
                  <a:pt x="2148269" y="2443978"/>
                </a:moveTo>
                <a:cubicBezTo>
                  <a:pt x="2169414" y="2448645"/>
                  <a:pt x="2203514" y="2420642"/>
                  <a:pt x="2209133" y="2469696"/>
                </a:cubicBezTo>
                <a:cubicBezTo>
                  <a:pt x="2214467" y="2517035"/>
                  <a:pt x="2181987" y="2503890"/>
                  <a:pt x="2156365" y="2507129"/>
                </a:cubicBezTo>
                <a:cubicBezTo>
                  <a:pt x="2141506" y="2502652"/>
                  <a:pt x="2112931" y="2523797"/>
                  <a:pt x="2113979" y="2481792"/>
                </a:cubicBezTo>
                <a:cubicBezTo>
                  <a:pt x="2114741" y="2455313"/>
                  <a:pt x="2117598" y="2437120"/>
                  <a:pt x="2148269" y="2443978"/>
                </a:cubicBezTo>
                <a:close/>
                <a:moveTo>
                  <a:pt x="2163318" y="2535513"/>
                </a:moveTo>
                <a:cubicBezTo>
                  <a:pt x="2179796" y="2540943"/>
                  <a:pt x="2210372" y="2518654"/>
                  <a:pt x="2210086" y="2562755"/>
                </a:cubicBezTo>
                <a:cubicBezTo>
                  <a:pt x="2209895" y="2592187"/>
                  <a:pt x="2200751" y="2604570"/>
                  <a:pt x="2172938" y="2598093"/>
                </a:cubicBezTo>
                <a:cubicBezTo>
                  <a:pt x="2151983" y="2593235"/>
                  <a:pt x="2117122" y="2619524"/>
                  <a:pt x="2114836" y="2568565"/>
                </a:cubicBezTo>
                <a:cubicBezTo>
                  <a:pt x="2112740" y="2525036"/>
                  <a:pt x="2140458" y="2538180"/>
                  <a:pt x="2163318" y="2535513"/>
                </a:cubicBezTo>
                <a:close/>
                <a:moveTo>
                  <a:pt x="2163128" y="2624381"/>
                </a:moveTo>
                <a:cubicBezTo>
                  <a:pt x="2191131" y="2621714"/>
                  <a:pt x="2210657" y="2616380"/>
                  <a:pt x="2211229" y="2652956"/>
                </a:cubicBezTo>
                <a:cubicBezTo>
                  <a:pt x="2212086" y="2708202"/>
                  <a:pt x="2170938" y="2681627"/>
                  <a:pt x="2148554" y="2689056"/>
                </a:cubicBezTo>
                <a:cubicBezTo>
                  <a:pt x="2120837" y="2698296"/>
                  <a:pt x="2118551" y="2679150"/>
                  <a:pt x="2116741" y="2656767"/>
                </a:cubicBezTo>
                <a:cubicBezTo>
                  <a:pt x="2112931" y="2609713"/>
                  <a:pt x="2148364" y="2629049"/>
                  <a:pt x="2163128" y="2624381"/>
                </a:cubicBezTo>
                <a:close/>
                <a:moveTo>
                  <a:pt x="2165699" y="2715250"/>
                </a:moveTo>
                <a:cubicBezTo>
                  <a:pt x="2191322" y="2713536"/>
                  <a:pt x="2212372" y="2706963"/>
                  <a:pt x="2212848" y="2743635"/>
                </a:cubicBezTo>
                <a:cubicBezTo>
                  <a:pt x="2213324" y="2776972"/>
                  <a:pt x="2196560" y="2779544"/>
                  <a:pt x="2172938" y="2777258"/>
                </a:cubicBezTo>
                <a:cubicBezTo>
                  <a:pt x="2151412" y="2775162"/>
                  <a:pt x="2121122" y="2792403"/>
                  <a:pt x="2120551" y="2746111"/>
                </a:cubicBezTo>
                <a:cubicBezTo>
                  <a:pt x="2120075" y="2701534"/>
                  <a:pt x="2150269" y="2719631"/>
                  <a:pt x="2165699" y="2715250"/>
                </a:cubicBezTo>
                <a:close/>
                <a:moveTo>
                  <a:pt x="2177510" y="2865459"/>
                </a:moveTo>
                <a:cubicBezTo>
                  <a:pt x="2173700" y="2865078"/>
                  <a:pt x="2169795" y="2865459"/>
                  <a:pt x="2164366" y="2865459"/>
                </a:cubicBezTo>
                <a:cubicBezTo>
                  <a:pt x="2132267" y="2876604"/>
                  <a:pt x="2119408" y="2865459"/>
                  <a:pt x="2122551" y="2829455"/>
                </a:cubicBezTo>
                <a:cubicBezTo>
                  <a:pt x="2124266" y="2809929"/>
                  <a:pt x="2129219" y="2801165"/>
                  <a:pt x="2149031" y="2802404"/>
                </a:cubicBezTo>
                <a:cubicBezTo>
                  <a:pt x="2157984" y="2802975"/>
                  <a:pt x="2166938" y="2802309"/>
                  <a:pt x="2175891" y="2801642"/>
                </a:cubicBezTo>
                <a:cubicBezTo>
                  <a:pt x="2197037" y="2800118"/>
                  <a:pt x="2215039" y="2797165"/>
                  <a:pt x="2215801" y="2830026"/>
                </a:cubicBezTo>
                <a:cubicBezTo>
                  <a:pt x="2216563" y="2861364"/>
                  <a:pt x="2203418" y="2867840"/>
                  <a:pt x="2177510" y="2865459"/>
                </a:cubicBezTo>
                <a:close/>
                <a:moveTo>
                  <a:pt x="2272284" y="2441978"/>
                </a:moveTo>
                <a:cubicBezTo>
                  <a:pt x="2276094" y="2442359"/>
                  <a:pt x="2279999" y="2441978"/>
                  <a:pt x="2286286" y="2441978"/>
                </a:cubicBezTo>
                <a:cubicBezTo>
                  <a:pt x="2314099" y="2435215"/>
                  <a:pt x="2332387" y="2439501"/>
                  <a:pt x="2327434" y="2478363"/>
                </a:cubicBezTo>
                <a:cubicBezTo>
                  <a:pt x="2324862" y="2498556"/>
                  <a:pt x="2319052" y="2505986"/>
                  <a:pt x="2299811" y="2504652"/>
                </a:cubicBezTo>
                <a:cubicBezTo>
                  <a:pt x="2290858" y="2504081"/>
                  <a:pt x="2281714" y="2505319"/>
                  <a:pt x="2272665" y="2505033"/>
                </a:cubicBezTo>
                <a:cubicBezTo>
                  <a:pt x="2253806" y="2504367"/>
                  <a:pt x="2232470" y="2513511"/>
                  <a:pt x="2231327" y="2477982"/>
                </a:cubicBezTo>
                <a:cubicBezTo>
                  <a:pt x="2230279" y="2443216"/>
                  <a:pt x="2246090" y="2439597"/>
                  <a:pt x="2272284" y="2441978"/>
                </a:cubicBezTo>
                <a:close/>
                <a:moveTo>
                  <a:pt x="2232089" y="2370350"/>
                </a:moveTo>
                <a:cubicBezTo>
                  <a:pt x="2233613" y="2356253"/>
                  <a:pt x="2236851" y="2348919"/>
                  <a:pt x="2252091" y="2349681"/>
                </a:cubicBezTo>
                <a:cubicBezTo>
                  <a:pt x="2263616" y="2350252"/>
                  <a:pt x="2275142" y="2349585"/>
                  <a:pt x="2286667" y="2349300"/>
                </a:cubicBezTo>
                <a:cubicBezTo>
                  <a:pt x="2308384" y="2348728"/>
                  <a:pt x="2327720" y="2344442"/>
                  <a:pt x="2327815" y="2380161"/>
                </a:cubicBezTo>
                <a:cubicBezTo>
                  <a:pt x="2327815" y="2415022"/>
                  <a:pt x="2309908" y="2412927"/>
                  <a:pt x="2287429" y="2411879"/>
                </a:cubicBezTo>
                <a:cubicBezTo>
                  <a:pt x="2283619" y="2411688"/>
                  <a:pt x="2279714" y="2411879"/>
                  <a:pt x="2272189" y="2411879"/>
                </a:cubicBezTo>
                <a:cubicBezTo>
                  <a:pt x="2237708" y="2422833"/>
                  <a:pt x="2228469" y="2404640"/>
                  <a:pt x="2232089" y="2370350"/>
                </a:cubicBezTo>
                <a:close/>
                <a:moveTo>
                  <a:pt x="2266188" y="2530655"/>
                </a:moveTo>
                <a:cubicBezTo>
                  <a:pt x="2287238" y="2535228"/>
                  <a:pt x="2321338" y="2505414"/>
                  <a:pt x="2327815" y="2554468"/>
                </a:cubicBezTo>
                <a:cubicBezTo>
                  <a:pt x="2333911" y="2600664"/>
                  <a:pt x="2303336" y="2592092"/>
                  <a:pt x="2270951" y="2592568"/>
                </a:cubicBezTo>
                <a:cubicBezTo>
                  <a:pt x="2259997" y="2591425"/>
                  <a:pt x="2233898" y="2608570"/>
                  <a:pt x="2233327" y="2570661"/>
                </a:cubicBezTo>
                <a:cubicBezTo>
                  <a:pt x="2233136" y="2546372"/>
                  <a:pt x="2233232" y="2523607"/>
                  <a:pt x="2266188" y="2530655"/>
                </a:cubicBezTo>
                <a:close/>
                <a:moveTo>
                  <a:pt x="2286381" y="2620095"/>
                </a:moveTo>
                <a:cubicBezTo>
                  <a:pt x="2308384" y="2619524"/>
                  <a:pt x="2331911" y="2608475"/>
                  <a:pt x="2329720" y="2645241"/>
                </a:cubicBezTo>
                <a:cubicBezTo>
                  <a:pt x="2328291" y="2668578"/>
                  <a:pt x="2327720" y="2688675"/>
                  <a:pt x="2297621" y="2682770"/>
                </a:cubicBezTo>
                <a:cubicBezTo>
                  <a:pt x="2275427" y="2678388"/>
                  <a:pt x="2238661" y="2706201"/>
                  <a:pt x="2236661" y="2652004"/>
                </a:cubicBezTo>
                <a:cubicBezTo>
                  <a:pt x="2234756" y="2601426"/>
                  <a:pt x="2271617" y="2629335"/>
                  <a:pt x="2286381" y="2620095"/>
                </a:cubicBezTo>
                <a:close/>
                <a:moveTo>
                  <a:pt x="2277523" y="2708106"/>
                </a:moveTo>
                <a:cubicBezTo>
                  <a:pt x="2298287" y="2711345"/>
                  <a:pt x="2330387" y="2689628"/>
                  <a:pt x="2332577" y="2737158"/>
                </a:cubicBezTo>
                <a:cubicBezTo>
                  <a:pt x="2334673" y="2783354"/>
                  <a:pt x="2303431" y="2767447"/>
                  <a:pt x="2285524" y="2770781"/>
                </a:cubicBezTo>
                <a:cubicBezTo>
                  <a:pt x="2260568" y="2772305"/>
                  <a:pt x="2238851" y="2780496"/>
                  <a:pt x="2238756" y="2742777"/>
                </a:cubicBezTo>
                <a:cubicBezTo>
                  <a:pt x="2238661" y="2710678"/>
                  <a:pt x="2252282" y="2704201"/>
                  <a:pt x="2277523" y="2708106"/>
                </a:cubicBezTo>
                <a:close/>
                <a:moveTo>
                  <a:pt x="2297621" y="2862792"/>
                </a:moveTo>
                <a:cubicBezTo>
                  <a:pt x="2276189" y="2858697"/>
                  <a:pt x="2241804" y="2882795"/>
                  <a:pt x="2240090" y="2832217"/>
                </a:cubicBezTo>
                <a:cubicBezTo>
                  <a:pt x="2238661" y="2787640"/>
                  <a:pt x="2268379" y="2804404"/>
                  <a:pt x="2285143" y="2800213"/>
                </a:cubicBezTo>
                <a:cubicBezTo>
                  <a:pt x="2310194" y="2800022"/>
                  <a:pt x="2335054" y="2790021"/>
                  <a:pt x="2334197" y="2830407"/>
                </a:cubicBezTo>
                <a:cubicBezTo>
                  <a:pt x="2333530" y="2859839"/>
                  <a:pt x="2321814" y="2867460"/>
                  <a:pt x="2297621" y="2862792"/>
                </a:cubicBezTo>
                <a:close/>
                <a:moveTo>
                  <a:pt x="2404205" y="2346633"/>
                </a:moveTo>
                <a:cubicBezTo>
                  <a:pt x="2418969" y="2349585"/>
                  <a:pt x="2445163" y="2329773"/>
                  <a:pt x="2446211" y="2368731"/>
                </a:cubicBezTo>
                <a:cubicBezTo>
                  <a:pt x="2446973" y="2397306"/>
                  <a:pt x="2440591" y="2415879"/>
                  <a:pt x="2409158" y="2409402"/>
                </a:cubicBezTo>
                <a:cubicBezTo>
                  <a:pt x="2388965" y="2405211"/>
                  <a:pt x="2354009" y="2434834"/>
                  <a:pt x="2350484" y="2386923"/>
                </a:cubicBezTo>
                <a:cubicBezTo>
                  <a:pt x="2347817" y="2350347"/>
                  <a:pt x="2347913" y="2350347"/>
                  <a:pt x="2404205" y="2346633"/>
                </a:cubicBezTo>
                <a:close/>
                <a:moveTo>
                  <a:pt x="2353532" y="2461599"/>
                </a:moveTo>
                <a:cubicBezTo>
                  <a:pt x="2355342" y="2441216"/>
                  <a:pt x="2362105" y="2434167"/>
                  <a:pt x="2381155" y="2435406"/>
                </a:cubicBezTo>
                <a:cubicBezTo>
                  <a:pt x="2390108" y="2435977"/>
                  <a:pt x="2399157" y="2435882"/>
                  <a:pt x="2408111" y="2435025"/>
                </a:cubicBezTo>
                <a:cubicBezTo>
                  <a:pt x="2431828" y="2432834"/>
                  <a:pt x="2448497" y="2432929"/>
                  <a:pt x="2449544" y="2466838"/>
                </a:cubicBezTo>
                <a:cubicBezTo>
                  <a:pt x="2450782" y="2504271"/>
                  <a:pt x="2428399" y="2497032"/>
                  <a:pt x="2407634" y="2497889"/>
                </a:cubicBezTo>
                <a:cubicBezTo>
                  <a:pt x="2405063" y="2497985"/>
                  <a:pt x="2402491" y="2497889"/>
                  <a:pt x="2396204" y="2497889"/>
                </a:cubicBezTo>
                <a:cubicBezTo>
                  <a:pt x="2370677" y="2503509"/>
                  <a:pt x="2349913" y="2500938"/>
                  <a:pt x="2353532" y="2461599"/>
                </a:cubicBezTo>
                <a:close/>
                <a:moveTo>
                  <a:pt x="2355342" y="2554087"/>
                </a:moveTo>
                <a:cubicBezTo>
                  <a:pt x="2356771" y="2532465"/>
                  <a:pt x="2362200" y="2523702"/>
                  <a:pt x="2383727" y="2525607"/>
                </a:cubicBezTo>
                <a:cubicBezTo>
                  <a:pt x="2391347" y="2526274"/>
                  <a:pt x="2399252" y="2523131"/>
                  <a:pt x="2406777" y="2523893"/>
                </a:cubicBezTo>
                <a:cubicBezTo>
                  <a:pt x="2424208" y="2525417"/>
                  <a:pt x="2448878" y="2509129"/>
                  <a:pt x="2450973" y="2546753"/>
                </a:cubicBezTo>
                <a:cubicBezTo>
                  <a:pt x="2452783" y="2578947"/>
                  <a:pt x="2442877" y="2592282"/>
                  <a:pt x="2410968" y="2588568"/>
                </a:cubicBezTo>
                <a:cubicBezTo>
                  <a:pt x="2407158" y="2588091"/>
                  <a:pt x="2403253" y="2588853"/>
                  <a:pt x="2395252" y="2589234"/>
                </a:cubicBezTo>
                <a:cubicBezTo>
                  <a:pt x="2370868" y="2594949"/>
                  <a:pt x="2352866" y="2591044"/>
                  <a:pt x="2355342" y="2554087"/>
                </a:cubicBezTo>
                <a:close/>
                <a:moveTo>
                  <a:pt x="2356580" y="2636764"/>
                </a:moveTo>
                <a:cubicBezTo>
                  <a:pt x="2358581" y="2621238"/>
                  <a:pt x="2361533" y="2612952"/>
                  <a:pt x="2378583" y="2614190"/>
                </a:cubicBezTo>
                <a:cubicBezTo>
                  <a:pt x="2390013" y="2615047"/>
                  <a:pt x="2401634" y="2614571"/>
                  <a:pt x="2413159" y="2613999"/>
                </a:cubicBezTo>
                <a:cubicBezTo>
                  <a:pt x="2434400" y="2612952"/>
                  <a:pt x="2451259" y="2610665"/>
                  <a:pt x="2451830" y="2643527"/>
                </a:cubicBezTo>
                <a:cubicBezTo>
                  <a:pt x="2452497" y="2676483"/>
                  <a:pt x="2438114" y="2679436"/>
                  <a:pt x="2413349" y="2676864"/>
                </a:cubicBezTo>
                <a:cubicBezTo>
                  <a:pt x="2409539" y="2676483"/>
                  <a:pt x="2405634" y="2676769"/>
                  <a:pt x="2398014" y="2676769"/>
                </a:cubicBezTo>
                <a:cubicBezTo>
                  <a:pt x="2367248" y="2685627"/>
                  <a:pt x="2351723" y="2674578"/>
                  <a:pt x="2356580" y="2636764"/>
                </a:cubicBezTo>
                <a:close/>
                <a:moveTo>
                  <a:pt x="2398395" y="2706201"/>
                </a:moveTo>
                <a:cubicBezTo>
                  <a:pt x="2402205" y="2706392"/>
                  <a:pt x="2406110" y="2705725"/>
                  <a:pt x="2414397" y="2705154"/>
                </a:cubicBezTo>
                <a:cubicBezTo>
                  <a:pt x="2445925" y="2694771"/>
                  <a:pt x="2454497" y="2710964"/>
                  <a:pt x="2451735" y="2744301"/>
                </a:cubicBezTo>
                <a:cubicBezTo>
                  <a:pt x="2450211" y="2762399"/>
                  <a:pt x="2445068" y="2770019"/>
                  <a:pt x="2427065" y="2768971"/>
                </a:cubicBezTo>
                <a:cubicBezTo>
                  <a:pt x="2418112" y="2768400"/>
                  <a:pt x="2409158" y="2769733"/>
                  <a:pt x="2400205" y="2769543"/>
                </a:cubicBezTo>
                <a:cubicBezTo>
                  <a:pt x="2380012" y="2769162"/>
                  <a:pt x="2357914" y="2778020"/>
                  <a:pt x="2356485" y="2740872"/>
                </a:cubicBezTo>
                <a:cubicBezTo>
                  <a:pt x="2355056" y="2704106"/>
                  <a:pt x="2374011" y="2705154"/>
                  <a:pt x="2398395" y="2706201"/>
                </a:cubicBezTo>
                <a:close/>
                <a:moveTo>
                  <a:pt x="2402681" y="2856982"/>
                </a:moveTo>
                <a:cubicBezTo>
                  <a:pt x="2379536" y="2859649"/>
                  <a:pt x="2360105" y="2861935"/>
                  <a:pt x="2358771" y="2827073"/>
                </a:cubicBezTo>
                <a:cubicBezTo>
                  <a:pt x="2357533" y="2795451"/>
                  <a:pt x="2373916" y="2790402"/>
                  <a:pt x="2396204" y="2794879"/>
                </a:cubicBezTo>
                <a:cubicBezTo>
                  <a:pt x="2415826" y="2798880"/>
                  <a:pt x="2449354" y="2771352"/>
                  <a:pt x="2452211" y="2821263"/>
                </a:cubicBezTo>
                <a:cubicBezTo>
                  <a:pt x="2454783" y="2866317"/>
                  <a:pt x="2425541" y="2854505"/>
                  <a:pt x="2402681" y="2856982"/>
                </a:cubicBezTo>
                <a:close/>
                <a:moveTo>
                  <a:pt x="2503646" y="2341299"/>
                </a:moveTo>
                <a:cubicBezTo>
                  <a:pt x="2511266" y="2342346"/>
                  <a:pt x="2519267" y="2341870"/>
                  <a:pt x="2526887" y="2340727"/>
                </a:cubicBezTo>
                <a:cubicBezTo>
                  <a:pt x="2552795" y="2336917"/>
                  <a:pt x="2566607" y="2341299"/>
                  <a:pt x="2566988" y="2373684"/>
                </a:cubicBezTo>
                <a:cubicBezTo>
                  <a:pt x="2567369" y="2407497"/>
                  <a:pt x="2548128" y="2403973"/>
                  <a:pt x="2527364" y="2404068"/>
                </a:cubicBezTo>
                <a:cubicBezTo>
                  <a:pt x="2523458" y="2404068"/>
                  <a:pt x="2519648" y="2404068"/>
                  <a:pt x="2513743" y="2404068"/>
                </a:cubicBezTo>
                <a:cubicBezTo>
                  <a:pt x="2497646" y="2400163"/>
                  <a:pt x="2470023" y="2418261"/>
                  <a:pt x="2468118" y="2378637"/>
                </a:cubicBezTo>
                <a:cubicBezTo>
                  <a:pt x="2466689" y="2349871"/>
                  <a:pt x="2473928" y="2337203"/>
                  <a:pt x="2503646" y="2341299"/>
                </a:cubicBezTo>
                <a:close/>
                <a:moveTo>
                  <a:pt x="2504504" y="2429214"/>
                </a:moveTo>
                <a:cubicBezTo>
                  <a:pt x="2512124" y="2429976"/>
                  <a:pt x="2519839" y="2429310"/>
                  <a:pt x="2527554" y="2429310"/>
                </a:cubicBezTo>
                <a:cubicBezTo>
                  <a:pt x="2544890" y="2429405"/>
                  <a:pt x="2566416" y="2418927"/>
                  <a:pt x="2567464" y="2452455"/>
                </a:cubicBezTo>
                <a:cubicBezTo>
                  <a:pt x="2568321" y="2481411"/>
                  <a:pt x="2561558" y="2495889"/>
                  <a:pt x="2530507" y="2492841"/>
                </a:cubicBezTo>
                <a:cubicBezTo>
                  <a:pt x="2522982" y="2492079"/>
                  <a:pt x="2515267" y="2494270"/>
                  <a:pt x="2507552" y="2494937"/>
                </a:cubicBezTo>
                <a:cubicBezTo>
                  <a:pt x="2489168" y="2496651"/>
                  <a:pt x="2471547" y="2499890"/>
                  <a:pt x="2472023" y="2470648"/>
                </a:cubicBezTo>
                <a:cubicBezTo>
                  <a:pt x="2472595" y="2446931"/>
                  <a:pt x="2471261" y="2425976"/>
                  <a:pt x="2504504" y="2429214"/>
                </a:cubicBezTo>
                <a:close/>
                <a:moveTo>
                  <a:pt x="2509552" y="2520464"/>
                </a:moveTo>
                <a:cubicBezTo>
                  <a:pt x="2513362" y="2520940"/>
                  <a:pt x="2517267" y="2520559"/>
                  <a:pt x="2523839" y="2520559"/>
                </a:cubicBezTo>
                <a:cubicBezTo>
                  <a:pt x="2539841" y="2524845"/>
                  <a:pt x="2569750" y="2506272"/>
                  <a:pt x="2568416" y="2549039"/>
                </a:cubicBezTo>
                <a:cubicBezTo>
                  <a:pt x="2567559" y="2575423"/>
                  <a:pt x="2561654" y="2587520"/>
                  <a:pt x="2534031" y="2583329"/>
                </a:cubicBezTo>
                <a:cubicBezTo>
                  <a:pt x="2526506" y="2582186"/>
                  <a:pt x="2518505" y="2582376"/>
                  <a:pt x="2510886" y="2583329"/>
                </a:cubicBezTo>
                <a:cubicBezTo>
                  <a:pt x="2487263" y="2586281"/>
                  <a:pt x="2473738" y="2583138"/>
                  <a:pt x="2473547" y="2552563"/>
                </a:cubicBezTo>
                <a:cubicBezTo>
                  <a:pt x="2473166" y="2522750"/>
                  <a:pt x="2484978" y="2517321"/>
                  <a:pt x="2509552" y="2520464"/>
                </a:cubicBezTo>
                <a:close/>
                <a:moveTo>
                  <a:pt x="2528507" y="2611618"/>
                </a:moveTo>
                <a:cubicBezTo>
                  <a:pt x="2539079" y="2615428"/>
                  <a:pt x="2567940" y="2590949"/>
                  <a:pt x="2567654" y="2630954"/>
                </a:cubicBezTo>
                <a:cubicBezTo>
                  <a:pt x="2567464" y="2652099"/>
                  <a:pt x="2573941" y="2680484"/>
                  <a:pt x="2538413" y="2674007"/>
                </a:cubicBezTo>
                <a:cubicBezTo>
                  <a:pt x="2517362" y="2670197"/>
                  <a:pt x="2484120" y="2699439"/>
                  <a:pt x="2475738" y="2651623"/>
                </a:cubicBezTo>
                <a:cubicBezTo>
                  <a:pt x="2467928" y="2606475"/>
                  <a:pt x="2496598" y="2611428"/>
                  <a:pt x="2528507" y="2611618"/>
                </a:cubicBezTo>
                <a:close/>
                <a:moveTo>
                  <a:pt x="2514791" y="2700296"/>
                </a:moveTo>
                <a:cubicBezTo>
                  <a:pt x="2534793" y="2704582"/>
                  <a:pt x="2567940" y="2679150"/>
                  <a:pt x="2570131" y="2728680"/>
                </a:cubicBezTo>
                <a:cubicBezTo>
                  <a:pt x="2572036" y="2772495"/>
                  <a:pt x="2543937" y="2759732"/>
                  <a:pt x="2525459" y="2762589"/>
                </a:cubicBezTo>
                <a:cubicBezTo>
                  <a:pt x="2500979" y="2763828"/>
                  <a:pt x="2478500" y="2770590"/>
                  <a:pt x="2478881" y="2733729"/>
                </a:cubicBezTo>
                <a:cubicBezTo>
                  <a:pt x="2479072" y="2705344"/>
                  <a:pt x="2489264" y="2694771"/>
                  <a:pt x="2514791" y="2700296"/>
                </a:cubicBezTo>
                <a:close/>
                <a:moveTo>
                  <a:pt x="2520601" y="2853744"/>
                </a:moveTo>
                <a:cubicBezTo>
                  <a:pt x="2498027" y="2855458"/>
                  <a:pt x="2483263" y="2859363"/>
                  <a:pt x="2480310" y="2829931"/>
                </a:cubicBezTo>
                <a:cubicBezTo>
                  <a:pt x="2475738" y="2783735"/>
                  <a:pt x="2505742" y="2788973"/>
                  <a:pt x="2532603" y="2786878"/>
                </a:cubicBezTo>
                <a:cubicBezTo>
                  <a:pt x="2551938" y="2785354"/>
                  <a:pt x="2568797" y="2782020"/>
                  <a:pt x="2571369" y="2813358"/>
                </a:cubicBezTo>
                <a:cubicBezTo>
                  <a:pt x="2575560" y="2862602"/>
                  <a:pt x="2541080" y="2849648"/>
                  <a:pt x="2520601" y="2853744"/>
                </a:cubicBezTo>
                <a:close/>
                <a:moveTo>
                  <a:pt x="2560034" y="2168420"/>
                </a:moveTo>
                <a:cubicBezTo>
                  <a:pt x="2554319" y="2185374"/>
                  <a:pt x="2544890" y="2201091"/>
                  <a:pt x="2538127" y="2217759"/>
                </a:cubicBezTo>
                <a:cubicBezTo>
                  <a:pt x="2532698" y="2231285"/>
                  <a:pt x="2510886" y="2253383"/>
                  <a:pt x="2552605" y="2244048"/>
                </a:cubicBezTo>
                <a:cubicBezTo>
                  <a:pt x="2566988" y="2240810"/>
                  <a:pt x="2561939" y="2259574"/>
                  <a:pt x="2560987" y="2267385"/>
                </a:cubicBezTo>
                <a:cubicBezTo>
                  <a:pt x="2559177" y="2282910"/>
                  <a:pt x="2574322" y="2304532"/>
                  <a:pt x="2547461" y="2312628"/>
                </a:cubicBezTo>
                <a:cubicBezTo>
                  <a:pt x="2545080" y="2313390"/>
                  <a:pt x="2542318" y="2312914"/>
                  <a:pt x="2539746" y="2313105"/>
                </a:cubicBezTo>
                <a:cubicBezTo>
                  <a:pt x="2448401" y="2321010"/>
                  <a:pt x="2469452" y="2328249"/>
                  <a:pt x="2466975" y="2231094"/>
                </a:cubicBezTo>
                <a:cubicBezTo>
                  <a:pt x="2478405" y="2222141"/>
                  <a:pt x="2491740" y="2247287"/>
                  <a:pt x="2499551" y="2232428"/>
                </a:cubicBezTo>
                <a:cubicBezTo>
                  <a:pt x="2505551" y="2220903"/>
                  <a:pt x="2492693" y="2209282"/>
                  <a:pt x="2487168" y="2198233"/>
                </a:cubicBezTo>
                <a:cubicBezTo>
                  <a:pt x="2477453" y="2178802"/>
                  <a:pt x="2466880" y="2159752"/>
                  <a:pt x="2455450" y="2138416"/>
                </a:cubicBezTo>
                <a:cubicBezTo>
                  <a:pt x="2432114" y="2165848"/>
                  <a:pt x="2426018" y="2198614"/>
                  <a:pt x="2410016" y="2226046"/>
                </a:cubicBezTo>
                <a:cubicBezTo>
                  <a:pt x="2408492" y="2228713"/>
                  <a:pt x="2408206" y="2234523"/>
                  <a:pt x="2409825" y="2236143"/>
                </a:cubicBezTo>
                <a:cubicBezTo>
                  <a:pt x="2421636" y="2247192"/>
                  <a:pt x="2430209" y="2230428"/>
                  <a:pt x="2443353" y="2231761"/>
                </a:cubicBezTo>
                <a:cubicBezTo>
                  <a:pt x="2443353" y="2241953"/>
                  <a:pt x="2443258" y="2252049"/>
                  <a:pt x="2443353" y="2262146"/>
                </a:cubicBezTo>
                <a:cubicBezTo>
                  <a:pt x="2444211" y="2318343"/>
                  <a:pt x="2444211" y="2318343"/>
                  <a:pt x="2389251" y="2318439"/>
                </a:cubicBezTo>
                <a:cubicBezTo>
                  <a:pt x="2355533" y="2318534"/>
                  <a:pt x="2332863" y="2278434"/>
                  <a:pt x="2349532" y="2247954"/>
                </a:cubicBezTo>
                <a:cubicBezTo>
                  <a:pt x="2350580" y="2245953"/>
                  <a:pt x="2352008" y="2243763"/>
                  <a:pt x="2353913" y="2242715"/>
                </a:cubicBezTo>
                <a:cubicBezTo>
                  <a:pt x="2378297" y="2228523"/>
                  <a:pt x="2378297" y="2228618"/>
                  <a:pt x="2364296" y="2202043"/>
                </a:cubicBezTo>
                <a:cubicBezTo>
                  <a:pt x="2355342" y="2184993"/>
                  <a:pt x="2346484" y="2167848"/>
                  <a:pt x="2335625" y="2146798"/>
                </a:cubicBezTo>
                <a:cubicBezTo>
                  <a:pt x="2314670" y="2179088"/>
                  <a:pt x="2302193" y="2211759"/>
                  <a:pt x="2289524" y="2242143"/>
                </a:cubicBezTo>
                <a:cubicBezTo>
                  <a:pt x="2300002" y="2262813"/>
                  <a:pt x="2319338" y="2228427"/>
                  <a:pt x="2324005" y="2248335"/>
                </a:cubicBezTo>
                <a:cubicBezTo>
                  <a:pt x="2328863" y="2269099"/>
                  <a:pt x="2333244" y="2298817"/>
                  <a:pt x="2322481" y="2312343"/>
                </a:cubicBezTo>
                <a:cubicBezTo>
                  <a:pt x="2305336" y="2333869"/>
                  <a:pt x="2272284" y="2323106"/>
                  <a:pt x="2245995" y="2324058"/>
                </a:cubicBezTo>
                <a:cubicBezTo>
                  <a:pt x="2225231" y="2324820"/>
                  <a:pt x="2232660" y="2306056"/>
                  <a:pt x="2231612" y="2294721"/>
                </a:cubicBezTo>
                <a:cubicBezTo>
                  <a:pt x="2230469" y="2281863"/>
                  <a:pt x="2231327" y="2268909"/>
                  <a:pt x="2231327" y="2253954"/>
                </a:cubicBezTo>
                <a:cubicBezTo>
                  <a:pt x="2239613" y="2246049"/>
                  <a:pt x="2253139" y="2264337"/>
                  <a:pt x="2260378" y="2252716"/>
                </a:cubicBezTo>
                <a:cubicBezTo>
                  <a:pt x="2268284" y="2240143"/>
                  <a:pt x="2254091" y="2232237"/>
                  <a:pt x="2249519" y="2222522"/>
                </a:cubicBezTo>
                <a:cubicBezTo>
                  <a:pt x="2239804" y="2201948"/>
                  <a:pt x="2229041" y="2181850"/>
                  <a:pt x="2214658" y="2153751"/>
                </a:cubicBezTo>
                <a:cubicBezTo>
                  <a:pt x="2198275" y="2188422"/>
                  <a:pt x="2186083" y="2213854"/>
                  <a:pt x="2174177" y="2239381"/>
                </a:cubicBezTo>
                <a:cubicBezTo>
                  <a:pt x="2170843" y="2246525"/>
                  <a:pt x="2167700" y="2257955"/>
                  <a:pt x="2178844" y="2256812"/>
                </a:cubicBezTo>
                <a:cubicBezTo>
                  <a:pt x="2230850" y="2251573"/>
                  <a:pt x="2198370" y="2290245"/>
                  <a:pt x="2202466" y="2306151"/>
                </a:cubicBezTo>
                <a:cubicBezTo>
                  <a:pt x="2209610" y="2333298"/>
                  <a:pt x="2182273" y="2324249"/>
                  <a:pt x="2167985" y="2327297"/>
                </a:cubicBezTo>
                <a:cubicBezTo>
                  <a:pt x="2160461" y="2328916"/>
                  <a:pt x="2152460" y="2328630"/>
                  <a:pt x="2144744" y="2328916"/>
                </a:cubicBezTo>
                <a:cubicBezTo>
                  <a:pt x="2132743" y="2329297"/>
                  <a:pt x="2115598" y="2338632"/>
                  <a:pt x="2111312" y="2321201"/>
                </a:cubicBezTo>
                <a:cubicBezTo>
                  <a:pt x="2106835" y="2302818"/>
                  <a:pt x="2109026" y="2282720"/>
                  <a:pt x="2109216" y="2263384"/>
                </a:cubicBezTo>
                <a:cubicBezTo>
                  <a:pt x="2109216" y="2260241"/>
                  <a:pt x="2114169" y="2260717"/>
                  <a:pt x="2118170" y="2260717"/>
                </a:cubicBezTo>
                <a:cubicBezTo>
                  <a:pt x="2145697" y="2260812"/>
                  <a:pt x="2145792" y="2260431"/>
                  <a:pt x="2132171" y="2234809"/>
                </a:cubicBezTo>
                <a:cubicBezTo>
                  <a:pt x="2120932" y="2213568"/>
                  <a:pt x="2109407" y="2192423"/>
                  <a:pt x="2097596" y="2170420"/>
                </a:cubicBezTo>
                <a:cubicBezTo>
                  <a:pt x="2076260" y="2189280"/>
                  <a:pt x="2075879" y="2216902"/>
                  <a:pt x="2059210" y="2236333"/>
                </a:cubicBezTo>
                <a:cubicBezTo>
                  <a:pt x="2054543" y="2133654"/>
                  <a:pt x="2066163" y="2062311"/>
                  <a:pt x="2151412" y="2004685"/>
                </a:cubicBezTo>
                <a:cubicBezTo>
                  <a:pt x="2256282" y="1933724"/>
                  <a:pt x="2368296" y="1923723"/>
                  <a:pt x="2481548" y="1982682"/>
                </a:cubicBezTo>
                <a:cubicBezTo>
                  <a:pt x="2553272" y="2020020"/>
                  <a:pt x="2587086" y="2084124"/>
                  <a:pt x="2592038" y="2174706"/>
                </a:cubicBezTo>
                <a:cubicBezTo>
                  <a:pt x="2576989" y="2149941"/>
                  <a:pt x="2567749" y="2145369"/>
                  <a:pt x="2560034" y="2168420"/>
                </a:cubicBezTo>
                <a:close/>
                <a:moveTo>
                  <a:pt x="2591562" y="2308152"/>
                </a:moveTo>
                <a:cubicBezTo>
                  <a:pt x="2591562" y="2286435"/>
                  <a:pt x="2591562" y="2264718"/>
                  <a:pt x="2591562" y="2242905"/>
                </a:cubicBezTo>
                <a:cubicBezTo>
                  <a:pt x="2598325" y="2265099"/>
                  <a:pt x="2604326" y="2286530"/>
                  <a:pt x="2591562" y="2308152"/>
                </a:cubicBezTo>
                <a:close/>
                <a:moveTo>
                  <a:pt x="2596896" y="2339298"/>
                </a:moveTo>
                <a:cubicBezTo>
                  <a:pt x="2607945" y="2359396"/>
                  <a:pt x="2609850" y="2379494"/>
                  <a:pt x="2597372" y="2399877"/>
                </a:cubicBezTo>
                <a:cubicBezTo>
                  <a:pt x="2588324" y="2380065"/>
                  <a:pt x="2588038" y="2359777"/>
                  <a:pt x="2596896" y="2339298"/>
                </a:cubicBezTo>
                <a:close/>
                <a:moveTo>
                  <a:pt x="2599563" y="2601522"/>
                </a:moveTo>
                <a:cubicBezTo>
                  <a:pt x="2610993" y="2627334"/>
                  <a:pt x="2606707" y="2645908"/>
                  <a:pt x="2599468" y="2664482"/>
                </a:cubicBezTo>
                <a:cubicBezTo>
                  <a:pt x="2589467" y="2646289"/>
                  <a:pt x="2587086" y="2628096"/>
                  <a:pt x="2599563" y="2601522"/>
                </a:cubicBezTo>
                <a:close/>
                <a:moveTo>
                  <a:pt x="2598039" y="2685627"/>
                </a:moveTo>
                <a:cubicBezTo>
                  <a:pt x="2609374" y="2716393"/>
                  <a:pt x="2608803" y="2736110"/>
                  <a:pt x="2599182" y="2767447"/>
                </a:cubicBezTo>
                <a:cubicBezTo>
                  <a:pt x="2588419" y="2736491"/>
                  <a:pt x="2589181" y="2716774"/>
                  <a:pt x="2598039" y="2685627"/>
                </a:cubicBezTo>
                <a:close/>
                <a:moveTo>
                  <a:pt x="2600516" y="2854887"/>
                </a:moveTo>
                <a:cubicBezTo>
                  <a:pt x="2587466" y="2828502"/>
                  <a:pt x="2589848" y="2808786"/>
                  <a:pt x="2598325" y="2788878"/>
                </a:cubicBezTo>
                <a:cubicBezTo>
                  <a:pt x="2609564" y="2807928"/>
                  <a:pt x="2608707" y="2827264"/>
                  <a:pt x="2600516" y="2854887"/>
                </a:cubicBezTo>
                <a:close/>
                <a:moveTo>
                  <a:pt x="3089339" y="1536341"/>
                </a:moveTo>
                <a:cubicBezTo>
                  <a:pt x="3088672" y="1539674"/>
                  <a:pt x="3086005" y="1550914"/>
                  <a:pt x="3083909" y="1562249"/>
                </a:cubicBezTo>
                <a:cubicBezTo>
                  <a:pt x="3070098" y="1633782"/>
                  <a:pt x="3070384" y="1632924"/>
                  <a:pt x="2998661" y="1618637"/>
                </a:cubicBezTo>
                <a:cubicBezTo>
                  <a:pt x="2983325" y="1615589"/>
                  <a:pt x="2978658" y="1610541"/>
                  <a:pt x="2980944" y="1596729"/>
                </a:cubicBezTo>
                <a:cubicBezTo>
                  <a:pt x="2986183" y="1565106"/>
                  <a:pt x="2991612" y="1533483"/>
                  <a:pt x="2996946" y="1501765"/>
                </a:cubicBezTo>
                <a:cubicBezTo>
                  <a:pt x="2998756" y="1491097"/>
                  <a:pt x="3005138" y="1485477"/>
                  <a:pt x="3015615" y="1486811"/>
                </a:cubicBezTo>
                <a:cubicBezTo>
                  <a:pt x="3034665" y="1489287"/>
                  <a:pt x="3053524" y="1493192"/>
                  <a:pt x="3072574" y="1495860"/>
                </a:cubicBezTo>
                <a:cubicBezTo>
                  <a:pt x="3093530" y="1498812"/>
                  <a:pt x="3089910" y="1514148"/>
                  <a:pt x="3089339" y="1536341"/>
                </a:cubicBezTo>
                <a:close/>
                <a:moveTo>
                  <a:pt x="3027998" y="1326219"/>
                </a:moveTo>
                <a:cubicBezTo>
                  <a:pt x="3030569" y="1310598"/>
                  <a:pt x="3041332" y="1314408"/>
                  <a:pt x="3051715" y="1316885"/>
                </a:cubicBezTo>
                <a:cubicBezTo>
                  <a:pt x="3088767" y="1325648"/>
                  <a:pt x="3105817" y="1351175"/>
                  <a:pt x="3105245" y="1398038"/>
                </a:cubicBezTo>
                <a:cubicBezTo>
                  <a:pt x="3105245" y="1403181"/>
                  <a:pt x="3105436" y="1408325"/>
                  <a:pt x="3105150" y="1413563"/>
                </a:cubicBezTo>
                <a:cubicBezTo>
                  <a:pt x="3102102" y="1478238"/>
                  <a:pt x="3077528" y="1492526"/>
                  <a:pt x="3018663" y="1464617"/>
                </a:cubicBezTo>
                <a:cubicBezTo>
                  <a:pt x="3010853" y="1460903"/>
                  <a:pt x="3006662" y="1458426"/>
                  <a:pt x="3008471" y="1448044"/>
                </a:cubicBezTo>
                <a:cubicBezTo>
                  <a:pt x="3015806" y="1407563"/>
                  <a:pt x="3021425" y="1366796"/>
                  <a:pt x="3027998" y="1326219"/>
                </a:cubicBezTo>
                <a:close/>
                <a:moveTo>
                  <a:pt x="2955417" y="1322790"/>
                </a:moveTo>
                <a:cubicBezTo>
                  <a:pt x="2962180" y="1319171"/>
                  <a:pt x="2969800" y="1316980"/>
                  <a:pt x="2977134" y="1314599"/>
                </a:cubicBezTo>
                <a:cubicBezTo>
                  <a:pt x="2998375" y="1307836"/>
                  <a:pt x="3015139" y="1303169"/>
                  <a:pt x="3005614" y="1337935"/>
                </a:cubicBezTo>
                <a:cubicBezTo>
                  <a:pt x="2996470" y="1371368"/>
                  <a:pt x="2992850" y="1406229"/>
                  <a:pt x="2987136" y="1440615"/>
                </a:cubicBezTo>
                <a:cubicBezTo>
                  <a:pt x="2984754" y="1454616"/>
                  <a:pt x="2979325" y="1462712"/>
                  <a:pt x="2963418" y="1455378"/>
                </a:cubicBezTo>
                <a:cubicBezTo>
                  <a:pt x="2946559" y="1449187"/>
                  <a:pt x="2921222" y="1457283"/>
                  <a:pt x="2912650" y="1436900"/>
                </a:cubicBezTo>
                <a:cubicBezTo>
                  <a:pt x="2901029" y="1408896"/>
                  <a:pt x="2930747" y="1335840"/>
                  <a:pt x="2955417" y="1322790"/>
                </a:cubicBezTo>
                <a:close/>
                <a:moveTo>
                  <a:pt x="2907316" y="1603397"/>
                </a:moveTo>
                <a:cubicBezTo>
                  <a:pt x="2887123" y="1600349"/>
                  <a:pt x="2883599" y="1592824"/>
                  <a:pt x="2886551" y="1576060"/>
                </a:cubicBezTo>
                <a:cubicBezTo>
                  <a:pt x="2891886" y="1545485"/>
                  <a:pt x="2897981" y="1515100"/>
                  <a:pt x="2902363" y="1484429"/>
                </a:cubicBezTo>
                <a:cubicBezTo>
                  <a:pt x="2904554" y="1469380"/>
                  <a:pt x="2913031" y="1468808"/>
                  <a:pt x="2924366" y="1470713"/>
                </a:cubicBezTo>
                <a:cubicBezTo>
                  <a:pt x="2937129" y="1472904"/>
                  <a:pt x="2949797" y="1476619"/>
                  <a:pt x="2962561" y="1476905"/>
                </a:cubicBezTo>
                <a:cubicBezTo>
                  <a:pt x="2979611" y="1477381"/>
                  <a:pt x="2981897" y="1485668"/>
                  <a:pt x="2978658" y="1499574"/>
                </a:cubicBezTo>
                <a:cubicBezTo>
                  <a:pt x="2973991" y="1519767"/>
                  <a:pt x="2968371" y="1539770"/>
                  <a:pt x="2965704" y="1560249"/>
                </a:cubicBezTo>
                <a:cubicBezTo>
                  <a:pt x="2958941" y="1612922"/>
                  <a:pt x="2959703" y="1611398"/>
                  <a:pt x="2907316" y="1603397"/>
                </a:cubicBezTo>
                <a:close/>
                <a:moveTo>
                  <a:pt x="3313462" y="2713821"/>
                </a:moveTo>
                <a:cubicBezTo>
                  <a:pt x="3328702" y="2732109"/>
                  <a:pt x="3332321" y="2751255"/>
                  <a:pt x="3316034" y="2764589"/>
                </a:cubicBezTo>
                <a:cubicBezTo>
                  <a:pt x="3298031" y="2779353"/>
                  <a:pt x="3276124" y="2776210"/>
                  <a:pt x="3253740" y="2756874"/>
                </a:cubicBezTo>
                <a:cubicBezTo>
                  <a:pt x="3283934" y="2754779"/>
                  <a:pt x="3300508" y="2738586"/>
                  <a:pt x="3313462" y="2713821"/>
                </a:cubicBezTo>
                <a:close/>
                <a:moveTo>
                  <a:pt x="3216307" y="2751826"/>
                </a:moveTo>
                <a:cubicBezTo>
                  <a:pt x="3221927" y="2775829"/>
                  <a:pt x="3226118" y="2793736"/>
                  <a:pt x="3231356" y="2815834"/>
                </a:cubicBezTo>
                <a:cubicBezTo>
                  <a:pt x="3212211" y="2812214"/>
                  <a:pt x="3195923" y="2809262"/>
                  <a:pt x="3174968" y="2805261"/>
                </a:cubicBezTo>
                <a:cubicBezTo>
                  <a:pt x="3189351" y="2786688"/>
                  <a:pt x="3201162" y="2771447"/>
                  <a:pt x="3216307" y="2751826"/>
                </a:cubicBezTo>
                <a:close/>
                <a:moveTo>
                  <a:pt x="3133916" y="2682389"/>
                </a:moveTo>
                <a:cubicBezTo>
                  <a:pt x="3134773" y="2712202"/>
                  <a:pt x="3148394" y="2731252"/>
                  <a:pt x="3174016" y="2745063"/>
                </a:cubicBezTo>
                <a:cubicBezTo>
                  <a:pt x="3144774" y="2761542"/>
                  <a:pt x="3124772" y="2752112"/>
                  <a:pt x="3111722" y="2731252"/>
                </a:cubicBezTo>
                <a:cubicBezTo>
                  <a:pt x="3098768" y="2710202"/>
                  <a:pt x="3112961" y="2696295"/>
                  <a:pt x="3133916" y="2682389"/>
                </a:cubicBezTo>
                <a:close/>
                <a:moveTo>
                  <a:pt x="3281648" y="2891463"/>
                </a:moveTo>
                <a:cubicBezTo>
                  <a:pt x="3222022" y="2902416"/>
                  <a:pt x="3162681" y="2897844"/>
                  <a:pt x="3109055" y="2864983"/>
                </a:cubicBezTo>
                <a:cubicBezTo>
                  <a:pt x="3074384" y="2843838"/>
                  <a:pt x="3064288" y="2821168"/>
                  <a:pt x="3068384" y="2770495"/>
                </a:cubicBezTo>
                <a:cubicBezTo>
                  <a:pt x="3084576" y="2803071"/>
                  <a:pt x="3120390" y="2815167"/>
                  <a:pt x="3121628" y="2852791"/>
                </a:cubicBezTo>
                <a:cubicBezTo>
                  <a:pt x="3162300" y="2824597"/>
                  <a:pt x="3248787" y="2839170"/>
                  <a:pt x="3271361" y="2884033"/>
                </a:cubicBezTo>
                <a:cubicBezTo>
                  <a:pt x="3282601" y="2841456"/>
                  <a:pt x="3322511" y="2842123"/>
                  <a:pt x="3346228" y="2813834"/>
                </a:cubicBezTo>
                <a:cubicBezTo>
                  <a:pt x="3343085" y="2860697"/>
                  <a:pt x="3317939" y="2884795"/>
                  <a:pt x="3281648" y="2891463"/>
                </a:cubicBezTo>
                <a:close/>
                <a:moveTo>
                  <a:pt x="3364135" y="2931753"/>
                </a:moveTo>
                <a:cubicBezTo>
                  <a:pt x="3399378" y="2880890"/>
                  <a:pt x="3426238" y="2829074"/>
                  <a:pt x="3422332" y="2764209"/>
                </a:cubicBezTo>
                <a:cubicBezTo>
                  <a:pt x="3432239" y="2827169"/>
                  <a:pt x="3442145" y="2890129"/>
                  <a:pt x="3452813" y="2957756"/>
                </a:cubicBezTo>
                <a:cubicBezTo>
                  <a:pt x="3420809" y="2948327"/>
                  <a:pt x="3394234" y="2940516"/>
                  <a:pt x="3364135" y="2931753"/>
                </a:cubicBezTo>
                <a:close/>
                <a:moveTo>
                  <a:pt x="3529108" y="2837837"/>
                </a:moveTo>
                <a:cubicBezTo>
                  <a:pt x="3507962" y="2757065"/>
                  <a:pt x="3486341" y="2677912"/>
                  <a:pt x="3466814" y="2598188"/>
                </a:cubicBezTo>
                <a:cubicBezTo>
                  <a:pt x="3459671" y="2569137"/>
                  <a:pt x="3459956" y="2539704"/>
                  <a:pt x="3477101" y="2512177"/>
                </a:cubicBezTo>
                <a:cubicBezTo>
                  <a:pt x="3514344" y="2452360"/>
                  <a:pt x="3550444" y="2391876"/>
                  <a:pt x="3588639" y="2329107"/>
                </a:cubicBezTo>
                <a:cubicBezTo>
                  <a:pt x="3623691" y="2432834"/>
                  <a:pt x="3590258" y="2712107"/>
                  <a:pt x="3529108" y="2837837"/>
                </a:cubicBezTo>
                <a:close/>
                <a:moveTo>
                  <a:pt x="3903059" y="2613904"/>
                </a:moveTo>
                <a:cubicBezTo>
                  <a:pt x="3902202" y="2661148"/>
                  <a:pt x="3879437" y="2684675"/>
                  <a:pt x="3838004" y="2702296"/>
                </a:cubicBezTo>
                <a:cubicBezTo>
                  <a:pt x="3793141" y="2721441"/>
                  <a:pt x="3745611" y="2738872"/>
                  <a:pt x="3708845" y="2771543"/>
                </a:cubicBezTo>
                <a:cubicBezTo>
                  <a:pt x="3673316" y="2803071"/>
                  <a:pt x="3643503" y="2840980"/>
                  <a:pt x="3607975" y="2879556"/>
                </a:cubicBezTo>
                <a:cubicBezTo>
                  <a:pt x="3600164" y="2856601"/>
                  <a:pt x="3608928" y="2837361"/>
                  <a:pt x="3609975" y="2818215"/>
                </a:cubicBezTo>
                <a:cubicBezTo>
                  <a:pt x="3615119" y="2728871"/>
                  <a:pt x="3629501" y="2640764"/>
                  <a:pt x="3651790" y="2554468"/>
                </a:cubicBezTo>
                <a:cubicBezTo>
                  <a:pt x="3664839" y="2504081"/>
                  <a:pt x="3704654" y="2466457"/>
                  <a:pt x="3736848" y="2427024"/>
                </a:cubicBezTo>
                <a:cubicBezTo>
                  <a:pt x="3759422" y="2399496"/>
                  <a:pt x="3802190" y="2408736"/>
                  <a:pt x="3834574" y="2396448"/>
                </a:cubicBezTo>
                <a:cubicBezTo>
                  <a:pt x="3849910" y="2390638"/>
                  <a:pt x="3867055" y="2389876"/>
                  <a:pt x="3883438" y="2386828"/>
                </a:cubicBezTo>
                <a:cubicBezTo>
                  <a:pt x="3844576" y="2377494"/>
                  <a:pt x="3805809" y="2391305"/>
                  <a:pt x="3765423" y="2391114"/>
                </a:cubicBezTo>
                <a:cubicBezTo>
                  <a:pt x="3793331" y="2328630"/>
                  <a:pt x="3843338" y="2288244"/>
                  <a:pt x="3898392" y="2252716"/>
                </a:cubicBezTo>
                <a:cubicBezTo>
                  <a:pt x="3785902" y="2289387"/>
                  <a:pt x="3736753" y="2394924"/>
                  <a:pt x="3655886" y="2472839"/>
                </a:cubicBezTo>
                <a:cubicBezTo>
                  <a:pt x="3644456" y="2409021"/>
                  <a:pt x="3625596" y="2347680"/>
                  <a:pt x="3625311" y="2286339"/>
                </a:cubicBezTo>
                <a:cubicBezTo>
                  <a:pt x="3625120" y="2249382"/>
                  <a:pt x="3657410" y="2213283"/>
                  <a:pt x="3688556" y="2188232"/>
                </a:cubicBezTo>
                <a:cubicBezTo>
                  <a:pt x="3739801" y="2146989"/>
                  <a:pt x="3795332" y="2111175"/>
                  <a:pt x="3847910" y="2071455"/>
                </a:cubicBezTo>
                <a:cubicBezTo>
                  <a:pt x="3867055" y="2056977"/>
                  <a:pt x="3874580" y="2065359"/>
                  <a:pt x="3882390" y="2081742"/>
                </a:cubicBezTo>
                <a:cubicBezTo>
                  <a:pt x="3892391" y="2102697"/>
                  <a:pt x="3902869" y="2123367"/>
                  <a:pt x="3914204" y="2146322"/>
                </a:cubicBezTo>
                <a:cubicBezTo>
                  <a:pt x="3878580" y="2164038"/>
                  <a:pt x="3845338" y="2143560"/>
                  <a:pt x="3804666" y="2137083"/>
                </a:cubicBezTo>
                <a:cubicBezTo>
                  <a:pt x="3830003" y="2154513"/>
                  <a:pt x="3850386" y="2164610"/>
                  <a:pt x="3873056" y="2170230"/>
                </a:cubicBezTo>
                <a:cubicBezTo>
                  <a:pt x="3894487" y="2175468"/>
                  <a:pt x="3921728" y="2165848"/>
                  <a:pt x="3935444" y="2191089"/>
                </a:cubicBezTo>
                <a:cubicBezTo>
                  <a:pt x="3953351" y="2224046"/>
                  <a:pt x="3969639" y="2257479"/>
                  <a:pt x="3961733" y="2297579"/>
                </a:cubicBezTo>
                <a:cubicBezTo>
                  <a:pt x="3947255" y="2371112"/>
                  <a:pt x="3934301" y="2445026"/>
                  <a:pt x="3920586" y="2518654"/>
                </a:cubicBezTo>
                <a:cubicBezTo>
                  <a:pt x="3914585" y="2550563"/>
                  <a:pt x="3903631" y="2582090"/>
                  <a:pt x="3903059" y="2613904"/>
                </a:cubicBezTo>
                <a:close/>
              </a:path>
            </a:pathLst>
          </a:custGeom>
          <a:solidFill>
            <a:schemeClr val="accent4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Freeform: Shape 6">
            <a:extLst>
              <a:ext uri="{FF2B5EF4-FFF2-40B4-BE49-F238E27FC236}">
                <a16:creationId xmlns:a16="http://schemas.microsoft.com/office/drawing/2014/main" id="{5D711DC0-AFED-43F2-9698-0D78AAF1BA6D}"/>
              </a:ext>
            </a:extLst>
          </p:cNvPr>
          <p:cNvSpPr/>
          <p:nvPr/>
        </p:nvSpPr>
        <p:spPr>
          <a:xfrm>
            <a:off x="6279236" y="1484006"/>
            <a:ext cx="1711603" cy="1667756"/>
          </a:xfrm>
          <a:custGeom>
            <a:avLst/>
            <a:gdLst>
              <a:gd name="connsiteX0" fmla="*/ 1133180 w 2352022"/>
              <a:gd name="connsiteY0" fmla="*/ 1878950 h 2124316"/>
              <a:gd name="connsiteX1" fmla="*/ 1120703 w 2352022"/>
              <a:gd name="connsiteY1" fmla="*/ 1891856 h 2124316"/>
              <a:gd name="connsiteX2" fmla="*/ 1133609 w 2352022"/>
              <a:gd name="connsiteY2" fmla="*/ 1904333 h 2124316"/>
              <a:gd name="connsiteX3" fmla="*/ 1146087 w 2352022"/>
              <a:gd name="connsiteY3" fmla="*/ 1891427 h 2124316"/>
              <a:gd name="connsiteX4" fmla="*/ 1133180 w 2352022"/>
              <a:gd name="connsiteY4" fmla="*/ 1878950 h 2124316"/>
              <a:gd name="connsiteX5" fmla="*/ 1212771 w 2352022"/>
              <a:gd name="connsiteY5" fmla="*/ 1878090 h 2124316"/>
              <a:gd name="connsiteX6" fmla="*/ 1200726 w 2352022"/>
              <a:gd name="connsiteY6" fmla="*/ 1891427 h 2124316"/>
              <a:gd name="connsiteX7" fmla="*/ 1211911 w 2352022"/>
              <a:gd name="connsiteY7" fmla="*/ 1903904 h 2124316"/>
              <a:gd name="connsiteX8" fmla="*/ 1224817 w 2352022"/>
              <a:gd name="connsiteY8" fmla="*/ 1891856 h 2124316"/>
              <a:gd name="connsiteX9" fmla="*/ 1212771 w 2352022"/>
              <a:gd name="connsiteY9" fmla="*/ 1878090 h 2124316"/>
              <a:gd name="connsiteX10" fmla="*/ 968831 w 2352022"/>
              <a:gd name="connsiteY10" fmla="*/ 510 h 2124316"/>
              <a:gd name="connsiteX11" fmla="*/ 973133 w 2352022"/>
              <a:gd name="connsiteY11" fmla="*/ 995 h 2124316"/>
              <a:gd name="connsiteX12" fmla="*/ 893542 w 2352022"/>
              <a:gd name="connsiteY12" fmla="*/ 151145 h 2124316"/>
              <a:gd name="connsiteX13" fmla="*/ 857401 w 2352022"/>
              <a:gd name="connsiteY13" fmla="*/ 254830 h 2124316"/>
              <a:gd name="connsiteX14" fmla="*/ 851809 w 2352022"/>
              <a:gd name="connsiteY14" fmla="*/ 617083 h 2124316"/>
              <a:gd name="connsiteX15" fmla="*/ 863748 w 2352022"/>
              <a:gd name="connsiteY15" fmla="*/ 704098 h 2124316"/>
              <a:gd name="connsiteX16" fmla="*/ 866771 w 2352022"/>
              <a:gd name="connsiteY16" fmla="*/ 711905 h 2124316"/>
              <a:gd name="connsiteX17" fmla="*/ 959530 w 2352022"/>
              <a:gd name="connsiteY17" fmla="*/ 662233 h 2124316"/>
              <a:gd name="connsiteX18" fmla="*/ 1176011 w 2352022"/>
              <a:gd name="connsiteY18" fmla="*/ 619114 h 2124316"/>
              <a:gd name="connsiteX19" fmla="*/ 1392492 w 2352022"/>
              <a:gd name="connsiteY19" fmla="*/ 662233 h 2124316"/>
              <a:gd name="connsiteX20" fmla="*/ 1478432 w 2352022"/>
              <a:gd name="connsiteY20" fmla="*/ 708254 h 2124316"/>
              <a:gd name="connsiteX21" fmla="*/ 1487259 w 2352022"/>
              <a:gd name="connsiteY21" fmla="*/ 675165 h 2124316"/>
              <a:gd name="connsiteX22" fmla="*/ 1492852 w 2352022"/>
              <a:gd name="connsiteY22" fmla="*/ 296562 h 2124316"/>
              <a:gd name="connsiteX23" fmla="*/ 1466608 w 2352022"/>
              <a:gd name="connsiteY23" fmla="*/ 180400 h 2124316"/>
              <a:gd name="connsiteX24" fmla="*/ 1384004 w 2352022"/>
              <a:gd name="connsiteY24" fmla="*/ 18204 h 2124316"/>
              <a:gd name="connsiteX25" fmla="*/ 1377980 w 2352022"/>
              <a:gd name="connsiteY25" fmla="*/ 1854 h 2124316"/>
              <a:gd name="connsiteX26" fmla="*/ 1502317 w 2352022"/>
              <a:gd name="connsiteY26" fmla="*/ 163190 h 2124316"/>
              <a:gd name="connsiteX27" fmla="*/ 1528561 w 2352022"/>
              <a:gd name="connsiteY27" fmla="*/ 229876 h 2124316"/>
              <a:gd name="connsiteX28" fmla="*/ 1562980 w 2352022"/>
              <a:gd name="connsiteY28" fmla="*/ 591701 h 2124316"/>
              <a:gd name="connsiteX29" fmla="*/ 1542812 w 2352022"/>
              <a:gd name="connsiteY29" fmla="*/ 726686 h 2124316"/>
              <a:gd name="connsiteX30" fmla="*/ 1533932 w 2352022"/>
              <a:gd name="connsiteY30" fmla="*/ 751055 h 2124316"/>
              <a:gd name="connsiteX31" fmla="*/ 1569273 w 2352022"/>
              <a:gd name="connsiteY31" fmla="*/ 779823 h 2124316"/>
              <a:gd name="connsiteX32" fmla="*/ 1688462 w 2352022"/>
              <a:gd name="connsiteY32" fmla="*/ 954232 h 2124316"/>
              <a:gd name="connsiteX33" fmla="*/ 1699159 w 2352022"/>
              <a:gd name="connsiteY33" fmla="*/ 988229 h 2124316"/>
              <a:gd name="connsiteX34" fmla="*/ 1734533 w 2352022"/>
              <a:gd name="connsiteY34" fmla="*/ 953847 h 2124316"/>
              <a:gd name="connsiteX35" fmla="*/ 1768199 w 2352022"/>
              <a:gd name="connsiteY35" fmla="*/ 886839 h 2124316"/>
              <a:gd name="connsiteX36" fmla="*/ 1831013 w 2352022"/>
              <a:gd name="connsiteY36" fmla="*/ 605037 h 2124316"/>
              <a:gd name="connsiteX37" fmla="*/ 1808641 w 2352022"/>
              <a:gd name="connsiteY37" fmla="*/ 405410 h 2124316"/>
              <a:gd name="connsiteX38" fmla="*/ 1743677 w 2352022"/>
              <a:gd name="connsiteY38" fmla="*/ 247085 h 2124316"/>
              <a:gd name="connsiteX39" fmla="*/ 1739805 w 2352022"/>
              <a:gd name="connsiteY39" fmla="*/ 230307 h 2124316"/>
              <a:gd name="connsiteX40" fmla="*/ 1744536 w 2352022"/>
              <a:gd name="connsiteY40" fmla="*/ 234609 h 2124316"/>
              <a:gd name="connsiteX41" fmla="*/ 1880919 w 2352022"/>
              <a:gd name="connsiteY41" fmla="*/ 463922 h 2124316"/>
              <a:gd name="connsiteX42" fmla="*/ 1902431 w 2352022"/>
              <a:gd name="connsiteY42" fmla="*/ 565026 h 2124316"/>
              <a:gd name="connsiteX43" fmla="*/ 1852093 w 2352022"/>
              <a:gd name="connsiteY43" fmla="*/ 869630 h 2124316"/>
              <a:gd name="connsiteX44" fmla="*/ 1749182 w 2352022"/>
              <a:gd name="connsiteY44" fmla="*/ 1046413 h 2124316"/>
              <a:gd name="connsiteX45" fmla="*/ 1721867 w 2352022"/>
              <a:gd name="connsiteY45" fmla="*/ 1067001 h 2124316"/>
              <a:gd name="connsiteX46" fmla="*/ 1732168 w 2352022"/>
              <a:gd name="connsiteY46" fmla="*/ 1167809 h 2124316"/>
              <a:gd name="connsiteX47" fmla="*/ 1720869 w 2352022"/>
              <a:gd name="connsiteY47" fmla="*/ 1278390 h 2124316"/>
              <a:gd name="connsiteX48" fmla="*/ 1718551 w 2352022"/>
              <a:gd name="connsiteY48" fmla="*/ 1285755 h 2124316"/>
              <a:gd name="connsiteX49" fmla="*/ 1768414 w 2352022"/>
              <a:gd name="connsiteY49" fmla="*/ 1276519 h 2124316"/>
              <a:gd name="connsiteX50" fmla="*/ 1858548 w 2352022"/>
              <a:gd name="connsiteY50" fmla="*/ 1287813 h 2124316"/>
              <a:gd name="connsiteX51" fmla="*/ 2221662 w 2352022"/>
              <a:gd name="connsiteY51" fmla="*/ 1496905 h 2124316"/>
              <a:gd name="connsiteX52" fmla="*/ 2254790 w 2352022"/>
              <a:gd name="connsiteY52" fmla="*/ 1542940 h 2124316"/>
              <a:gd name="connsiteX53" fmla="*/ 2317172 w 2352022"/>
              <a:gd name="connsiteY53" fmla="*/ 1715893 h 2124316"/>
              <a:gd name="connsiteX54" fmla="*/ 2352022 w 2352022"/>
              <a:gd name="connsiteY54" fmla="*/ 1826892 h 2124316"/>
              <a:gd name="connsiteX55" fmla="*/ 2339116 w 2352022"/>
              <a:gd name="connsiteY55" fmla="*/ 1808822 h 2124316"/>
              <a:gd name="connsiteX56" fmla="*/ 2229836 w 2352022"/>
              <a:gd name="connsiteY56" fmla="*/ 1602311 h 2124316"/>
              <a:gd name="connsiteX57" fmla="*/ 2186813 w 2352022"/>
              <a:gd name="connsiteY57" fmla="*/ 1549824 h 2124316"/>
              <a:gd name="connsiteX58" fmla="*/ 1853385 w 2352022"/>
              <a:gd name="connsiteY58" fmla="*/ 1363965 h 2124316"/>
              <a:gd name="connsiteX59" fmla="*/ 1748839 w 2352022"/>
              <a:gd name="connsiteY59" fmla="*/ 1353208 h 2124316"/>
              <a:gd name="connsiteX60" fmla="*/ 1692833 w 2352022"/>
              <a:gd name="connsiteY60" fmla="*/ 1367496 h 2124316"/>
              <a:gd name="connsiteX61" fmla="*/ 1688462 w 2352022"/>
              <a:gd name="connsiteY61" fmla="*/ 1381386 h 2124316"/>
              <a:gd name="connsiteX62" fmla="*/ 1637185 w 2352022"/>
              <a:gd name="connsiteY62" fmla="*/ 1474590 h 2124316"/>
              <a:gd name="connsiteX63" fmla="*/ 1617417 w 2352022"/>
              <a:gd name="connsiteY63" fmla="*/ 1498228 h 2124316"/>
              <a:gd name="connsiteX64" fmla="*/ 1741524 w 2352022"/>
              <a:gd name="connsiteY64" fmla="*/ 1497335 h 2124316"/>
              <a:gd name="connsiteX65" fmla="*/ 1884362 w 2352022"/>
              <a:gd name="connsiteY65" fmla="*/ 1543801 h 2124316"/>
              <a:gd name="connsiteX66" fmla="*/ 2134326 w 2352022"/>
              <a:gd name="connsiteY66" fmla="*/ 1804090 h 2124316"/>
              <a:gd name="connsiteX67" fmla="*/ 2155406 w 2352022"/>
              <a:gd name="connsiteY67" fmla="*/ 1864321 h 2124316"/>
              <a:gd name="connsiteX68" fmla="*/ 2167023 w 2352022"/>
              <a:gd name="connsiteY68" fmla="*/ 2119879 h 2124316"/>
              <a:gd name="connsiteX69" fmla="*/ 2163151 w 2352022"/>
              <a:gd name="connsiteY69" fmla="*/ 2124181 h 2124316"/>
              <a:gd name="connsiteX70" fmla="*/ 2124430 w 2352022"/>
              <a:gd name="connsiteY70" fmla="*/ 1927566 h 2124316"/>
              <a:gd name="connsiteX71" fmla="*/ 2093022 w 2352022"/>
              <a:gd name="connsiteY71" fmla="*/ 1847543 h 2124316"/>
              <a:gd name="connsiteX72" fmla="*/ 1851664 w 2352022"/>
              <a:gd name="connsiteY72" fmla="*/ 1603172 h 2124316"/>
              <a:gd name="connsiteX73" fmla="*/ 1753571 w 2352022"/>
              <a:gd name="connsiteY73" fmla="*/ 1566172 h 2124316"/>
              <a:gd name="connsiteX74" fmla="*/ 1608208 w 2352022"/>
              <a:gd name="connsiteY74" fmla="*/ 1566011 h 2124316"/>
              <a:gd name="connsiteX75" fmla="*/ 1550316 w 2352022"/>
              <a:gd name="connsiteY75" fmla="*/ 1571227 h 2124316"/>
              <a:gd name="connsiteX76" fmla="*/ 1486964 w 2352022"/>
              <a:gd name="connsiteY76" fmla="*/ 1622796 h 2124316"/>
              <a:gd name="connsiteX77" fmla="*/ 1392492 w 2352022"/>
              <a:gd name="connsiteY77" fmla="*/ 1673385 h 2124316"/>
              <a:gd name="connsiteX78" fmla="*/ 1377177 w 2352022"/>
              <a:gd name="connsiteY78" fmla="*/ 1678075 h 2124316"/>
              <a:gd name="connsiteX79" fmla="*/ 1364213 w 2352022"/>
              <a:gd name="connsiteY79" fmla="*/ 1691369 h 2124316"/>
              <a:gd name="connsiteX80" fmla="*/ 1347865 w 2352022"/>
              <a:gd name="connsiteY80" fmla="*/ 1722345 h 2124316"/>
              <a:gd name="connsiteX81" fmla="*/ 1261818 w 2352022"/>
              <a:gd name="connsiteY81" fmla="*/ 1892718 h 2124316"/>
              <a:gd name="connsiteX82" fmla="*/ 1257085 w 2352022"/>
              <a:gd name="connsiteY82" fmla="*/ 1906484 h 2124316"/>
              <a:gd name="connsiteX83" fmla="*/ 1211480 w 2352022"/>
              <a:gd name="connsiteY83" fmla="*/ 2001996 h 2124316"/>
              <a:gd name="connsiteX84" fmla="*/ 1231271 w 2352022"/>
              <a:gd name="connsiteY84" fmla="*/ 1964565 h 2124316"/>
              <a:gd name="connsiteX85" fmla="*/ 1223528 w 2352022"/>
              <a:gd name="connsiteY85" fmla="*/ 1925416 h 2124316"/>
              <a:gd name="connsiteX86" fmla="*/ 1198574 w 2352022"/>
              <a:gd name="connsiteY86" fmla="*/ 1924555 h 2124316"/>
              <a:gd name="connsiteX87" fmla="*/ 1138343 w 2352022"/>
              <a:gd name="connsiteY87" fmla="*/ 1921973 h 2124316"/>
              <a:gd name="connsiteX88" fmla="*/ 1117261 w 2352022"/>
              <a:gd name="connsiteY88" fmla="*/ 1930577 h 2124316"/>
              <a:gd name="connsiteX89" fmla="*/ 1114680 w 2352022"/>
              <a:gd name="connsiteY89" fmla="*/ 1968437 h 2124316"/>
              <a:gd name="connsiteX90" fmla="*/ 1133609 w 2352022"/>
              <a:gd name="connsiteY90" fmla="*/ 2002856 h 2124316"/>
              <a:gd name="connsiteX91" fmla="*/ 1087575 w 2352022"/>
              <a:gd name="connsiteY91" fmla="*/ 1906054 h 2124316"/>
              <a:gd name="connsiteX92" fmla="*/ 1084132 w 2352022"/>
              <a:gd name="connsiteY92" fmla="*/ 1893578 h 2124316"/>
              <a:gd name="connsiteX93" fmla="*/ 996367 w 2352022"/>
              <a:gd name="connsiteY93" fmla="*/ 1716323 h 2124316"/>
              <a:gd name="connsiteX94" fmla="*/ 986041 w 2352022"/>
              <a:gd name="connsiteY94" fmla="*/ 1695672 h 2124316"/>
              <a:gd name="connsiteX95" fmla="*/ 965785 w 2352022"/>
              <a:gd name="connsiteY95" fmla="*/ 1675301 h 2124316"/>
              <a:gd name="connsiteX96" fmla="*/ 959530 w 2352022"/>
              <a:gd name="connsiteY96" fmla="*/ 1673385 h 2124316"/>
              <a:gd name="connsiteX97" fmla="*/ 865058 w 2352022"/>
              <a:gd name="connsiteY97" fmla="*/ 1622796 h 2124316"/>
              <a:gd name="connsiteX98" fmla="*/ 801706 w 2352022"/>
              <a:gd name="connsiteY98" fmla="*/ 1571227 h 2124316"/>
              <a:gd name="connsiteX99" fmla="*/ 751727 w 2352022"/>
              <a:gd name="connsiteY99" fmla="*/ 1566602 h 2124316"/>
              <a:gd name="connsiteX100" fmla="*/ 621205 w 2352022"/>
              <a:gd name="connsiteY100" fmla="*/ 1563591 h 2124316"/>
              <a:gd name="connsiteX101" fmla="*/ 484821 w 2352022"/>
              <a:gd name="connsiteY101" fmla="*/ 1610057 h 2124316"/>
              <a:gd name="connsiteX102" fmla="*/ 258951 w 2352022"/>
              <a:gd name="connsiteY102" fmla="*/ 1839370 h 2124316"/>
              <a:gd name="connsiteX103" fmla="*/ 235288 w 2352022"/>
              <a:gd name="connsiteY103" fmla="*/ 1882821 h 2124316"/>
              <a:gd name="connsiteX104" fmla="*/ 194416 w 2352022"/>
              <a:gd name="connsiteY104" fmla="*/ 2056635 h 2124316"/>
              <a:gd name="connsiteX105" fmla="*/ 182800 w 2352022"/>
              <a:gd name="connsiteY105" fmla="*/ 2123751 h 2124316"/>
              <a:gd name="connsiteX106" fmla="*/ 189254 w 2352022"/>
              <a:gd name="connsiteY106" fmla="*/ 1878950 h 2124316"/>
              <a:gd name="connsiteX107" fmla="*/ 225823 w 2352022"/>
              <a:gd name="connsiteY107" fmla="*/ 1784299 h 2124316"/>
              <a:gd name="connsiteX108" fmla="*/ 443089 w 2352022"/>
              <a:gd name="connsiteY108" fmla="*/ 1557998 h 2124316"/>
              <a:gd name="connsiteX109" fmla="*/ 616472 w 2352022"/>
              <a:gd name="connsiteY109" fmla="*/ 1497335 h 2124316"/>
              <a:gd name="connsiteX110" fmla="*/ 734784 w 2352022"/>
              <a:gd name="connsiteY110" fmla="*/ 1498441 h 2124316"/>
              <a:gd name="connsiteX111" fmla="*/ 714837 w 2352022"/>
              <a:gd name="connsiteY111" fmla="*/ 1474590 h 2124316"/>
              <a:gd name="connsiteX112" fmla="*/ 663560 w 2352022"/>
              <a:gd name="connsiteY112" fmla="*/ 1381386 h 2124316"/>
              <a:gd name="connsiteX113" fmla="*/ 659428 w 2352022"/>
              <a:gd name="connsiteY113" fmla="*/ 1368255 h 2124316"/>
              <a:gd name="connsiteX114" fmla="*/ 642717 w 2352022"/>
              <a:gd name="connsiteY114" fmla="*/ 1362672 h 2124316"/>
              <a:gd name="connsiteX115" fmla="*/ 458579 w 2352022"/>
              <a:gd name="connsiteY115" fmla="*/ 1378592 h 2124316"/>
              <a:gd name="connsiteX116" fmla="*/ 184521 w 2352022"/>
              <a:gd name="connsiteY116" fmla="*/ 1533044 h 2124316"/>
              <a:gd name="connsiteX117" fmla="*/ 117405 w 2352022"/>
              <a:gd name="connsiteY117" fmla="*/ 1602311 h 2124316"/>
              <a:gd name="connsiteX118" fmla="*/ 10707 w 2352022"/>
              <a:gd name="connsiteY118" fmla="*/ 1801938 h 2124316"/>
              <a:gd name="connsiteX119" fmla="*/ 382 w 2352022"/>
              <a:gd name="connsiteY119" fmla="*/ 1816997 h 2124316"/>
              <a:gd name="connsiteX120" fmla="*/ 382 w 2352022"/>
              <a:gd name="connsiteY120" fmla="*/ 1807962 h 2124316"/>
              <a:gd name="connsiteX121" fmla="*/ 88150 w 2352022"/>
              <a:gd name="connsiteY121" fmla="*/ 1550255 h 2124316"/>
              <a:gd name="connsiteX122" fmla="*/ 138916 w 2352022"/>
              <a:gd name="connsiteY122" fmla="*/ 1483998 h 2124316"/>
              <a:gd name="connsiteX123" fmla="*/ 453845 w 2352022"/>
              <a:gd name="connsiteY123" fmla="*/ 1299430 h 2124316"/>
              <a:gd name="connsiteX124" fmla="*/ 592937 w 2352022"/>
              <a:gd name="connsiteY124" fmla="*/ 1277225 h 2124316"/>
              <a:gd name="connsiteX125" fmla="*/ 633119 w 2352022"/>
              <a:gd name="connsiteY125" fmla="*/ 1284639 h 2124316"/>
              <a:gd name="connsiteX126" fmla="*/ 631153 w 2352022"/>
              <a:gd name="connsiteY126" fmla="*/ 1278390 h 2124316"/>
              <a:gd name="connsiteX127" fmla="*/ 619854 w 2352022"/>
              <a:gd name="connsiteY127" fmla="*/ 1167809 h 2124316"/>
              <a:gd name="connsiteX128" fmla="*/ 629671 w 2352022"/>
              <a:gd name="connsiteY128" fmla="*/ 1071730 h 2124316"/>
              <a:gd name="connsiteX129" fmla="*/ 623787 w 2352022"/>
              <a:gd name="connsiteY129" fmla="*/ 1067966 h 2124316"/>
              <a:gd name="connsiteX130" fmla="*/ 510636 w 2352022"/>
              <a:gd name="connsiteY130" fmla="*/ 918245 h 2124316"/>
              <a:gd name="connsiteX131" fmla="*/ 443950 w 2352022"/>
              <a:gd name="connsiteY131" fmla="*/ 568898 h 2124316"/>
              <a:gd name="connsiteX132" fmla="*/ 471054 w 2352022"/>
              <a:gd name="connsiteY132" fmla="*/ 452735 h 2124316"/>
              <a:gd name="connsiteX133" fmla="*/ 593670 w 2352022"/>
              <a:gd name="connsiteY133" fmla="*/ 247517 h 2124316"/>
              <a:gd name="connsiteX134" fmla="*/ 606146 w 2352022"/>
              <a:gd name="connsiteY134" fmla="*/ 239342 h 2124316"/>
              <a:gd name="connsiteX135" fmla="*/ 523972 w 2352022"/>
              <a:gd name="connsiteY135" fmla="*/ 444562 h 2124316"/>
              <a:gd name="connsiteX136" fmla="*/ 508055 w 2352022"/>
              <a:gd name="connsiteY136" fmla="*/ 549107 h 2124316"/>
              <a:gd name="connsiteX137" fmla="*/ 563123 w 2352022"/>
              <a:gd name="connsiteY137" fmla="*/ 843816 h 2124316"/>
              <a:gd name="connsiteX138" fmla="*/ 644256 w 2352022"/>
              <a:gd name="connsiteY138" fmla="*/ 990955 h 2124316"/>
              <a:gd name="connsiteX139" fmla="*/ 650501 w 2352022"/>
              <a:gd name="connsiteY139" fmla="*/ 995736 h 2124316"/>
              <a:gd name="connsiteX140" fmla="*/ 663560 w 2352022"/>
              <a:gd name="connsiteY140" fmla="*/ 954232 h 2124316"/>
              <a:gd name="connsiteX141" fmla="*/ 782749 w 2352022"/>
              <a:gd name="connsiteY141" fmla="*/ 779823 h 2124316"/>
              <a:gd name="connsiteX142" fmla="*/ 812525 w 2352022"/>
              <a:gd name="connsiteY142" fmla="*/ 755585 h 2124316"/>
              <a:gd name="connsiteX143" fmla="*/ 805558 w 2352022"/>
              <a:gd name="connsiteY143" fmla="*/ 737818 h 2124316"/>
              <a:gd name="connsiteX144" fmla="*/ 782111 w 2352022"/>
              <a:gd name="connsiteY144" fmla="*/ 585677 h 2124316"/>
              <a:gd name="connsiteX145" fmla="*/ 800611 w 2352022"/>
              <a:gd name="connsiteY145" fmla="*/ 317644 h 2124316"/>
              <a:gd name="connsiteX146" fmla="*/ 846216 w 2352022"/>
              <a:gd name="connsiteY146" fmla="*/ 159749 h 2124316"/>
              <a:gd name="connsiteX147" fmla="*/ 965819 w 2352022"/>
              <a:gd name="connsiteY147" fmla="*/ 3575 h 2124316"/>
              <a:gd name="connsiteX148" fmla="*/ 968831 w 2352022"/>
              <a:gd name="connsiteY148" fmla="*/ 510 h 212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352022" h="2124316">
                <a:moveTo>
                  <a:pt x="1133180" y="1878950"/>
                </a:moveTo>
                <a:cubicBezTo>
                  <a:pt x="1125434" y="1879381"/>
                  <a:pt x="1120703" y="1884544"/>
                  <a:pt x="1120703" y="1891856"/>
                </a:cubicBezTo>
                <a:cubicBezTo>
                  <a:pt x="1120271" y="1900031"/>
                  <a:pt x="1126295" y="1903044"/>
                  <a:pt x="1133609" y="1904333"/>
                </a:cubicBezTo>
                <a:cubicBezTo>
                  <a:pt x="1141354" y="1903044"/>
                  <a:pt x="1146087" y="1899171"/>
                  <a:pt x="1146087" y="1891427"/>
                </a:cubicBezTo>
                <a:cubicBezTo>
                  <a:pt x="1146087" y="1883253"/>
                  <a:pt x="1140924" y="1878518"/>
                  <a:pt x="1133180" y="1878950"/>
                </a:cubicBezTo>
                <a:close/>
                <a:moveTo>
                  <a:pt x="1212771" y="1878090"/>
                </a:moveTo>
                <a:cubicBezTo>
                  <a:pt x="1205027" y="1879381"/>
                  <a:pt x="1200726" y="1883682"/>
                  <a:pt x="1200726" y="1891427"/>
                </a:cubicBezTo>
                <a:cubicBezTo>
                  <a:pt x="1201155" y="1898741"/>
                  <a:pt x="1204598" y="1903472"/>
                  <a:pt x="1211911" y="1903904"/>
                </a:cubicBezTo>
                <a:cubicBezTo>
                  <a:pt x="1220086" y="1904333"/>
                  <a:pt x="1224387" y="1899171"/>
                  <a:pt x="1224817" y="1891856"/>
                </a:cubicBezTo>
                <a:cubicBezTo>
                  <a:pt x="1225249" y="1884112"/>
                  <a:pt x="1220516" y="1879381"/>
                  <a:pt x="1212771" y="1878090"/>
                </a:cubicBezTo>
                <a:close/>
                <a:moveTo>
                  <a:pt x="968831" y="510"/>
                </a:moveTo>
                <a:cubicBezTo>
                  <a:pt x="970015" y="-189"/>
                  <a:pt x="971413" y="-296"/>
                  <a:pt x="973133" y="995"/>
                </a:cubicBezTo>
                <a:cubicBezTo>
                  <a:pt x="944308" y="50040"/>
                  <a:pt x="917633" y="99946"/>
                  <a:pt x="893542" y="151145"/>
                </a:cubicBezTo>
                <a:cubicBezTo>
                  <a:pt x="877622" y="184271"/>
                  <a:pt x="861273" y="217400"/>
                  <a:pt x="857401" y="254830"/>
                </a:cubicBezTo>
                <a:cubicBezTo>
                  <a:pt x="844065" y="375296"/>
                  <a:pt x="843634" y="496189"/>
                  <a:pt x="851809" y="617083"/>
                </a:cubicBezTo>
                <a:cubicBezTo>
                  <a:pt x="853746" y="646555"/>
                  <a:pt x="857080" y="675703"/>
                  <a:pt x="863748" y="704098"/>
                </a:cubicBezTo>
                <a:lnTo>
                  <a:pt x="866771" y="711905"/>
                </a:lnTo>
                <a:lnTo>
                  <a:pt x="959530" y="662233"/>
                </a:lnTo>
                <a:cubicBezTo>
                  <a:pt x="1026067" y="634468"/>
                  <a:pt x="1099222" y="619114"/>
                  <a:pt x="1176011" y="619114"/>
                </a:cubicBezTo>
                <a:cubicBezTo>
                  <a:pt x="1252800" y="619114"/>
                  <a:pt x="1325955" y="634468"/>
                  <a:pt x="1392492" y="662233"/>
                </a:cubicBezTo>
                <a:lnTo>
                  <a:pt x="1478432" y="708254"/>
                </a:lnTo>
                <a:lnTo>
                  <a:pt x="1487259" y="675165"/>
                </a:lnTo>
                <a:cubicBezTo>
                  <a:pt x="1503177" y="549107"/>
                  <a:pt x="1500595" y="422619"/>
                  <a:pt x="1492852" y="296562"/>
                </a:cubicBezTo>
                <a:cubicBezTo>
                  <a:pt x="1490269" y="256551"/>
                  <a:pt x="1483387" y="217400"/>
                  <a:pt x="1466608" y="180400"/>
                </a:cubicBezTo>
                <a:cubicBezTo>
                  <a:pt x="1441655" y="124900"/>
                  <a:pt x="1412830" y="71552"/>
                  <a:pt x="1384004" y="18204"/>
                </a:cubicBezTo>
                <a:cubicBezTo>
                  <a:pt x="1381422" y="13041"/>
                  <a:pt x="1375829" y="8738"/>
                  <a:pt x="1377980" y="1854"/>
                </a:cubicBezTo>
                <a:cubicBezTo>
                  <a:pt x="1405945" y="25087"/>
                  <a:pt x="1476933" y="117157"/>
                  <a:pt x="1502317" y="163190"/>
                </a:cubicBezTo>
                <a:cubicBezTo>
                  <a:pt x="1513932" y="184271"/>
                  <a:pt x="1523398" y="206213"/>
                  <a:pt x="1528561" y="229876"/>
                </a:cubicBezTo>
                <a:cubicBezTo>
                  <a:pt x="1555234" y="349051"/>
                  <a:pt x="1564700" y="469945"/>
                  <a:pt x="1562980" y="591701"/>
                </a:cubicBezTo>
                <a:cubicBezTo>
                  <a:pt x="1562334" y="638596"/>
                  <a:pt x="1555450" y="683448"/>
                  <a:pt x="1542812" y="726686"/>
                </a:cubicBezTo>
                <a:lnTo>
                  <a:pt x="1533932" y="751055"/>
                </a:lnTo>
                <a:lnTo>
                  <a:pt x="1569273" y="779823"/>
                </a:lnTo>
                <a:cubicBezTo>
                  <a:pt x="1619596" y="829470"/>
                  <a:pt x="1660319" y="888587"/>
                  <a:pt x="1688462" y="954232"/>
                </a:cubicBezTo>
                <a:lnTo>
                  <a:pt x="1699159" y="988229"/>
                </a:lnTo>
                <a:lnTo>
                  <a:pt x="1734533" y="953847"/>
                </a:lnTo>
                <a:cubicBezTo>
                  <a:pt x="1749053" y="934164"/>
                  <a:pt x="1760239" y="912007"/>
                  <a:pt x="1768199" y="886839"/>
                </a:cubicBezTo>
                <a:cubicBezTo>
                  <a:pt x="1797455" y="794769"/>
                  <a:pt x="1814234" y="700119"/>
                  <a:pt x="1831013" y="605037"/>
                </a:cubicBezTo>
                <a:cubicBezTo>
                  <a:pt x="1843490" y="535341"/>
                  <a:pt x="1834455" y="469945"/>
                  <a:pt x="1808641" y="405410"/>
                </a:cubicBezTo>
                <a:cubicBezTo>
                  <a:pt x="1787559" y="352492"/>
                  <a:pt x="1766478" y="299574"/>
                  <a:pt x="1743677" y="247085"/>
                </a:cubicBezTo>
                <a:cubicBezTo>
                  <a:pt x="1741524" y="242354"/>
                  <a:pt x="1736793" y="237620"/>
                  <a:pt x="1739805" y="230307"/>
                </a:cubicBezTo>
                <a:cubicBezTo>
                  <a:pt x="1741956" y="232028"/>
                  <a:pt x="1743677" y="233319"/>
                  <a:pt x="1744536" y="234609"/>
                </a:cubicBezTo>
                <a:cubicBezTo>
                  <a:pt x="1792292" y="309899"/>
                  <a:pt x="1839187" y="385190"/>
                  <a:pt x="1880919" y="463922"/>
                </a:cubicBezTo>
                <a:cubicBezTo>
                  <a:pt x="1897698" y="496189"/>
                  <a:pt x="1904152" y="529317"/>
                  <a:pt x="1902431" y="565026"/>
                </a:cubicBezTo>
                <a:cubicBezTo>
                  <a:pt x="1897698" y="668281"/>
                  <a:pt x="1879629" y="769385"/>
                  <a:pt x="1852093" y="869630"/>
                </a:cubicBezTo>
                <a:cubicBezTo>
                  <a:pt x="1832734" y="940295"/>
                  <a:pt x="1800063" y="999343"/>
                  <a:pt x="1749182" y="1046413"/>
                </a:cubicBezTo>
                <a:lnTo>
                  <a:pt x="1721867" y="1067001"/>
                </a:lnTo>
                <a:lnTo>
                  <a:pt x="1732168" y="1167809"/>
                </a:lnTo>
                <a:cubicBezTo>
                  <a:pt x="1732168" y="1205689"/>
                  <a:pt x="1728277" y="1242672"/>
                  <a:pt x="1720869" y="1278390"/>
                </a:cubicBezTo>
                <a:lnTo>
                  <a:pt x="1718551" y="1285755"/>
                </a:lnTo>
                <a:lnTo>
                  <a:pt x="1768414" y="1276519"/>
                </a:lnTo>
                <a:cubicBezTo>
                  <a:pt x="1798100" y="1274583"/>
                  <a:pt x="1828002" y="1277272"/>
                  <a:pt x="1858548" y="1287813"/>
                </a:cubicBezTo>
                <a:cubicBezTo>
                  <a:pt x="1993209" y="1333848"/>
                  <a:pt x="2113245" y="1405267"/>
                  <a:pt x="2221662" y="1496905"/>
                </a:cubicBezTo>
                <a:cubicBezTo>
                  <a:pt x="2236289" y="1509381"/>
                  <a:pt x="2247045" y="1524870"/>
                  <a:pt x="2254790" y="1542940"/>
                </a:cubicBezTo>
                <a:cubicBezTo>
                  <a:pt x="2279744" y="1599300"/>
                  <a:pt x="2298674" y="1657380"/>
                  <a:pt x="2317172" y="1715893"/>
                </a:cubicBezTo>
                <a:cubicBezTo>
                  <a:pt x="2328789" y="1752031"/>
                  <a:pt x="2339976" y="1788171"/>
                  <a:pt x="2352022" y="1826892"/>
                </a:cubicBezTo>
                <a:cubicBezTo>
                  <a:pt x="2342556" y="1821730"/>
                  <a:pt x="2341697" y="1814416"/>
                  <a:pt x="2339116" y="1808822"/>
                </a:cubicBezTo>
                <a:cubicBezTo>
                  <a:pt x="2305556" y="1738694"/>
                  <a:pt x="2271569" y="1668137"/>
                  <a:pt x="2229836" y="1602311"/>
                </a:cubicBezTo>
                <a:cubicBezTo>
                  <a:pt x="2217791" y="1582951"/>
                  <a:pt x="2205744" y="1563161"/>
                  <a:pt x="2186813" y="1549824"/>
                </a:cubicBezTo>
                <a:cubicBezTo>
                  <a:pt x="2082268" y="1475824"/>
                  <a:pt x="1972558" y="1411719"/>
                  <a:pt x="1853385" y="1363965"/>
                </a:cubicBezTo>
                <a:cubicBezTo>
                  <a:pt x="1819397" y="1350627"/>
                  <a:pt x="1784979" y="1346756"/>
                  <a:pt x="1748839" y="1353208"/>
                </a:cubicBezTo>
                <a:lnTo>
                  <a:pt x="1692833" y="1367496"/>
                </a:lnTo>
                <a:lnTo>
                  <a:pt x="1688462" y="1381386"/>
                </a:lnTo>
                <a:cubicBezTo>
                  <a:pt x="1674391" y="1414209"/>
                  <a:pt x="1657174" y="1445399"/>
                  <a:pt x="1637185" y="1474590"/>
                </a:cubicBezTo>
                <a:lnTo>
                  <a:pt x="1617417" y="1498228"/>
                </a:lnTo>
                <a:lnTo>
                  <a:pt x="1741524" y="1497335"/>
                </a:lnTo>
                <a:cubicBezTo>
                  <a:pt x="1794013" y="1498626"/>
                  <a:pt x="1841767" y="1512823"/>
                  <a:pt x="1884362" y="1543801"/>
                </a:cubicBezTo>
                <a:cubicBezTo>
                  <a:pt x="1983315" y="1615648"/>
                  <a:pt x="2065919" y="1703416"/>
                  <a:pt x="2134326" y="1804090"/>
                </a:cubicBezTo>
                <a:cubicBezTo>
                  <a:pt x="2146802" y="1822159"/>
                  <a:pt x="2152826" y="1842381"/>
                  <a:pt x="2155406" y="1864321"/>
                </a:cubicBezTo>
                <a:cubicBezTo>
                  <a:pt x="2165302" y="1949077"/>
                  <a:pt x="2165732" y="2034693"/>
                  <a:pt x="2167023" y="2119879"/>
                </a:cubicBezTo>
                <a:cubicBezTo>
                  <a:pt x="2167023" y="2121600"/>
                  <a:pt x="2167883" y="2125042"/>
                  <a:pt x="2163151" y="2124181"/>
                </a:cubicBezTo>
                <a:cubicBezTo>
                  <a:pt x="2152395" y="2058356"/>
                  <a:pt x="2141639" y="1992100"/>
                  <a:pt x="2124430" y="1927566"/>
                </a:cubicBezTo>
                <a:cubicBezTo>
                  <a:pt x="2117116" y="1899601"/>
                  <a:pt x="2111522" y="1870775"/>
                  <a:pt x="2093022" y="1847543"/>
                </a:cubicBezTo>
                <a:cubicBezTo>
                  <a:pt x="2021605" y="1757195"/>
                  <a:pt x="1942443" y="1674159"/>
                  <a:pt x="1851664" y="1603172"/>
                </a:cubicBezTo>
                <a:cubicBezTo>
                  <a:pt x="1822839" y="1580369"/>
                  <a:pt x="1790141" y="1569184"/>
                  <a:pt x="1753571" y="1566172"/>
                </a:cubicBezTo>
                <a:cubicBezTo>
                  <a:pt x="1704955" y="1562300"/>
                  <a:pt x="1656555" y="1563053"/>
                  <a:pt x="1608208" y="1566011"/>
                </a:cubicBezTo>
                <a:lnTo>
                  <a:pt x="1550316" y="1571227"/>
                </a:lnTo>
                <a:lnTo>
                  <a:pt x="1486964" y="1622796"/>
                </a:lnTo>
                <a:cubicBezTo>
                  <a:pt x="1457376" y="1642517"/>
                  <a:pt x="1425761" y="1659502"/>
                  <a:pt x="1392492" y="1673385"/>
                </a:cubicBezTo>
                <a:lnTo>
                  <a:pt x="1377177" y="1678075"/>
                </a:lnTo>
                <a:lnTo>
                  <a:pt x="1364213" y="1691369"/>
                </a:lnTo>
                <a:cubicBezTo>
                  <a:pt x="1353887" y="1699974"/>
                  <a:pt x="1349584" y="1709869"/>
                  <a:pt x="1347865" y="1722345"/>
                </a:cubicBezTo>
                <a:cubicBezTo>
                  <a:pt x="1337968" y="1788601"/>
                  <a:pt x="1313876" y="1847543"/>
                  <a:pt x="1261818" y="1892718"/>
                </a:cubicBezTo>
                <a:cubicBezTo>
                  <a:pt x="1257516" y="1896590"/>
                  <a:pt x="1254934" y="1899601"/>
                  <a:pt x="1257085" y="1906484"/>
                </a:cubicBezTo>
                <a:cubicBezTo>
                  <a:pt x="1269991" y="1952519"/>
                  <a:pt x="1257516" y="1978333"/>
                  <a:pt x="1211480" y="2001996"/>
                </a:cubicBezTo>
                <a:cubicBezTo>
                  <a:pt x="1218365" y="1989090"/>
                  <a:pt x="1225249" y="1977043"/>
                  <a:pt x="1231271" y="1964565"/>
                </a:cubicBezTo>
                <a:cubicBezTo>
                  <a:pt x="1238586" y="1949938"/>
                  <a:pt x="1232132" y="1937461"/>
                  <a:pt x="1223528" y="1925416"/>
                </a:cubicBezTo>
                <a:cubicBezTo>
                  <a:pt x="1215353" y="1914229"/>
                  <a:pt x="1206748" y="1922832"/>
                  <a:pt x="1198574" y="1924555"/>
                </a:cubicBezTo>
                <a:cubicBezTo>
                  <a:pt x="1178354" y="1928426"/>
                  <a:pt x="1158132" y="1928856"/>
                  <a:pt x="1138343" y="1921973"/>
                </a:cubicBezTo>
                <a:cubicBezTo>
                  <a:pt x="1128017" y="1918532"/>
                  <a:pt x="1122853" y="1921973"/>
                  <a:pt x="1117261" y="1930577"/>
                </a:cubicBezTo>
                <a:cubicBezTo>
                  <a:pt x="1109517" y="1943055"/>
                  <a:pt x="1107365" y="1955531"/>
                  <a:pt x="1114680" y="1968437"/>
                </a:cubicBezTo>
                <a:cubicBezTo>
                  <a:pt x="1120703" y="1979624"/>
                  <a:pt x="1126727" y="1990381"/>
                  <a:pt x="1133609" y="2002856"/>
                </a:cubicBezTo>
                <a:cubicBezTo>
                  <a:pt x="1085423" y="1975752"/>
                  <a:pt x="1074667" y="1953810"/>
                  <a:pt x="1087575" y="1906054"/>
                </a:cubicBezTo>
                <a:cubicBezTo>
                  <a:pt x="1089295" y="1900031"/>
                  <a:pt x="1088435" y="1897019"/>
                  <a:pt x="1084132" y="1893578"/>
                </a:cubicBezTo>
                <a:cubicBezTo>
                  <a:pt x="1029924" y="1846682"/>
                  <a:pt x="1005830" y="1785159"/>
                  <a:pt x="996367" y="1716323"/>
                </a:cubicBezTo>
                <a:cubicBezTo>
                  <a:pt x="995076" y="1708148"/>
                  <a:pt x="992924" y="1701265"/>
                  <a:pt x="986041" y="1695672"/>
                </a:cubicBezTo>
                <a:lnTo>
                  <a:pt x="965785" y="1675301"/>
                </a:lnTo>
                <a:lnTo>
                  <a:pt x="959530" y="1673385"/>
                </a:lnTo>
                <a:cubicBezTo>
                  <a:pt x="926261" y="1659502"/>
                  <a:pt x="894646" y="1642517"/>
                  <a:pt x="865058" y="1622796"/>
                </a:cubicBezTo>
                <a:lnTo>
                  <a:pt x="801706" y="1571227"/>
                </a:lnTo>
                <a:lnTo>
                  <a:pt x="751727" y="1566602"/>
                </a:lnTo>
                <a:cubicBezTo>
                  <a:pt x="708328" y="1563698"/>
                  <a:pt x="664874" y="1562300"/>
                  <a:pt x="621205" y="1563591"/>
                </a:cubicBezTo>
                <a:cubicBezTo>
                  <a:pt x="570867" y="1564881"/>
                  <a:pt x="524833" y="1576928"/>
                  <a:pt x="484821" y="1610057"/>
                </a:cubicBezTo>
                <a:cubicBezTo>
                  <a:pt x="401356" y="1678894"/>
                  <a:pt x="327357" y="1755905"/>
                  <a:pt x="258951" y="1839370"/>
                </a:cubicBezTo>
                <a:cubicBezTo>
                  <a:pt x="248195" y="1852276"/>
                  <a:pt x="240881" y="1866903"/>
                  <a:pt x="235288" y="1882821"/>
                </a:cubicBezTo>
                <a:cubicBezTo>
                  <a:pt x="215928" y="1939182"/>
                  <a:pt x="205172" y="1997694"/>
                  <a:pt x="194416" y="2056635"/>
                </a:cubicBezTo>
                <a:cubicBezTo>
                  <a:pt x="190543" y="2079006"/>
                  <a:pt x="186672" y="2101379"/>
                  <a:pt x="182800" y="2123751"/>
                </a:cubicBezTo>
                <a:cubicBezTo>
                  <a:pt x="180218" y="2041577"/>
                  <a:pt x="181940" y="1960264"/>
                  <a:pt x="189254" y="1878950"/>
                </a:cubicBezTo>
                <a:cubicBezTo>
                  <a:pt x="192266" y="1843240"/>
                  <a:pt x="204743" y="1812694"/>
                  <a:pt x="225823" y="1784299"/>
                </a:cubicBezTo>
                <a:cubicBezTo>
                  <a:pt x="288206" y="1699113"/>
                  <a:pt x="360055" y="1622963"/>
                  <a:pt x="443089" y="1557998"/>
                </a:cubicBezTo>
                <a:cubicBezTo>
                  <a:pt x="494287" y="1517986"/>
                  <a:pt x="550647" y="1497335"/>
                  <a:pt x="616472" y="1497335"/>
                </a:cubicBezTo>
                <a:lnTo>
                  <a:pt x="734784" y="1498441"/>
                </a:lnTo>
                <a:lnTo>
                  <a:pt x="714837" y="1474590"/>
                </a:lnTo>
                <a:cubicBezTo>
                  <a:pt x="694848" y="1445399"/>
                  <a:pt x="677631" y="1414209"/>
                  <a:pt x="663560" y="1381386"/>
                </a:cubicBezTo>
                <a:lnTo>
                  <a:pt x="659428" y="1368255"/>
                </a:lnTo>
                <a:lnTo>
                  <a:pt x="642717" y="1362672"/>
                </a:lnTo>
                <a:cubicBezTo>
                  <a:pt x="578612" y="1344604"/>
                  <a:pt x="518809" y="1350627"/>
                  <a:pt x="458579" y="1378592"/>
                </a:cubicBezTo>
                <a:cubicBezTo>
                  <a:pt x="363067" y="1423336"/>
                  <a:pt x="272289" y="1474963"/>
                  <a:pt x="184521" y="1533044"/>
                </a:cubicBezTo>
                <a:cubicBezTo>
                  <a:pt x="156986" y="1551545"/>
                  <a:pt x="135044" y="1574346"/>
                  <a:pt x="117405" y="1602311"/>
                </a:cubicBezTo>
                <a:cubicBezTo>
                  <a:pt x="76964" y="1665986"/>
                  <a:pt x="43836" y="1733963"/>
                  <a:pt x="10707" y="1801938"/>
                </a:cubicBezTo>
                <a:cubicBezTo>
                  <a:pt x="8126" y="1807101"/>
                  <a:pt x="7696" y="1813985"/>
                  <a:pt x="382" y="1816997"/>
                </a:cubicBezTo>
                <a:cubicBezTo>
                  <a:pt x="382" y="1813555"/>
                  <a:pt x="-478" y="1810544"/>
                  <a:pt x="382" y="1807962"/>
                </a:cubicBezTo>
                <a:cubicBezTo>
                  <a:pt x="27488" y="1721485"/>
                  <a:pt x="53730" y="1634580"/>
                  <a:pt x="88150" y="1550255"/>
                </a:cubicBezTo>
                <a:cubicBezTo>
                  <a:pt x="99336" y="1523149"/>
                  <a:pt x="116544" y="1501638"/>
                  <a:pt x="138916" y="1483998"/>
                </a:cubicBezTo>
                <a:cubicBezTo>
                  <a:pt x="234857" y="1406988"/>
                  <a:pt x="338973" y="1344604"/>
                  <a:pt x="453845" y="1299430"/>
                </a:cubicBezTo>
                <a:cubicBezTo>
                  <a:pt x="499665" y="1281683"/>
                  <a:pt x="545484" y="1272889"/>
                  <a:pt x="592937" y="1277225"/>
                </a:cubicBezTo>
                <a:lnTo>
                  <a:pt x="633119" y="1284639"/>
                </a:lnTo>
                <a:lnTo>
                  <a:pt x="631153" y="1278390"/>
                </a:lnTo>
                <a:cubicBezTo>
                  <a:pt x="623745" y="1242672"/>
                  <a:pt x="619854" y="1205689"/>
                  <a:pt x="619854" y="1167809"/>
                </a:cubicBezTo>
                <a:lnTo>
                  <a:pt x="629671" y="1071730"/>
                </a:lnTo>
                <a:lnTo>
                  <a:pt x="623787" y="1067966"/>
                </a:lnTo>
                <a:cubicBezTo>
                  <a:pt x="568717" y="1030106"/>
                  <a:pt x="532578" y="980629"/>
                  <a:pt x="510636" y="918245"/>
                </a:cubicBezTo>
                <a:cubicBezTo>
                  <a:pt x="470624" y="805095"/>
                  <a:pt x="450404" y="688502"/>
                  <a:pt x="443950" y="568898"/>
                </a:cubicBezTo>
                <a:cubicBezTo>
                  <a:pt x="441798" y="527166"/>
                  <a:pt x="451264" y="489306"/>
                  <a:pt x="471054" y="452735"/>
                </a:cubicBezTo>
                <a:cubicBezTo>
                  <a:pt x="509345" y="382608"/>
                  <a:pt x="551078" y="314631"/>
                  <a:pt x="593670" y="247517"/>
                </a:cubicBezTo>
                <a:cubicBezTo>
                  <a:pt x="596252" y="243214"/>
                  <a:pt x="597973" y="237191"/>
                  <a:pt x="606146" y="239342"/>
                </a:cubicBezTo>
                <a:cubicBezTo>
                  <a:pt x="576031" y="307319"/>
                  <a:pt x="546775" y="374433"/>
                  <a:pt x="523972" y="444562"/>
                </a:cubicBezTo>
                <a:cubicBezTo>
                  <a:pt x="512787" y="478549"/>
                  <a:pt x="503752" y="512538"/>
                  <a:pt x="508055" y="549107"/>
                </a:cubicBezTo>
                <a:cubicBezTo>
                  <a:pt x="519241" y="648491"/>
                  <a:pt x="539031" y="746584"/>
                  <a:pt x="563123" y="843816"/>
                </a:cubicBezTo>
                <a:cubicBezTo>
                  <a:pt x="577643" y="902543"/>
                  <a:pt x="603054" y="951831"/>
                  <a:pt x="644256" y="990955"/>
                </a:cubicBezTo>
                <a:lnTo>
                  <a:pt x="650501" y="995736"/>
                </a:lnTo>
                <a:lnTo>
                  <a:pt x="663560" y="954232"/>
                </a:lnTo>
                <a:cubicBezTo>
                  <a:pt x="691703" y="888587"/>
                  <a:pt x="732426" y="829470"/>
                  <a:pt x="782749" y="779823"/>
                </a:cubicBezTo>
                <a:lnTo>
                  <a:pt x="812525" y="755585"/>
                </a:lnTo>
                <a:lnTo>
                  <a:pt x="805558" y="737818"/>
                </a:lnTo>
                <a:cubicBezTo>
                  <a:pt x="790285" y="689470"/>
                  <a:pt x="781896" y="639026"/>
                  <a:pt x="782111" y="585677"/>
                </a:cubicBezTo>
                <a:cubicBezTo>
                  <a:pt x="782542" y="495758"/>
                  <a:pt x="786845" y="406702"/>
                  <a:pt x="800611" y="317644"/>
                </a:cubicBezTo>
                <a:cubicBezTo>
                  <a:pt x="809216" y="263005"/>
                  <a:pt x="816531" y="208365"/>
                  <a:pt x="846216" y="159749"/>
                </a:cubicBezTo>
                <a:cubicBezTo>
                  <a:pt x="880633" y="103390"/>
                  <a:pt x="922366" y="52621"/>
                  <a:pt x="965819" y="3575"/>
                </a:cubicBezTo>
                <a:cubicBezTo>
                  <a:pt x="966680" y="2500"/>
                  <a:pt x="967648" y="1209"/>
                  <a:pt x="968831" y="51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EFD59F5A-1B85-4352-8D22-46E7EE758BE8}"/>
              </a:ext>
            </a:extLst>
          </p:cNvPr>
          <p:cNvGrpSpPr/>
          <p:nvPr/>
        </p:nvGrpSpPr>
        <p:grpSpPr>
          <a:xfrm>
            <a:off x="9175365" y="1327844"/>
            <a:ext cx="1463480" cy="2010297"/>
            <a:chOff x="7861379" y="3985270"/>
            <a:chExt cx="1710650" cy="2144702"/>
          </a:xfrm>
        </p:grpSpPr>
        <p:sp>
          <p:nvSpPr>
            <p:cNvPr id="32" name="Freeform: Shape 8">
              <a:extLst>
                <a:ext uri="{FF2B5EF4-FFF2-40B4-BE49-F238E27FC236}">
                  <a16:creationId xmlns:a16="http://schemas.microsoft.com/office/drawing/2014/main" id="{85DD173D-BAF4-481C-9D10-57C9AC46725E}"/>
                </a:ext>
              </a:extLst>
            </p:cNvPr>
            <p:cNvSpPr/>
            <p:nvPr/>
          </p:nvSpPr>
          <p:spPr>
            <a:xfrm rot="16998900">
              <a:off x="8315912" y="4028512"/>
              <a:ext cx="515292" cy="428807"/>
            </a:xfrm>
            <a:custGeom>
              <a:avLst/>
              <a:gdLst>
                <a:gd name="connsiteX0" fmla="*/ 515293 w 515292"/>
                <a:gd name="connsiteY0" fmla="*/ 214404 h 428807"/>
                <a:gd name="connsiteX1" fmla="*/ 257646 w 515292"/>
                <a:gd name="connsiteY1" fmla="*/ 428807 h 428807"/>
                <a:gd name="connsiteX2" fmla="*/ 0 w 515292"/>
                <a:gd name="connsiteY2" fmla="*/ 214404 h 428807"/>
                <a:gd name="connsiteX3" fmla="*/ 257646 w 515292"/>
                <a:gd name="connsiteY3" fmla="*/ 0 h 428807"/>
                <a:gd name="connsiteX4" fmla="*/ 515293 w 515292"/>
                <a:gd name="connsiteY4" fmla="*/ 214404 h 42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292" h="428807">
                  <a:moveTo>
                    <a:pt x="515293" y="214404"/>
                  </a:moveTo>
                  <a:cubicBezTo>
                    <a:pt x="515293" y="332816"/>
                    <a:pt x="399940" y="428807"/>
                    <a:pt x="257646" y="428807"/>
                  </a:cubicBezTo>
                  <a:cubicBezTo>
                    <a:pt x="115352" y="428807"/>
                    <a:pt x="0" y="332816"/>
                    <a:pt x="0" y="214404"/>
                  </a:cubicBezTo>
                  <a:cubicBezTo>
                    <a:pt x="0" y="95992"/>
                    <a:pt x="115352" y="0"/>
                    <a:pt x="257646" y="0"/>
                  </a:cubicBezTo>
                  <a:cubicBezTo>
                    <a:pt x="399940" y="0"/>
                    <a:pt x="515293" y="95992"/>
                    <a:pt x="515293" y="214404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8050CBAB-8B20-46AB-8DB7-A17EB87B8AB8}"/>
                </a:ext>
              </a:extLst>
            </p:cNvPr>
            <p:cNvSpPr/>
            <p:nvPr/>
          </p:nvSpPr>
          <p:spPr>
            <a:xfrm rot="21229383">
              <a:off x="8056009" y="4058101"/>
              <a:ext cx="428817" cy="515305"/>
            </a:xfrm>
            <a:custGeom>
              <a:avLst/>
              <a:gdLst>
                <a:gd name="connsiteX0" fmla="*/ 428818 w 428817"/>
                <a:gd name="connsiteY0" fmla="*/ 257653 h 515305"/>
                <a:gd name="connsiteX1" fmla="*/ 214409 w 428817"/>
                <a:gd name="connsiteY1" fmla="*/ 515305 h 515305"/>
                <a:gd name="connsiteX2" fmla="*/ 0 w 428817"/>
                <a:gd name="connsiteY2" fmla="*/ 257653 h 515305"/>
                <a:gd name="connsiteX3" fmla="*/ 214409 w 428817"/>
                <a:gd name="connsiteY3" fmla="*/ 0 h 515305"/>
                <a:gd name="connsiteX4" fmla="*/ 428818 w 428817"/>
                <a:gd name="connsiteY4" fmla="*/ 257653 h 5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17" h="515305">
                  <a:moveTo>
                    <a:pt x="428818" y="257653"/>
                  </a:moveTo>
                  <a:cubicBezTo>
                    <a:pt x="428818" y="399950"/>
                    <a:pt x="332824" y="515305"/>
                    <a:pt x="214409" y="515305"/>
                  </a:cubicBezTo>
                  <a:cubicBezTo>
                    <a:pt x="95994" y="515305"/>
                    <a:pt x="0" y="399950"/>
                    <a:pt x="0" y="257653"/>
                  </a:cubicBezTo>
                  <a:cubicBezTo>
                    <a:pt x="0" y="115355"/>
                    <a:pt x="95994" y="0"/>
                    <a:pt x="214409" y="0"/>
                  </a:cubicBezTo>
                  <a:cubicBezTo>
                    <a:pt x="332824" y="0"/>
                    <a:pt x="428818" y="115355"/>
                    <a:pt x="428818" y="25765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7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63449B46-9D8B-4293-8333-EC8493284135}"/>
                </a:ext>
              </a:extLst>
            </p:cNvPr>
            <p:cNvSpPr/>
            <p:nvPr/>
          </p:nvSpPr>
          <p:spPr>
            <a:xfrm>
              <a:off x="8251717" y="4690825"/>
              <a:ext cx="1320312" cy="1439147"/>
            </a:xfrm>
            <a:custGeom>
              <a:avLst/>
              <a:gdLst>
                <a:gd name="connsiteX0" fmla="*/ 107794 w 1320312"/>
                <a:gd name="connsiteY0" fmla="*/ 385344 h 1439147"/>
                <a:gd name="connsiteX1" fmla="*/ 169421 w 1320312"/>
                <a:gd name="connsiteY1" fmla="*/ 448114 h 1439147"/>
                <a:gd name="connsiteX2" fmla="*/ 496795 w 1320312"/>
                <a:gd name="connsiteY2" fmla="*/ 643662 h 1439147"/>
                <a:gd name="connsiteX3" fmla="*/ 455266 w 1320312"/>
                <a:gd name="connsiteY3" fmla="*/ 576035 h 1439147"/>
                <a:gd name="connsiteX4" fmla="*/ 414118 w 1320312"/>
                <a:gd name="connsiteY4" fmla="*/ 185795 h 1439147"/>
                <a:gd name="connsiteX5" fmla="*/ 740635 w 1320312"/>
                <a:gd name="connsiteY5" fmla="*/ 534 h 1439147"/>
                <a:gd name="connsiteX6" fmla="*/ 1057055 w 1320312"/>
                <a:gd name="connsiteY6" fmla="*/ 324003 h 1439147"/>
                <a:gd name="connsiteX7" fmla="*/ 1029623 w 1320312"/>
                <a:gd name="connsiteY7" fmla="*/ 505550 h 1439147"/>
                <a:gd name="connsiteX8" fmla="*/ 1014193 w 1320312"/>
                <a:gd name="connsiteY8" fmla="*/ 692716 h 1439147"/>
                <a:gd name="connsiteX9" fmla="*/ 1046959 w 1320312"/>
                <a:gd name="connsiteY9" fmla="*/ 716433 h 1439147"/>
                <a:gd name="connsiteX10" fmla="*/ 1170689 w 1320312"/>
                <a:gd name="connsiteY10" fmla="*/ 632423 h 1439147"/>
                <a:gd name="connsiteX11" fmla="*/ 1190215 w 1320312"/>
                <a:gd name="connsiteY11" fmla="*/ 605848 h 1439147"/>
                <a:gd name="connsiteX12" fmla="*/ 1230601 w 1320312"/>
                <a:gd name="connsiteY12" fmla="*/ 592513 h 1439147"/>
                <a:gd name="connsiteX13" fmla="*/ 1232411 w 1320312"/>
                <a:gd name="connsiteY13" fmla="*/ 631375 h 1439147"/>
                <a:gd name="connsiteX14" fmla="*/ 1267082 w 1320312"/>
                <a:gd name="connsiteY14" fmla="*/ 681191 h 1439147"/>
                <a:gd name="connsiteX15" fmla="*/ 1303658 w 1320312"/>
                <a:gd name="connsiteY15" fmla="*/ 702050 h 1439147"/>
                <a:gd name="connsiteX16" fmla="*/ 1275940 w 1320312"/>
                <a:gd name="connsiteY16" fmla="*/ 736150 h 1439147"/>
                <a:gd name="connsiteX17" fmla="*/ 1250699 w 1320312"/>
                <a:gd name="connsiteY17" fmla="*/ 798634 h 1439147"/>
                <a:gd name="connsiteX18" fmla="*/ 1234316 w 1320312"/>
                <a:gd name="connsiteY18" fmla="*/ 826352 h 1439147"/>
                <a:gd name="connsiteX19" fmla="*/ 1132303 w 1320312"/>
                <a:gd name="connsiteY19" fmla="*/ 895027 h 1439147"/>
                <a:gd name="connsiteX20" fmla="*/ 1113443 w 1320312"/>
                <a:gd name="connsiteY20" fmla="*/ 1047046 h 1439147"/>
                <a:gd name="connsiteX21" fmla="*/ 1292323 w 1320312"/>
                <a:gd name="connsiteY21" fmla="*/ 1341654 h 1439147"/>
                <a:gd name="connsiteX22" fmla="*/ 1316897 w 1320312"/>
                <a:gd name="connsiteY22" fmla="*/ 1403662 h 1439147"/>
                <a:gd name="connsiteX23" fmla="*/ 1249460 w 1320312"/>
                <a:gd name="connsiteY23" fmla="*/ 1424712 h 1439147"/>
                <a:gd name="connsiteX24" fmla="*/ 1106395 w 1320312"/>
                <a:gd name="connsiteY24" fmla="*/ 1379087 h 1439147"/>
                <a:gd name="connsiteX25" fmla="*/ 895797 w 1320312"/>
                <a:gd name="connsiteY25" fmla="*/ 1373753 h 1439147"/>
                <a:gd name="connsiteX26" fmla="*/ 694058 w 1320312"/>
                <a:gd name="connsiteY26" fmla="*/ 1437761 h 1439147"/>
                <a:gd name="connsiteX27" fmla="*/ 621668 w 1320312"/>
                <a:gd name="connsiteY27" fmla="*/ 1423760 h 1439147"/>
                <a:gd name="connsiteX28" fmla="*/ 451456 w 1320312"/>
                <a:gd name="connsiteY28" fmla="*/ 1392613 h 1439147"/>
                <a:gd name="connsiteX29" fmla="*/ 296865 w 1320312"/>
                <a:gd name="connsiteY29" fmla="*/ 1414520 h 1439147"/>
                <a:gd name="connsiteX30" fmla="*/ 216093 w 1320312"/>
                <a:gd name="connsiteY30" fmla="*/ 1300601 h 1439147"/>
                <a:gd name="connsiteX31" fmla="*/ 371255 w 1320312"/>
                <a:gd name="connsiteY31" fmla="*/ 1019423 h 1439147"/>
                <a:gd name="connsiteX32" fmla="*/ 366779 w 1320312"/>
                <a:gd name="connsiteY32" fmla="*/ 912362 h 1439147"/>
                <a:gd name="connsiteX33" fmla="*/ 195614 w 1320312"/>
                <a:gd name="connsiteY33" fmla="*/ 721862 h 1439147"/>
                <a:gd name="connsiteX34" fmla="*/ 98174 w 1320312"/>
                <a:gd name="connsiteY34" fmla="*/ 683762 h 1439147"/>
                <a:gd name="connsiteX35" fmla="*/ 56549 w 1320312"/>
                <a:gd name="connsiteY35" fmla="*/ 667856 h 1439147"/>
                <a:gd name="connsiteX36" fmla="*/ 71313 w 1320312"/>
                <a:gd name="connsiteY36" fmla="*/ 632137 h 1439147"/>
                <a:gd name="connsiteX37" fmla="*/ 54644 w 1320312"/>
                <a:gd name="connsiteY37" fmla="*/ 574511 h 1439147"/>
                <a:gd name="connsiteX38" fmla="*/ 27498 w 1320312"/>
                <a:gd name="connsiteY38" fmla="*/ 566319 h 1439147"/>
                <a:gd name="connsiteX39" fmla="*/ 923 w 1320312"/>
                <a:gd name="connsiteY39" fmla="*/ 520694 h 1439147"/>
                <a:gd name="connsiteX40" fmla="*/ 38642 w 1320312"/>
                <a:gd name="connsiteY40" fmla="*/ 498977 h 1439147"/>
                <a:gd name="connsiteX41" fmla="*/ 79314 w 1320312"/>
                <a:gd name="connsiteY41" fmla="*/ 498787 h 1439147"/>
                <a:gd name="connsiteX42" fmla="*/ 67313 w 1320312"/>
                <a:gd name="connsiteY42" fmla="*/ 408109 h 1439147"/>
                <a:gd name="connsiteX43" fmla="*/ 107794 w 1320312"/>
                <a:gd name="connsiteY43" fmla="*/ 385344 h 143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20312" h="1439147">
                  <a:moveTo>
                    <a:pt x="107794" y="385344"/>
                  </a:moveTo>
                  <a:cubicBezTo>
                    <a:pt x="138083" y="396679"/>
                    <a:pt x="156276" y="420777"/>
                    <a:pt x="169421" y="448114"/>
                  </a:cubicBezTo>
                  <a:cubicBezTo>
                    <a:pt x="235429" y="584512"/>
                    <a:pt x="359730" y="619754"/>
                    <a:pt x="496795" y="643662"/>
                  </a:cubicBezTo>
                  <a:cubicBezTo>
                    <a:pt x="490794" y="611277"/>
                    <a:pt x="473649" y="593370"/>
                    <a:pt x="455266" y="576035"/>
                  </a:cubicBezTo>
                  <a:cubicBezTo>
                    <a:pt x="332298" y="460306"/>
                    <a:pt x="316582" y="324670"/>
                    <a:pt x="414118" y="185795"/>
                  </a:cubicBezTo>
                  <a:cubicBezTo>
                    <a:pt x="493080" y="73305"/>
                    <a:pt x="602618" y="9392"/>
                    <a:pt x="740635" y="534"/>
                  </a:cubicBezTo>
                  <a:cubicBezTo>
                    <a:pt x="905798" y="-10039"/>
                    <a:pt x="1048769" y="137694"/>
                    <a:pt x="1057055" y="324003"/>
                  </a:cubicBezTo>
                  <a:cubicBezTo>
                    <a:pt x="1059818" y="386487"/>
                    <a:pt x="1051912" y="446971"/>
                    <a:pt x="1029623" y="505550"/>
                  </a:cubicBezTo>
                  <a:cubicBezTo>
                    <a:pt x="1006478" y="566319"/>
                    <a:pt x="1005239" y="629184"/>
                    <a:pt x="1014193" y="692716"/>
                  </a:cubicBezTo>
                  <a:cubicBezTo>
                    <a:pt x="1016955" y="712528"/>
                    <a:pt x="1021241" y="721958"/>
                    <a:pt x="1046959" y="716433"/>
                  </a:cubicBezTo>
                  <a:cubicBezTo>
                    <a:pt x="1100680" y="705003"/>
                    <a:pt x="1146019" y="685477"/>
                    <a:pt x="1170689" y="632423"/>
                  </a:cubicBezTo>
                  <a:cubicBezTo>
                    <a:pt x="1175261" y="622612"/>
                    <a:pt x="1182214" y="613087"/>
                    <a:pt x="1190215" y="605848"/>
                  </a:cubicBezTo>
                  <a:cubicBezTo>
                    <a:pt x="1201264" y="595656"/>
                    <a:pt x="1213361" y="579559"/>
                    <a:pt x="1230601" y="592513"/>
                  </a:cubicBezTo>
                  <a:cubicBezTo>
                    <a:pt x="1244126" y="602705"/>
                    <a:pt x="1240031" y="618421"/>
                    <a:pt x="1232411" y="631375"/>
                  </a:cubicBezTo>
                  <a:cubicBezTo>
                    <a:pt x="1207741" y="673571"/>
                    <a:pt x="1226600" y="683858"/>
                    <a:pt x="1267082" y="681191"/>
                  </a:cubicBezTo>
                  <a:cubicBezTo>
                    <a:pt x="1282607" y="680143"/>
                    <a:pt x="1301372" y="681000"/>
                    <a:pt x="1303658" y="702050"/>
                  </a:cubicBezTo>
                  <a:cubicBezTo>
                    <a:pt x="1305658" y="720529"/>
                    <a:pt x="1291085" y="732816"/>
                    <a:pt x="1275940" y="736150"/>
                  </a:cubicBezTo>
                  <a:cubicBezTo>
                    <a:pt x="1234697" y="745103"/>
                    <a:pt x="1218218" y="759581"/>
                    <a:pt x="1250699" y="798634"/>
                  </a:cubicBezTo>
                  <a:cubicBezTo>
                    <a:pt x="1265177" y="816065"/>
                    <a:pt x="1247936" y="828257"/>
                    <a:pt x="1234316" y="826352"/>
                  </a:cubicBezTo>
                  <a:cubicBezTo>
                    <a:pt x="1178118" y="818446"/>
                    <a:pt x="1161735" y="864166"/>
                    <a:pt x="1132303" y="895027"/>
                  </a:cubicBezTo>
                  <a:cubicBezTo>
                    <a:pt x="1087059" y="942366"/>
                    <a:pt x="1084202" y="987991"/>
                    <a:pt x="1113443" y="1047046"/>
                  </a:cubicBezTo>
                  <a:cubicBezTo>
                    <a:pt x="1164688" y="1150773"/>
                    <a:pt x="1215266" y="1253834"/>
                    <a:pt x="1292323" y="1341654"/>
                  </a:cubicBezTo>
                  <a:cubicBezTo>
                    <a:pt x="1307277" y="1358704"/>
                    <a:pt x="1328708" y="1378230"/>
                    <a:pt x="1316897" y="1403662"/>
                  </a:cubicBezTo>
                  <a:cubicBezTo>
                    <a:pt x="1303848" y="1431856"/>
                    <a:pt x="1274035" y="1426808"/>
                    <a:pt x="1249460" y="1424712"/>
                  </a:cubicBezTo>
                  <a:cubicBezTo>
                    <a:pt x="1198597" y="1420235"/>
                    <a:pt x="1150972" y="1404043"/>
                    <a:pt x="1106395" y="1379087"/>
                  </a:cubicBezTo>
                  <a:cubicBezTo>
                    <a:pt x="1037148" y="1340416"/>
                    <a:pt x="969902" y="1333082"/>
                    <a:pt x="895797" y="1373753"/>
                  </a:cubicBezTo>
                  <a:cubicBezTo>
                    <a:pt x="833980" y="1407662"/>
                    <a:pt x="766257" y="1432142"/>
                    <a:pt x="694058" y="1437761"/>
                  </a:cubicBezTo>
                  <a:cubicBezTo>
                    <a:pt x="668626" y="1439762"/>
                    <a:pt x="641575" y="1442333"/>
                    <a:pt x="621668" y="1423760"/>
                  </a:cubicBezTo>
                  <a:cubicBezTo>
                    <a:pt x="571090" y="1376420"/>
                    <a:pt x="511273" y="1383088"/>
                    <a:pt x="451456" y="1392613"/>
                  </a:cubicBezTo>
                  <a:cubicBezTo>
                    <a:pt x="400021" y="1400804"/>
                    <a:pt x="349253" y="1415187"/>
                    <a:pt x="296865" y="1414520"/>
                  </a:cubicBezTo>
                  <a:cubicBezTo>
                    <a:pt x="217522" y="1413568"/>
                    <a:pt x="190280" y="1375658"/>
                    <a:pt x="216093" y="1300601"/>
                  </a:cubicBezTo>
                  <a:cubicBezTo>
                    <a:pt x="251431" y="1198112"/>
                    <a:pt x="313534" y="1109530"/>
                    <a:pt x="371255" y="1019423"/>
                  </a:cubicBezTo>
                  <a:cubicBezTo>
                    <a:pt x="397640" y="978275"/>
                    <a:pt x="396401" y="950081"/>
                    <a:pt x="366779" y="912362"/>
                  </a:cubicBezTo>
                  <a:cubicBezTo>
                    <a:pt x="313820" y="844925"/>
                    <a:pt x="260480" y="778346"/>
                    <a:pt x="195614" y="721862"/>
                  </a:cubicBezTo>
                  <a:cubicBezTo>
                    <a:pt x="167897" y="697669"/>
                    <a:pt x="139226" y="675857"/>
                    <a:pt x="98174" y="683762"/>
                  </a:cubicBezTo>
                  <a:cubicBezTo>
                    <a:pt x="82457" y="686810"/>
                    <a:pt x="65503" y="684048"/>
                    <a:pt x="56549" y="667856"/>
                  </a:cubicBezTo>
                  <a:cubicBezTo>
                    <a:pt x="47215" y="650901"/>
                    <a:pt x="63026" y="642519"/>
                    <a:pt x="71313" y="632137"/>
                  </a:cubicBezTo>
                  <a:cubicBezTo>
                    <a:pt x="93030" y="604895"/>
                    <a:pt x="85886" y="586036"/>
                    <a:pt x="54644" y="574511"/>
                  </a:cubicBezTo>
                  <a:cubicBezTo>
                    <a:pt x="45786" y="571272"/>
                    <a:pt x="35499" y="570986"/>
                    <a:pt x="27498" y="566319"/>
                  </a:cubicBezTo>
                  <a:cubicBezTo>
                    <a:pt x="10544" y="556413"/>
                    <a:pt x="-3839" y="543078"/>
                    <a:pt x="923" y="520694"/>
                  </a:cubicBezTo>
                  <a:cubicBezTo>
                    <a:pt x="5210" y="500597"/>
                    <a:pt x="23117" y="500501"/>
                    <a:pt x="38642" y="498977"/>
                  </a:cubicBezTo>
                  <a:cubicBezTo>
                    <a:pt x="51025" y="497834"/>
                    <a:pt x="63503" y="498787"/>
                    <a:pt x="79314" y="498787"/>
                  </a:cubicBezTo>
                  <a:cubicBezTo>
                    <a:pt x="68932" y="467354"/>
                    <a:pt x="65598" y="438017"/>
                    <a:pt x="67313" y="408109"/>
                  </a:cubicBezTo>
                  <a:cubicBezTo>
                    <a:pt x="71789" y="387725"/>
                    <a:pt x="94649" y="380963"/>
                    <a:pt x="107794" y="38534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ED520A68-6E0B-440E-BFA2-786016E9B1F1}"/>
                </a:ext>
              </a:extLst>
            </p:cNvPr>
            <p:cNvSpPr/>
            <p:nvPr/>
          </p:nvSpPr>
          <p:spPr>
            <a:xfrm>
              <a:off x="8348366" y="4483619"/>
              <a:ext cx="174869" cy="594931"/>
            </a:xfrm>
            <a:custGeom>
              <a:avLst/>
              <a:gdLst>
                <a:gd name="connsiteX0" fmla="*/ 145923 w 174869"/>
                <a:gd name="connsiteY0" fmla="*/ 205454 h 594931"/>
                <a:gd name="connsiteX1" fmla="*/ 170974 w 174869"/>
                <a:gd name="connsiteY1" fmla="*/ 4477 h 594931"/>
                <a:gd name="connsiteX2" fmla="*/ 150400 w 174869"/>
                <a:gd name="connsiteY2" fmla="*/ 0 h 594931"/>
                <a:gd name="connsiteX3" fmla="*/ 132112 w 174869"/>
                <a:gd name="connsiteY3" fmla="*/ 198406 h 594931"/>
                <a:gd name="connsiteX4" fmla="*/ 85820 w 174869"/>
                <a:gd name="connsiteY4" fmla="*/ 298990 h 594931"/>
                <a:gd name="connsiteX5" fmla="*/ 0 w 174869"/>
                <a:gd name="connsiteY5" fmla="*/ 594932 h 594931"/>
                <a:gd name="connsiteX6" fmla="*/ 11144 w 174869"/>
                <a:gd name="connsiteY6" fmla="*/ 592646 h 594931"/>
                <a:gd name="connsiteX7" fmla="*/ 99251 w 174869"/>
                <a:gd name="connsiteY7" fmla="*/ 299180 h 594931"/>
                <a:gd name="connsiteX8" fmla="*/ 145923 w 174869"/>
                <a:gd name="connsiteY8" fmla="*/ 205454 h 59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69" h="594931">
                  <a:moveTo>
                    <a:pt x="145923" y="205454"/>
                  </a:moveTo>
                  <a:cubicBezTo>
                    <a:pt x="168878" y="155543"/>
                    <a:pt x="181832" y="61246"/>
                    <a:pt x="170974" y="4477"/>
                  </a:cubicBezTo>
                  <a:cubicBezTo>
                    <a:pt x="165354" y="3905"/>
                    <a:pt x="156115" y="667"/>
                    <a:pt x="150400" y="0"/>
                  </a:cubicBezTo>
                  <a:cubicBezTo>
                    <a:pt x="164687" y="59817"/>
                    <a:pt x="152210" y="144685"/>
                    <a:pt x="132112" y="198406"/>
                  </a:cubicBezTo>
                  <a:cubicBezTo>
                    <a:pt x="112014" y="242888"/>
                    <a:pt x="99917" y="262795"/>
                    <a:pt x="85820" y="298990"/>
                  </a:cubicBezTo>
                  <a:cubicBezTo>
                    <a:pt x="50482" y="372999"/>
                    <a:pt x="10668" y="514350"/>
                    <a:pt x="0" y="594932"/>
                  </a:cubicBezTo>
                  <a:cubicBezTo>
                    <a:pt x="3715" y="594170"/>
                    <a:pt x="7429" y="593408"/>
                    <a:pt x="11144" y="592646"/>
                  </a:cubicBezTo>
                  <a:cubicBezTo>
                    <a:pt x="24003" y="479679"/>
                    <a:pt x="78010" y="343853"/>
                    <a:pt x="99251" y="299180"/>
                  </a:cubicBezTo>
                  <a:cubicBezTo>
                    <a:pt x="118396" y="266129"/>
                    <a:pt x="125444" y="253651"/>
                    <a:pt x="145923" y="20545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BC2082D5-607A-4381-90A5-B4CA249A78D8}"/>
                </a:ext>
              </a:extLst>
            </p:cNvPr>
            <p:cNvSpPr/>
            <p:nvPr/>
          </p:nvSpPr>
          <p:spPr>
            <a:xfrm>
              <a:off x="8970730" y="4989777"/>
              <a:ext cx="146780" cy="78105"/>
            </a:xfrm>
            <a:custGeom>
              <a:avLst/>
              <a:gdLst>
                <a:gd name="connsiteX0" fmla="*/ 0 w 146780"/>
                <a:gd name="connsiteY0" fmla="*/ 0 h 78105"/>
                <a:gd name="connsiteX1" fmla="*/ 146780 w 146780"/>
                <a:gd name="connsiteY1" fmla="*/ 9144 h 78105"/>
                <a:gd name="connsiteX2" fmla="*/ 80010 w 146780"/>
                <a:gd name="connsiteY2" fmla="*/ 78105 h 78105"/>
                <a:gd name="connsiteX3" fmla="*/ 0 w 146780"/>
                <a:gd name="connsiteY3" fmla="*/ 0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780" h="78105">
                  <a:moveTo>
                    <a:pt x="0" y="0"/>
                  </a:moveTo>
                  <a:cubicBezTo>
                    <a:pt x="46292" y="39243"/>
                    <a:pt x="94298" y="47339"/>
                    <a:pt x="146780" y="9144"/>
                  </a:cubicBezTo>
                  <a:cubicBezTo>
                    <a:pt x="134684" y="48101"/>
                    <a:pt x="110871" y="78296"/>
                    <a:pt x="80010" y="78105"/>
                  </a:cubicBezTo>
                  <a:cubicBezTo>
                    <a:pt x="35909" y="78200"/>
                    <a:pt x="17621" y="36957"/>
                    <a:pt x="0" y="0"/>
                  </a:cubicBezTo>
                  <a:close/>
                </a:path>
              </a:pathLst>
            </a:custGeom>
            <a:solidFill>
              <a:srgbClr val="1B1C1C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7BAF03B9-0615-49A9-951A-442EFC735B22}"/>
                </a:ext>
              </a:extLst>
            </p:cNvPr>
            <p:cNvSpPr/>
            <p:nvPr/>
          </p:nvSpPr>
          <p:spPr>
            <a:xfrm>
              <a:off x="8874478" y="4815203"/>
              <a:ext cx="104252" cy="71418"/>
            </a:xfrm>
            <a:custGeom>
              <a:avLst/>
              <a:gdLst>
                <a:gd name="connsiteX0" fmla="*/ 2145 w 104252"/>
                <a:gd name="connsiteY0" fmla="*/ 71419 h 71418"/>
                <a:gd name="connsiteX1" fmla="*/ 51770 w 104252"/>
                <a:gd name="connsiteY1" fmla="*/ 76 h 71418"/>
                <a:gd name="connsiteX2" fmla="*/ 104253 w 104252"/>
                <a:gd name="connsiteY2" fmla="*/ 65799 h 71418"/>
                <a:gd name="connsiteX3" fmla="*/ 53104 w 104252"/>
                <a:gd name="connsiteY3" fmla="*/ 22365 h 71418"/>
                <a:gd name="connsiteX4" fmla="*/ 2145 w 104252"/>
                <a:gd name="connsiteY4" fmla="*/ 71419 h 7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2" h="71418">
                  <a:moveTo>
                    <a:pt x="2145" y="71419"/>
                  </a:moveTo>
                  <a:cubicBezTo>
                    <a:pt x="-6523" y="39415"/>
                    <a:pt x="11289" y="2172"/>
                    <a:pt x="51770" y="76"/>
                  </a:cubicBezTo>
                  <a:cubicBezTo>
                    <a:pt x="92537" y="-2019"/>
                    <a:pt x="104253" y="39415"/>
                    <a:pt x="104253" y="65799"/>
                  </a:cubicBezTo>
                  <a:cubicBezTo>
                    <a:pt x="86346" y="52083"/>
                    <a:pt x="83584" y="22460"/>
                    <a:pt x="53104" y="22365"/>
                  </a:cubicBezTo>
                  <a:cubicBezTo>
                    <a:pt x="19576" y="22270"/>
                    <a:pt x="14146" y="48273"/>
                    <a:pt x="2145" y="71419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: Shape 14">
              <a:extLst>
                <a:ext uri="{FF2B5EF4-FFF2-40B4-BE49-F238E27FC236}">
                  <a16:creationId xmlns:a16="http://schemas.microsoft.com/office/drawing/2014/main" id="{E6290F2C-1DA9-47F3-8EC3-1D1A3D7C215B}"/>
                </a:ext>
              </a:extLst>
            </p:cNvPr>
            <p:cNvSpPr/>
            <p:nvPr/>
          </p:nvSpPr>
          <p:spPr>
            <a:xfrm>
              <a:off x="9117556" y="4819394"/>
              <a:ext cx="104252" cy="71418"/>
            </a:xfrm>
            <a:custGeom>
              <a:avLst/>
              <a:gdLst>
                <a:gd name="connsiteX0" fmla="*/ 2145 w 104252"/>
                <a:gd name="connsiteY0" fmla="*/ 71419 h 71418"/>
                <a:gd name="connsiteX1" fmla="*/ 51770 w 104252"/>
                <a:gd name="connsiteY1" fmla="*/ 76 h 71418"/>
                <a:gd name="connsiteX2" fmla="*/ 104253 w 104252"/>
                <a:gd name="connsiteY2" fmla="*/ 65799 h 71418"/>
                <a:gd name="connsiteX3" fmla="*/ 53104 w 104252"/>
                <a:gd name="connsiteY3" fmla="*/ 22365 h 71418"/>
                <a:gd name="connsiteX4" fmla="*/ 2145 w 104252"/>
                <a:gd name="connsiteY4" fmla="*/ 71419 h 7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2" h="71418">
                  <a:moveTo>
                    <a:pt x="2145" y="71419"/>
                  </a:moveTo>
                  <a:cubicBezTo>
                    <a:pt x="-6523" y="39415"/>
                    <a:pt x="11289" y="2172"/>
                    <a:pt x="51770" y="76"/>
                  </a:cubicBezTo>
                  <a:cubicBezTo>
                    <a:pt x="92537" y="-2019"/>
                    <a:pt x="104253" y="39415"/>
                    <a:pt x="104253" y="65799"/>
                  </a:cubicBezTo>
                  <a:cubicBezTo>
                    <a:pt x="86346" y="52083"/>
                    <a:pt x="83584" y="22460"/>
                    <a:pt x="53104" y="22365"/>
                  </a:cubicBezTo>
                  <a:cubicBezTo>
                    <a:pt x="19576" y="22270"/>
                    <a:pt x="14242" y="48273"/>
                    <a:pt x="2145" y="71419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3F033A76-D1A8-4BD3-973D-E527457E2339}"/>
                </a:ext>
              </a:extLst>
            </p:cNvPr>
            <p:cNvSpPr/>
            <p:nvPr/>
          </p:nvSpPr>
          <p:spPr>
            <a:xfrm>
              <a:off x="8806519" y="4943486"/>
              <a:ext cx="135826" cy="98297"/>
            </a:xfrm>
            <a:custGeom>
              <a:avLst/>
              <a:gdLst>
                <a:gd name="connsiteX0" fmla="*/ 135826 w 135826"/>
                <a:gd name="connsiteY0" fmla="*/ 49149 h 98297"/>
                <a:gd name="connsiteX1" fmla="*/ 67913 w 135826"/>
                <a:gd name="connsiteY1" fmla="*/ 98298 h 98297"/>
                <a:gd name="connsiteX2" fmla="*/ 0 w 135826"/>
                <a:gd name="connsiteY2" fmla="*/ 49149 h 98297"/>
                <a:gd name="connsiteX3" fmla="*/ 67913 w 135826"/>
                <a:gd name="connsiteY3" fmla="*/ 0 h 98297"/>
                <a:gd name="connsiteX4" fmla="*/ 135826 w 135826"/>
                <a:gd name="connsiteY4" fmla="*/ 49149 h 9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26" h="98297">
                  <a:moveTo>
                    <a:pt x="135826" y="49149"/>
                  </a:moveTo>
                  <a:cubicBezTo>
                    <a:pt x="135826" y="76293"/>
                    <a:pt x="105421" y="98298"/>
                    <a:pt x="67913" y="98298"/>
                  </a:cubicBezTo>
                  <a:cubicBezTo>
                    <a:pt x="30406" y="98298"/>
                    <a:pt x="0" y="76293"/>
                    <a:pt x="0" y="49149"/>
                  </a:cubicBezTo>
                  <a:cubicBezTo>
                    <a:pt x="0" y="22005"/>
                    <a:pt x="30406" y="0"/>
                    <a:pt x="67913" y="0"/>
                  </a:cubicBezTo>
                  <a:cubicBezTo>
                    <a:pt x="105421" y="0"/>
                    <a:pt x="135826" y="22005"/>
                    <a:pt x="135826" y="4914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: Shape 16">
              <a:extLst>
                <a:ext uri="{FF2B5EF4-FFF2-40B4-BE49-F238E27FC236}">
                  <a16:creationId xmlns:a16="http://schemas.microsoft.com/office/drawing/2014/main" id="{5C4D36C1-D7D2-4248-A0E3-068E11BED91D}"/>
                </a:ext>
              </a:extLst>
            </p:cNvPr>
            <p:cNvSpPr/>
            <p:nvPr/>
          </p:nvSpPr>
          <p:spPr>
            <a:xfrm>
              <a:off x="9153896" y="4940629"/>
              <a:ext cx="135826" cy="98297"/>
            </a:xfrm>
            <a:custGeom>
              <a:avLst/>
              <a:gdLst>
                <a:gd name="connsiteX0" fmla="*/ 135827 w 135826"/>
                <a:gd name="connsiteY0" fmla="*/ 49149 h 98297"/>
                <a:gd name="connsiteX1" fmla="*/ 67913 w 135826"/>
                <a:gd name="connsiteY1" fmla="*/ 98298 h 98297"/>
                <a:gd name="connsiteX2" fmla="*/ 0 w 135826"/>
                <a:gd name="connsiteY2" fmla="*/ 49149 h 98297"/>
                <a:gd name="connsiteX3" fmla="*/ 67913 w 135826"/>
                <a:gd name="connsiteY3" fmla="*/ 0 h 98297"/>
                <a:gd name="connsiteX4" fmla="*/ 135827 w 135826"/>
                <a:gd name="connsiteY4" fmla="*/ 49149 h 9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26" h="98297">
                  <a:moveTo>
                    <a:pt x="135827" y="49149"/>
                  </a:moveTo>
                  <a:cubicBezTo>
                    <a:pt x="135827" y="76293"/>
                    <a:pt x="105421" y="98298"/>
                    <a:pt x="67913" y="98298"/>
                  </a:cubicBezTo>
                  <a:cubicBezTo>
                    <a:pt x="30406" y="98298"/>
                    <a:pt x="0" y="76293"/>
                    <a:pt x="0" y="49149"/>
                  </a:cubicBezTo>
                  <a:cubicBezTo>
                    <a:pt x="0" y="22005"/>
                    <a:pt x="30406" y="0"/>
                    <a:pt x="67913" y="0"/>
                  </a:cubicBezTo>
                  <a:cubicBezTo>
                    <a:pt x="105421" y="0"/>
                    <a:pt x="135827" y="22005"/>
                    <a:pt x="135827" y="4914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: Shape 17">
              <a:extLst>
                <a:ext uri="{FF2B5EF4-FFF2-40B4-BE49-F238E27FC236}">
                  <a16:creationId xmlns:a16="http://schemas.microsoft.com/office/drawing/2014/main" id="{AF7FEED8-6373-4F22-960B-E570E1D1AB89}"/>
                </a:ext>
              </a:extLst>
            </p:cNvPr>
            <p:cNvSpPr/>
            <p:nvPr/>
          </p:nvSpPr>
          <p:spPr>
            <a:xfrm rot="20190525">
              <a:off x="7861379" y="4180531"/>
              <a:ext cx="428805" cy="515290"/>
            </a:xfrm>
            <a:custGeom>
              <a:avLst/>
              <a:gdLst>
                <a:gd name="connsiteX0" fmla="*/ 428806 w 428805"/>
                <a:gd name="connsiteY0" fmla="*/ 257645 h 515290"/>
                <a:gd name="connsiteX1" fmla="*/ 214403 w 428805"/>
                <a:gd name="connsiteY1" fmla="*/ 515291 h 515290"/>
                <a:gd name="connsiteX2" fmla="*/ 0 w 428805"/>
                <a:gd name="connsiteY2" fmla="*/ 257645 h 515290"/>
                <a:gd name="connsiteX3" fmla="*/ 214403 w 428805"/>
                <a:gd name="connsiteY3" fmla="*/ 0 h 515290"/>
                <a:gd name="connsiteX4" fmla="*/ 428806 w 428805"/>
                <a:gd name="connsiteY4" fmla="*/ 257645 h 5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05" h="515290">
                  <a:moveTo>
                    <a:pt x="428806" y="257645"/>
                  </a:moveTo>
                  <a:cubicBezTo>
                    <a:pt x="428806" y="399939"/>
                    <a:pt x="332814" y="515291"/>
                    <a:pt x="214403" y="515291"/>
                  </a:cubicBezTo>
                  <a:cubicBezTo>
                    <a:pt x="95991" y="515291"/>
                    <a:pt x="0" y="399939"/>
                    <a:pt x="0" y="257645"/>
                  </a:cubicBezTo>
                  <a:cubicBezTo>
                    <a:pt x="0" y="115352"/>
                    <a:pt x="95991" y="0"/>
                    <a:pt x="214403" y="0"/>
                  </a:cubicBezTo>
                  <a:cubicBezTo>
                    <a:pt x="332814" y="0"/>
                    <a:pt x="428806" y="115352"/>
                    <a:pt x="428806" y="257645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1E08D39E-1B5D-44DF-B047-D00F94721C61}"/>
                </a:ext>
              </a:extLst>
            </p:cNvPr>
            <p:cNvSpPr/>
            <p:nvPr/>
          </p:nvSpPr>
          <p:spPr>
            <a:xfrm>
              <a:off x="8181964" y="4549444"/>
              <a:ext cx="158199" cy="549204"/>
            </a:xfrm>
            <a:custGeom>
              <a:avLst/>
              <a:gdLst>
                <a:gd name="connsiteX0" fmla="*/ 156496 w 158199"/>
                <a:gd name="connsiteY0" fmla="*/ 225449 h 549204"/>
                <a:gd name="connsiteX1" fmla="*/ 111443 w 158199"/>
                <a:gd name="connsiteY1" fmla="*/ 278 h 549204"/>
                <a:gd name="connsiteX2" fmla="*/ 98965 w 158199"/>
                <a:gd name="connsiteY2" fmla="*/ 278 h 549204"/>
                <a:gd name="connsiteX3" fmla="*/ 144875 w 158199"/>
                <a:gd name="connsiteY3" fmla="*/ 305650 h 549204"/>
                <a:gd name="connsiteX4" fmla="*/ 127254 w 158199"/>
                <a:gd name="connsiteY4" fmla="*/ 416712 h 549204"/>
                <a:gd name="connsiteX5" fmla="*/ 6953 w 158199"/>
                <a:gd name="connsiteY5" fmla="*/ 114578 h 549204"/>
                <a:gd name="connsiteX6" fmla="*/ 0 w 158199"/>
                <a:gd name="connsiteY6" fmla="*/ 124103 h 549204"/>
                <a:gd name="connsiteX7" fmla="*/ 137065 w 158199"/>
                <a:gd name="connsiteY7" fmla="*/ 549204 h 549204"/>
                <a:gd name="connsiteX8" fmla="*/ 157925 w 158199"/>
                <a:gd name="connsiteY8" fmla="*/ 533393 h 549204"/>
                <a:gd name="connsiteX9" fmla="*/ 150781 w 158199"/>
                <a:gd name="connsiteY9" fmla="*/ 337178 h 549204"/>
                <a:gd name="connsiteX10" fmla="*/ 156496 w 158199"/>
                <a:gd name="connsiteY10" fmla="*/ 225449 h 549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99" h="549204">
                  <a:moveTo>
                    <a:pt x="156496" y="225449"/>
                  </a:moveTo>
                  <a:cubicBezTo>
                    <a:pt x="151638" y="166966"/>
                    <a:pt x="133731" y="55619"/>
                    <a:pt x="111443" y="278"/>
                  </a:cubicBezTo>
                  <a:cubicBezTo>
                    <a:pt x="105156" y="1993"/>
                    <a:pt x="105442" y="-865"/>
                    <a:pt x="98965" y="278"/>
                  </a:cubicBezTo>
                  <a:cubicBezTo>
                    <a:pt x="115348" y="59810"/>
                    <a:pt x="156020" y="218972"/>
                    <a:pt x="144875" y="305650"/>
                  </a:cubicBezTo>
                  <a:cubicBezTo>
                    <a:pt x="136303" y="345464"/>
                    <a:pt x="129826" y="381850"/>
                    <a:pt x="127254" y="416712"/>
                  </a:cubicBezTo>
                  <a:cubicBezTo>
                    <a:pt x="96679" y="346703"/>
                    <a:pt x="33909" y="176110"/>
                    <a:pt x="6953" y="114578"/>
                  </a:cubicBezTo>
                  <a:cubicBezTo>
                    <a:pt x="2953" y="116483"/>
                    <a:pt x="667" y="119627"/>
                    <a:pt x="0" y="124103"/>
                  </a:cubicBezTo>
                  <a:cubicBezTo>
                    <a:pt x="38576" y="227926"/>
                    <a:pt x="131731" y="434809"/>
                    <a:pt x="137065" y="549204"/>
                  </a:cubicBezTo>
                  <a:cubicBezTo>
                    <a:pt x="140494" y="542442"/>
                    <a:pt x="160782" y="540060"/>
                    <a:pt x="157925" y="533393"/>
                  </a:cubicBezTo>
                  <a:cubicBezTo>
                    <a:pt x="132874" y="474243"/>
                    <a:pt x="145256" y="397852"/>
                    <a:pt x="150781" y="337178"/>
                  </a:cubicBezTo>
                  <a:cubicBezTo>
                    <a:pt x="159068" y="303173"/>
                    <a:pt x="159449" y="260501"/>
                    <a:pt x="156496" y="22544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3" name="Group 101">
            <a:extLst>
              <a:ext uri="{FF2B5EF4-FFF2-40B4-BE49-F238E27FC236}">
                <a16:creationId xmlns:a16="http://schemas.microsoft.com/office/drawing/2014/main" id="{97DCBEF2-71F9-4785-8E0A-2AC88ACA78CA}"/>
              </a:ext>
            </a:extLst>
          </p:cNvPr>
          <p:cNvGrpSpPr/>
          <p:nvPr/>
        </p:nvGrpSpPr>
        <p:grpSpPr>
          <a:xfrm>
            <a:off x="3124263" y="4002859"/>
            <a:ext cx="1491748" cy="1731190"/>
            <a:chOff x="9380399" y="3193660"/>
            <a:chExt cx="2596141" cy="3596660"/>
          </a:xfrm>
        </p:grpSpPr>
        <p:sp>
          <p:nvSpPr>
            <p:cNvPr id="44" name="Freeform: Shape 102">
              <a:extLst>
                <a:ext uri="{FF2B5EF4-FFF2-40B4-BE49-F238E27FC236}">
                  <a16:creationId xmlns:a16="http://schemas.microsoft.com/office/drawing/2014/main" id="{F83C5CEB-290C-455C-815D-EE0DA53848BC}"/>
                </a:ext>
              </a:extLst>
            </p:cNvPr>
            <p:cNvSpPr/>
            <p:nvPr/>
          </p:nvSpPr>
          <p:spPr>
            <a:xfrm>
              <a:off x="9380399" y="3193660"/>
              <a:ext cx="2596141" cy="3596660"/>
            </a:xfrm>
            <a:custGeom>
              <a:avLst/>
              <a:gdLst>
                <a:gd name="connsiteX0" fmla="*/ 738 w 4951523"/>
                <a:gd name="connsiteY0" fmla="*/ 3756029 h 6859778"/>
                <a:gd name="connsiteX1" fmla="*/ 138784 w 4951523"/>
                <a:gd name="connsiteY1" fmla="*/ 3700663 h 6859778"/>
                <a:gd name="connsiteX2" fmla="*/ 473933 w 4951523"/>
                <a:gd name="connsiteY2" fmla="*/ 3638653 h 6859778"/>
                <a:gd name="connsiteX3" fmla="*/ 614932 w 4951523"/>
                <a:gd name="connsiteY3" fmla="*/ 3581810 h 6859778"/>
                <a:gd name="connsiteX4" fmla="*/ 1043095 w 4951523"/>
                <a:gd name="connsiteY4" fmla="*/ 3394304 h 6859778"/>
                <a:gd name="connsiteX5" fmla="*/ 1129466 w 4951523"/>
                <a:gd name="connsiteY5" fmla="*/ 3369943 h 6859778"/>
                <a:gd name="connsiteX6" fmla="*/ 1168591 w 4951523"/>
                <a:gd name="connsiteY6" fmla="*/ 3341153 h 6859778"/>
                <a:gd name="connsiteX7" fmla="*/ 1218052 w 4951523"/>
                <a:gd name="connsiteY7" fmla="*/ 3220086 h 6859778"/>
                <a:gd name="connsiteX8" fmla="*/ 1239460 w 4951523"/>
                <a:gd name="connsiteY8" fmla="*/ 3194987 h 6859778"/>
                <a:gd name="connsiteX9" fmla="*/ 1376767 w 4951523"/>
                <a:gd name="connsiteY9" fmla="*/ 3107877 h 6859778"/>
                <a:gd name="connsiteX10" fmla="*/ 1403343 w 4951523"/>
                <a:gd name="connsiteY10" fmla="*/ 3071705 h 6859778"/>
                <a:gd name="connsiteX11" fmla="*/ 1508908 w 4951523"/>
                <a:gd name="connsiteY11" fmla="*/ 2952853 h 6859778"/>
                <a:gd name="connsiteX12" fmla="*/ 1643262 w 4951523"/>
                <a:gd name="connsiteY12" fmla="*/ 2926277 h 6859778"/>
                <a:gd name="connsiteX13" fmla="*/ 1762853 w 4951523"/>
                <a:gd name="connsiteY13" fmla="*/ 2935874 h 6859778"/>
                <a:gd name="connsiteX14" fmla="*/ 1782047 w 4951523"/>
                <a:gd name="connsiteY14" fmla="*/ 2927753 h 6859778"/>
                <a:gd name="connsiteX15" fmla="*/ 1909019 w 4951523"/>
                <a:gd name="connsiteY15" fmla="*/ 2901178 h 6859778"/>
                <a:gd name="connsiteX16" fmla="*/ 1979888 w 4951523"/>
                <a:gd name="connsiteY16" fmla="*/ 2934397 h 6859778"/>
                <a:gd name="connsiteX17" fmla="*/ 1987270 w 4951523"/>
                <a:gd name="connsiteY17" fmla="*/ 2862791 h 6859778"/>
                <a:gd name="connsiteX18" fmla="*/ 2060353 w 4951523"/>
                <a:gd name="connsiteY18" fmla="*/ 2326110 h 6859778"/>
                <a:gd name="connsiteX19" fmla="*/ 2141556 w 4951523"/>
                <a:gd name="connsiteY19" fmla="*/ 1877276 h 6859778"/>
                <a:gd name="connsiteX20" fmla="*/ 2200613 w 4951523"/>
                <a:gd name="connsiteY20" fmla="*/ 1265297 h 6859778"/>
                <a:gd name="connsiteX21" fmla="*/ 2223498 w 4951523"/>
                <a:gd name="connsiteY21" fmla="*/ 1055645 h 6859778"/>
                <a:gd name="connsiteX22" fmla="*/ 2241215 w 4951523"/>
                <a:gd name="connsiteY22" fmla="*/ 989206 h 6859778"/>
                <a:gd name="connsiteX23" fmla="*/ 2341612 w 4951523"/>
                <a:gd name="connsiteY23" fmla="*/ 716805 h 6859778"/>
                <a:gd name="connsiteX24" fmla="*/ 2804472 w 4951523"/>
                <a:gd name="connsiteY24" fmla="*/ 169789 h 6859778"/>
                <a:gd name="connsiteX25" fmla="*/ 3199416 w 4951523"/>
                <a:gd name="connsiteY25" fmla="*/ 11073 h 6859778"/>
                <a:gd name="connsiteX26" fmla="*/ 3225253 w 4951523"/>
                <a:gd name="connsiteY26" fmla="*/ 0 h 6859778"/>
                <a:gd name="connsiteX27" fmla="*/ 3450408 w 4951523"/>
                <a:gd name="connsiteY27" fmla="*/ 0 h 6859778"/>
                <a:gd name="connsiteX28" fmla="*/ 3534565 w 4951523"/>
                <a:gd name="connsiteY28" fmla="*/ 7382 h 6859778"/>
                <a:gd name="connsiteX29" fmla="*/ 3933200 w 4951523"/>
                <a:gd name="connsiteY29" fmla="*/ 145428 h 6859778"/>
                <a:gd name="connsiteX30" fmla="*/ 4367269 w 4951523"/>
                <a:gd name="connsiteY30" fmla="*/ 653319 h 6859778"/>
                <a:gd name="connsiteX31" fmla="*/ 4530414 w 4951523"/>
                <a:gd name="connsiteY31" fmla="*/ 1470521 h 6859778"/>
                <a:gd name="connsiteX32" fmla="*/ 4566587 w 4951523"/>
                <a:gd name="connsiteY32" fmla="*/ 1762115 h 6859778"/>
                <a:gd name="connsiteX33" fmla="*/ 4716444 w 4951523"/>
                <a:gd name="connsiteY33" fmla="*/ 2729912 h 6859778"/>
                <a:gd name="connsiteX34" fmla="*/ 4760737 w 4951523"/>
                <a:gd name="connsiteY34" fmla="*/ 3026674 h 6859778"/>
                <a:gd name="connsiteX35" fmla="*/ 4774763 w 4951523"/>
                <a:gd name="connsiteY35" fmla="*/ 3218609 h 6859778"/>
                <a:gd name="connsiteX36" fmla="*/ 4847108 w 4951523"/>
                <a:gd name="connsiteY36" fmla="*/ 3985613 h 6859778"/>
                <a:gd name="connsiteX37" fmla="*/ 4887709 w 4951523"/>
                <a:gd name="connsiteY37" fmla="*/ 4362840 h 6859778"/>
                <a:gd name="connsiteX38" fmla="*/ 4903212 w 4951523"/>
                <a:gd name="connsiteY38" fmla="*/ 5138702 h 6859778"/>
                <a:gd name="connsiteX39" fmla="*/ 4926834 w 4951523"/>
                <a:gd name="connsiteY39" fmla="*/ 5471636 h 6859778"/>
                <a:gd name="connsiteX40" fmla="*/ 4943813 w 4951523"/>
                <a:gd name="connsiteY40" fmla="*/ 5701220 h 6859778"/>
                <a:gd name="connsiteX41" fmla="*/ 4951195 w 4951523"/>
                <a:gd name="connsiteY41" fmla="*/ 6184750 h 6859778"/>
                <a:gd name="connsiteX42" fmla="*/ 4946766 w 4951523"/>
                <a:gd name="connsiteY42" fmla="*/ 6296958 h 6859778"/>
                <a:gd name="connsiteX43" fmla="*/ 4853752 w 4951523"/>
                <a:gd name="connsiteY43" fmla="*/ 6452721 h 6859778"/>
                <a:gd name="connsiteX44" fmla="*/ 4604235 w 4951523"/>
                <a:gd name="connsiteY44" fmla="*/ 6552380 h 6859778"/>
                <a:gd name="connsiteX45" fmla="*/ 4303783 w 4951523"/>
                <a:gd name="connsiteY45" fmla="*/ 6579694 h 6859778"/>
                <a:gd name="connsiteX46" fmla="*/ 4259490 w 4951523"/>
                <a:gd name="connsiteY46" fmla="*/ 6619557 h 6859778"/>
                <a:gd name="connsiteX47" fmla="*/ 4162784 w 4951523"/>
                <a:gd name="connsiteY47" fmla="*/ 6812231 h 6859778"/>
                <a:gd name="connsiteX48" fmla="*/ 4028429 w 4951523"/>
                <a:gd name="connsiteY48" fmla="*/ 6854309 h 6859778"/>
                <a:gd name="connsiteX49" fmla="*/ 3713950 w 4951523"/>
                <a:gd name="connsiteY49" fmla="*/ 6851357 h 6859778"/>
                <a:gd name="connsiteX50" fmla="*/ 3483628 w 4951523"/>
                <a:gd name="connsiteY50" fmla="*/ 6774582 h 6859778"/>
                <a:gd name="connsiteX51" fmla="*/ 3305719 w 4951523"/>
                <a:gd name="connsiteY51" fmla="*/ 6688950 h 6859778"/>
                <a:gd name="connsiteX52" fmla="*/ 3146264 w 4951523"/>
                <a:gd name="connsiteY52" fmla="*/ 6705928 h 6859778"/>
                <a:gd name="connsiteX53" fmla="*/ 3064323 w 4951523"/>
                <a:gd name="connsiteY53" fmla="*/ 6692641 h 6859778"/>
                <a:gd name="connsiteX54" fmla="*/ 3060632 w 4951523"/>
                <a:gd name="connsiteY54" fmla="*/ 6659421 h 6859778"/>
                <a:gd name="connsiteX55" fmla="*/ 3025936 w 4951523"/>
                <a:gd name="connsiteY55" fmla="*/ 6607008 h 6859778"/>
                <a:gd name="connsiteX56" fmla="*/ 3002313 w 4951523"/>
                <a:gd name="connsiteY56" fmla="*/ 6602579 h 6859778"/>
                <a:gd name="connsiteX57" fmla="*/ 2970570 w 4951523"/>
                <a:gd name="connsiteY57" fmla="*/ 6570836 h 6859778"/>
                <a:gd name="connsiteX58" fmla="*/ 2927015 w 4951523"/>
                <a:gd name="connsiteY58" fmla="*/ 6533186 h 6859778"/>
                <a:gd name="connsiteX59" fmla="*/ 2566029 w 4951523"/>
                <a:gd name="connsiteY59" fmla="*/ 6568621 h 6859778"/>
                <a:gd name="connsiteX60" fmla="*/ 2324633 w 4951523"/>
                <a:gd name="connsiteY60" fmla="*/ 6598888 h 6859778"/>
                <a:gd name="connsiteX61" fmla="*/ 2007940 w 4951523"/>
                <a:gd name="connsiteY61" fmla="*/ 6495538 h 6859778"/>
                <a:gd name="connsiteX62" fmla="*/ 1922307 w 4951523"/>
                <a:gd name="connsiteY62" fmla="*/ 6485941 h 6859778"/>
                <a:gd name="connsiteX63" fmla="*/ 1775403 w 4951523"/>
                <a:gd name="connsiteY63" fmla="*/ 6557547 h 6859778"/>
                <a:gd name="connsiteX64" fmla="*/ 1662456 w 4951523"/>
                <a:gd name="connsiteY64" fmla="*/ 6598149 h 6859778"/>
                <a:gd name="connsiteX65" fmla="*/ 1601184 w 4951523"/>
                <a:gd name="connsiteY65" fmla="*/ 6585600 h 6859778"/>
                <a:gd name="connsiteX66" fmla="*/ 1347239 w 4951523"/>
                <a:gd name="connsiteY66" fmla="*/ 6430575 h 6859778"/>
                <a:gd name="connsiteX67" fmla="*/ 1278585 w 4951523"/>
                <a:gd name="connsiteY67" fmla="*/ 6401047 h 6859778"/>
                <a:gd name="connsiteX68" fmla="*/ 1000279 w 4951523"/>
                <a:gd name="connsiteY68" fmla="*/ 6291791 h 6859778"/>
                <a:gd name="connsiteX69" fmla="*/ 476147 w 4951523"/>
                <a:gd name="connsiteY69" fmla="*/ 6035631 h 6859778"/>
                <a:gd name="connsiteX70" fmla="*/ 358033 w 4951523"/>
                <a:gd name="connsiteY70" fmla="*/ 5978788 h 6859778"/>
                <a:gd name="connsiteX71" fmla="*/ 327767 w 4951523"/>
                <a:gd name="connsiteY71" fmla="*/ 5918255 h 6859778"/>
                <a:gd name="connsiteX72" fmla="*/ 369107 w 4951523"/>
                <a:gd name="connsiteY72" fmla="*/ 5724843 h 6859778"/>
                <a:gd name="connsiteX73" fmla="*/ 410447 w 4951523"/>
                <a:gd name="connsiteY73" fmla="*/ 5366072 h 6859778"/>
                <a:gd name="connsiteX74" fmla="*/ 414876 w 4951523"/>
                <a:gd name="connsiteY74" fmla="*/ 5213999 h 6859778"/>
                <a:gd name="connsiteX75" fmla="*/ 332196 w 4951523"/>
                <a:gd name="connsiteY75" fmla="*/ 4750402 h 6859778"/>
                <a:gd name="connsiteX76" fmla="*/ 211129 w 4951523"/>
                <a:gd name="connsiteY76" fmla="*/ 4410086 h 6859778"/>
                <a:gd name="connsiteX77" fmla="*/ 196365 w 4951523"/>
                <a:gd name="connsiteY77" fmla="*/ 4325929 h 6859778"/>
                <a:gd name="connsiteX78" fmla="*/ 129926 w 4951523"/>
                <a:gd name="connsiteY78" fmla="*/ 4104465 h 6859778"/>
                <a:gd name="connsiteX79" fmla="*/ 34696 w 4951523"/>
                <a:gd name="connsiteY79" fmla="*/ 3909577 h 6859778"/>
                <a:gd name="connsiteX80" fmla="*/ 0 w 4951523"/>
                <a:gd name="connsiteY80" fmla="*/ 3792939 h 6859778"/>
                <a:gd name="connsiteX81" fmla="*/ 738 w 4951523"/>
                <a:gd name="connsiteY81" fmla="*/ 3756029 h 685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951523" h="6859778">
                  <a:moveTo>
                    <a:pt x="738" y="3756029"/>
                  </a:moveTo>
                  <a:cubicBezTo>
                    <a:pt x="33958" y="3706568"/>
                    <a:pt x="84156" y="3695495"/>
                    <a:pt x="138784" y="3700663"/>
                  </a:cubicBezTo>
                  <a:cubicBezTo>
                    <a:pt x="256160" y="3710998"/>
                    <a:pt x="366892" y="3684422"/>
                    <a:pt x="473933" y="3638653"/>
                  </a:cubicBezTo>
                  <a:cubicBezTo>
                    <a:pt x="520440" y="3618721"/>
                    <a:pt x="567686" y="3601004"/>
                    <a:pt x="614932" y="3581810"/>
                  </a:cubicBezTo>
                  <a:cubicBezTo>
                    <a:pt x="758883" y="3522753"/>
                    <a:pt x="900620" y="3457791"/>
                    <a:pt x="1043095" y="3394304"/>
                  </a:cubicBezTo>
                  <a:cubicBezTo>
                    <a:pt x="1071147" y="3381754"/>
                    <a:pt x="1098461" y="3369943"/>
                    <a:pt x="1129466" y="3369943"/>
                  </a:cubicBezTo>
                  <a:cubicBezTo>
                    <a:pt x="1149398" y="3369943"/>
                    <a:pt x="1161209" y="3361085"/>
                    <a:pt x="1168591" y="3341153"/>
                  </a:cubicBezTo>
                  <a:cubicBezTo>
                    <a:pt x="1184094" y="3300551"/>
                    <a:pt x="1201811" y="3260688"/>
                    <a:pt x="1218052" y="3220086"/>
                  </a:cubicBezTo>
                  <a:cubicBezTo>
                    <a:pt x="1222481" y="3209013"/>
                    <a:pt x="1227648" y="3200154"/>
                    <a:pt x="1239460" y="3194987"/>
                  </a:cubicBezTo>
                  <a:cubicBezTo>
                    <a:pt x="1288920" y="3172102"/>
                    <a:pt x="1332475" y="3138882"/>
                    <a:pt x="1376767" y="3107877"/>
                  </a:cubicBezTo>
                  <a:cubicBezTo>
                    <a:pt x="1390055" y="3098281"/>
                    <a:pt x="1395961" y="3084993"/>
                    <a:pt x="1403343" y="3071705"/>
                  </a:cubicBezTo>
                  <a:cubicBezTo>
                    <a:pt x="1429919" y="3024459"/>
                    <a:pt x="1462400" y="2982381"/>
                    <a:pt x="1508908" y="2952853"/>
                  </a:cubicBezTo>
                  <a:cubicBezTo>
                    <a:pt x="1549509" y="2927015"/>
                    <a:pt x="1592326" y="2912251"/>
                    <a:pt x="1643262" y="2926277"/>
                  </a:cubicBezTo>
                  <a:cubicBezTo>
                    <a:pt x="1681650" y="2936612"/>
                    <a:pt x="1722989" y="2936612"/>
                    <a:pt x="1762853" y="2935874"/>
                  </a:cubicBezTo>
                  <a:cubicBezTo>
                    <a:pt x="1770235" y="2935874"/>
                    <a:pt x="1776879" y="2934397"/>
                    <a:pt x="1782047" y="2927753"/>
                  </a:cubicBezTo>
                  <a:cubicBezTo>
                    <a:pt x="1816743" y="2883461"/>
                    <a:pt x="1862512" y="2890104"/>
                    <a:pt x="1909019" y="2901178"/>
                  </a:cubicBezTo>
                  <a:cubicBezTo>
                    <a:pt x="1933380" y="2907083"/>
                    <a:pt x="1954788" y="2919633"/>
                    <a:pt x="1979888" y="2934397"/>
                  </a:cubicBezTo>
                  <a:cubicBezTo>
                    <a:pt x="1982840" y="2909298"/>
                    <a:pt x="1985055" y="2885675"/>
                    <a:pt x="1987270" y="2862791"/>
                  </a:cubicBezTo>
                  <a:cubicBezTo>
                    <a:pt x="2002772" y="2682667"/>
                    <a:pt x="2027133" y="2504019"/>
                    <a:pt x="2060353" y="2326110"/>
                  </a:cubicBezTo>
                  <a:cubicBezTo>
                    <a:pt x="2087667" y="2176252"/>
                    <a:pt x="2117195" y="2027133"/>
                    <a:pt x="2141556" y="1877276"/>
                  </a:cubicBezTo>
                  <a:cubicBezTo>
                    <a:pt x="2152630" y="1807884"/>
                    <a:pt x="2186587" y="1399652"/>
                    <a:pt x="2200613" y="1265297"/>
                  </a:cubicBezTo>
                  <a:cubicBezTo>
                    <a:pt x="2207996" y="1195167"/>
                    <a:pt x="2216116" y="1125775"/>
                    <a:pt x="2223498" y="1055645"/>
                  </a:cubicBezTo>
                  <a:cubicBezTo>
                    <a:pt x="2225713" y="1032760"/>
                    <a:pt x="2229404" y="1009876"/>
                    <a:pt x="2241215" y="989206"/>
                  </a:cubicBezTo>
                  <a:cubicBezTo>
                    <a:pt x="2289937" y="904311"/>
                    <a:pt x="2306916" y="806867"/>
                    <a:pt x="2341612" y="716805"/>
                  </a:cubicBezTo>
                  <a:cubicBezTo>
                    <a:pt x="2432412" y="480577"/>
                    <a:pt x="2579317" y="293809"/>
                    <a:pt x="2804472" y="169789"/>
                  </a:cubicBezTo>
                  <a:cubicBezTo>
                    <a:pt x="2929968" y="101135"/>
                    <a:pt x="3059893" y="45031"/>
                    <a:pt x="3199416" y="11073"/>
                  </a:cubicBezTo>
                  <a:cubicBezTo>
                    <a:pt x="3208274" y="8859"/>
                    <a:pt x="3218609" y="9597"/>
                    <a:pt x="3225253" y="0"/>
                  </a:cubicBezTo>
                  <a:cubicBezTo>
                    <a:pt x="3300551" y="0"/>
                    <a:pt x="3375111" y="0"/>
                    <a:pt x="3450408" y="0"/>
                  </a:cubicBezTo>
                  <a:cubicBezTo>
                    <a:pt x="3478460" y="6644"/>
                    <a:pt x="3506512" y="5906"/>
                    <a:pt x="3534565" y="7382"/>
                  </a:cubicBezTo>
                  <a:cubicBezTo>
                    <a:pt x="3680731" y="16979"/>
                    <a:pt x="3810656" y="70868"/>
                    <a:pt x="3933200" y="145428"/>
                  </a:cubicBezTo>
                  <a:cubicBezTo>
                    <a:pt x="4128088" y="264280"/>
                    <a:pt x="4258014" y="456216"/>
                    <a:pt x="4367269" y="653319"/>
                  </a:cubicBezTo>
                  <a:cubicBezTo>
                    <a:pt x="4475786" y="888809"/>
                    <a:pt x="4524508" y="1387841"/>
                    <a:pt x="4530414" y="1470521"/>
                  </a:cubicBezTo>
                  <a:cubicBezTo>
                    <a:pt x="4537058" y="1568703"/>
                    <a:pt x="4551822" y="1665409"/>
                    <a:pt x="4566587" y="1762115"/>
                  </a:cubicBezTo>
                  <a:cubicBezTo>
                    <a:pt x="4616785" y="2084714"/>
                    <a:pt x="4667722" y="2407313"/>
                    <a:pt x="4716444" y="2729912"/>
                  </a:cubicBezTo>
                  <a:cubicBezTo>
                    <a:pt x="4731208" y="2828833"/>
                    <a:pt x="4750402" y="2927015"/>
                    <a:pt x="4760737" y="3026674"/>
                  </a:cubicBezTo>
                  <a:cubicBezTo>
                    <a:pt x="4767381" y="3090160"/>
                    <a:pt x="4771072" y="3154385"/>
                    <a:pt x="4774763" y="3218609"/>
                  </a:cubicBezTo>
                  <a:cubicBezTo>
                    <a:pt x="4779930" y="3296860"/>
                    <a:pt x="4836772" y="3895551"/>
                    <a:pt x="4847108" y="3985613"/>
                  </a:cubicBezTo>
                  <a:cubicBezTo>
                    <a:pt x="4861872" y="4111109"/>
                    <a:pt x="4875898" y="4237344"/>
                    <a:pt x="4887709" y="4362840"/>
                  </a:cubicBezTo>
                  <a:cubicBezTo>
                    <a:pt x="4911332" y="4621214"/>
                    <a:pt x="4901736" y="4879589"/>
                    <a:pt x="4903212" y="5138702"/>
                  </a:cubicBezTo>
                  <a:cubicBezTo>
                    <a:pt x="4903950" y="5250172"/>
                    <a:pt x="4913547" y="5360904"/>
                    <a:pt x="4926834" y="5471636"/>
                  </a:cubicBezTo>
                  <a:cubicBezTo>
                    <a:pt x="4936431" y="5547672"/>
                    <a:pt x="4941599" y="5624446"/>
                    <a:pt x="4943813" y="5701220"/>
                  </a:cubicBezTo>
                  <a:cubicBezTo>
                    <a:pt x="4948981" y="5862151"/>
                    <a:pt x="4952672" y="6023819"/>
                    <a:pt x="4951195" y="6184750"/>
                  </a:cubicBezTo>
                  <a:cubicBezTo>
                    <a:pt x="4950457" y="6221660"/>
                    <a:pt x="4948243" y="6259309"/>
                    <a:pt x="4946766" y="6296958"/>
                  </a:cubicBezTo>
                  <a:cubicBezTo>
                    <a:pt x="4944552" y="6367088"/>
                    <a:pt x="4905427" y="6413596"/>
                    <a:pt x="4853752" y="6452721"/>
                  </a:cubicBezTo>
                  <a:cubicBezTo>
                    <a:pt x="4779930" y="6508087"/>
                    <a:pt x="4692821" y="6531710"/>
                    <a:pt x="4604235" y="6552380"/>
                  </a:cubicBezTo>
                  <a:cubicBezTo>
                    <a:pt x="4505315" y="6576003"/>
                    <a:pt x="4404918" y="6582647"/>
                    <a:pt x="4303783" y="6579694"/>
                  </a:cubicBezTo>
                  <a:cubicBezTo>
                    <a:pt x="4265396" y="6578956"/>
                    <a:pt x="4263919" y="6581909"/>
                    <a:pt x="4259490" y="6619557"/>
                  </a:cubicBezTo>
                  <a:cubicBezTo>
                    <a:pt x="4250631" y="6694855"/>
                    <a:pt x="4227747" y="6762771"/>
                    <a:pt x="4162784" y="6812231"/>
                  </a:cubicBezTo>
                  <a:cubicBezTo>
                    <a:pt x="4122182" y="6843236"/>
                    <a:pt x="4076413" y="6850618"/>
                    <a:pt x="4028429" y="6854309"/>
                  </a:cubicBezTo>
                  <a:cubicBezTo>
                    <a:pt x="3923603" y="6861691"/>
                    <a:pt x="3818038" y="6862430"/>
                    <a:pt x="3713950" y="6851357"/>
                  </a:cubicBezTo>
                  <a:cubicBezTo>
                    <a:pt x="3632009" y="6842498"/>
                    <a:pt x="3553020" y="6821090"/>
                    <a:pt x="3483628" y="6774582"/>
                  </a:cubicBezTo>
                  <a:cubicBezTo>
                    <a:pt x="3428262" y="6737672"/>
                    <a:pt x="3369205" y="6708881"/>
                    <a:pt x="3305719" y="6688950"/>
                  </a:cubicBezTo>
                  <a:cubicBezTo>
                    <a:pt x="3249614" y="6671232"/>
                    <a:pt x="3196463" y="6675661"/>
                    <a:pt x="3146264" y="6705928"/>
                  </a:cubicBezTo>
                  <a:cubicBezTo>
                    <a:pt x="3120427" y="6721431"/>
                    <a:pt x="3083516" y="6714787"/>
                    <a:pt x="3064323" y="6692641"/>
                  </a:cubicBezTo>
                  <a:cubicBezTo>
                    <a:pt x="3055464" y="6682306"/>
                    <a:pt x="3058417" y="6671232"/>
                    <a:pt x="3060632" y="6659421"/>
                  </a:cubicBezTo>
                  <a:cubicBezTo>
                    <a:pt x="3067276" y="6624725"/>
                    <a:pt x="3060632" y="6614390"/>
                    <a:pt x="3025936" y="6607008"/>
                  </a:cubicBezTo>
                  <a:cubicBezTo>
                    <a:pt x="3017815" y="6605531"/>
                    <a:pt x="3010433" y="6603317"/>
                    <a:pt x="3002313" y="6602579"/>
                  </a:cubicBezTo>
                  <a:cubicBezTo>
                    <a:pt x="2982381" y="6601102"/>
                    <a:pt x="2972784" y="6591505"/>
                    <a:pt x="2970570" y="6570836"/>
                  </a:cubicBezTo>
                  <a:cubicBezTo>
                    <a:pt x="2966879" y="6539092"/>
                    <a:pt x="2959496" y="6534663"/>
                    <a:pt x="2927015" y="6533186"/>
                  </a:cubicBezTo>
                  <a:cubicBezTo>
                    <a:pt x="2804472" y="6526543"/>
                    <a:pt x="2684881" y="6544998"/>
                    <a:pt x="2566029" y="6568621"/>
                  </a:cubicBezTo>
                  <a:cubicBezTo>
                    <a:pt x="2486302" y="6584123"/>
                    <a:pt x="2406575" y="6595934"/>
                    <a:pt x="2324633" y="6598888"/>
                  </a:cubicBezTo>
                  <a:cubicBezTo>
                    <a:pt x="2205043" y="6603317"/>
                    <a:pt x="2102431" y="6563453"/>
                    <a:pt x="2007940" y="6495538"/>
                  </a:cubicBezTo>
                  <a:cubicBezTo>
                    <a:pt x="1979149" y="6474868"/>
                    <a:pt x="1954788" y="6470438"/>
                    <a:pt x="1922307" y="6485941"/>
                  </a:cubicBezTo>
                  <a:cubicBezTo>
                    <a:pt x="1872847" y="6509563"/>
                    <a:pt x="1824863" y="6534663"/>
                    <a:pt x="1775403" y="6557547"/>
                  </a:cubicBezTo>
                  <a:cubicBezTo>
                    <a:pt x="1739230" y="6574527"/>
                    <a:pt x="1702320" y="6590029"/>
                    <a:pt x="1662456" y="6598149"/>
                  </a:cubicBezTo>
                  <a:cubicBezTo>
                    <a:pt x="1640310" y="6602579"/>
                    <a:pt x="1620378" y="6598149"/>
                    <a:pt x="1601184" y="6585600"/>
                  </a:cubicBezTo>
                  <a:cubicBezTo>
                    <a:pt x="1517766" y="6532448"/>
                    <a:pt x="1432872" y="6481511"/>
                    <a:pt x="1347239" y="6430575"/>
                  </a:cubicBezTo>
                  <a:cubicBezTo>
                    <a:pt x="1325831" y="6418025"/>
                    <a:pt x="1302946" y="6408429"/>
                    <a:pt x="1278585" y="6401047"/>
                  </a:cubicBezTo>
                  <a:cubicBezTo>
                    <a:pt x="1183356" y="6371518"/>
                    <a:pt x="1089603" y="6338298"/>
                    <a:pt x="1000279" y="6291791"/>
                  </a:cubicBezTo>
                  <a:cubicBezTo>
                    <a:pt x="827537" y="6201729"/>
                    <a:pt x="651842" y="6119049"/>
                    <a:pt x="476147" y="6035631"/>
                  </a:cubicBezTo>
                  <a:cubicBezTo>
                    <a:pt x="436284" y="6017176"/>
                    <a:pt x="398635" y="5995767"/>
                    <a:pt x="358033" y="5978788"/>
                  </a:cubicBezTo>
                  <a:cubicBezTo>
                    <a:pt x="324076" y="5964024"/>
                    <a:pt x="319646" y="5953689"/>
                    <a:pt x="327767" y="5918255"/>
                  </a:cubicBezTo>
                  <a:cubicBezTo>
                    <a:pt x="343269" y="5854030"/>
                    <a:pt x="357295" y="5789806"/>
                    <a:pt x="369107" y="5724843"/>
                  </a:cubicBezTo>
                  <a:cubicBezTo>
                    <a:pt x="389777" y="5605991"/>
                    <a:pt x="406017" y="5487138"/>
                    <a:pt x="410447" y="5366072"/>
                  </a:cubicBezTo>
                  <a:cubicBezTo>
                    <a:pt x="412661" y="5315135"/>
                    <a:pt x="414876" y="5264198"/>
                    <a:pt x="414876" y="5213999"/>
                  </a:cubicBezTo>
                  <a:cubicBezTo>
                    <a:pt x="414876" y="5054546"/>
                    <a:pt x="390515" y="4900259"/>
                    <a:pt x="332196" y="4750402"/>
                  </a:cubicBezTo>
                  <a:cubicBezTo>
                    <a:pt x="288641" y="4638193"/>
                    <a:pt x="252469" y="4523032"/>
                    <a:pt x="211129" y="4410086"/>
                  </a:cubicBezTo>
                  <a:cubicBezTo>
                    <a:pt x="200794" y="4382772"/>
                    <a:pt x="200056" y="4353981"/>
                    <a:pt x="196365" y="4325929"/>
                  </a:cubicBezTo>
                  <a:cubicBezTo>
                    <a:pt x="186030" y="4248417"/>
                    <a:pt x="166098" y="4173857"/>
                    <a:pt x="129926" y="4104465"/>
                  </a:cubicBezTo>
                  <a:cubicBezTo>
                    <a:pt x="96706" y="4040240"/>
                    <a:pt x="65701" y="3974540"/>
                    <a:pt x="34696" y="3909577"/>
                  </a:cubicBezTo>
                  <a:cubicBezTo>
                    <a:pt x="16979" y="3871928"/>
                    <a:pt x="8859" y="3832803"/>
                    <a:pt x="0" y="3792939"/>
                  </a:cubicBezTo>
                  <a:cubicBezTo>
                    <a:pt x="738" y="3781128"/>
                    <a:pt x="738" y="3768578"/>
                    <a:pt x="738" y="3756029"/>
                  </a:cubicBezTo>
                  <a:close/>
                </a:path>
              </a:pathLst>
            </a:custGeom>
            <a:solidFill>
              <a:srgbClr val="000000"/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Freeform: Shape 103">
              <a:extLst>
                <a:ext uri="{FF2B5EF4-FFF2-40B4-BE49-F238E27FC236}">
                  <a16:creationId xmlns:a16="http://schemas.microsoft.com/office/drawing/2014/main" id="{34F4D4E6-6D70-45F6-854B-7FDA422BF111}"/>
                </a:ext>
              </a:extLst>
            </p:cNvPr>
            <p:cNvSpPr/>
            <p:nvPr/>
          </p:nvSpPr>
          <p:spPr>
            <a:xfrm>
              <a:off x="9463713" y="4977081"/>
              <a:ext cx="1408004" cy="1586175"/>
            </a:xfrm>
            <a:custGeom>
              <a:avLst/>
              <a:gdLst>
                <a:gd name="connsiteX0" fmla="*/ 1080508 w 1408004"/>
                <a:gd name="connsiteY0" fmla="*/ 1057553 h 1586175"/>
                <a:gd name="connsiteX1" fmla="*/ 1098360 w 1408004"/>
                <a:gd name="connsiteY1" fmla="*/ 1069939 h 1586175"/>
                <a:gd name="connsiteX2" fmla="*/ 1308531 w 1408004"/>
                <a:gd name="connsiteY2" fmla="*/ 1264239 h 1586175"/>
                <a:gd name="connsiteX3" fmla="*/ 1408004 w 1408004"/>
                <a:gd name="connsiteY3" fmla="*/ 1337005 h 1586175"/>
                <a:gd name="connsiteX4" fmla="*/ 893221 w 1408004"/>
                <a:gd name="connsiteY4" fmla="*/ 1558787 h 1586175"/>
                <a:gd name="connsiteX5" fmla="*/ 889351 w 1408004"/>
                <a:gd name="connsiteY5" fmla="*/ 1555303 h 1586175"/>
                <a:gd name="connsiteX6" fmla="*/ 939281 w 1408004"/>
                <a:gd name="connsiteY6" fmla="*/ 1415577 h 1586175"/>
                <a:gd name="connsiteX7" fmla="*/ 1069331 w 1408004"/>
                <a:gd name="connsiteY7" fmla="*/ 1076518 h 1586175"/>
                <a:gd name="connsiteX8" fmla="*/ 1080508 w 1408004"/>
                <a:gd name="connsiteY8" fmla="*/ 1057553 h 1586175"/>
                <a:gd name="connsiteX9" fmla="*/ 945860 w 1408004"/>
                <a:gd name="connsiteY9" fmla="*/ 256932 h 1586175"/>
                <a:gd name="connsiteX10" fmla="*/ 950117 w 1408004"/>
                <a:gd name="connsiteY10" fmla="*/ 266801 h 1586175"/>
                <a:gd name="connsiteX11" fmla="*/ 1018239 w 1408004"/>
                <a:gd name="connsiteY11" fmla="*/ 707656 h 1586175"/>
                <a:gd name="connsiteX12" fmla="*/ 1047655 w 1408004"/>
                <a:gd name="connsiteY12" fmla="*/ 962724 h 1586175"/>
                <a:gd name="connsiteX13" fmla="*/ 1038752 w 1408004"/>
                <a:gd name="connsiteY13" fmla="*/ 1031232 h 1586175"/>
                <a:gd name="connsiteX14" fmla="*/ 969857 w 1408004"/>
                <a:gd name="connsiteY14" fmla="*/ 1186441 h 1586175"/>
                <a:gd name="connsiteX15" fmla="*/ 913734 w 1408004"/>
                <a:gd name="connsiteY15" fmla="*/ 1336231 h 1586175"/>
                <a:gd name="connsiteX16" fmla="*/ 847161 w 1408004"/>
                <a:gd name="connsiteY16" fmla="*/ 1518146 h 1586175"/>
                <a:gd name="connsiteX17" fmla="*/ 842129 w 1408004"/>
                <a:gd name="connsiteY17" fmla="*/ 1529757 h 1586175"/>
                <a:gd name="connsiteX18" fmla="*/ 835936 w 1408004"/>
                <a:gd name="connsiteY18" fmla="*/ 1480214 h 1586175"/>
                <a:gd name="connsiteX19" fmla="*/ 820841 w 1408004"/>
                <a:gd name="connsiteY19" fmla="*/ 1199988 h 1586175"/>
                <a:gd name="connsiteX20" fmla="*/ 804198 w 1408004"/>
                <a:gd name="connsiteY20" fmla="*/ 848156 h 1586175"/>
                <a:gd name="connsiteX21" fmla="*/ 769750 w 1408004"/>
                <a:gd name="connsiteY21" fmla="*/ 555930 h 1586175"/>
                <a:gd name="connsiteX22" fmla="*/ 737625 w 1408004"/>
                <a:gd name="connsiteY22" fmla="*/ 338019 h 1586175"/>
                <a:gd name="connsiteX23" fmla="*/ 748462 w 1408004"/>
                <a:gd name="connsiteY23" fmla="*/ 319441 h 1586175"/>
                <a:gd name="connsiteX24" fmla="*/ 934635 w 1408004"/>
                <a:gd name="connsiteY24" fmla="*/ 257512 h 1586175"/>
                <a:gd name="connsiteX25" fmla="*/ 945860 w 1408004"/>
                <a:gd name="connsiteY25" fmla="*/ 256932 h 1586175"/>
                <a:gd name="connsiteX26" fmla="*/ 5900 w 1408004"/>
                <a:gd name="connsiteY26" fmla="*/ 228386 h 1586175"/>
                <a:gd name="connsiteX27" fmla="*/ 12287 w 1408004"/>
                <a:gd name="connsiteY27" fmla="*/ 228870 h 1586175"/>
                <a:gd name="connsiteX28" fmla="*/ 136918 w 1408004"/>
                <a:gd name="connsiteY28" fmla="*/ 237385 h 1586175"/>
                <a:gd name="connsiteX29" fmla="*/ 246454 w 1408004"/>
                <a:gd name="connsiteY29" fmla="*/ 241642 h 1586175"/>
                <a:gd name="connsiteX30" fmla="*/ 265807 w 1408004"/>
                <a:gd name="connsiteY30" fmla="*/ 255189 h 1586175"/>
                <a:gd name="connsiteX31" fmla="*/ 287482 w 1408004"/>
                <a:gd name="connsiteY31" fmla="*/ 300475 h 1586175"/>
                <a:gd name="connsiteX32" fmla="*/ 391599 w 1408004"/>
                <a:gd name="connsiteY32" fmla="*/ 335697 h 1586175"/>
                <a:gd name="connsiteX33" fmla="*/ 439981 w 1408004"/>
                <a:gd name="connsiteY33" fmla="*/ 310152 h 1586175"/>
                <a:gd name="connsiteX34" fmla="*/ 537131 w 1408004"/>
                <a:gd name="connsiteY34" fmla="*/ 290411 h 1586175"/>
                <a:gd name="connsiteX35" fmla="*/ 662537 w 1408004"/>
                <a:gd name="connsiteY35" fmla="*/ 320989 h 1586175"/>
                <a:gd name="connsiteX36" fmla="*/ 675310 w 1408004"/>
                <a:gd name="connsiteY36" fmla="*/ 339954 h 1586175"/>
                <a:gd name="connsiteX37" fmla="*/ 695824 w 1408004"/>
                <a:gd name="connsiteY37" fmla="*/ 505613 h 1586175"/>
                <a:gd name="connsiteX38" fmla="*/ 716337 w 1408004"/>
                <a:gd name="connsiteY38" fmla="*/ 644178 h 1586175"/>
                <a:gd name="connsiteX39" fmla="*/ 736852 w 1408004"/>
                <a:gd name="connsiteY39" fmla="*/ 700688 h 1586175"/>
                <a:gd name="connsiteX40" fmla="*/ 751172 w 1408004"/>
                <a:gd name="connsiteY40" fmla="*/ 764165 h 1586175"/>
                <a:gd name="connsiteX41" fmla="*/ 753107 w 1408004"/>
                <a:gd name="connsiteY41" fmla="*/ 911245 h 1586175"/>
                <a:gd name="connsiteX42" fmla="*/ 769364 w 1408004"/>
                <a:gd name="connsiteY42" fmla="*/ 1088903 h 1586175"/>
                <a:gd name="connsiteX43" fmla="*/ 781750 w 1408004"/>
                <a:gd name="connsiteY43" fmla="*/ 1270819 h 1586175"/>
                <a:gd name="connsiteX44" fmla="*/ 788330 w 1408004"/>
                <a:gd name="connsiteY44" fmla="*/ 1568462 h 1586175"/>
                <a:gd name="connsiteX45" fmla="*/ 770138 w 1408004"/>
                <a:gd name="connsiteY45" fmla="*/ 1581235 h 1586175"/>
                <a:gd name="connsiteX46" fmla="*/ 198460 w 1408004"/>
                <a:gd name="connsiteY46" fmla="*/ 1333521 h 1586175"/>
                <a:gd name="connsiteX47" fmla="*/ 172140 w 1408004"/>
                <a:gd name="connsiteY47" fmla="*/ 1278946 h 1586175"/>
                <a:gd name="connsiteX48" fmla="*/ 206201 w 1408004"/>
                <a:gd name="connsiteY48" fmla="*/ 1077292 h 1586175"/>
                <a:gd name="connsiteX49" fmla="*/ 214716 w 1408004"/>
                <a:gd name="connsiteY49" fmla="*/ 961175 h 1586175"/>
                <a:gd name="connsiteX50" fmla="*/ 199621 w 1408004"/>
                <a:gd name="connsiteY50" fmla="*/ 853575 h 1586175"/>
                <a:gd name="connsiteX51" fmla="*/ 54089 w 1408004"/>
                <a:gd name="connsiteY51" fmla="*/ 362403 h 1586175"/>
                <a:gd name="connsiteX52" fmla="*/ 4546 w 1408004"/>
                <a:gd name="connsiteY52" fmla="*/ 242029 h 1586175"/>
                <a:gd name="connsiteX53" fmla="*/ 675 w 1408004"/>
                <a:gd name="connsiteY53" fmla="*/ 230805 h 1586175"/>
                <a:gd name="connsiteX54" fmla="*/ 5900 w 1408004"/>
                <a:gd name="connsiteY54" fmla="*/ 228386 h 1586175"/>
                <a:gd name="connsiteX55" fmla="*/ 1246020 w 1408004"/>
                <a:gd name="connsiteY55" fmla="*/ 137042 h 1586175"/>
                <a:gd name="connsiteX56" fmla="*/ 1249310 w 1408004"/>
                <a:gd name="connsiteY56" fmla="*/ 146815 h 1586175"/>
                <a:gd name="connsiteX57" fmla="*/ 1249310 w 1408004"/>
                <a:gd name="connsiteY57" fmla="*/ 312474 h 1586175"/>
                <a:gd name="connsiteX58" fmla="*/ 1245440 w 1408004"/>
                <a:gd name="connsiteY58" fmla="*/ 389498 h 1586175"/>
                <a:gd name="connsiteX59" fmla="*/ 1243891 w 1408004"/>
                <a:gd name="connsiteY59" fmla="*/ 392207 h 1586175"/>
                <a:gd name="connsiteX60" fmla="*/ 1243891 w 1408004"/>
                <a:gd name="connsiteY60" fmla="*/ 516064 h 1586175"/>
                <a:gd name="connsiteX61" fmla="*/ 1243891 w 1408004"/>
                <a:gd name="connsiteY61" fmla="*/ 517612 h 1586175"/>
                <a:gd name="connsiteX62" fmla="*/ 1245827 w 1408004"/>
                <a:gd name="connsiteY62" fmla="*/ 516838 h 1586175"/>
                <a:gd name="connsiteX63" fmla="*/ 1249310 w 1408004"/>
                <a:gd name="connsiteY63" fmla="*/ 567155 h 1586175"/>
                <a:gd name="connsiteX64" fmla="*/ 1288015 w 1408004"/>
                <a:gd name="connsiteY64" fmla="*/ 776551 h 1586175"/>
                <a:gd name="connsiteX65" fmla="*/ 1392133 w 1408004"/>
                <a:gd name="connsiteY65" fmla="*/ 1211986 h 1586175"/>
                <a:gd name="connsiteX66" fmla="*/ 1408002 w 1408004"/>
                <a:gd name="connsiteY66" fmla="*/ 1265787 h 1586175"/>
                <a:gd name="connsiteX67" fmla="*/ 1392907 w 1408004"/>
                <a:gd name="connsiteY67" fmla="*/ 1260368 h 1586175"/>
                <a:gd name="connsiteX68" fmla="*/ 1247762 w 1408004"/>
                <a:gd name="connsiteY68" fmla="*/ 1146574 h 1586175"/>
                <a:gd name="connsiteX69" fmla="*/ 1137064 w 1408004"/>
                <a:gd name="connsiteY69" fmla="*/ 1032781 h 1586175"/>
                <a:gd name="connsiteX70" fmla="*/ 1104939 w 1408004"/>
                <a:gd name="connsiteY70" fmla="*/ 965047 h 1586175"/>
                <a:gd name="connsiteX71" fmla="*/ 1084038 w 1408004"/>
                <a:gd name="connsiteY71" fmla="*/ 778487 h 1586175"/>
                <a:gd name="connsiteX72" fmla="*/ 1058493 w 1408004"/>
                <a:gd name="connsiteY72" fmla="*/ 637986 h 1586175"/>
                <a:gd name="connsiteX73" fmla="*/ 1007401 w 1408004"/>
                <a:gd name="connsiteY73" fmla="*/ 298153 h 1586175"/>
                <a:gd name="connsiteX74" fmla="*/ 1004305 w 1408004"/>
                <a:gd name="connsiteY74" fmla="*/ 250545 h 1586175"/>
                <a:gd name="connsiteX75" fmla="*/ 1014368 w 1408004"/>
                <a:gd name="connsiteY75" fmla="*/ 234289 h 1586175"/>
                <a:gd name="connsiteX76" fmla="*/ 1235763 w 1408004"/>
                <a:gd name="connsiteY76" fmla="*/ 138299 h 1586175"/>
                <a:gd name="connsiteX77" fmla="*/ 1246020 w 1408004"/>
                <a:gd name="connsiteY77" fmla="*/ 137042 h 1586175"/>
                <a:gd name="connsiteX78" fmla="*/ 534954 w 1408004"/>
                <a:gd name="connsiteY78" fmla="*/ 30940 h 1586175"/>
                <a:gd name="connsiteX79" fmla="*/ 540615 w 1408004"/>
                <a:gd name="connsiteY79" fmla="*/ 41923 h 1586175"/>
                <a:gd name="connsiteX80" fmla="*/ 554549 w 1408004"/>
                <a:gd name="connsiteY80" fmla="*/ 90304 h 1586175"/>
                <a:gd name="connsiteX81" fmla="*/ 620348 w 1408004"/>
                <a:gd name="connsiteY81" fmla="*/ 129397 h 1586175"/>
                <a:gd name="connsiteX82" fmla="*/ 657892 w 1408004"/>
                <a:gd name="connsiteY82" fmla="*/ 125913 h 1586175"/>
                <a:gd name="connsiteX83" fmla="*/ 679954 w 1408004"/>
                <a:gd name="connsiteY83" fmla="*/ 111592 h 1586175"/>
                <a:gd name="connsiteX84" fmla="*/ 690404 w 1408004"/>
                <a:gd name="connsiteY84" fmla="*/ 110044 h 1586175"/>
                <a:gd name="connsiteX85" fmla="*/ 719433 w 1408004"/>
                <a:gd name="connsiteY85" fmla="*/ 158813 h 1586175"/>
                <a:gd name="connsiteX86" fmla="*/ 742657 w 1408004"/>
                <a:gd name="connsiteY86" fmla="*/ 243965 h 1586175"/>
                <a:gd name="connsiteX87" fmla="*/ 733368 w 1408004"/>
                <a:gd name="connsiteY87" fmla="*/ 257125 h 1586175"/>
                <a:gd name="connsiteX88" fmla="*/ 621896 w 1408004"/>
                <a:gd name="connsiteY88" fmla="*/ 249383 h 1586175"/>
                <a:gd name="connsiteX89" fmla="*/ 447722 w 1408004"/>
                <a:gd name="connsiteY89" fmla="*/ 220354 h 1586175"/>
                <a:gd name="connsiteX90" fmla="*/ 426047 w 1408004"/>
                <a:gd name="connsiteY90" fmla="*/ 231966 h 1586175"/>
                <a:gd name="connsiteX91" fmla="*/ 396631 w 1408004"/>
                <a:gd name="connsiteY91" fmla="*/ 277639 h 1586175"/>
                <a:gd name="connsiteX92" fmla="*/ 331219 w 1408004"/>
                <a:gd name="connsiteY92" fmla="*/ 265253 h 1586175"/>
                <a:gd name="connsiteX93" fmla="*/ 321542 w 1408004"/>
                <a:gd name="connsiteY93" fmla="*/ 211839 h 1586175"/>
                <a:gd name="connsiteX94" fmla="*/ 307221 w 1408004"/>
                <a:gd name="connsiteY94" fmla="*/ 195583 h 1586175"/>
                <a:gd name="connsiteX95" fmla="*/ 201943 w 1408004"/>
                <a:gd name="connsiteY95" fmla="*/ 180488 h 1586175"/>
                <a:gd name="connsiteX96" fmla="*/ 186848 w 1408004"/>
                <a:gd name="connsiteY96" fmla="*/ 175456 h 1586175"/>
                <a:gd name="connsiteX97" fmla="*/ 321542 w 1408004"/>
                <a:gd name="connsiteY97" fmla="*/ 130558 h 1586175"/>
                <a:gd name="connsiteX98" fmla="*/ 511973 w 1408004"/>
                <a:gd name="connsiteY98" fmla="*/ 37665 h 1586175"/>
                <a:gd name="connsiteX99" fmla="*/ 523197 w 1408004"/>
                <a:gd name="connsiteY99" fmla="*/ 31859 h 1586175"/>
                <a:gd name="connsiteX100" fmla="*/ 534954 w 1408004"/>
                <a:gd name="connsiteY100" fmla="*/ 30940 h 1586175"/>
                <a:gd name="connsiteX101" fmla="*/ 770912 w 1408004"/>
                <a:gd name="connsiteY101" fmla="*/ 121 h 1586175"/>
                <a:gd name="connsiteX102" fmla="*/ 802263 w 1408004"/>
                <a:gd name="connsiteY102" fmla="*/ 121 h 1586175"/>
                <a:gd name="connsiteX103" fmla="*/ 984952 w 1408004"/>
                <a:gd name="connsiteY103" fmla="*/ 15603 h 1586175"/>
                <a:gd name="connsiteX104" fmla="*/ 1061589 w 1408004"/>
                <a:gd name="connsiteY104" fmla="*/ 22957 h 1586175"/>
                <a:gd name="connsiteX105" fmla="*/ 1074362 w 1408004"/>
                <a:gd name="connsiteY105" fmla="*/ 37278 h 1586175"/>
                <a:gd name="connsiteX106" fmla="*/ 1068169 w 1408004"/>
                <a:gd name="connsiteY106" fmla="*/ 122430 h 1586175"/>
                <a:gd name="connsiteX107" fmla="*/ 1056945 w 1408004"/>
                <a:gd name="connsiteY107" fmla="*/ 139073 h 1586175"/>
                <a:gd name="connsiteX108" fmla="*/ 1020949 w 1408004"/>
                <a:gd name="connsiteY108" fmla="*/ 157652 h 1586175"/>
                <a:gd name="connsiteX109" fmla="*/ 814649 w 1408004"/>
                <a:gd name="connsiteY109" fmla="*/ 238546 h 1586175"/>
                <a:gd name="connsiteX110" fmla="*/ 794135 w 1408004"/>
                <a:gd name="connsiteY110" fmla="*/ 228096 h 1586175"/>
                <a:gd name="connsiteX111" fmla="*/ 740334 w 1408004"/>
                <a:gd name="connsiteY111" fmla="*/ 40762 h 1586175"/>
                <a:gd name="connsiteX112" fmla="*/ 746528 w 1408004"/>
                <a:gd name="connsiteY112" fmla="*/ 24892 h 1586175"/>
                <a:gd name="connsiteX113" fmla="*/ 752720 w 1408004"/>
                <a:gd name="connsiteY113" fmla="*/ 14829 h 1586175"/>
                <a:gd name="connsiteX114" fmla="*/ 770912 w 1408004"/>
                <a:gd name="connsiteY114" fmla="*/ 121 h 158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408004" h="1586175">
                  <a:moveTo>
                    <a:pt x="1080508" y="1057553"/>
                  </a:moveTo>
                  <a:cubicBezTo>
                    <a:pt x="1084136" y="1056779"/>
                    <a:pt x="1088878" y="1061230"/>
                    <a:pt x="1098360" y="1069939"/>
                  </a:cubicBezTo>
                  <a:cubicBezTo>
                    <a:pt x="1168417" y="1134576"/>
                    <a:pt x="1234990" y="1203085"/>
                    <a:pt x="1308531" y="1264239"/>
                  </a:cubicBezTo>
                  <a:cubicBezTo>
                    <a:pt x="1339108" y="1289785"/>
                    <a:pt x="1371233" y="1312621"/>
                    <a:pt x="1408004" y="1337005"/>
                  </a:cubicBezTo>
                  <a:cubicBezTo>
                    <a:pt x="1234216" y="1411320"/>
                    <a:pt x="1066622" y="1491826"/>
                    <a:pt x="893221" y="1558787"/>
                  </a:cubicBezTo>
                  <a:cubicBezTo>
                    <a:pt x="891286" y="1557625"/>
                    <a:pt x="890512" y="1556465"/>
                    <a:pt x="889351" y="1555303"/>
                  </a:cubicBezTo>
                  <a:cubicBezTo>
                    <a:pt x="905994" y="1508857"/>
                    <a:pt x="922251" y="1462023"/>
                    <a:pt x="939281" y="1415577"/>
                  </a:cubicBezTo>
                  <a:cubicBezTo>
                    <a:pt x="980696" y="1301783"/>
                    <a:pt x="1022497" y="1188377"/>
                    <a:pt x="1069331" y="1076518"/>
                  </a:cubicBezTo>
                  <a:cubicBezTo>
                    <a:pt x="1074363" y="1064326"/>
                    <a:pt x="1076879" y="1058327"/>
                    <a:pt x="1080508" y="1057553"/>
                  </a:cubicBezTo>
                  <a:close/>
                  <a:moveTo>
                    <a:pt x="945860" y="256932"/>
                  </a:moveTo>
                  <a:cubicBezTo>
                    <a:pt x="948182" y="258383"/>
                    <a:pt x="949343" y="261576"/>
                    <a:pt x="950117" y="266801"/>
                  </a:cubicBezTo>
                  <a:cubicBezTo>
                    <a:pt x="973727" y="413495"/>
                    <a:pt x="997725" y="560188"/>
                    <a:pt x="1018239" y="707656"/>
                  </a:cubicBezTo>
                  <a:cubicBezTo>
                    <a:pt x="1029850" y="792420"/>
                    <a:pt x="1041074" y="877185"/>
                    <a:pt x="1047655" y="962724"/>
                  </a:cubicBezTo>
                  <a:cubicBezTo>
                    <a:pt x="1049590" y="986334"/>
                    <a:pt x="1048428" y="1008396"/>
                    <a:pt x="1038752" y="1031232"/>
                  </a:cubicBezTo>
                  <a:cubicBezTo>
                    <a:pt x="1016303" y="1083098"/>
                    <a:pt x="993854" y="1134963"/>
                    <a:pt x="969857" y="1186441"/>
                  </a:cubicBezTo>
                  <a:cubicBezTo>
                    <a:pt x="947408" y="1234823"/>
                    <a:pt x="932312" y="1286301"/>
                    <a:pt x="913734" y="1336231"/>
                  </a:cubicBezTo>
                  <a:cubicBezTo>
                    <a:pt x="891285" y="1396611"/>
                    <a:pt x="869223" y="1457378"/>
                    <a:pt x="847161" y="1518146"/>
                  </a:cubicBezTo>
                  <a:cubicBezTo>
                    <a:pt x="846000" y="1520855"/>
                    <a:pt x="844452" y="1524339"/>
                    <a:pt x="842129" y="1529757"/>
                  </a:cubicBezTo>
                  <a:cubicBezTo>
                    <a:pt x="836711" y="1511953"/>
                    <a:pt x="837098" y="1496084"/>
                    <a:pt x="835936" y="1480214"/>
                  </a:cubicBezTo>
                  <a:cubicBezTo>
                    <a:pt x="830131" y="1386935"/>
                    <a:pt x="824712" y="1293655"/>
                    <a:pt x="820841" y="1199988"/>
                  </a:cubicBezTo>
                  <a:cubicBezTo>
                    <a:pt x="815810" y="1082710"/>
                    <a:pt x="813100" y="965433"/>
                    <a:pt x="804198" y="848156"/>
                  </a:cubicBezTo>
                  <a:cubicBezTo>
                    <a:pt x="796844" y="750231"/>
                    <a:pt x="785233" y="652694"/>
                    <a:pt x="769750" y="555930"/>
                  </a:cubicBezTo>
                  <a:cubicBezTo>
                    <a:pt x="758139" y="483551"/>
                    <a:pt x="748462" y="410785"/>
                    <a:pt x="737625" y="338019"/>
                  </a:cubicBezTo>
                  <a:cubicBezTo>
                    <a:pt x="736077" y="328343"/>
                    <a:pt x="738012" y="322924"/>
                    <a:pt x="748462" y="319441"/>
                  </a:cubicBezTo>
                  <a:cubicBezTo>
                    <a:pt x="810778" y="299314"/>
                    <a:pt x="872707" y="278413"/>
                    <a:pt x="934635" y="257512"/>
                  </a:cubicBezTo>
                  <a:cubicBezTo>
                    <a:pt x="940054" y="255770"/>
                    <a:pt x="943537" y="255480"/>
                    <a:pt x="945860" y="256932"/>
                  </a:cubicBezTo>
                  <a:close/>
                  <a:moveTo>
                    <a:pt x="5900" y="228386"/>
                  </a:moveTo>
                  <a:cubicBezTo>
                    <a:pt x="8029" y="228386"/>
                    <a:pt x="10352" y="228870"/>
                    <a:pt x="12287" y="228870"/>
                  </a:cubicBezTo>
                  <a:cubicBezTo>
                    <a:pt x="53702" y="231579"/>
                    <a:pt x="95116" y="235062"/>
                    <a:pt x="136918" y="237385"/>
                  </a:cubicBezTo>
                  <a:cubicBezTo>
                    <a:pt x="173301" y="239320"/>
                    <a:pt x="209684" y="240868"/>
                    <a:pt x="246454" y="241642"/>
                  </a:cubicBezTo>
                  <a:cubicBezTo>
                    <a:pt x="256905" y="242029"/>
                    <a:pt x="262324" y="244739"/>
                    <a:pt x="265807" y="255189"/>
                  </a:cubicBezTo>
                  <a:cubicBezTo>
                    <a:pt x="270839" y="271446"/>
                    <a:pt x="277806" y="286541"/>
                    <a:pt x="287482" y="300475"/>
                  </a:cubicBezTo>
                  <a:cubicBezTo>
                    <a:pt x="313415" y="338019"/>
                    <a:pt x="347862" y="349631"/>
                    <a:pt x="391599" y="335697"/>
                  </a:cubicBezTo>
                  <a:cubicBezTo>
                    <a:pt x="409404" y="329891"/>
                    <a:pt x="425660" y="321376"/>
                    <a:pt x="439981" y="310152"/>
                  </a:cubicBezTo>
                  <a:cubicBezTo>
                    <a:pt x="469397" y="286928"/>
                    <a:pt x="502297" y="285380"/>
                    <a:pt x="537131" y="290411"/>
                  </a:cubicBezTo>
                  <a:cubicBezTo>
                    <a:pt x="579708" y="296604"/>
                    <a:pt x="621122" y="308216"/>
                    <a:pt x="662537" y="320989"/>
                  </a:cubicBezTo>
                  <a:cubicBezTo>
                    <a:pt x="673374" y="324473"/>
                    <a:pt x="674149" y="331439"/>
                    <a:pt x="675310" y="339954"/>
                  </a:cubicBezTo>
                  <a:cubicBezTo>
                    <a:pt x="682277" y="395303"/>
                    <a:pt x="688470" y="450265"/>
                    <a:pt x="695824" y="505613"/>
                  </a:cubicBezTo>
                  <a:cubicBezTo>
                    <a:pt x="702016" y="552060"/>
                    <a:pt x="708983" y="598119"/>
                    <a:pt x="716337" y="644178"/>
                  </a:cubicBezTo>
                  <a:cubicBezTo>
                    <a:pt x="719434" y="664306"/>
                    <a:pt x="727949" y="682884"/>
                    <a:pt x="736852" y="700688"/>
                  </a:cubicBezTo>
                  <a:cubicBezTo>
                    <a:pt x="746915" y="721202"/>
                    <a:pt x="750785" y="742103"/>
                    <a:pt x="751172" y="764165"/>
                  </a:cubicBezTo>
                  <a:cubicBezTo>
                    <a:pt x="751560" y="806741"/>
                    <a:pt x="755430" y="849317"/>
                    <a:pt x="753107" y="911245"/>
                  </a:cubicBezTo>
                  <a:cubicBezTo>
                    <a:pt x="748076" y="958466"/>
                    <a:pt x="763945" y="1023104"/>
                    <a:pt x="769364" y="1088903"/>
                  </a:cubicBezTo>
                  <a:cubicBezTo>
                    <a:pt x="774396" y="1149671"/>
                    <a:pt x="779040" y="1210051"/>
                    <a:pt x="781750" y="1270819"/>
                  </a:cubicBezTo>
                  <a:cubicBezTo>
                    <a:pt x="786394" y="1369904"/>
                    <a:pt x="788716" y="1468989"/>
                    <a:pt x="788330" y="1568462"/>
                  </a:cubicBezTo>
                  <a:cubicBezTo>
                    <a:pt x="788330" y="1588977"/>
                    <a:pt x="788330" y="1589364"/>
                    <a:pt x="770138" y="1581235"/>
                  </a:cubicBezTo>
                  <a:cubicBezTo>
                    <a:pt x="581643" y="1494148"/>
                    <a:pt x="388890" y="1416738"/>
                    <a:pt x="198460" y="1333521"/>
                  </a:cubicBezTo>
                  <a:cubicBezTo>
                    <a:pt x="171366" y="1321909"/>
                    <a:pt x="163238" y="1306427"/>
                    <a:pt x="172140" y="1278946"/>
                  </a:cubicBezTo>
                  <a:cubicBezTo>
                    <a:pt x="193041" y="1213148"/>
                    <a:pt x="197686" y="1145026"/>
                    <a:pt x="206201" y="1077292"/>
                  </a:cubicBezTo>
                  <a:cubicBezTo>
                    <a:pt x="210846" y="1038586"/>
                    <a:pt x="213555" y="999881"/>
                    <a:pt x="214716" y="961175"/>
                  </a:cubicBezTo>
                  <a:cubicBezTo>
                    <a:pt x="215877" y="924406"/>
                    <a:pt x="210071" y="888796"/>
                    <a:pt x="199621" y="853575"/>
                  </a:cubicBezTo>
                  <a:cubicBezTo>
                    <a:pt x="150852" y="689851"/>
                    <a:pt x="102857" y="526127"/>
                    <a:pt x="54089" y="362403"/>
                  </a:cubicBezTo>
                  <a:cubicBezTo>
                    <a:pt x="41703" y="320602"/>
                    <a:pt x="25834" y="279961"/>
                    <a:pt x="4546" y="242029"/>
                  </a:cubicBezTo>
                  <a:cubicBezTo>
                    <a:pt x="2611" y="238546"/>
                    <a:pt x="-1647" y="234675"/>
                    <a:pt x="675" y="230805"/>
                  </a:cubicBezTo>
                  <a:cubicBezTo>
                    <a:pt x="1836" y="228870"/>
                    <a:pt x="3771" y="228386"/>
                    <a:pt x="5900" y="228386"/>
                  </a:cubicBezTo>
                  <a:close/>
                  <a:moveTo>
                    <a:pt x="1246020" y="137042"/>
                  </a:moveTo>
                  <a:cubicBezTo>
                    <a:pt x="1248052" y="138396"/>
                    <a:pt x="1248923" y="141590"/>
                    <a:pt x="1249310" y="146815"/>
                  </a:cubicBezTo>
                  <a:cubicBezTo>
                    <a:pt x="1252407" y="202163"/>
                    <a:pt x="1252019" y="257126"/>
                    <a:pt x="1249310" y="312474"/>
                  </a:cubicBezTo>
                  <a:cubicBezTo>
                    <a:pt x="1248149" y="338019"/>
                    <a:pt x="1250471" y="363952"/>
                    <a:pt x="1245440" y="389498"/>
                  </a:cubicBezTo>
                  <a:cubicBezTo>
                    <a:pt x="1241956" y="388724"/>
                    <a:pt x="1243891" y="391433"/>
                    <a:pt x="1243891" y="392207"/>
                  </a:cubicBezTo>
                  <a:cubicBezTo>
                    <a:pt x="1243891" y="433622"/>
                    <a:pt x="1243891" y="474649"/>
                    <a:pt x="1243891" y="516064"/>
                  </a:cubicBezTo>
                  <a:cubicBezTo>
                    <a:pt x="1243891" y="517999"/>
                    <a:pt x="1243504" y="515677"/>
                    <a:pt x="1243891" y="517612"/>
                  </a:cubicBezTo>
                  <a:cubicBezTo>
                    <a:pt x="1243891" y="517612"/>
                    <a:pt x="1244665" y="517612"/>
                    <a:pt x="1245827" y="516838"/>
                  </a:cubicBezTo>
                  <a:cubicBezTo>
                    <a:pt x="1250084" y="533482"/>
                    <a:pt x="1248149" y="550512"/>
                    <a:pt x="1249310" y="567155"/>
                  </a:cubicBezTo>
                  <a:cubicBezTo>
                    <a:pt x="1253181" y="638760"/>
                    <a:pt x="1272146" y="707268"/>
                    <a:pt x="1288015" y="776551"/>
                  </a:cubicBezTo>
                  <a:cubicBezTo>
                    <a:pt x="1321302" y="922084"/>
                    <a:pt x="1353814" y="1067616"/>
                    <a:pt x="1392133" y="1211986"/>
                  </a:cubicBezTo>
                  <a:cubicBezTo>
                    <a:pt x="1396778" y="1229791"/>
                    <a:pt x="1402583" y="1247596"/>
                    <a:pt x="1408002" y="1265787"/>
                  </a:cubicBezTo>
                  <a:cubicBezTo>
                    <a:pt x="1401035" y="1266561"/>
                    <a:pt x="1397164" y="1262690"/>
                    <a:pt x="1392907" y="1260368"/>
                  </a:cubicBezTo>
                  <a:cubicBezTo>
                    <a:pt x="1339106" y="1229404"/>
                    <a:pt x="1290338" y="1191860"/>
                    <a:pt x="1247762" y="1146574"/>
                  </a:cubicBezTo>
                  <a:cubicBezTo>
                    <a:pt x="1211379" y="1108256"/>
                    <a:pt x="1174221" y="1070712"/>
                    <a:pt x="1137064" y="1032781"/>
                  </a:cubicBezTo>
                  <a:cubicBezTo>
                    <a:pt x="1118098" y="1013041"/>
                    <a:pt x="1108809" y="991753"/>
                    <a:pt x="1104939" y="965047"/>
                  </a:cubicBezTo>
                  <a:cubicBezTo>
                    <a:pt x="1096424" y="903118"/>
                    <a:pt x="1089069" y="840802"/>
                    <a:pt x="1084038" y="778487"/>
                  </a:cubicBezTo>
                  <a:cubicBezTo>
                    <a:pt x="1080168" y="731266"/>
                    <a:pt x="1067007" y="684820"/>
                    <a:pt x="1058493" y="637986"/>
                  </a:cubicBezTo>
                  <a:cubicBezTo>
                    <a:pt x="1037591" y="525353"/>
                    <a:pt x="1018239" y="412334"/>
                    <a:pt x="1007401" y="298153"/>
                  </a:cubicBezTo>
                  <a:cubicBezTo>
                    <a:pt x="1005853" y="282284"/>
                    <a:pt x="1005466" y="266415"/>
                    <a:pt x="1004305" y="250545"/>
                  </a:cubicBezTo>
                  <a:cubicBezTo>
                    <a:pt x="1003531" y="242417"/>
                    <a:pt x="1007014" y="237772"/>
                    <a:pt x="1014368" y="234289"/>
                  </a:cubicBezTo>
                  <a:cubicBezTo>
                    <a:pt x="1088295" y="202163"/>
                    <a:pt x="1161449" y="168877"/>
                    <a:pt x="1235763" y="138299"/>
                  </a:cubicBezTo>
                  <a:cubicBezTo>
                    <a:pt x="1240795" y="136171"/>
                    <a:pt x="1243988" y="135687"/>
                    <a:pt x="1246020" y="137042"/>
                  </a:cubicBezTo>
                  <a:close/>
                  <a:moveTo>
                    <a:pt x="534954" y="30940"/>
                  </a:moveTo>
                  <a:cubicBezTo>
                    <a:pt x="537906" y="32343"/>
                    <a:pt x="539841" y="35730"/>
                    <a:pt x="540615" y="41923"/>
                  </a:cubicBezTo>
                  <a:cubicBezTo>
                    <a:pt x="542550" y="58566"/>
                    <a:pt x="547195" y="74822"/>
                    <a:pt x="554549" y="90304"/>
                  </a:cubicBezTo>
                  <a:cubicBezTo>
                    <a:pt x="568870" y="120495"/>
                    <a:pt x="587449" y="131332"/>
                    <a:pt x="620348" y="129397"/>
                  </a:cubicBezTo>
                  <a:cubicBezTo>
                    <a:pt x="633121" y="128623"/>
                    <a:pt x="645507" y="127462"/>
                    <a:pt x="657892" y="125913"/>
                  </a:cubicBezTo>
                  <a:cubicBezTo>
                    <a:pt x="667569" y="125140"/>
                    <a:pt x="676083" y="122043"/>
                    <a:pt x="679954" y="111592"/>
                  </a:cubicBezTo>
                  <a:cubicBezTo>
                    <a:pt x="682276" y="104625"/>
                    <a:pt x="685760" y="104238"/>
                    <a:pt x="690404" y="110044"/>
                  </a:cubicBezTo>
                  <a:cubicBezTo>
                    <a:pt x="702403" y="124752"/>
                    <a:pt x="714789" y="138686"/>
                    <a:pt x="719433" y="158813"/>
                  </a:cubicBezTo>
                  <a:cubicBezTo>
                    <a:pt x="726014" y="187455"/>
                    <a:pt x="734529" y="215710"/>
                    <a:pt x="742657" y="243965"/>
                  </a:cubicBezTo>
                  <a:cubicBezTo>
                    <a:pt x="745366" y="253254"/>
                    <a:pt x="743044" y="256351"/>
                    <a:pt x="733368" y="257125"/>
                  </a:cubicBezTo>
                  <a:cubicBezTo>
                    <a:pt x="695823" y="259835"/>
                    <a:pt x="658666" y="255189"/>
                    <a:pt x="621896" y="249383"/>
                  </a:cubicBezTo>
                  <a:cubicBezTo>
                    <a:pt x="563838" y="240094"/>
                    <a:pt x="505780" y="230418"/>
                    <a:pt x="447722" y="220354"/>
                  </a:cubicBezTo>
                  <a:cubicBezTo>
                    <a:pt x="436885" y="218419"/>
                    <a:pt x="430692" y="221129"/>
                    <a:pt x="426047" y="231966"/>
                  </a:cubicBezTo>
                  <a:cubicBezTo>
                    <a:pt x="419080" y="248997"/>
                    <a:pt x="410178" y="264866"/>
                    <a:pt x="396631" y="277639"/>
                  </a:cubicBezTo>
                  <a:cubicBezTo>
                    <a:pt x="374569" y="299314"/>
                    <a:pt x="343604" y="293508"/>
                    <a:pt x="331219" y="265253"/>
                  </a:cubicBezTo>
                  <a:cubicBezTo>
                    <a:pt x="323865" y="248223"/>
                    <a:pt x="321156" y="230031"/>
                    <a:pt x="321542" y="211839"/>
                  </a:cubicBezTo>
                  <a:cubicBezTo>
                    <a:pt x="321929" y="201002"/>
                    <a:pt x="317672" y="197131"/>
                    <a:pt x="307221" y="195583"/>
                  </a:cubicBezTo>
                  <a:cubicBezTo>
                    <a:pt x="272000" y="190938"/>
                    <a:pt x="236778" y="185520"/>
                    <a:pt x="201943" y="180488"/>
                  </a:cubicBezTo>
                  <a:cubicBezTo>
                    <a:pt x="197299" y="179714"/>
                    <a:pt x="191880" y="180488"/>
                    <a:pt x="186848" y="175456"/>
                  </a:cubicBezTo>
                  <a:cubicBezTo>
                    <a:pt x="233295" y="163458"/>
                    <a:pt x="277806" y="148362"/>
                    <a:pt x="321542" y="130558"/>
                  </a:cubicBezTo>
                  <a:cubicBezTo>
                    <a:pt x="386955" y="103851"/>
                    <a:pt x="450044" y="72113"/>
                    <a:pt x="511973" y="37665"/>
                  </a:cubicBezTo>
                  <a:cubicBezTo>
                    <a:pt x="515456" y="35730"/>
                    <a:pt x="519327" y="33021"/>
                    <a:pt x="523197" y="31859"/>
                  </a:cubicBezTo>
                  <a:cubicBezTo>
                    <a:pt x="528036" y="30118"/>
                    <a:pt x="532003" y="29537"/>
                    <a:pt x="534954" y="30940"/>
                  </a:cubicBezTo>
                  <a:close/>
                  <a:moveTo>
                    <a:pt x="770912" y="121"/>
                  </a:moveTo>
                  <a:cubicBezTo>
                    <a:pt x="780201" y="895"/>
                    <a:pt x="789103" y="121"/>
                    <a:pt x="802263" y="121"/>
                  </a:cubicBezTo>
                  <a:cubicBezTo>
                    <a:pt x="860708" y="2443"/>
                    <a:pt x="923024" y="9797"/>
                    <a:pt x="984952" y="15603"/>
                  </a:cubicBezTo>
                  <a:cubicBezTo>
                    <a:pt x="1010498" y="17925"/>
                    <a:pt x="1036044" y="21022"/>
                    <a:pt x="1061589" y="22957"/>
                  </a:cubicBezTo>
                  <a:cubicBezTo>
                    <a:pt x="1071653" y="23731"/>
                    <a:pt x="1075523" y="26441"/>
                    <a:pt x="1074362" y="37278"/>
                  </a:cubicBezTo>
                  <a:cubicBezTo>
                    <a:pt x="1071653" y="65533"/>
                    <a:pt x="1069717" y="94175"/>
                    <a:pt x="1068169" y="122430"/>
                  </a:cubicBezTo>
                  <a:cubicBezTo>
                    <a:pt x="1067782" y="130558"/>
                    <a:pt x="1063137" y="135590"/>
                    <a:pt x="1056945" y="139073"/>
                  </a:cubicBezTo>
                  <a:cubicBezTo>
                    <a:pt x="1044946" y="145653"/>
                    <a:pt x="1033334" y="152233"/>
                    <a:pt x="1020949" y="157652"/>
                  </a:cubicBezTo>
                  <a:cubicBezTo>
                    <a:pt x="953214" y="187068"/>
                    <a:pt x="884706" y="214162"/>
                    <a:pt x="814649" y="238546"/>
                  </a:cubicBezTo>
                  <a:cubicBezTo>
                    <a:pt x="802263" y="242804"/>
                    <a:pt x="797619" y="240482"/>
                    <a:pt x="794135" y="228096"/>
                  </a:cubicBezTo>
                  <a:cubicBezTo>
                    <a:pt x="776717" y="165393"/>
                    <a:pt x="758139" y="103077"/>
                    <a:pt x="740334" y="40762"/>
                  </a:cubicBezTo>
                  <a:cubicBezTo>
                    <a:pt x="738399" y="33795"/>
                    <a:pt x="735690" y="27215"/>
                    <a:pt x="746528" y="24892"/>
                  </a:cubicBezTo>
                  <a:cubicBezTo>
                    <a:pt x="751172" y="24118"/>
                    <a:pt x="752720" y="18699"/>
                    <a:pt x="752720" y="14829"/>
                  </a:cubicBezTo>
                  <a:cubicBezTo>
                    <a:pt x="752720" y="2056"/>
                    <a:pt x="760074" y="-653"/>
                    <a:pt x="770912" y="121"/>
                  </a:cubicBezTo>
                  <a:close/>
                </a:path>
              </a:pathLst>
            </a:custGeom>
            <a:solidFill>
              <a:schemeClr val="accent1"/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: Shape 104">
              <a:extLst>
                <a:ext uri="{FF2B5EF4-FFF2-40B4-BE49-F238E27FC236}">
                  <a16:creationId xmlns:a16="http://schemas.microsoft.com/office/drawing/2014/main" id="{A4F37893-CDE7-4DCC-8314-552DD2C3F380}"/>
                </a:ext>
              </a:extLst>
            </p:cNvPr>
            <p:cNvSpPr/>
            <p:nvPr/>
          </p:nvSpPr>
          <p:spPr>
            <a:xfrm>
              <a:off x="10594973" y="4922898"/>
              <a:ext cx="315835" cy="466250"/>
            </a:xfrm>
            <a:custGeom>
              <a:avLst/>
              <a:gdLst>
                <a:gd name="connsiteX0" fmla="*/ 602382 w 602381"/>
                <a:gd name="connsiteY0" fmla="*/ 559789 h 889262"/>
                <a:gd name="connsiteX1" fmla="*/ 588356 w 602381"/>
                <a:gd name="connsiteY1" fmla="*/ 684547 h 889262"/>
                <a:gd name="connsiteX2" fmla="*/ 584665 w 602381"/>
                <a:gd name="connsiteY2" fmla="*/ 753939 h 889262"/>
                <a:gd name="connsiteX3" fmla="*/ 582450 w 602381"/>
                <a:gd name="connsiteY3" fmla="*/ 787896 h 889262"/>
                <a:gd name="connsiteX4" fmla="*/ 404541 w 602381"/>
                <a:gd name="connsiteY4" fmla="*/ 886817 h 889262"/>
                <a:gd name="connsiteX5" fmla="*/ 369107 w 602381"/>
                <a:gd name="connsiteY5" fmla="*/ 838833 h 889262"/>
                <a:gd name="connsiteX6" fmla="*/ 428164 w 602381"/>
                <a:gd name="connsiteY6" fmla="*/ 713337 h 889262"/>
                <a:gd name="connsiteX7" fmla="*/ 445142 w 602381"/>
                <a:gd name="connsiteY7" fmla="*/ 594484 h 889262"/>
                <a:gd name="connsiteX8" fmla="*/ 321123 w 602381"/>
                <a:gd name="connsiteY8" fmla="*/ 264503 h 889262"/>
                <a:gd name="connsiteX9" fmla="*/ 245087 w 602381"/>
                <a:gd name="connsiteY9" fmla="*/ 232760 h 889262"/>
                <a:gd name="connsiteX10" fmla="*/ 0 w 602381"/>
                <a:gd name="connsiteY10" fmla="*/ 331681 h 889262"/>
                <a:gd name="connsiteX11" fmla="*/ 19932 w 602381"/>
                <a:gd name="connsiteY11" fmla="*/ 202493 h 889262"/>
                <a:gd name="connsiteX12" fmla="*/ 45031 w 602381"/>
                <a:gd name="connsiteY12" fmla="*/ 43778 h 889262"/>
                <a:gd name="connsiteX13" fmla="*/ 66439 w 602381"/>
                <a:gd name="connsiteY13" fmla="*/ 17940 h 889262"/>
                <a:gd name="connsiteX14" fmla="*/ 120329 w 602381"/>
                <a:gd name="connsiteY14" fmla="*/ 3176 h 889262"/>
                <a:gd name="connsiteX15" fmla="*/ 194888 w 602381"/>
                <a:gd name="connsiteY15" fmla="*/ 11296 h 889262"/>
                <a:gd name="connsiteX16" fmla="*/ 455477 w 602381"/>
                <a:gd name="connsiteY16" fmla="*/ 81427 h 889262"/>
                <a:gd name="connsiteX17" fmla="*/ 516749 w 602381"/>
                <a:gd name="connsiteY17" fmla="*/ 144913 h 889262"/>
                <a:gd name="connsiteX18" fmla="*/ 532990 w 602381"/>
                <a:gd name="connsiteY18" fmla="*/ 184038 h 889262"/>
                <a:gd name="connsiteX19" fmla="*/ 602382 w 602381"/>
                <a:gd name="connsiteY19" fmla="*/ 437245 h 889262"/>
                <a:gd name="connsiteX20" fmla="*/ 602382 w 602381"/>
                <a:gd name="connsiteY20" fmla="*/ 559789 h 88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2381" h="889262">
                  <a:moveTo>
                    <a:pt x="602382" y="559789"/>
                  </a:moveTo>
                  <a:cubicBezTo>
                    <a:pt x="602382" y="601867"/>
                    <a:pt x="597953" y="643945"/>
                    <a:pt x="588356" y="684547"/>
                  </a:cubicBezTo>
                  <a:cubicBezTo>
                    <a:pt x="580235" y="707431"/>
                    <a:pt x="586879" y="731054"/>
                    <a:pt x="584665" y="753939"/>
                  </a:cubicBezTo>
                  <a:cubicBezTo>
                    <a:pt x="583926" y="765012"/>
                    <a:pt x="586141" y="776823"/>
                    <a:pt x="582450" y="787896"/>
                  </a:cubicBezTo>
                  <a:cubicBezTo>
                    <a:pt x="532990" y="838095"/>
                    <a:pt x="471718" y="867623"/>
                    <a:pt x="404541" y="886817"/>
                  </a:cubicBezTo>
                  <a:cubicBezTo>
                    <a:pt x="371321" y="896414"/>
                    <a:pt x="357295" y="877220"/>
                    <a:pt x="369107" y="838833"/>
                  </a:cubicBezTo>
                  <a:cubicBezTo>
                    <a:pt x="382394" y="794540"/>
                    <a:pt x="400850" y="750248"/>
                    <a:pt x="428164" y="713337"/>
                  </a:cubicBezTo>
                  <a:cubicBezTo>
                    <a:pt x="456216" y="674950"/>
                    <a:pt x="454739" y="636563"/>
                    <a:pt x="445142" y="594484"/>
                  </a:cubicBezTo>
                  <a:cubicBezTo>
                    <a:pt x="418567" y="479323"/>
                    <a:pt x="369845" y="371544"/>
                    <a:pt x="321123" y="264503"/>
                  </a:cubicBezTo>
                  <a:cubicBezTo>
                    <a:pt x="297500" y="212828"/>
                    <a:pt x="297500" y="212828"/>
                    <a:pt x="245087" y="232760"/>
                  </a:cubicBezTo>
                  <a:cubicBezTo>
                    <a:pt x="164621" y="263765"/>
                    <a:pt x="83418" y="294032"/>
                    <a:pt x="0" y="331681"/>
                  </a:cubicBezTo>
                  <a:cubicBezTo>
                    <a:pt x="7382" y="285911"/>
                    <a:pt x="13288" y="243833"/>
                    <a:pt x="19932" y="202493"/>
                  </a:cubicBezTo>
                  <a:cubicBezTo>
                    <a:pt x="28052" y="149342"/>
                    <a:pt x="37649" y="96929"/>
                    <a:pt x="45031" y="43778"/>
                  </a:cubicBezTo>
                  <a:cubicBezTo>
                    <a:pt x="47246" y="29013"/>
                    <a:pt x="51675" y="20893"/>
                    <a:pt x="66439" y="17940"/>
                  </a:cubicBezTo>
                  <a:cubicBezTo>
                    <a:pt x="84895" y="14249"/>
                    <a:pt x="102612" y="8343"/>
                    <a:pt x="120329" y="3176"/>
                  </a:cubicBezTo>
                  <a:cubicBezTo>
                    <a:pt x="146166" y="-4206"/>
                    <a:pt x="169789" y="2438"/>
                    <a:pt x="194888" y="11296"/>
                  </a:cubicBezTo>
                  <a:cubicBezTo>
                    <a:pt x="279783" y="40825"/>
                    <a:pt x="367630" y="62233"/>
                    <a:pt x="455477" y="81427"/>
                  </a:cubicBezTo>
                  <a:cubicBezTo>
                    <a:pt x="493865" y="89547"/>
                    <a:pt x="510105" y="110955"/>
                    <a:pt x="516749" y="144913"/>
                  </a:cubicBezTo>
                  <a:cubicBezTo>
                    <a:pt x="519702" y="159677"/>
                    <a:pt x="526346" y="171488"/>
                    <a:pt x="532990" y="184038"/>
                  </a:cubicBezTo>
                  <a:cubicBezTo>
                    <a:pt x="575806" y="263027"/>
                    <a:pt x="598691" y="347183"/>
                    <a:pt x="602382" y="437245"/>
                  </a:cubicBezTo>
                  <a:cubicBezTo>
                    <a:pt x="599429" y="477847"/>
                    <a:pt x="599429" y="518449"/>
                    <a:pt x="602382" y="559789"/>
                  </a:cubicBezTo>
                  <a:close/>
                </a:path>
              </a:pathLst>
            </a:custGeom>
            <a:solidFill>
              <a:schemeClr val="accent4"/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105">
              <a:extLst>
                <a:ext uri="{FF2B5EF4-FFF2-40B4-BE49-F238E27FC236}">
                  <a16:creationId xmlns:a16="http://schemas.microsoft.com/office/drawing/2014/main" id="{586B75B2-6C98-4BD8-86A6-83CD36C02622}"/>
                </a:ext>
              </a:extLst>
            </p:cNvPr>
            <p:cNvSpPr/>
            <p:nvPr/>
          </p:nvSpPr>
          <p:spPr>
            <a:xfrm>
              <a:off x="10047773" y="4883864"/>
              <a:ext cx="118796" cy="178878"/>
            </a:xfrm>
            <a:custGeom>
              <a:avLst/>
              <a:gdLst>
                <a:gd name="connsiteX0" fmla="*/ 560 w 226575"/>
                <a:gd name="connsiteY0" fmla="*/ 143326 h 341167"/>
                <a:gd name="connsiteX1" fmla="*/ 24182 w 226575"/>
                <a:gd name="connsiteY1" fmla="*/ 95342 h 341167"/>
                <a:gd name="connsiteX2" fmla="*/ 115721 w 226575"/>
                <a:gd name="connsiteY2" fmla="*/ 9709 h 341167"/>
                <a:gd name="connsiteX3" fmla="*/ 151893 w 226575"/>
                <a:gd name="connsiteY3" fmla="*/ 7495 h 341167"/>
                <a:gd name="connsiteX4" fmla="*/ 190280 w 226575"/>
                <a:gd name="connsiteY4" fmla="*/ 31117 h 341167"/>
                <a:gd name="connsiteX5" fmla="*/ 226453 w 226575"/>
                <a:gd name="connsiteY5" fmla="*/ 90174 h 341167"/>
                <a:gd name="connsiteX6" fmla="*/ 165181 w 226575"/>
                <a:gd name="connsiteY6" fmla="*/ 242984 h 341167"/>
                <a:gd name="connsiteX7" fmla="*/ 72166 w 226575"/>
                <a:gd name="connsiteY7" fmla="*/ 334523 h 341167"/>
                <a:gd name="connsiteX8" fmla="*/ 42638 w 226575"/>
                <a:gd name="connsiteY8" fmla="*/ 327141 h 341167"/>
                <a:gd name="connsiteX9" fmla="*/ 560 w 226575"/>
                <a:gd name="connsiteY9" fmla="*/ 143326 h 3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575" h="341167">
                  <a:moveTo>
                    <a:pt x="560" y="143326"/>
                  </a:moveTo>
                  <a:cubicBezTo>
                    <a:pt x="-2393" y="127823"/>
                    <a:pt x="6465" y="110844"/>
                    <a:pt x="24182" y="95342"/>
                  </a:cubicBezTo>
                  <a:cubicBezTo>
                    <a:pt x="55926" y="68028"/>
                    <a:pt x="86192" y="39238"/>
                    <a:pt x="115721" y="9709"/>
                  </a:cubicBezTo>
                  <a:cubicBezTo>
                    <a:pt x="128270" y="-2840"/>
                    <a:pt x="138606" y="-2840"/>
                    <a:pt x="151893" y="7495"/>
                  </a:cubicBezTo>
                  <a:cubicBezTo>
                    <a:pt x="163705" y="17091"/>
                    <a:pt x="176993" y="25950"/>
                    <a:pt x="190280" y="31117"/>
                  </a:cubicBezTo>
                  <a:cubicBezTo>
                    <a:pt x="219071" y="41452"/>
                    <a:pt x="224976" y="64337"/>
                    <a:pt x="226453" y="90174"/>
                  </a:cubicBezTo>
                  <a:cubicBezTo>
                    <a:pt x="228667" y="149970"/>
                    <a:pt x="200615" y="197953"/>
                    <a:pt x="165181" y="242984"/>
                  </a:cubicBezTo>
                  <a:cubicBezTo>
                    <a:pt x="137867" y="277681"/>
                    <a:pt x="101695" y="302780"/>
                    <a:pt x="72166" y="334523"/>
                  </a:cubicBezTo>
                  <a:cubicBezTo>
                    <a:pt x="64046" y="343381"/>
                    <a:pt x="48543" y="345596"/>
                    <a:pt x="42638" y="327141"/>
                  </a:cubicBezTo>
                  <a:cubicBezTo>
                    <a:pt x="24921" y="269560"/>
                    <a:pt x="4989" y="212718"/>
                    <a:pt x="560" y="143326"/>
                  </a:cubicBezTo>
                  <a:close/>
                </a:path>
              </a:pathLst>
            </a:custGeom>
            <a:solidFill>
              <a:schemeClr val="accent4"/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106">
              <a:extLst>
                <a:ext uri="{FF2B5EF4-FFF2-40B4-BE49-F238E27FC236}">
                  <a16:creationId xmlns:a16="http://schemas.microsoft.com/office/drawing/2014/main" id="{E6848BAB-07F2-445A-8950-F971DAFFE91F}"/>
                </a:ext>
              </a:extLst>
            </p:cNvPr>
            <p:cNvSpPr/>
            <p:nvPr/>
          </p:nvSpPr>
          <p:spPr>
            <a:xfrm>
              <a:off x="10149861" y="3267681"/>
              <a:ext cx="1735316" cy="3475373"/>
            </a:xfrm>
            <a:custGeom>
              <a:avLst/>
              <a:gdLst>
                <a:gd name="connsiteX0" fmla="*/ 773720 w 1735316"/>
                <a:gd name="connsiteY0" fmla="*/ 3059469 h 3475373"/>
                <a:gd name="connsiteX1" fmla="*/ 778752 w 1735316"/>
                <a:gd name="connsiteY1" fmla="*/ 3069243 h 3475373"/>
                <a:gd name="connsiteX2" fmla="*/ 794622 w 1735316"/>
                <a:gd name="connsiteY2" fmla="*/ 3239159 h 3475373"/>
                <a:gd name="connsiteX3" fmla="*/ 794622 w 1735316"/>
                <a:gd name="connsiteY3" fmla="*/ 3285605 h 3475373"/>
                <a:gd name="connsiteX4" fmla="*/ 786106 w 1735316"/>
                <a:gd name="connsiteY4" fmla="*/ 3294508 h 3475373"/>
                <a:gd name="connsiteX5" fmla="*/ 544198 w 1735316"/>
                <a:gd name="connsiteY5" fmla="*/ 3323924 h 3475373"/>
                <a:gd name="connsiteX6" fmla="*/ 366927 w 1735316"/>
                <a:gd name="connsiteY6" fmla="*/ 3322762 h 3475373"/>
                <a:gd name="connsiteX7" fmla="*/ 332479 w 1735316"/>
                <a:gd name="connsiteY7" fmla="*/ 3310764 h 3475373"/>
                <a:gd name="connsiteX8" fmla="*/ 312352 w 1735316"/>
                <a:gd name="connsiteY8" fmla="*/ 3291798 h 3475373"/>
                <a:gd name="connsiteX9" fmla="*/ 319706 w 1735316"/>
                <a:gd name="connsiteY9" fmla="*/ 3271671 h 3475373"/>
                <a:gd name="connsiteX10" fmla="*/ 529877 w 1735316"/>
                <a:gd name="connsiteY10" fmla="*/ 3179940 h 3475373"/>
                <a:gd name="connsiteX11" fmla="*/ 764044 w 1735316"/>
                <a:gd name="connsiteY11" fmla="*/ 3063050 h 3475373"/>
                <a:gd name="connsiteX12" fmla="*/ 773720 w 1735316"/>
                <a:gd name="connsiteY12" fmla="*/ 3059469 h 3475373"/>
                <a:gd name="connsiteX13" fmla="*/ 739175 w 1735316"/>
                <a:gd name="connsiteY13" fmla="*/ 2129863 h 3475373"/>
                <a:gd name="connsiteX14" fmla="*/ 741594 w 1735316"/>
                <a:gd name="connsiteY14" fmla="*/ 2138379 h 3475373"/>
                <a:gd name="connsiteX15" fmla="*/ 767527 w 1735316"/>
                <a:gd name="connsiteY15" fmla="*/ 2480921 h 3475373"/>
                <a:gd name="connsiteX16" fmla="*/ 780687 w 1735316"/>
                <a:gd name="connsiteY16" fmla="*/ 2978672 h 3475373"/>
                <a:gd name="connsiteX17" fmla="*/ 780687 w 1735316"/>
                <a:gd name="connsiteY17" fmla="*/ 2984865 h 3475373"/>
                <a:gd name="connsiteX18" fmla="*/ 711017 w 1735316"/>
                <a:gd name="connsiteY18" fmla="*/ 2720894 h 3475373"/>
                <a:gd name="connsiteX19" fmla="*/ 658765 w 1735316"/>
                <a:gd name="connsiteY19" fmla="*/ 2458859 h 3475373"/>
                <a:gd name="connsiteX20" fmla="*/ 627801 w 1735316"/>
                <a:gd name="connsiteY20" fmla="*/ 2199146 h 3475373"/>
                <a:gd name="connsiteX21" fmla="*/ 639413 w 1735316"/>
                <a:gd name="connsiteY21" fmla="*/ 2178632 h 3475373"/>
                <a:gd name="connsiteX22" fmla="*/ 730370 w 1735316"/>
                <a:gd name="connsiteY22" fmla="*/ 2131799 h 3475373"/>
                <a:gd name="connsiteX23" fmla="*/ 739175 w 1735316"/>
                <a:gd name="connsiteY23" fmla="*/ 2129863 h 3475373"/>
                <a:gd name="connsiteX24" fmla="*/ 65364 w 1735316"/>
                <a:gd name="connsiteY24" fmla="*/ 1524365 h 3475373"/>
                <a:gd name="connsiteX25" fmla="*/ 97538 w 1735316"/>
                <a:gd name="connsiteY25" fmla="*/ 1526833 h 3475373"/>
                <a:gd name="connsiteX26" fmla="*/ 144758 w 1735316"/>
                <a:gd name="connsiteY26" fmla="*/ 1555862 h 3475373"/>
                <a:gd name="connsiteX27" fmla="*/ 232619 w 1735316"/>
                <a:gd name="connsiteY27" fmla="*/ 1689395 h 3475373"/>
                <a:gd name="connsiteX28" fmla="*/ 171464 w 1735316"/>
                <a:gd name="connsiteY28" fmla="*/ 1676235 h 3475373"/>
                <a:gd name="connsiteX29" fmla="*/ 122309 w 1735316"/>
                <a:gd name="connsiteY29" fmla="*/ 1622048 h 3475373"/>
                <a:gd name="connsiteX30" fmla="*/ 111859 w 1735316"/>
                <a:gd name="connsiteY30" fmla="*/ 1613532 h 3475373"/>
                <a:gd name="connsiteX31" fmla="*/ 4645 w 1735316"/>
                <a:gd name="connsiteY31" fmla="*/ 1555862 h 3475373"/>
                <a:gd name="connsiteX32" fmla="*/ 0 w 1735316"/>
                <a:gd name="connsiteY32" fmla="*/ 1550056 h 3475373"/>
                <a:gd name="connsiteX33" fmla="*/ 36383 w 1735316"/>
                <a:gd name="connsiteY33" fmla="*/ 1537283 h 3475373"/>
                <a:gd name="connsiteX34" fmla="*/ 65364 w 1735316"/>
                <a:gd name="connsiteY34" fmla="*/ 1524365 h 3475373"/>
                <a:gd name="connsiteX35" fmla="*/ 208235 w 1735316"/>
                <a:gd name="connsiteY35" fmla="*/ 1519091 h 3475373"/>
                <a:gd name="connsiteX36" fmla="*/ 372734 w 1735316"/>
                <a:gd name="connsiteY36" fmla="*/ 1694427 h 3475373"/>
                <a:gd name="connsiteX37" fmla="*/ 293000 w 1735316"/>
                <a:gd name="connsiteY37" fmla="*/ 1690556 h 3475373"/>
                <a:gd name="connsiteX38" fmla="*/ 283711 w 1735316"/>
                <a:gd name="connsiteY38" fmla="*/ 1683976 h 3475373"/>
                <a:gd name="connsiteX39" fmla="*/ 208622 w 1735316"/>
                <a:gd name="connsiteY39" fmla="*/ 1524897 h 3475373"/>
                <a:gd name="connsiteX40" fmla="*/ 208235 w 1735316"/>
                <a:gd name="connsiteY40" fmla="*/ 1519091 h 3475373"/>
                <a:gd name="connsiteX41" fmla="*/ 1335335 w 1735316"/>
                <a:gd name="connsiteY41" fmla="*/ 881615 h 3475373"/>
                <a:gd name="connsiteX42" fmla="*/ 1328755 w 1735316"/>
                <a:gd name="connsiteY42" fmla="*/ 894775 h 3475373"/>
                <a:gd name="connsiteX43" fmla="*/ 1331465 w 1735316"/>
                <a:gd name="connsiteY43" fmla="*/ 991538 h 3475373"/>
                <a:gd name="connsiteX44" fmla="*/ 1343463 w 1735316"/>
                <a:gd name="connsiteY44" fmla="*/ 1200160 h 3475373"/>
                <a:gd name="connsiteX45" fmla="*/ 1357010 w 1735316"/>
                <a:gd name="connsiteY45" fmla="*/ 1385946 h 3475373"/>
                <a:gd name="connsiteX46" fmla="*/ 1359719 w 1735316"/>
                <a:gd name="connsiteY46" fmla="*/ 1479226 h 3475373"/>
                <a:gd name="connsiteX47" fmla="*/ 1384878 w 1735316"/>
                <a:gd name="connsiteY47" fmla="*/ 1443230 h 3475373"/>
                <a:gd name="connsiteX48" fmla="*/ 1390683 w 1735316"/>
                <a:gd name="connsiteY48" fmla="*/ 1387494 h 3475373"/>
                <a:gd name="connsiteX49" fmla="*/ 1373266 w 1735316"/>
                <a:gd name="connsiteY49" fmla="*/ 1022502 h 3475373"/>
                <a:gd name="connsiteX50" fmla="*/ 1353526 w 1735316"/>
                <a:gd name="connsiteY50" fmla="*/ 892452 h 3475373"/>
                <a:gd name="connsiteX51" fmla="*/ 1335335 w 1735316"/>
                <a:gd name="connsiteY51" fmla="*/ 881615 h 3475373"/>
                <a:gd name="connsiteX52" fmla="*/ 870919 w 1735316"/>
                <a:gd name="connsiteY52" fmla="*/ 493787 h 3475373"/>
                <a:gd name="connsiteX53" fmla="*/ 801201 w 1735316"/>
                <a:gd name="connsiteY53" fmla="*/ 553007 h 3475373"/>
                <a:gd name="connsiteX54" fmla="*/ 794621 w 1735316"/>
                <a:gd name="connsiteY54" fmla="*/ 571585 h 3475373"/>
                <a:gd name="connsiteX55" fmla="*/ 776042 w 1735316"/>
                <a:gd name="connsiteY55" fmla="*/ 721375 h 3475373"/>
                <a:gd name="connsiteX56" fmla="*/ 819005 w 1735316"/>
                <a:gd name="connsiteY56" fmla="*/ 1032566 h 3475373"/>
                <a:gd name="connsiteX57" fmla="*/ 868161 w 1735316"/>
                <a:gd name="connsiteY57" fmla="*/ 1133974 h 3475373"/>
                <a:gd name="connsiteX58" fmla="*/ 971892 w 1735316"/>
                <a:gd name="connsiteY58" fmla="*/ 1131264 h 3475373"/>
                <a:gd name="connsiteX59" fmla="*/ 1005952 w 1735316"/>
                <a:gd name="connsiteY59" fmla="*/ 1055015 h 3475373"/>
                <a:gd name="connsiteX60" fmla="*/ 1028014 w 1735316"/>
                <a:gd name="connsiteY60" fmla="*/ 828201 h 3475373"/>
                <a:gd name="connsiteX61" fmla="*/ 1005565 w 1735316"/>
                <a:gd name="connsiteY61" fmla="*/ 612612 h 3475373"/>
                <a:gd name="connsiteX62" fmla="*/ 958344 w 1735316"/>
                <a:gd name="connsiteY62" fmla="*/ 521655 h 3475373"/>
                <a:gd name="connsiteX63" fmla="*/ 870919 w 1735316"/>
                <a:gd name="connsiteY63" fmla="*/ 493787 h 3475373"/>
                <a:gd name="connsiteX64" fmla="*/ 608448 w 1735316"/>
                <a:gd name="connsiteY64" fmla="*/ 489142 h 3475373"/>
                <a:gd name="connsiteX65" fmla="*/ 526005 w 1735316"/>
                <a:gd name="connsiteY65" fmla="*/ 526300 h 3475373"/>
                <a:gd name="connsiteX66" fmla="*/ 486526 w 1735316"/>
                <a:gd name="connsiteY66" fmla="*/ 661381 h 3475373"/>
                <a:gd name="connsiteX67" fmla="*/ 466786 w 1735316"/>
                <a:gd name="connsiteY67" fmla="*/ 931545 h 3475373"/>
                <a:gd name="connsiteX68" fmla="*/ 467174 w 1735316"/>
                <a:gd name="connsiteY68" fmla="*/ 1060047 h 3475373"/>
                <a:gd name="connsiteX69" fmla="*/ 480333 w 1735316"/>
                <a:gd name="connsiteY69" fmla="*/ 1119266 h 3475373"/>
                <a:gd name="connsiteX70" fmla="*/ 519813 w 1735316"/>
                <a:gd name="connsiteY70" fmla="*/ 1132813 h 3475373"/>
                <a:gd name="connsiteX71" fmla="*/ 568969 w 1735316"/>
                <a:gd name="connsiteY71" fmla="*/ 1088689 h 3475373"/>
                <a:gd name="connsiteX72" fmla="*/ 598772 w 1735316"/>
                <a:gd name="connsiteY72" fmla="*/ 1020954 h 3475373"/>
                <a:gd name="connsiteX73" fmla="*/ 649089 w 1735316"/>
                <a:gd name="connsiteY73" fmla="*/ 813106 h 3475373"/>
                <a:gd name="connsiteX74" fmla="*/ 668054 w 1735316"/>
                <a:gd name="connsiteY74" fmla="*/ 631578 h 3475373"/>
                <a:gd name="connsiteX75" fmla="*/ 651798 w 1735316"/>
                <a:gd name="connsiteY75" fmla="*/ 534041 h 3475373"/>
                <a:gd name="connsiteX76" fmla="*/ 608448 w 1735316"/>
                <a:gd name="connsiteY76" fmla="*/ 489142 h 3475373"/>
                <a:gd name="connsiteX77" fmla="*/ 1019838 w 1735316"/>
                <a:gd name="connsiteY77" fmla="*/ 2858 h 3475373"/>
                <a:gd name="connsiteX78" fmla="*/ 1151485 w 1735316"/>
                <a:gd name="connsiteY78" fmla="*/ 29323 h 3475373"/>
                <a:gd name="connsiteX79" fmla="*/ 1291985 w 1735316"/>
                <a:gd name="connsiteY79" fmla="*/ 98605 h 3475373"/>
                <a:gd name="connsiteX80" fmla="*/ 1500994 w 1735316"/>
                <a:gd name="connsiteY80" fmla="*/ 419086 h 3475373"/>
                <a:gd name="connsiteX81" fmla="*/ 1529636 w 1735316"/>
                <a:gd name="connsiteY81" fmla="*/ 600227 h 3475373"/>
                <a:gd name="connsiteX82" fmla="*/ 1536215 w 1735316"/>
                <a:gd name="connsiteY82" fmla="*/ 717891 h 3475373"/>
                <a:gd name="connsiteX83" fmla="*/ 1548989 w 1735316"/>
                <a:gd name="connsiteY83" fmla="*/ 865746 h 3475373"/>
                <a:gd name="connsiteX84" fmla="*/ 1567180 w 1735316"/>
                <a:gd name="connsiteY84" fmla="*/ 1022889 h 3475373"/>
                <a:gd name="connsiteX85" fmla="*/ 1588468 w 1735316"/>
                <a:gd name="connsiteY85" fmla="*/ 1237704 h 3475373"/>
                <a:gd name="connsiteX86" fmla="*/ 1598144 w 1735316"/>
                <a:gd name="connsiteY86" fmla="*/ 1418458 h 3475373"/>
                <a:gd name="connsiteX87" fmla="*/ 1610917 w 1735316"/>
                <a:gd name="connsiteY87" fmla="*/ 1564765 h 3475373"/>
                <a:gd name="connsiteX88" fmla="*/ 1634528 w 1735316"/>
                <a:gd name="connsiteY88" fmla="*/ 1765258 h 3475373"/>
                <a:gd name="connsiteX89" fmla="*/ 1658137 w 1735316"/>
                <a:gd name="connsiteY89" fmla="*/ 1971171 h 3475373"/>
                <a:gd name="connsiteX90" fmla="*/ 1679425 w 1735316"/>
                <a:gd name="connsiteY90" fmla="*/ 2163537 h 3475373"/>
                <a:gd name="connsiteX91" fmla="*/ 1701487 w 1735316"/>
                <a:gd name="connsiteY91" fmla="*/ 2368287 h 3475373"/>
                <a:gd name="connsiteX92" fmla="*/ 1708455 w 1735316"/>
                <a:gd name="connsiteY92" fmla="*/ 2592392 h 3475373"/>
                <a:gd name="connsiteX93" fmla="*/ 1704584 w 1735316"/>
                <a:gd name="connsiteY93" fmla="*/ 2829268 h 3475373"/>
                <a:gd name="connsiteX94" fmla="*/ 1719292 w 1735316"/>
                <a:gd name="connsiteY94" fmla="*/ 2944611 h 3475373"/>
                <a:gd name="connsiteX95" fmla="*/ 1732839 w 1735316"/>
                <a:gd name="connsiteY95" fmla="*/ 3196582 h 3475373"/>
                <a:gd name="connsiteX96" fmla="*/ 1734774 w 1735316"/>
                <a:gd name="connsiteY96" fmla="*/ 3234513 h 3475373"/>
                <a:gd name="connsiteX97" fmla="*/ 1722389 w 1735316"/>
                <a:gd name="connsiteY97" fmla="*/ 3254640 h 3475373"/>
                <a:gd name="connsiteX98" fmla="*/ 1617884 w 1735316"/>
                <a:gd name="connsiteY98" fmla="*/ 3292571 h 3475373"/>
                <a:gd name="connsiteX99" fmla="*/ 1471191 w 1735316"/>
                <a:gd name="connsiteY99" fmla="*/ 3304570 h 3475373"/>
                <a:gd name="connsiteX100" fmla="*/ 1458031 w 1735316"/>
                <a:gd name="connsiteY100" fmla="*/ 3291023 h 3475373"/>
                <a:gd name="connsiteX101" fmla="*/ 1456870 w 1735316"/>
                <a:gd name="connsiteY101" fmla="*/ 3013119 h 3475373"/>
                <a:gd name="connsiteX102" fmla="*/ 1445645 w 1735316"/>
                <a:gd name="connsiteY102" fmla="*/ 2698831 h 3475373"/>
                <a:gd name="connsiteX103" fmla="*/ 1429002 w 1735316"/>
                <a:gd name="connsiteY103" fmla="*/ 2541301 h 3475373"/>
                <a:gd name="connsiteX104" fmla="*/ 1422422 w 1735316"/>
                <a:gd name="connsiteY104" fmla="*/ 2365965 h 3475373"/>
                <a:gd name="connsiteX105" fmla="*/ 1426679 w 1735316"/>
                <a:gd name="connsiteY105" fmla="*/ 2106252 h 3475373"/>
                <a:gd name="connsiteX106" fmla="*/ 1406553 w 1735316"/>
                <a:gd name="connsiteY106" fmla="*/ 1856216 h 3475373"/>
                <a:gd name="connsiteX107" fmla="*/ 1387974 w 1735316"/>
                <a:gd name="connsiteY107" fmla="*/ 1646820 h 3475373"/>
                <a:gd name="connsiteX108" fmla="*/ 1374040 w 1735316"/>
                <a:gd name="connsiteY108" fmla="*/ 1638304 h 3475373"/>
                <a:gd name="connsiteX109" fmla="*/ 1350817 w 1735316"/>
                <a:gd name="connsiteY109" fmla="*/ 1675075 h 3475373"/>
                <a:gd name="connsiteX110" fmla="*/ 1350817 w 1735316"/>
                <a:gd name="connsiteY110" fmla="*/ 1804351 h 3475373"/>
                <a:gd name="connsiteX111" fmla="*/ 1363590 w 1735316"/>
                <a:gd name="connsiteY111" fmla="*/ 1883696 h 3475373"/>
                <a:gd name="connsiteX112" fmla="*/ 1391070 w 1735316"/>
                <a:gd name="connsiteY112" fmla="*/ 2041227 h 3475373"/>
                <a:gd name="connsiteX113" fmla="*/ 1382555 w 1735316"/>
                <a:gd name="connsiteY113" fmla="*/ 2401961 h 3475373"/>
                <a:gd name="connsiteX114" fmla="*/ 1384104 w 1735316"/>
                <a:gd name="connsiteY114" fmla="*/ 2564911 h 3475373"/>
                <a:gd name="connsiteX115" fmla="*/ 1391070 w 1735316"/>
                <a:gd name="connsiteY115" fmla="*/ 3080079 h 3475373"/>
                <a:gd name="connsiteX116" fmla="*/ 1376750 w 1735316"/>
                <a:gd name="connsiteY116" fmla="*/ 3388174 h 3475373"/>
                <a:gd name="connsiteX117" fmla="*/ 1375975 w 1735316"/>
                <a:gd name="connsiteY117" fmla="*/ 3407914 h 3475373"/>
                <a:gd name="connsiteX118" fmla="*/ 1349269 w 1735316"/>
                <a:gd name="connsiteY118" fmla="*/ 3447393 h 3475373"/>
                <a:gd name="connsiteX119" fmla="*/ 1164257 w 1735316"/>
                <a:gd name="connsiteY119" fmla="*/ 3465197 h 3475373"/>
                <a:gd name="connsiteX120" fmla="*/ 1077557 w 1735316"/>
                <a:gd name="connsiteY120" fmla="*/ 3430363 h 3475373"/>
                <a:gd name="connsiteX121" fmla="*/ 916156 w 1735316"/>
                <a:gd name="connsiteY121" fmla="*/ 3385852 h 3475373"/>
                <a:gd name="connsiteX122" fmla="*/ 901835 w 1735316"/>
                <a:gd name="connsiteY122" fmla="*/ 3370756 h 3475373"/>
                <a:gd name="connsiteX123" fmla="*/ 884805 w 1735316"/>
                <a:gd name="connsiteY123" fmla="*/ 3052985 h 3475373"/>
                <a:gd name="connsiteX124" fmla="*/ 853066 w 1735316"/>
                <a:gd name="connsiteY124" fmla="*/ 2801401 h 3475373"/>
                <a:gd name="connsiteX125" fmla="*/ 844550 w 1735316"/>
                <a:gd name="connsiteY125" fmla="*/ 2610970 h 3475373"/>
                <a:gd name="connsiteX126" fmla="*/ 865452 w 1735316"/>
                <a:gd name="connsiteY126" fmla="*/ 2232819 h 3475373"/>
                <a:gd name="connsiteX127" fmla="*/ 868161 w 1735316"/>
                <a:gd name="connsiteY127" fmla="*/ 1969235 h 3475373"/>
                <a:gd name="connsiteX128" fmla="*/ 823650 w 1735316"/>
                <a:gd name="connsiteY128" fmla="*/ 1765258 h 3475373"/>
                <a:gd name="connsiteX129" fmla="*/ 797330 w 1735316"/>
                <a:gd name="connsiteY129" fmla="*/ 1721521 h 3475373"/>
                <a:gd name="connsiteX130" fmla="*/ 924284 w 1735316"/>
                <a:gd name="connsiteY130" fmla="*/ 1937884 h 3475373"/>
                <a:gd name="connsiteX131" fmla="*/ 942863 w 1735316"/>
                <a:gd name="connsiteY131" fmla="*/ 1844217 h 3475373"/>
                <a:gd name="connsiteX132" fmla="*/ 851517 w 1735316"/>
                <a:gd name="connsiteY132" fmla="*/ 1703330 h 3475373"/>
                <a:gd name="connsiteX133" fmla="*/ 795008 w 1735316"/>
                <a:gd name="connsiteY133" fmla="*/ 1660754 h 3475373"/>
                <a:gd name="connsiteX134" fmla="*/ 916156 w 1735316"/>
                <a:gd name="connsiteY134" fmla="*/ 1653012 h 3475373"/>
                <a:gd name="connsiteX135" fmla="*/ 961441 w 1735316"/>
                <a:gd name="connsiteY135" fmla="*/ 1689395 h 3475373"/>
                <a:gd name="connsiteX136" fmla="*/ 985438 w 1735316"/>
                <a:gd name="connsiteY136" fmla="*/ 1703330 h 3475373"/>
                <a:gd name="connsiteX137" fmla="*/ 1003243 w 1735316"/>
                <a:gd name="connsiteY137" fmla="*/ 1717264 h 3475373"/>
                <a:gd name="connsiteX138" fmla="*/ 1033433 w 1735316"/>
                <a:gd name="connsiteY138" fmla="*/ 1774160 h 3475373"/>
                <a:gd name="connsiteX139" fmla="*/ 1045819 w 1735316"/>
                <a:gd name="connsiteY139" fmla="*/ 1778418 h 3475373"/>
                <a:gd name="connsiteX140" fmla="*/ 1058204 w 1735316"/>
                <a:gd name="connsiteY140" fmla="*/ 1771838 h 3475373"/>
                <a:gd name="connsiteX141" fmla="*/ 1062462 w 1735316"/>
                <a:gd name="connsiteY141" fmla="*/ 1747067 h 3475373"/>
                <a:gd name="connsiteX142" fmla="*/ 972279 w 1735316"/>
                <a:gd name="connsiteY142" fmla="*/ 1629015 h 3475373"/>
                <a:gd name="connsiteX143" fmla="*/ 967247 w 1735316"/>
                <a:gd name="connsiteY143" fmla="*/ 1620113 h 3475373"/>
                <a:gd name="connsiteX144" fmla="*/ 1070203 w 1735316"/>
                <a:gd name="connsiteY144" fmla="*/ 1585665 h 3475373"/>
                <a:gd name="connsiteX145" fmla="*/ 1113166 w 1735316"/>
                <a:gd name="connsiteY145" fmla="*/ 1565538 h 3475373"/>
                <a:gd name="connsiteX146" fmla="*/ 1140647 w 1735316"/>
                <a:gd name="connsiteY146" fmla="*/ 1557411 h 3475373"/>
                <a:gd name="connsiteX147" fmla="*/ 1149162 w 1735316"/>
                <a:gd name="connsiteY147" fmla="*/ 1541928 h 3475373"/>
                <a:gd name="connsiteX148" fmla="*/ 1139099 w 1735316"/>
                <a:gd name="connsiteY148" fmla="*/ 1536896 h 3475373"/>
                <a:gd name="connsiteX149" fmla="*/ 1040400 w 1735316"/>
                <a:gd name="connsiteY149" fmla="*/ 1551217 h 3475373"/>
                <a:gd name="connsiteX150" fmla="*/ 1125939 w 1735316"/>
                <a:gd name="connsiteY150" fmla="*/ 1449809 h 3475373"/>
                <a:gd name="connsiteX151" fmla="*/ 1089556 w 1735316"/>
                <a:gd name="connsiteY151" fmla="*/ 1454841 h 3475373"/>
                <a:gd name="connsiteX152" fmla="*/ 1043109 w 1735316"/>
                <a:gd name="connsiteY152" fmla="*/ 1480774 h 3475373"/>
                <a:gd name="connsiteX153" fmla="*/ 921961 w 1735316"/>
                <a:gd name="connsiteY153" fmla="*/ 1578311 h 3475373"/>
                <a:gd name="connsiteX154" fmla="*/ 904157 w 1735316"/>
                <a:gd name="connsiteY154" fmla="*/ 1581408 h 3475373"/>
                <a:gd name="connsiteX155" fmla="*/ 825198 w 1735316"/>
                <a:gd name="connsiteY155" fmla="*/ 1570957 h 3475373"/>
                <a:gd name="connsiteX156" fmla="*/ 769075 w 1735316"/>
                <a:gd name="connsiteY156" fmla="*/ 1602308 h 3475373"/>
                <a:gd name="connsiteX157" fmla="*/ 760173 w 1735316"/>
                <a:gd name="connsiteY157" fmla="*/ 1616629 h 3475373"/>
                <a:gd name="connsiteX158" fmla="*/ 723016 w 1735316"/>
                <a:gd name="connsiteY158" fmla="*/ 1632499 h 3475373"/>
                <a:gd name="connsiteX159" fmla="*/ 673473 w 1735316"/>
                <a:gd name="connsiteY159" fmla="*/ 1642562 h 3475373"/>
                <a:gd name="connsiteX160" fmla="*/ 640573 w 1735316"/>
                <a:gd name="connsiteY160" fmla="*/ 1637143 h 3475373"/>
                <a:gd name="connsiteX161" fmla="*/ 560840 w 1735316"/>
                <a:gd name="connsiteY161" fmla="*/ 1579473 h 3475373"/>
                <a:gd name="connsiteX162" fmla="*/ 423823 w 1735316"/>
                <a:gd name="connsiteY162" fmla="*/ 1630177 h 3475373"/>
                <a:gd name="connsiteX163" fmla="*/ 400600 w 1735316"/>
                <a:gd name="connsiteY163" fmla="*/ 1666172 h 3475373"/>
                <a:gd name="connsiteX164" fmla="*/ 394794 w 1735316"/>
                <a:gd name="connsiteY164" fmla="*/ 1659206 h 3475373"/>
                <a:gd name="connsiteX165" fmla="*/ 325899 w 1735316"/>
                <a:gd name="connsiteY165" fmla="*/ 1524898 h 3475373"/>
                <a:gd name="connsiteX166" fmla="*/ 322028 w 1735316"/>
                <a:gd name="connsiteY166" fmla="*/ 1496256 h 3475373"/>
                <a:gd name="connsiteX167" fmla="*/ 340220 w 1735316"/>
                <a:gd name="connsiteY167" fmla="*/ 1394461 h 3475373"/>
                <a:gd name="connsiteX168" fmla="*/ 367701 w 1735316"/>
                <a:gd name="connsiteY168" fmla="*/ 1230350 h 3475373"/>
                <a:gd name="connsiteX169" fmla="*/ 412212 w 1735316"/>
                <a:gd name="connsiteY169" fmla="*/ 925352 h 3475373"/>
                <a:gd name="connsiteX170" fmla="*/ 447434 w 1735316"/>
                <a:gd name="connsiteY170" fmla="*/ 664478 h 3475373"/>
                <a:gd name="connsiteX171" fmla="*/ 480720 w 1735316"/>
                <a:gd name="connsiteY171" fmla="*/ 391218 h 3475373"/>
                <a:gd name="connsiteX172" fmla="*/ 614254 w 1735316"/>
                <a:gd name="connsiteY172" fmla="*/ 157050 h 3475373"/>
                <a:gd name="connsiteX173" fmla="*/ 885578 w 1735316"/>
                <a:gd name="connsiteY173" fmla="*/ 5712 h 3475373"/>
                <a:gd name="connsiteX174" fmla="*/ 1019838 w 1735316"/>
                <a:gd name="connsiteY174" fmla="*/ 2858 h 34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735316" h="3475373">
                  <a:moveTo>
                    <a:pt x="773720" y="3059469"/>
                  </a:moveTo>
                  <a:cubicBezTo>
                    <a:pt x="776042" y="3059953"/>
                    <a:pt x="777591" y="3062662"/>
                    <a:pt x="778752" y="3069243"/>
                  </a:cubicBezTo>
                  <a:cubicBezTo>
                    <a:pt x="788041" y="3125365"/>
                    <a:pt x="791525" y="3182262"/>
                    <a:pt x="794622" y="3239159"/>
                  </a:cubicBezTo>
                  <a:cubicBezTo>
                    <a:pt x="794622" y="3254641"/>
                    <a:pt x="794234" y="3270123"/>
                    <a:pt x="794622" y="3285605"/>
                  </a:cubicBezTo>
                  <a:cubicBezTo>
                    <a:pt x="794622" y="3292185"/>
                    <a:pt x="792686" y="3294508"/>
                    <a:pt x="786106" y="3294508"/>
                  </a:cubicBezTo>
                  <a:cubicBezTo>
                    <a:pt x="704825" y="3297217"/>
                    <a:pt x="625092" y="3313473"/>
                    <a:pt x="544198" y="3323924"/>
                  </a:cubicBezTo>
                  <a:cubicBezTo>
                    <a:pt x="484978" y="3331278"/>
                    <a:pt x="426146" y="3334374"/>
                    <a:pt x="366927" y="3322762"/>
                  </a:cubicBezTo>
                  <a:cubicBezTo>
                    <a:pt x="354928" y="3320440"/>
                    <a:pt x="343317" y="3316570"/>
                    <a:pt x="332479" y="3310764"/>
                  </a:cubicBezTo>
                  <a:cubicBezTo>
                    <a:pt x="323964" y="3306119"/>
                    <a:pt x="316997" y="3300313"/>
                    <a:pt x="312352" y="3291798"/>
                  </a:cubicBezTo>
                  <a:cubicBezTo>
                    <a:pt x="307708" y="3282509"/>
                    <a:pt x="307321" y="3276703"/>
                    <a:pt x="319706" y="3271671"/>
                  </a:cubicBezTo>
                  <a:cubicBezTo>
                    <a:pt x="390537" y="3242642"/>
                    <a:pt x="460594" y="3212065"/>
                    <a:pt x="529877" y="3179940"/>
                  </a:cubicBezTo>
                  <a:cubicBezTo>
                    <a:pt x="609222" y="3143556"/>
                    <a:pt x="687795" y="3105626"/>
                    <a:pt x="764044" y="3063050"/>
                  </a:cubicBezTo>
                  <a:cubicBezTo>
                    <a:pt x="768302" y="3060728"/>
                    <a:pt x="771398" y="3058986"/>
                    <a:pt x="773720" y="3059469"/>
                  </a:cubicBezTo>
                  <a:close/>
                  <a:moveTo>
                    <a:pt x="739175" y="2129863"/>
                  </a:moveTo>
                  <a:cubicBezTo>
                    <a:pt x="740723" y="2131121"/>
                    <a:pt x="741207" y="2134121"/>
                    <a:pt x="741594" y="2138379"/>
                  </a:cubicBezTo>
                  <a:cubicBezTo>
                    <a:pt x="752432" y="2252172"/>
                    <a:pt x="761334" y="2366353"/>
                    <a:pt x="767527" y="2480921"/>
                  </a:cubicBezTo>
                  <a:cubicBezTo>
                    <a:pt x="776429" y="2646967"/>
                    <a:pt x="779139" y="2812626"/>
                    <a:pt x="780687" y="2978672"/>
                  </a:cubicBezTo>
                  <a:cubicBezTo>
                    <a:pt x="781074" y="2980607"/>
                    <a:pt x="781074" y="2982543"/>
                    <a:pt x="780687" y="2984865"/>
                  </a:cubicBezTo>
                  <a:cubicBezTo>
                    <a:pt x="747787" y="2898552"/>
                    <a:pt x="730757" y="2809142"/>
                    <a:pt x="711017" y="2720894"/>
                  </a:cubicBezTo>
                  <a:cubicBezTo>
                    <a:pt x="691664" y="2633807"/>
                    <a:pt x="673860" y="2546720"/>
                    <a:pt x="658765" y="2458859"/>
                  </a:cubicBezTo>
                  <a:cubicBezTo>
                    <a:pt x="644057" y="2372933"/>
                    <a:pt x="630510" y="2286620"/>
                    <a:pt x="627801" y="2199146"/>
                  </a:cubicBezTo>
                  <a:cubicBezTo>
                    <a:pt x="627414" y="2189083"/>
                    <a:pt x="629736" y="2183277"/>
                    <a:pt x="639413" y="2178632"/>
                  </a:cubicBezTo>
                  <a:cubicBezTo>
                    <a:pt x="670377" y="2164698"/>
                    <a:pt x="700954" y="2149603"/>
                    <a:pt x="730370" y="2131799"/>
                  </a:cubicBezTo>
                  <a:cubicBezTo>
                    <a:pt x="735015" y="2129089"/>
                    <a:pt x="737627" y="2128605"/>
                    <a:pt x="739175" y="2129863"/>
                  </a:cubicBezTo>
                  <a:close/>
                  <a:moveTo>
                    <a:pt x="65364" y="1524365"/>
                  </a:moveTo>
                  <a:cubicBezTo>
                    <a:pt x="75766" y="1523059"/>
                    <a:pt x="86701" y="1524317"/>
                    <a:pt x="97538" y="1526833"/>
                  </a:cubicBezTo>
                  <a:cubicBezTo>
                    <a:pt x="116503" y="1531090"/>
                    <a:pt x="131211" y="1542702"/>
                    <a:pt x="144758" y="1555862"/>
                  </a:cubicBezTo>
                  <a:cubicBezTo>
                    <a:pt x="183076" y="1593793"/>
                    <a:pt x="207847" y="1640626"/>
                    <a:pt x="232619" y="1689395"/>
                  </a:cubicBezTo>
                  <a:cubicBezTo>
                    <a:pt x="209783" y="1691330"/>
                    <a:pt x="189656" y="1692104"/>
                    <a:pt x="171464" y="1676235"/>
                  </a:cubicBezTo>
                  <a:cubicBezTo>
                    <a:pt x="152886" y="1659979"/>
                    <a:pt x="132372" y="1645658"/>
                    <a:pt x="122309" y="1622048"/>
                  </a:cubicBezTo>
                  <a:cubicBezTo>
                    <a:pt x="120373" y="1617016"/>
                    <a:pt x="115729" y="1615855"/>
                    <a:pt x="111859" y="1613532"/>
                  </a:cubicBezTo>
                  <a:cubicBezTo>
                    <a:pt x="76636" y="1593019"/>
                    <a:pt x="41415" y="1573279"/>
                    <a:pt x="4645" y="1555862"/>
                  </a:cubicBezTo>
                  <a:cubicBezTo>
                    <a:pt x="2322" y="1554701"/>
                    <a:pt x="387" y="1554701"/>
                    <a:pt x="0" y="1550056"/>
                  </a:cubicBezTo>
                  <a:cubicBezTo>
                    <a:pt x="15482" y="1554314"/>
                    <a:pt x="25545" y="1546960"/>
                    <a:pt x="36383" y="1537283"/>
                  </a:cubicBezTo>
                  <a:cubicBezTo>
                    <a:pt x="45092" y="1529542"/>
                    <a:pt x="54962" y="1525672"/>
                    <a:pt x="65364" y="1524365"/>
                  </a:cubicBezTo>
                  <a:close/>
                  <a:moveTo>
                    <a:pt x="208235" y="1519091"/>
                  </a:moveTo>
                  <a:cubicBezTo>
                    <a:pt x="301902" y="1540766"/>
                    <a:pt x="337124" y="1615855"/>
                    <a:pt x="372734" y="1694427"/>
                  </a:cubicBezTo>
                  <a:cubicBezTo>
                    <a:pt x="344091" y="1692878"/>
                    <a:pt x="318546" y="1691717"/>
                    <a:pt x="293000" y="1690556"/>
                  </a:cubicBezTo>
                  <a:cubicBezTo>
                    <a:pt x="287968" y="1690169"/>
                    <a:pt x="285646" y="1688234"/>
                    <a:pt x="283711" y="1683976"/>
                  </a:cubicBezTo>
                  <a:cubicBezTo>
                    <a:pt x="258939" y="1630950"/>
                    <a:pt x="233394" y="1577923"/>
                    <a:pt x="208622" y="1524897"/>
                  </a:cubicBezTo>
                  <a:cubicBezTo>
                    <a:pt x="208235" y="1523736"/>
                    <a:pt x="208235" y="1522188"/>
                    <a:pt x="208235" y="1519091"/>
                  </a:cubicBezTo>
                  <a:close/>
                  <a:moveTo>
                    <a:pt x="1335335" y="881615"/>
                  </a:moveTo>
                  <a:cubicBezTo>
                    <a:pt x="1324110" y="881615"/>
                    <a:pt x="1328755" y="890130"/>
                    <a:pt x="1328755" y="894775"/>
                  </a:cubicBezTo>
                  <a:cubicBezTo>
                    <a:pt x="1329529" y="926900"/>
                    <a:pt x="1329916" y="959412"/>
                    <a:pt x="1331465" y="991538"/>
                  </a:cubicBezTo>
                  <a:cubicBezTo>
                    <a:pt x="1334947" y="1061208"/>
                    <a:pt x="1338431" y="1130877"/>
                    <a:pt x="1343463" y="1200160"/>
                  </a:cubicBezTo>
                  <a:cubicBezTo>
                    <a:pt x="1348108" y="1262089"/>
                    <a:pt x="1354300" y="1324017"/>
                    <a:pt x="1357010" y="1385946"/>
                  </a:cubicBezTo>
                  <a:cubicBezTo>
                    <a:pt x="1358558" y="1416136"/>
                    <a:pt x="1360493" y="1446326"/>
                    <a:pt x="1359719" y="1479226"/>
                  </a:cubicBezTo>
                  <a:cubicBezTo>
                    <a:pt x="1374427" y="1468775"/>
                    <a:pt x="1382168" y="1457551"/>
                    <a:pt x="1384878" y="1443230"/>
                  </a:cubicBezTo>
                  <a:cubicBezTo>
                    <a:pt x="1388361" y="1424651"/>
                    <a:pt x="1390296" y="1406072"/>
                    <a:pt x="1390683" y="1387494"/>
                  </a:cubicBezTo>
                  <a:cubicBezTo>
                    <a:pt x="1393005" y="1265572"/>
                    <a:pt x="1387974" y="1143650"/>
                    <a:pt x="1373266" y="1022502"/>
                  </a:cubicBezTo>
                  <a:cubicBezTo>
                    <a:pt x="1367847" y="978765"/>
                    <a:pt x="1360493" y="935802"/>
                    <a:pt x="1353526" y="892452"/>
                  </a:cubicBezTo>
                  <a:cubicBezTo>
                    <a:pt x="1351204" y="879292"/>
                    <a:pt x="1343463" y="881615"/>
                    <a:pt x="1335335" y="881615"/>
                  </a:cubicBezTo>
                  <a:close/>
                  <a:moveTo>
                    <a:pt x="870919" y="493787"/>
                  </a:moveTo>
                  <a:cubicBezTo>
                    <a:pt x="841358" y="499690"/>
                    <a:pt x="814748" y="520107"/>
                    <a:pt x="801201" y="553007"/>
                  </a:cubicBezTo>
                  <a:cubicBezTo>
                    <a:pt x="798491" y="559199"/>
                    <a:pt x="796556" y="565392"/>
                    <a:pt x="794621" y="571585"/>
                  </a:cubicBezTo>
                  <a:cubicBezTo>
                    <a:pt x="779526" y="620354"/>
                    <a:pt x="776816" y="671058"/>
                    <a:pt x="776042" y="721375"/>
                  </a:cubicBezTo>
                  <a:cubicBezTo>
                    <a:pt x="774494" y="827040"/>
                    <a:pt x="790363" y="930770"/>
                    <a:pt x="819005" y="1032566"/>
                  </a:cubicBezTo>
                  <a:cubicBezTo>
                    <a:pt x="829456" y="1069336"/>
                    <a:pt x="842228" y="1104945"/>
                    <a:pt x="868161" y="1133974"/>
                  </a:cubicBezTo>
                  <a:cubicBezTo>
                    <a:pt x="899126" y="1168809"/>
                    <a:pt x="942476" y="1167647"/>
                    <a:pt x="971892" y="1131264"/>
                  </a:cubicBezTo>
                  <a:cubicBezTo>
                    <a:pt x="990083" y="1108816"/>
                    <a:pt x="998985" y="1082109"/>
                    <a:pt x="1005952" y="1055015"/>
                  </a:cubicBezTo>
                  <a:cubicBezTo>
                    <a:pt x="1024918" y="980701"/>
                    <a:pt x="1026079" y="904451"/>
                    <a:pt x="1028014" y="828201"/>
                  </a:cubicBezTo>
                  <a:cubicBezTo>
                    <a:pt x="1026853" y="755822"/>
                    <a:pt x="1024918" y="683056"/>
                    <a:pt x="1005565" y="612612"/>
                  </a:cubicBezTo>
                  <a:cubicBezTo>
                    <a:pt x="996276" y="578939"/>
                    <a:pt x="983890" y="546813"/>
                    <a:pt x="958344" y="521655"/>
                  </a:cubicBezTo>
                  <a:cubicBezTo>
                    <a:pt x="932992" y="496496"/>
                    <a:pt x="900480" y="487884"/>
                    <a:pt x="870919" y="493787"/>
                  </a:cubicBezTo>
                  <a:close/>
                  <a:moveTo>
                    <a:pt x="608448" y="489142"/>
                  </a:moveTo>
                  <a:cubicBezTo>
                    <a:pt x="574387" y="477918"/>
                    <a:pt x="544971" y="491078"/>
                    <a:pt x="526005" y="526300"/>
                  </a:cubicBezTo>
                  <a:cubicBezTo>
                    <a:pt x="503170" y="568488"/>
                    <a:pt x="493880" y="614935"/>
                    <a:pt x="486526" y="661381"/>
                  </a:cubicBezTo>
                  <a:cubicBezTo>
                    <a:pt x="471818" y="756209"/>
                    <a:pt x="468721" y="851812"/>
                    <a:pt x="466786" y="931545"/>
                  </a:cubicBezTo>
                  <a:cubicBezTo>
                    <a:pt x="466786" y="985345"/>
                    <a:pt x="466399" y="1022502"/>
                    <a:pt x="467174" y="1060047"/>
                  </a:cubicBezTo>
                  <a:cubicBezTo>
                    <a:pt x="467560" y="1080173"/>
                    <a:pt x="468334" y="1101074"/>
                    <a:pt x="480333" y="1119266"/>
                  </a:cubicBezTo>
                  <a:cubicBezTo>
                    <a:pt x="490009" y="1134361"/>
                    <a:pt x="502782" y="1139392"/>
                    <a:pt x="519813" y="1132813"/>
                  </a:cubicBezTo>
                  <a:cubicBezTo>
                    <a:pt x="541488" y="1124297"/>
                    <a:pt x="557357" y="1108816"/>
                    <a:pt x="568969" y="1088689"/>
                  </a:cubicBezTo>
                  <a:cubicBezTo>
                    <a:pt x="581354" y="1067014"/>
                    <a:pt x="590644" y="1044177"/>
                    <a:pt x="598772" y="1020954"/>
                  </a:cubicBezTo>
                  <a:cubicBezTo>
                    <a:pt x="621995" y="953220"/>
                    <a:pt x="635542" y="883163"/>
                    <a:pt x="649089" y="813106"/>
                  </a:cubicBezTo>
                  <a:cubicBezTo>
                    <a:pt x="660700" y="753113"/>
                    <a:pt x="669602" y="692345"/>
                    <a:pt x="668054" y="631578"/>
                  </a:cubicBezTo>
                  <a:cubicBezTo>
                    <a:pt x="667280" y="598291"/>
                    <a:pt x="664958" y="565392"/>
                    <a:pt x="651798" y="534041"/>
                  </a:cubicBezTo>
                  <a:cubicBezTo>
                    <a:pt x="643283" y="513527"/>
                    <a:pt x="630510" y="496496"/>
                    <a:pt x="608448" y="489142"/>
                  </a:cubicBezTo>
                  <a:close/>
                  <a:moveTo>
                    <a:pt x="1019838" y="2858"/>
                  </a:moveTo>
                  <a:cubicBezTo>
                    <a:pt x="1064107" y="7261"/>
                    <a:pt x="1107941" y="16550"/>
                    <a:pt x="1151485" y="29323"/>
                  </a:cubicBezTo>
                  <a:cubicBezTo>
                    <a:pt x="1202188" y="44418"/>
                    <a:pt x="1251731" y="62222"/>
                    <a:pt x="1291985" y="98605"/>
                  </a:cubicBezTo>
                  <a:cubicBezTo>
                    <a:pt x="1359719" y="150084"/>
                    <a:pt x="1466933" y="242589"/>
                    <a:pt x="1500994" y="419086"/>
                  </a:cubicBezTo>
                  <a:cubicBezTo>
                    <a:pt x="1516476" y="465145"/>
                    <a:pt x="1522282" y="552232"/>
                    <a:pt x="1529636" y="600227"/>
                  </a:cubicBezTo>
                  <a:cubicBezTo>
                    <a:pt x="1535829" y="638932"/>
                    <a:pt x="1538151" y="678412"/>
                    <a:pt x="1536215" y="717891"/>
                  </a:cubicBezTo>
                  <a:cubicBezTo>
                    <a:pt x="1533893" y="767821"/>
                    <a:pt x="1543957" y="816590"/>
                    <a:pt x="1548989" y="865746"/>
                  </a:cubicBezTo>
                  <a:cubicBezTo>
                    <a:pt x="1554407" y="917998"/>
                    <a:pt x="1561761" y="970250"/>
                    <a:pt x="1567180" y="1022889"/>
                  </a:cubicBezTo>
                  <a:cubicBezTo>
                    <a:pt x="1574534" y="1094494"/>
                    <a:pt x="1582275" y="1166099"/>
                    <a:pt x="1588468" y="1237704"/>
                  </a:cubicBezTo>
                  <a:cubicBezTo>
                    <a:pt x="1593887" y="1297698"/>
                    <a:pt x="1599692" y="1358078"/>
                    <a:pt x="1598144" y="1418458"/>
                  </a:cubicBezTo>
                  <a:cubicBezTo>
                    <a:pt x="1596983" y="1467614"/>
                    <a:pt x="1605499" y="1515996"/>
                    <a:pt x="1610917" y="1564765"/>
                  </a:cubicBezTo>
                  <a:cubicBezTo>
                    <a:pt x="1617884" y="1631725"/>
                    <a:pt x="1626786" y="1698298"/>
                    <a:pt x="1634528" y="1765258"/>
                  </a:cubicBezTo>
                  <a:cubicBezTo>
                    <a:pt x="1642655" y="1833767"/>
                    <a:pt x="1650396" y="1902662"/>
                    <a:pt x="1658137" y="1971171"/>
                  </a:cubicBezTo>
                  <a:cubicBezTo>
                    <a:pt x="1665105" y="2035422"/>
                    <a:pt x="1672458" y="2099285"/>
                    <a:pt x="1679425" y="2163537"/>
                  </a:cubicBezTo>
                  <a:cubicBezTo>
                    <a:pt x="1687166" y="2231658"/>
                    <a:pt x="1693747" y="2300166"/>
                    <a:pt x="1701487" y="2368287"/>
                  </a:cubicBezTo>
                  <a:cubicBezTo>
                    <a:pt x="1709616" y="2442989"/>
                    <a:pt x="1711938" y="2517303"/>
                    <a:pt x="1708455" y="2592392"/>
                  </a:cubicBezTo>
                  <a:cubicBezTo>
                    <a:pt x="1704971" y="2671350"/>
                    <a:pt x="1698391" y="2749923"/>
                    <a:pt x="1704584" y="2829268"/>
                  </a:cubicBezTo>
                  <a:cubicBezTo>
                    <a:pt x="1707681" y="2867974"/>
                    <a:pt x="1715035" y="2905905"/>
                    <a:pt x="1719292" y="2944611"/>
                  </a:cubicBezTo>
                  <a:cubicBezTo>
                    <a:pt x="1728969" y="3028214"/>
                    <a:pt x="1732839" y="3112205"/>
                    <a:pt x="1732839" y="3196582"/>
                  </a:cubicBezTo>
                  <a:cubicBezTo>
                    <a:pt x="1732839" y="3208581"/>
                    <a:pt x="1736710" y="3220580"/>
                    <a:pt x="1734774" y="3234513"/>
                  </a:cubicBezTo>
                  <a:cubicBezTo>
                    <a:pt x="1733613" y="3243416"/>
                    <a:pt x="1730129" y="3249609"/>
                    <a:pt x="1722389" y="3254640"/>
                  </a:cubicBezTo>
                  <a:cubicBezTo>
                    <a:pt x="1690650" y="3275928"/>
                    <a:pt x="1654654" y="3285992"/>
                    <a:pt x="1617884" y="3292571"/>
                  </a:cubicBezTo>
                  <a:cubicBezTo>
                    <a:pt x="1569503" y="3301474"/>
                    <a:pt x="1520347" y="3303796"/>
                    <a:pt x="1471191" y="3304570"/>
                  </a:cubicBezTo>
                  <a:cubicBezTo>
                    <a:pt x="1459966" y="3304570"/>
                    <a:pt x="1458031" y="3301087"/>
                    <a:pt x="1458031" y="3291023"/>
                  </a:cubicBezTo>
                  <a:cubicBezTo>
                    <a:pt x="1458031" y="3198517"/>
                    <a:pt x="1458418" y="3105624"/>
                    <a:pt x="1456870" y="3013119"/>
                  </a:cubicBezTo>
                  <a:cubicBezTo>
                    <a:pt x="1455321" y="2908227"/>
                    <a:pt x="1453386" y="2803336"/>
                    <a:pt x="1445645" y="2698831"/>
                  </a:cubicBezTo>
                  <a:cubicBezTo>
                    <a:pt x="1441775" y="2646192"/>
                    <a:pt x="1434420" y="2593940"/>
                    <a:pt x="1429002" y="2541301"/>
                  </a:cubicBezTo>
                  <a:cubicBezTo>
                    <a:pt x="1423196" y="2482856"/>
                    <a:pt x="1422035" y="2424410"/>
                    <a:pt x="1422422" y="2365965"/>
                  </a:cubicBezTo>
                  <a:cubicBezTo>
                    <a:pt x="1422809" y="2279265"/>
                    <a:pt x="1425518" y="2192952"/>
                    <a:pt x="1426679" y="2106252"/>
                  </a:cubicBezTo>
                  <a:cubicBezTo>
                    <a:pt x="1427841" y="2022262"/>
                    <a:pt x="1417390" y="1939045"/>
                    <a:pt x="1406553" y="1856216"/>
                  </a:cubicBezTo>
                  <a:cubicBezTo>
                    <a:pt x="1397263" y="1786546"/>
                    <a:pt x="1389135" y="1716876"/>
                    <a:pt x="1387974" y="1646820"/>
                  </a:cubicBezTo>
                  <a:cubicBezTo>
                    <a:pt x="1387974" y="1633273"/>
                    <a:pt x="1384104" y="1633660"/>
                    <a:pt x="1374040" y="1638304"/>
                  </a:cubicBezTo>
                  <a:cubicBezTo>
                    <a:pt x="1358171" y="1645658"/>
                    <a:pt x="1350043" y="1655722"/>
                    <a:pt x="1350817" y="1675075"/>
                  </a:cubicBezTo>
                  <a:cubicBezTo>
                    <a:pt x="1352365" y="1718038"/>
                    <a:pt x="1351978" y="1761388"/>
                    <a:pt x="1350817" y="1804351"/>
                  </a:cubicBezTo>
                  <a:cubicBezTo>
                    <a:pt x="1350043" y="1831831"/>
                    <a:pt x="1352752" y="1858538"/>
                    <a:pt x="1363590" y="1883696"/>
                  </a:cubicBezTo>
                  <a:cubicBezTo>
                    <a:pt x="1385265" y="1934013"/>
                    <a:pt x="1389523" y="1987427"/>
                    <a:pt x="1391070" y="2041227"/>
                  </a:cubicBezTo>
                  <a:cubicBezTo>
                    <a:pt x="1394167" y="2161601"/>
                    <a:pt x="1386039" y="2281975"/>
                    <a:pt x="1382555" y="2401961"/>
                  </a:cubicBezTo>
                  <a:cubicBezTo>
                    <a:pt x="1381007" y="2456149"/>
                    <a:pt x="1383716" y="2510723"/>
                    <a:pt x="1384104" y="2564911"/>
                  </a:cubicBezTo>
                  <a:cubicBezTo>
                    <a:pt x="1385652" y="2736762"/>
                    <a:pt x="1391070" y="2908227"/>
                    <a:pt x="1391070" y="3080079"/>
                  </a:cubicBezTo>
                  <a:cubicBezTo>
                    <a:pt x="1391070" y="3183035"/>
                    <a:pt x="1386426" y="3285604"/>
                    <a:pt x="1376750" y="3388174"/>
                  </a:cubicBezTo>
                  <a:cubicBezTo>
                    <a:pt x="1376362" y="3394753"/>
                    <a:pt x="1375589" y="3401333"/>
                    <a:pt x="1375975" y="3407914"/>
                  </a:cubicBezTo>
                  <a:cubicBezTo>
                    <a:pt x="1377137" y="3428040"/>
                    <a:pt x="1365525" y="3438878"/>
                    <a:pt x="1349269" y="3447393"/>
                  </a:cubicBezTo>
                  <a:cubicBezTo>
                    <a:pt x="1290050" y="3479518"/>
                    <a:pt x="1228121" y="3481840"/>
                    <a:pt x="1164257" y="3465197"/>
                  </a:cubicBezTo>
                  <a:cubicBezTo>
                    <a:pt x="1133680" y="3457069"/>
                    <a:pt x="1104651" y="3447006"/>
                    <a:pt x="1077557" y="3430363"/>
                  </a:cubicBezTo>
                  <a:cubicBezTo>
                    <a:pt x="1028401" y="3400560"/>
                    <a:pt x="973440" y="3387399"/>
                    <a:pt x="916156" y="3385852"/>
                  </a:cubicBezTo>
                  <a:cubicBezTo>
                    <a:pt x="904544" y="3385464"/>
                    <a:pt x="901835" y="3381981"/>
                    <a:pt x="901835" y="3370756"/>
                  </a:cubicBezTo>
                  <a:cubicBezTo>
                    <a:pt x="902609" y="3264704"/>
                    <a:pt x="894868" y="3158651"/>
                    <a:pt x="884805" y="3052985"/>
                  </a:cubicBezTo>
                  <a:cubicBezTo>
                    <a:pt x="876676" y="2968995"/>
                    <a:pt x="863903" y="2885391"/>
                    <a:pt x="853066" y="2801401"/>
                  </a:cubicBezTo>
                  <a:cubicBezTo>
                    <a:pt x="844938" y="2738311"/>
                    <a:pt x="843390" y="2674834"/>
                    <a:pt x="844550" y="2610970"/>
                  </a:cubicBezTo>
                  <a:cubicBezTo>
                    <a:pt x="847260" y="2484791"/>
                    <a:pt x="858485" y="2358998"/>
                    <a:pt x="865452" y="2232819"/>
                  </a:cubicBezTo>
                  <a:cubicBezTo>
                    <a:pt x="870097" y="2144958"/>
                    <a:pt x="875128" y="2057097"/>
                    <a:pt x="868161" y="1969235"/>
                  </a:cubicBezTo>
                  <a:cubicBezTo>
                    <a:pt x="862355" y="1899179"/>
                    <a:pt x="853840" y="1829896"/>
                    <a:pt x="823650" y="1765258"/>
                  </a:cubicBezTo>
                  <a:cubicBezTo>
                    <a:pt x="816683" y="1749776"/>
                    <a:pt x="807781" y="1735455"/>
                    <a:pt x="797330" y="1721521"/>
                  </a:cubicBezTo>
                  <a:cubicBezTo>
                    <a:pt x="871644" y="1774160"/>
                    <a:pt x="896803" y="1856216"/>
                    <a:pt x="924284" y="1937884"/>
                  </a:cubicBezTo>
                  <a:cubicBezTo>
                    <a:pt x="949442" y="1908855"/>
                    <a:pt x="950217" y="1877504"/>
                    <a:pt x="942863" y="1844217"/>
                  </a:cubicBezTo>
                  <a:cubicBezTo>
                    <a:pt x="930090" y="1785772"/>
                    <a:pt x="895255" y="1741648"/>
                    <a:pt x="851517" y="1703330"/>
                  </a:cubicBezTo>
                  <a:cubicBezTo>
                    <a:pt x="834487" y="1688235"/>
                    <a:pt x="815909" y="1675462"/>
                    <a:pt x="795008" y="1660754"/>
                  </a:cubicBezTo>
                  <a:cubicBezTo>
                    <a:pt x="837196" y="1650303"/>
                    <a:pt x="875902" y="1641401"/>
                    <a:pt x="916156" y="1653012"/>
                  </a:cubicBezTo>
                  <a:cubicBezTo>
                    <a:pt x="936282" y="1658818"/>
                    <a:pt x="952926" y="1669656"/>
                    <a:pt x="961441" y="1689395"/>
                  </a:cubicBezTo>
                  <a:cubicBezTo>
                    <a:pt x="966085" y="1700620"/>
                    <a:pt x="976536" y="1701007"/>
                    <a:pt x="985438" y="1703330"/>
                  </a:cubicBezTo>
                  <a:cubicBezTo>
                    <a:pt x="993954" y="1705652"/>
                    <a:pt x="999372" y="1709522"/>
                    <a:pt x="1003243" y="1717264"/>
                  </a:cubicBezTo>
                  <a:cubicBezTo>
                    <a:pt x="1012919" y="1736229"/>
                    <a:pt x="1024143" y="1754808"/>
                    <a:pt x="1033433" y="1774160"/>
                  </a:cubicBezTo>
                  <a:cubicBezTo>
                    <a:pt x="1036917" y="1781127"/>
                    <a:pt x="1040013" y="1781514"/>
                    <a:pt x="1045819" y="1778418"/>
                  </a:cubicBezTo>
                  <a:cubicBezTo>
                    <a:pt x="1050076" y="1776096"/>
                    <a:pt x="1054334" y="1774160"/>
                    <a:pt x="1058204" y="1771838"/>
                  </a:cubicBezTo>
                  <a:cubicBezTo>
                    <a:pt x="1070203" y="1764097"/>
                    <a:pt x="1071364" y="1758678"/>
                    <a:pt x="1062462" y="1747067"/>
                  </a:cubicBezTo>
                  <a:cubicBezTo>
                    <a:pt x="1032659" y="1707587"/>
                    <a:pt x="1002469" y="1668495"/>
                    <a:pt x="972279" y="1629015"/>
                  </a:cubicBezTo>
                  <a:cubicBezTo>
                    <a:pt x="970343" y="1626693"/>
                    <a:pt x="967247" y="1624758"/>
                    <a:pt x="967247" y="1620113"/>
                  </a:cubicBezTo>
                  <a:cubicBezTo>
                    <a:pt x="1001695" y="1609662"/>
                    <a:pt x="1036529" y="1599599"/>
                    <a:pt x="1070203" y="1585665"/>
                  </a:cubicBezTo>
                  <a:cubicBezTo>
                    <a:pt x="1084524" y="1579473"/>
                    <a:pt x="1099232" y="1572892"/>
                    <a:pt x="1113166" y="1565538"/>
                  </a:cubicBezTo>
                  <a:cubicBezTo>
                    <a:pt x="1122068" y="1560507"/>
                    <a:pt x="1130197" y="1556249"/>
                    <a:pt x="1140647" y="1557411"/>
                  </a:cubicBezTo>
                  <a:cubicBezTo>
                    <a:pt x="1154581" y="1558959"/>
                    <a:pt x="1148388" y="1547734"/>
                    <a:pt x="1149162" y="1541928"/>
                  </a:cubicBezTo>
                  <a:cubicBezTo>
                    <a:pt x="1150323" y="1532252"/>
                    <a:pt x="1143743" y="1536122"/>
                    <a:pt x="1139099" y="1536896"/>
                  </a:cubicBezTo>
                  <a:cubicBezTo>
                    <a:pt x="1106586" y="1542315"/>
                    <a:pt x="1072912" y="1541154"/>
                    <a:pt x="1040400" y="1551217"/>
                  </a:cubicBezTo>
                  <a:cubicBezTo>
                    <a:pt x="1064397" y="1514061"/>
                    <a:pt x="1091491" y="1480000"/>
                    <a:pt x="1125939" y="1449809"/>
                  </a:cubicBezTo>
                  <a:cubicBezTo>
                    <a:pt x="1112005" y="1446326"/>
                    <a:pt x="1100393" y="1450584"/>
                    <a:pt x="1089556" y="1454841"/>
                  </a:cubicBezTo>
                  <a:cubicBezTo>
                    <a:pt x="1072912" y="1461421"/>
                    <a:pt x="1057430" y="1470324"/>
                    <a:pt x="1043109" y="1480774"/>
                  </a:cubicBezTo>
                  <a:cubicBezTo>
                    <a:pt x="1001308" y="1511351"/>
                    <a:pt x="959506" y="1541928"/>
                    <a:pt x="921961" y="1578311"/>
                  </a:cubicBezTo>
                  <a:cubicBezTo>
                    <a:pt x="916156" y="1583730"/>
                    <a:pt x="910737" y="1582956"/>
                    <a:pt x="904157" y="1581408"/>
                  </a:cubicBezTo>
                  <a:cubicBezTo>
                    <a:pt x="878224" y="1574828"/>
                    <a:pt x="851905" y="1570183"/>
                    <a:pt x="825198" y="1570957"/>
                  </a:cubicBezTo>
                  <a:cubicBezTo>
                    <a:pt x="801201" y="1571344"/>
                    <a:pt x="780300" y="1578311"/>
                    <a:pt x="769075" y="1602308"/>
                  </a:cubicBezTo>
                  <a:cubicBezTo>
                    <a:pt x="766753" y="1607340"/>
                    <a:pt x="763270" y="1611985"/>
                    <a:pt x="760173" y="1616629"/>
                  </a:cubicBezTo>
                  <a:cubicBezTo>
                    <a:pt x="747787" y="1635982"/>
                    <a:pt x="744304" y="1639466"/>
                    <a:pt x="723016" y="1632499"/>
                  </a:cubicBezTo>
                  <a:cubicBezTo>
                    <a:pt x="702889" y="1625919"/>
                    <a:pt x="688568" y="1632499"/>
                    <a:pt x="673473" y="1642562"/>
                  </a:cubicBezTo>
                  <a:cubicBezTo>
                    <a:pt x="655281" y="1654561"/>
                    <a:pt x="655281" y="1654174"/>
                    <a:pt x="640573" y="1637143"/>
                  </a:cubicBezTo>
                  <a:cubicBezTo>
                    <a:pt x="618511" y="1611598"/>
                    <a:pt x="594127" y="1589149"/>
                    <a:pt x="560840" y="1579473"/>
                  </a:cubicBezTo>
                  <a:cubicBezTo>
                    <a:pt x="510136" y="1564765"/>
                    <a:pt x="458271" y="1584504"/>
                    <a:pt x="423823" y="1630177"/>
                  </a:cubicBezTo>
                  <a:cubicBezTo>
                    <a:pt x="415308" y="1641401"/>
                    <a:pt x="407180" y="1653787"/>
                    <a:pt x="400600" y="1666172"/>
                  </a:cubicBezTo>
                  <a:cubicBezTo>
                    <a:pt x="395181" y="1666172"/>
                    <a:pt x="395955" y="1661915"/>
                    <a:pt x="394794" y="1659206"/>
                  </a:cubicBezTo>
                  <a:cubicBezTo>
                    <a:pt x="374668" y="1613146"/>
                    <a:pt x="354541" y="1566700"/>
                    <a:pt x="325899" y="1524898"/>
                  </a:cubicBezTo>
                  <a:cubicBezTo>
                    <a:pt x="319706" y="1516383"/>
                    <a:pt x="321641" y="1505932"/>
                    <a:pt x="322028" y="1496256"/>
                  </a:cubicBezTo>
                  <a:cubicBezTo>
                    <a:pt x="323577" y="1461421"/>
                    <a:pt x="329382" y="1427360"/>
                    <a:pt x="340220" y="1394461"/>
                  </a:cubicBezTo>
                  <a:cubicBezTo>
                    <a:pt x="357637" y="1341047"/>
                    <a:pt x="360347" y="1285312"/>
                    <a:pt x="367701" y="1230350"/>
                  </a:cubicBezTo>
                  <a:cubicBezTo>
                    <a:pt x="381247" y="1128555"/>
                    <a:pt x="394020" y="1026373"/>
                    <a:pt x="412212" y="925352"/>
                  </a:cubicBezTo>
                  <a:cubicBezTo>
                    <a:pt x="428081" y="839039"/>
                    <a:pt x="438918" y="751952"/>
                    <a:pt x="447434" y="664478"/>
                  </a:cubicBezTo>
                  <a:cubicBezTo>
                    <a:pt x="455562" y="583583"/>
                    <a:pt x="476076" y="400894"/>
                    <a:pt x="480720" y="391218"/>
                  </a:cubicBezTo>
                  <a:cubicBezTo>
                    <a:pt x="518265" y="309162"/>
                    <a:pt x="556196" y="227494"/>
                    <a:pt x="614254" y="157050"/>
                  </a:cubicBezTo>
                  <a:cubicBezTo>
                    <a:pt x="684698" y="71125"/>
                    <a:pt x="776042" y="21969"/>
                    <a:pt x="885578" y="5712"/>
                  </a:cubicBezTo>
                  <a:cubicBezTo>
                    <a:pt x="930864" y="-1061"/>
                    <a:pt x="975568" y="-1545"/>
                    <a:pt x="1019838" y="285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107">
              <a:extLst>
                <a:ext uri="{FF2B5EF4-FFF2-40B4-BE49-F238E27FC236}">
                  <a16:creationId xmlns:a16="http://schemas.microsoft.com/office/drawing/2014/main" id="{A875EB22-8AE0-45C1-BA3D-F23BC30E779B}"/>
                </a:ext>
              </a:extLst>
            </p:cNvPr>
            <p:cNvSpPr/>
            <p:nvPr/>
          </p:nvSpPr>
          <p:spPr>
            <a:xfrm>
              <a:off x="10707219" y="5349548"/>
              <a:ext cx="2322" cy="161014"/>
            </a:xfrm>
            <a:custGeom>
              <a:avLst/>
              <a:gdLst>
                <a:gd name="connsiteX0" fmla="*/ 4429 w 4429"/>
                <a:gd name="connsiteY0" fmla="*/ 275353 h 307096"/>
                <a:gd name="connsiteX1" fmla="*/ 3691 w 4429"/>
                <a:gd name="connsiteY1" fmla="*/ 291594 h 307096"/>
                <a:gd name="connsiteX2" fmla="*/ 0 w 4429"/>
                <a:gd name="connsiteY2" fmla="*/ 307097 h 307096"/>
                <a:gd name="connsiteX3" fmla="*/ 0 w 4429"/>
                <a:gd name="connsiteY3" fmla="*/ 738 h 307096"/>
                <a:gd name="connsiteX4" fmla="*/ 2215 w 4429"/>
                <a:gd name="connsiteY4" fmla="*/ 0 h 307096"/>
                <a:gd name="connsiteX5" fmla="*/ 4429 w 4429"/>
                <a:gd name="connsiteY5" fmla="*/ 31005 h 307096"/>
                <a:gd name="connsiteX6" fmla="*/ 4429 w 4429"/>
                <a:gd name="connsiteY6" fmla="*/ 275353 h 30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29" h="307096">
                  <a:moveTo>
                    <a:pt x="4429" y="275353"/>
                  </a:moveTo>
                  <a:cubicBezTo>
                    <a:pt x="4429" y="280521"/>
                    <a:pt x="3691" y="285689"/>
                    <a:pt x="3691" y="291594"/>
                  </a:cubicBezTo>
                  <a:cubicBezTo>
                    <a:pt x="3691" y="296762"/>
                    <a:pt x="3691" y="301929"/>
                    <a:pt x="0" y="307097"/>
                  </a:cubicBezTo>
                  <a:cubicBezTo>
                    <a:pt x="0" y="205223"/>
                    <a:pt x="0" y="102612"/>
                    <a:pt x="0" y="738"/>
                  </a:cubicBezTo>
                  <a:cubicBezTo>
                    <a:pt x="738" y="738"/>
                    <a:pt x="1476" y="738"/>
                    <a:pt x="2215" y="0"/>
                  </a:cubicBezTo>
                  <a:cubicBezTo>
                    <a:pt x="2953" y="10335"/>
                    <a:pt x="3691" y="20670"/>
                    <a:pt x="4429" y="31005"/>
                  </a:cubicBezTo>
                  <a:cubicBezTo>
                    <a:pt x="4429" y="112208"/>
                    <a:pt x="4429" y="194150"/>
                    <a:pt x="4429" y="275353"/>
                  </a:cubicBezTo>
                  <a:close/>
                </a:path>
              </a:pathLst>
            </a:custGeom>
            <a:solidFill>
              <a:srgbClr val="818181"/>
            </a:solidFill>
            <a:ln w="738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0" name="Group 119">
            <a:extLst>
              <a:ext uri="{FF2B5EF4-FFF2-40B4-BE49-F238E27FC236}">
                <a16:creationId xmlns:a16="http://schemas.microsoft.com/office/drawing/2014/main" id="{17A3BA95-4C17-40B1-A8A2-49F7B1414718}"/>
              </a:ext>
            </a:extLst>
          </p:cNvPr>
          <p:cNvGrpSpPr/>
          <p:nvPr/>
        </p:nvGrpSpPr>
        <p:grpSpPr>
          <a:xfrm flipH="1">
            <a:off x="9579046" y="4249679"/>
            <a:ext cx="2684363" cy="2176620"/>
            <a:chOff x="4632273" y="3870857"/>
            <a:chExt cx="2294592" cy="2150303"/>
          </a:xfrm>
        </p:grpSpPr>
        <p:grpSp>
          <p:nvGrpSpPr>
            <p:cNvPr id="51" name="Group 120">
              <a:extLst>
                <a:ext uri="{FF2B5EF4-FFF2-40B4-BE49-F238E27FC236}">
                  <a16:creationId xmlns:a16="http://schemas.microsoft.com/office/drawing/2014/main" id="{04ECCC74-79A8-4525-836F-25F1E3B7CB7F}"/>
                </a:ext>
              </a:extLst>
            </p:cNvPr>
            <p:cNvGrpSpPr/>
            <p:nvPr/>
          </p:nvGrpSpPr>
          <p:grpSpPr>
            <a:xfrm>
              <a:off x="4632273" y="3870857"/>
              <a:ext cx="2294592" cy="1562155"/>
              <a:chOff x="6585548" y="2297508"/>
              <a:chExt cx="3819524" cy="2600326"/>
            </a:xfrm>
          </p:grpSpPr>
          <p:sp>
            <p:nvSpPr>
              <p:cNvPr id="82" name="Graphic 90">
                <a:extLst>
                  <a:ext uri="{FF2B5EF4-FFF2-40B4-BE49-F238E27FC236}">
                    <a16:creationId xmlns:a16="http://schemas.microsoft.com/office/drawing/2014/main" id="{5011F2DC-7889-4CFC-A603-0A5BB270B953}"/>
                  </a:ext>
                </a:extLst>
              </p:cNvPr>
              <p:cNvSpPr/>
              <p:nvPr/>
            </p:nvSpPr>
            <p:spPr>
              <a:xfrm rot="21006900">
                <a:off x="6585548" y="2297508"/>
                <a:ext cx="3819524" cy="2600326"/>
              </a:xfrm>
              <a:custGeom>
                <a:avLst/>
                <a:gdLst>
                  <a:gd name="connsiteX0" fmla="*/ 2554515 w 3819525"/>
                  <a:gd name="connsiteY0" fmla="*/ 1311354 h 2600325"/>
                  <a:gd name="connsiteX1" fmla="*/ 2497365 w 3819525"/>
                  <a:gd name="connsiteY1" fmla="*/ 1328499 h 2600325"/>
                  <a:gd name="connsiteX2" fmla="*/ 2462122 w 3819525"/>
                  <a:gd name="connsiteY2" fmla="*/ 1384697 h 2600325"/>
                  <a:gd name="connsiteX3" fmla="*/ 2479267 w 3819525"/>
                  <a:gd name="connsiteY3" fmla="*/ 1415177 h 2600325"/>
                  <a:gd name="connsiteX4" fmla="*/ 2530702 w 3819525"/>
                  <a:gd name="connsiteY4" fmla="*/ 1419939 h 2600325"/>
                  <a:gd name="connsiteX5" fmla="*/ 2676434 w 3819525"/>
                  <a:gd name="connsiteY5" fmla="*/ 1458039 h 2600325"/>
                  <a:gd name="connsiteX6" fmla="*/ 2747872 w 3819525"/>
                  <a:gd name="connsiteY6" fmla="*/ 1583769 h 2600325"/>
                  <a:gd name="connsiteX7" fmla="*/ 2802165 w 3819525"/>
                  <a:gd name="connsiteY7" fmla="*/ 1607582 h 2600325"/>
                  <a:gd name="connsiteX8" fmla="*/ 2818357 w 3819525"/>
                  <a:gd name="connsiteY8" fmla="*/ 1574244 h 2600325"/>
                  <a:gd name="connsiteX9" fmla="*/ 2775494 w 3819525"/>
                  <a:gd name="connsiteY9" fmla="*/ 1497092 h 2600325"/>
                  <a:gd name="connsiteX10" fmla="*/ 2608807 w 3819525"/>
                  <a:gd name="connsiteY10" fmla="*/ 1334214 h 2600325"/>
                  <a:gd name="connsiteX11" fmla="*/ 2554515 w 3819525"/>
                  <a:gd name="connsiteY11" fmla="*/ 1311354 h 2600325"/>
                  <a:gd name="connsiteX12" fmla="*/ 2554515 w 3819525"/>
                  <a:gd name="connsiteY12" fmla="*/ 1311354 h 2600325"/>
                  <a:gd name="connsiteX13" fmla="*/ 2628809 w 3819525"/>
                  <a:gd name="connsiteY13" fmla="*/ 1667 h 2600325"/>
                  <a:gd name="connsiteX14" fmla="*/ 2641192 w 3819525"/>
                  <a:gd name="connsiteY14" fmla="*/ 8334 h 2600325"/>
                  <a:gd name="connsiteX15" fmla="*/ 2967899 w 3819525"/>
                  <a:gd name="connsiteY15" fmla="*/ 431244 h 2600325"/>
                  <a:gd name="connsiteX16" fmla="*/ 2986949 w 3819525"/>
                  <a:gd name="connsiteY16" fmla="*/ 445532 h 2600325"/>
                  <a:gd name="connsiteX17" fmla="*/ 3174592 w 3819525"/>
                  <a:gd name="connsiteY17" fmla="*/ 413147 h 2600325"/>
                  <a:gd name="connsiteX18" fmla="*/ 3183165 w 3819525"/>
                  <a:gd name="connsiteY18" fmla="*/ 428387 h 2600325"/>
                  <a:gd name="connsiteX19" fmla="*/ 3004094 w 3819525"/>
                  <a:gd name="connsiteY19" fmla="*/ 532209 h 2600325"/>
                  <a:gd name="connsiteX20" fmla="*/ 3001237 w 3819525"/>
                  <a:gd name="connsiteY20" fmla="*/ 551259 h 2600325"/>
                  <a:gd name="connsiteX21" fmla="*/ 3027907 w 3819525"/>
                  <a:gd name="connsiteY21" fmla="*/ 575072 h 2600325"/>
                  <a:gd name="connsiteX22" fmla="*/ 3013619 w 3819525"/>
                  <a:gd name="connsiteY22" fmla="*/ 621744 h 2600325"/>
                  <a:gd name="connsiteX23" fmla="*/ 3007904 w 3819525"/>
                  <a:gd name="connsiteY23" fmla="*/ 643652 h 2600325"/>
                  <a:gd name="connsiteX24" fmla="*/ 3060292 w 3819525"/>
                  <a:gd name="connsiteY24" fmla="*/ 733187 h 2600325"/>
                  <a:gd name="connsiteX25" fmla="*/ 3066007 w 3819525"/>
                  <a:gd name="connsiteY25" fmla="*/ 763667 h 2600325"/>
                  <a:gd name="connsiteX26" fmla="*/ 3052672 w 3819525"/>
                  <a:gd name="connsiteY26" fmla="*/ 784622 h 2600325"/>
                  <a:gd name="connsiteX27" fmla="*/ 3033622 w 3819525"/>
                  <a:gd name="connsiteY27" fmla="*/ 774144 h 2600325"/>
                  <a:gd name="connsiteX28" fmla="*/ 3014572 w 3819525"/>
                  <a:gd name="connsiteY28" fmla="*/ 735092 h 2600325"/>
                  <a:gd name="connsiteX29" fmla="*/ 2991712 w 3819525"/>
                  <a:gd name="connsiteY29" fmla="*/ 733187 h 2600325"/>
                  <a:gd name="connsiteX30" fmla="*/ 2974567 w 3819525"/>
                  <a:gd name="connsiteY30" fmla="*/ 768429 h 2600325"/>
                  <a:gd name="connsiteX31" fmla="*/ 2962184 w 3819525"/>
                  <a:gd name="connsiteY31" fmla="*/ 772239 h 2600325"/>
                  <a:gd name="connsiteX32" fmla="*/ 2943134 w 3819525"/>
                  <a:gd name="connsiteY32" fmla="*/ 761762 h 2600325"/>
                  <a:gd name="connsiteX33" fmla="*/ 2914559 w 3819525"/>
                  <a:gd name="connsiteY33" fmla="*/ 787479 h 2600325"/>
                  <a:gd name="connsiteX34" fmla="*/ 2931704 w 3819525"/>
                  <a:gd name="connsiteY34" fmla="*/ 817007 h 2600325"/>
                  <a:gd name="connsiteX35" fmla="*/ 2955517 w 3819525"/>
                  <a:gd name="connsiteY35" fmla="*/ 817959 h 2600325"/>
                  <a:gd name="connsiteX36" fmla="*/ 2970757 w 3819525"/>
                  <a:gd name="connsiteY36" fmla="*/ 813197 h 2600325"/>
                  <a:gd name="connsiteX37" fmla="*/ 2966947 w 3819525"/>
                  <a:gd name="connsiteY37" fmla="*/ 836057 h 2600325"/>
                  <a:gd name="connsiteX38" fmla="*/ 2965994 w 3819525"/>
                  <a:gd name="connsiteY38" fmla="*/ 865584 h 2600325"/>
                  <a:gd name="connsiteX39" fmla="*/ 2975519 w 3819525"/>
                  <a:gd name="connsiteY39" fmla="*/ 882729 h 2600325"/>
                  <a:gd name="connsiteX40" fmla="*/ 2964090 w 3819525"/>
                  <a:gd name="connsiteY40" fmla="*/ 943689 h 2600325"/>
                  <a:gd name="connsiteX41" fmla="*/ 2923132 w 3819525"/>
                  <a:gd name="connsiteY41" fmla="*/ 940832 h 2600325"/>
                  <a:gd name="connsiteX42" fmla="*/ 2873602 w 3819525"/>
                  <a:gd name="connsiteY42" fmla="*/ 864632 h 2600325"/>
                  <a:gd name="connsiteX43" fmla="*/ 2817404 w 3819525"/>
                  <a:gd name="connsiteY43" fmla="*/ 818912 h 2600325"/>
                  <a:gd name="connsiteX44" fmla="*/ 2768827 w 3819525"/>
                  <a:gd name="connsiteY44" fmla="*/ 827484 h 2600325"/>
                  <a:gd name="connsiteX45" fmla="*/ 2709772 w 3819525"/>
                  <a:gd name="connsiteY45" fmla="*/ 911304 h 2600325"/>
                  <a:gd name="connsiteX46" fmla="*/ 2718344 w 3819525"/>
                  <a:gd name="connsiteY46" fmla="*/ 944642 h 2600325"/>
                  <a:gd name="connsiteX47" fmla="*/ 2745967 w 3819525"/>
                  <a:gd name="connsiteY47" fmla="*/ 1051322 h 2600325"/>
                  <a:gd name="connsiteX48" fmla="*/ 2745015 w 3819525"/>
                  <a:gd name="connsiteY48" fmla="*/ 1082754 h 2600325"/>
                  <a:gd name="connsiteX49" fmla="*/ 2788829 w 3819525"/>
                  <a:gd name="connsiteY49" fmla="*/ 1174194 h 2600325"/>
                  <a:gd name="connsiteX50" fmla="*/ 3157447 w 3819525"/>
                  <a:gd name="connsiteY50" fmla="*/ 1304687 h 2600325"/>
                  <a:gd name="connsiteX51" fmla="*/ 3189832 w 3819525"/>
                  <a:gd name="connsiteY51" fmla="*/ 1329452 h 2600325"/>
                  <a:gd name="connsiteX52" fmla="*/ 3202215 w 3819525"/>
                  <a:gd name="connsiteY52" fmla="*/ 1357074 h 2600325"/>
                  <a:gd name="connsiteX53" fmla="*/ 3240315 w 3819525"/>
                  <a:gd name="connsiteY53" fmla="*/ 1375172 h 2600325"/>
                  <a:gd name="connsiteX54" fmla="*/ 3342232 w 3819525"/>
                  <a:gd name="connsiteY54" fmla="*/ 1351359 h 2600325"/>
                  <a:gd name="connsiteX55" fmla="*/ 3449865 w 3819525"/>
                  <a:gd name="connsiteY55" fmla="*/ 1367552 h 2600325"/>
                  <a:gd name="connsiteX56" fmla="*/ 3512729 w 3819525"/>
                  <a:gd name="connsiteY56" fmla="*/ 1374219 h 2600325"/>
                  <a:gd name="connsiteX57" fmla="*/ 3755617 w 3819525"/>
                  <a:gd name="connsiteY57" fmla="*/ 1296114 h 2600325"/>
                  <a:gd name="connsiteX58" fmla="*/ 3767999 w 3819525"/>
                  <a:gd name="connsiteY58" fmla="*/ 1353264 h 2600325"/>
                  <a:gd name="connsiteX59" fmla="*/ 3620362 w 3819525"/>
                  <a:gd name="connsiteY59" fmla="*/ 1402794 h 2600325"/>
                  <a:gd name="connsiteX60" fmla="*/ 3548924 w 3819525"/>
                  <a:gd name="connsiteY60" fmla="*/ 1427559 h 2600325"/>
                  <a:gd name="connsiteX61" fmla="*/ 3534637 w 3819525"/>
                  <a:gd name="connsiteY61" fmla="*/ 1462802 h 2600325"/>
                  <a:gd name="connsiteX62" fmla="*/ 3543209 w 3819525"/>
                  <a:gd name="connsiteY62" fmla="*/ 1480899 h 2600325"/>
                  <a:gd name="connsiteX63" fmla="*/ 3534637 w 3819525"/>
                  <a:gd name="connsiteY63" fmla="*/ 1504712 h 2600325"/>
                  <a:gd name="connsiteX64" fmla="*/ 3501299 w 3819525"/>
                  <a:gd name="connsiteY64" fmla="*/ 1535192 h 2600325"/>
                  <a:gd name="connsiteX65" fmla="*/ 3462247 w 3819525"/>
                  <a:gd name="connsiteY65" fmla="*/ 1551384 h 2600325"/>
                  <a:gd name="connsiteX66" fmla="*/ 3445102 w 3819525"/>
                  <a:gd name="connsiteY66" fmla="*/ 1555194 h 2600325"/>
                  <a:gd name="connsiteX67" fmla="*/ 3423194 w 3819525"/>
                  <a:gd name="connsiteY67" fmla="*/ 1551384 h 2600325"/>
                  <a:gd name="connsiteX68" fmla="*/ 3412717 w 3819525"/>
                  <a:gd name="connsiteY68" fmla="*/ 1533287 h 2600325"/>
                  <a:gd name="connsiteX69" fmla="*/ 3377474 w 3819525"/>
                  <a:gd name="connsiteY69" fmla="*/ 1518999 h 2600325"/>
                  <a:gd name="connsiteX70" fmla="*/ 3156494 w 3819525"/>
                  <a:gd name="connsiteY70" fmla="*/ 1599962 h 2600325"/>
                  <a:gd name="connsiteX71" fmla="*/ 3120299 w 3819525"/>
                  <a:gd name="connsiteY71" fmla="*/ 1648539 h 2600325"/>
                  <a:gd name="connsiteX72" fmla="*/ 3112679 w 3819525"/>
                  <a:gd name="connsiteY72" fmla="*/ 1741884 h 2600325"/>
                  <a:gd name="connsiteX73" fmla="*/ 3070769 w 3819525"/>
                  <a:gd name="connsiteY73" fmla="*/ 1851422 h 2600325"/>
                  <a:gd name="connsiteX74" fmla="*/ 3017429 w 3819525"/>
                  <a:gd name="connsiteY74" fmla="*/ 1868567 h 2600325"/>
                  <a:gd name="connsiteX75" fmla="*/ 2884079 w 3819525"/>
                  <a:gd name="connsiteY75" fmla="*/ 1730454 h 2600325"/>
                  <a:gd name="connsiteX76" fmla="*/ 2860267 w 3819525"/>
                  <a:gd name="connsiteY76" fmla="*/ 1705689 h 2600325"/>
                  <a:gd name="connsiteX77" fmla="*/ 2823119 w 3819525"/>
                  <a:gd name="connsiteY77" fmla="*/ 1712357 h 2600325"/>
                  <a:gd name="connsiteX78" fmla="*/ 2816452 w 3819525"/>
                  <a:gd name="connsiteY78" fmla="*/ 1846659 h 2600325"/>
                  <a:gd name="connsiteX79" fmla="*/ 2867887 w 3819525"/>
                  <a:gd name="connsiteY79" fmla="*/ 1966674 h 2600325"/>
                  <a:gd name="connsiteX80" fmla="*/ 2836454 w 3819525"/>
                  <a:gd name="connsiteY80" fmla="*/ 2017157 h 2600325"/>
                  <a:gd name="connsiteX81" fmla="*/ 2705962 w 3819525"/>
                  <a:gd name="connsiteY81" fmla="*/ 2012394 h 2600325"/>
                  <a:gd name="connsiteX82" fmla="*/ 2685959 w 3819525"/>
                  <a:gd name="connsiteY82" fmla="*/ 2032397 h 2600325"/>
                  <a:gd name="connsiteX83" fmla="*/ 2679292 w 3819525"/>
                  <a:gd name="connsiteY83" fmla="*/ 2085737 h 2600325"/>
                  <a:gd name="connsiteX84" fmla="*/ 2692627 w 3819525"/>
                  <a:gd name="connsiteY84" fmla="*/ 2104787 h 2600325"/>
                  <a:gd name="connsiteX85" fmla="*/ 2708819 w 3819525"/>
                  <a:gd name="connsiteY85" fmla="*/ 2134315 h 2600325"/>
                  <a:gd name="connsiteX86" fmla="*/ 2704057 w 3819525"/>
                  <a:gd name="connsiteY86" fmla="*/ 2226707 h 2600325"/>
                  <a:gd name="connsiteX87" fmla="*/ 2787877 w 3819525"/>
                  <a:gd name="connsiteY87" fmla="*/ 2289572 h 2600325"/>
                  <a:gd name="connsiteX88" fmla="*/ 2827882 w 3819525"/>
                  <a:gd name="connsiteY88" fmla="*/ 2295287 h 2600325"/>
                  <a:gd name="connsiteX89" fmla="*/ 2851694 w 3819525"/>
                  <a:gd name="connsiteY89" fmla="*/ 2323862 h 2600325"/>
                  <a:gd name="connsiteX90" fmla="*/ 2851694 w 3819525"/>
                  <a:gd name="connsiteY90" fmla="*/ 2348627 h 2600325"/>
                  <a:gd name="connsiteX91" fmla="*/ 2831692 w 3819525"/>
                  <a:gd name="connsiteY91" fmla="*/ 2368629 h 2600325"/>
                  <a:gd name="connsiteX92" fmla="*/ 2717392 w 3819525"/>
                  <a:gd name="connsiteY92" fmla="*/ 2361962 h 2600325"/>
                  <a:gd name="connsiteX93" fmla="*/ 2615474 w 3819525"/>
                  <a:gd name="connsiteY93" fmla="*/ 2278142 h 2600325"/>
                  <a:gd name="connsiteX94" fmla="*/ 2601187 w 3819525"/>
                  <a:gd name="connsiteY94" fmla="*/ 2261949 h 2600325"/>
                  <a:gd name="connsiteX95" fmla="*/ 2586899 w 3819525"/>
                  <a:gd name="connsiteY95" fmla="*/ 2280047 h 2600325"/>
                  <a:gd name="connsiteX96" fmla="*/ 2579279 w 3819525"/>
                  <a:gd name="connsiteY96" fmla="*/ 2317195 h 2600325"/>
                  <a:gd name="connsiteX97" fmla="*/ 2541179 w 3819525"/>
                  <a:gd name="connsiteY97" fmla="*/ 2309574 h 2600325"/>
                  <a:gd name="connsiteX98" fmla="*/ 2539274 w 3819525"/>
                  <a:gd name="connsiteY98" fmla="*/ 2149554 h 2600325"/>
                  <a:gd name="connsiteX99" fmla="*/ 2559277 w 3819525"/>
                  <a:gd name="connsiteY99" fmla="*/ 2105740 h 2600325"/>
                  <a:gd name="connsiteX100" fmla="*/ 2594519 w 3819525"/>
                  <a:gd name="connsiteY100" fmla="*/ 2083832 h 2600325"/>
                  <a:gd name="connsiteX101" fmla="*/ 2604044 w 3819525"/>
                  <a:gd name="connsiteY101" fmla="*/ 2075259 h 2600325"/>
                  <a:gd name="connsiteX102" fmla="*/ 2598329 w 3819525"/>
                  <a:gd name="connsiteY102" fmla="*/ 2040017 h 2600325"/>
                  <a:gd name="connsiteX103" fmla="*/ 2577374 w 3819525"/>
                  <a:gd name="connsiteY103" fmla="*/ 2031444 h 2600325"/>
                  <a:gd name="connsiteX104" fmla="*/ 2394494 w 3819525"/>
                  <a:gd name="connsiteY104" fmla="*/ 2198132 h 2600325"/>
                  <a:gd name="connsiteX105" fmla="*/ 2394494 w 3819525"/>
                  <a:gd name="connsiteY105" fmla="*/ 2265759 h 2600325"/>
                  <a:gd name="connsiteX106" fmla="*/ 2412592 w 3819525"/>
                  <a:gd name="connsiteY106" fmla="*/ 2283857 h 2600325"/>
                  <a:gd name="connsiteX107" fmla="*/ 2419259 w 3819525"/>
                  <a:gd name="connsiteY107" fmla="*/ 2283857 h 2600325"/>
                  <a:gd name="connsiteX108" fmla="*/ 2446882 w 3819525"/>
                  <a:gd name="connsiteY108" fmla="*/ 2310527 h 2600325"/>
                  <a:gd name="connsiteX109" fmla="*/ 2442119 w 3819525"/>
                  <a:gd name="connsiteY109" fmla="*/ 2359104 h 2600325"/>
                  <a:gd name="connsiteX110" fmla="*/ 2430689 w 3819525"/>
                  <a:gd name="connsiteY110" fmla="*/ 2481024 h 2600325"/>
                  <a:gd name="connsiteX111" fmla="*/ 2492602 w 3819525"/>
                  <a:gd name="connsiteY111" fmla="*/ 2541032 h 2600325"/>
                  <a:gd name="connsiteX112" fmla="*/ 2482124 w 3819525"/>
                  <a:gd name="connsiteY112" fmla="*/ 2605802 h 2600325"/>
                  <a:gd name="connsiteX113" fmla="*/ 2347822 w 3819525"/>
                  <a:gd name="connsiteY113" fmla="*/ 2538174 h 2600325"/>
                  <a:gd name="connsiteX114" fmla="*/ 2340202 w 3819525"/>
                  <a:gd name="connsiteY114" fmla="*/ 2441019 h 2600325"/>
                  <a:gd name="connsiteX115" fmla="*/ 2336392 w 3819525"/>
                  <a:gd name="connsiteY115" fmla="*/ 2413397 h 2600325"/>
                  <a:gd name="connsiteX116" fmla="*/ 2311627 w 3819525"/>
                  <a:gd name="connsiteY116" fmla="*/ 2414349 h 2600325"/>
                  <a:gd name="connsiteX117" fmla="*/ 2280194 w 3819525"/>
                  <a:gd name="connsiteY117" fmla="*/ 2494359 h 2600325"/>
                  <a:gd name="connsiteX118" fmla="*/ 2259239 w 3819525"/>
                  <a:gd name="connsiteY118" fmla="*/ 2492455 h 2600325"/>
                  <a:gd name="connsiteX119" fmla="*/ 2263049 w 3819525"/>
                  <a:gd name="connsiteY119" fmla="*/ 2439115 h 2600325"/>
                  <a:gd name="connsiteX120" fmla="*/ 2266859 w 3819525"/>
                  <a:gd name="connsiteY120" fmla="*/ 2357199 h 2600325"/>
                  <a:gd name="connsiteX121" fmla="*/ 2288767 w 3819525"/>
                  <a:gd name="connsiteY121" fmla="*/ 2295287 h 2600325"/>
                  <a:gd name="connsiteX122" fmla="*/ 2318294 w 3819525"/>
                  <a:gd name="connsiteY122" fmla="*/ 2285762 h 2600325"/>
                  <a:gd name="connsiteX123" fmla="*/ 2328772 w 3819525"/>
                  <a:gd name="connsiteY123" fmla="*/ 2275284 h 2600325"/>
                  <a:gd name="connsiteX124" fmla="*/ 2325914 w 3819525"/>
                  <a:gd name="connsiteY124" fmla="*/ 2234327 h 2600325"/>
                  <a:gd name="connsiteX125" fmla="*/ 2316389 w 3819525"/>
                  <a:gd name="connsiteY125" fmla="*/ 2228612 h 2600325"/>
                  <a:gd name="connsiteX126" fmla="*/ 2257334 w 3819525"/>
                  <a:gd name="connsiteY126" fmla="*/ 2231470 h 2600325"/>
                  <a:gd name="connsiteX127" fmla="*/ 2170657 w 3819525"/>
                  <a:gd name="connsiteY127" fmla="*/ 2192417 h 2600325"/>
                  <a:gd name="connsiteX128" fmla="*/ 2002064 w 3819525"/>
                  <a:gd name="connsiteY128" fmla="*/ 1980009 h 2600325"/>
                  <a:gd name="connsiteX129" fmla="*/ 1923959 w 3819525"/>
                  <a:gd name="connsiteY129" fmla="*/ 1952387 h 2600325"/>
                  <a:gd name="connsiteX130" fmla="*/ 1019084 w 3819525"/>
                  <a:gd name="connsiteY130" fmla="*/ 2178129 h 2600325"/>
                  <a:gd name="connsiteX131" fmla="*/ 899069 w 3819525"/>
                  <a:gd name="connsiteY131" fmla="*/ 2245757 h 2600325"/>
                  <a:gd name="connsiteX132" fmla="*/ 772387 w 3819525"/>
                  <a:gd name="connsiteY132" fmla="*/ 2338149 h 2600325"/>
                  <a:gd name="connsiteX133" fmla="*/ 315187 w 3819525"/>
                  <a:gd name="connsiteY133" fmla="*/ 2483882 h 2600325"/>
                  <a:gd name="connsiteX134" fmla="*/ 253274 w 3819525"/>
                  <a:gd name="connsiteY134" fmla="*/ 2416254 h 2600325"/>
                  <a:gd name="connsiteX135" fmla="*/ 121829 w 3819525"/>
                  <a:gd name="connsiteY135" fmla="*/ 2170509 h 2600325"/>
                  <a:gd name="connsiteX136" fmla="*/ 146594 w 3819525"/>
                  <a:gd name="connsiteY136" fmla="*/ 2160984 h 2600325"/>
                  <a:gd name="connsiteX137" fmla="*/ 149452 w 3819525"/>
                  <a:gd name="connsiteY137" fmla="*/ 2146697 h 2600325"/>
                  <a:gd name="connsiteX138" fmla="*/ 42772 w 3819525"/>
                  <a:gd name="connsiteY138" fmla="*/ 1976199 h 2600325"/>
                  <a:gd name="connsiteX139" fmla="*/ 76109 w 3819525"/>
                  <a:gd name="connsiteY139" fmla="*/ 1942862 h 2600325"/>
                  <a:gd name="connsiteX140" fmla="*/ 9434 w 3819525"/>
                  <a:gd name="connsiteY140" fmla="*/ 1852374 h 2600325"/>
                  <a:gd name="connsiteX141" fmla="*/ 860017 w 3819525"/>
                  <a:gd name="connsiteY141" fmla="*/ 2102882 h 2600325"/>
                  <a:gd name="connsiteX142" fmla="*/ 989557 w 3819525"/>
                  <a:gd name="connsiteY142" fmla="*/ 2073354 h 2600325"/>
                  <a:gd name="connsiteX143" fmla="*/ 1880144 w 3819525"/>
                  <a:gd name="connsiteY143" fmla="*/ 1846659 h 2600325"/>
                  <a:gd name="connsiteX144" fmla="*/ 1888717 w 3819525"/>
                  <a:gd name="connsiteY144" fmla="*/ 1814274 h 2600325"/>
                  <a:gd name="connsiteX145" fmla="*/ 1707742 w 3819525"/>
                  <a:gd name="connsiteY145" fmla="*/ 1497092 h 2600325"/>
                  <a:gd name="connsiteX146" fmla="*/ 1782989 w 3819525"/>
                  <a:gd name="connsiteY146" fmla="*/ 1309449 h 2600325"/>
                  <a:gd name="connsiteX147" fmla="*/ 2153512 w 3819525"/>
                  <a:gd name="connsiteY147" fmla="*/ 1006554 h 2600325"/>
                  <a:gd name="connsiteX148" fmla="*/ 2404972 w 3819525"/>
                  <a:gd name="connsiteY148" fmla="*/ 758904 h 2600325"/>
                  <a:gd name="connsiteX149" fmla="*/ 2557372 w 3819525"/>
                  <a:gd name="connsiteY149" fmla="*/ 693182 h 2600325"/>
                  <a:gd name="connsiteX150" fmla="*/ 2573565 w 3819525"/>
                  <a:gd name="connsiteY150" fmla="*/ 683657 h 2600325"/>
                  <a:gd name="connsiteX151" fmla="*/ 2557372 w 3819525"/>
                  <a:gd name="connsiteY151" fmla="*/ 676037 h 2600325"/>
                  <a:gd name="connsiteX152" fmla="*/ 2474504 w 3819525"/>
                  <a:gd name="connsiteY152" fmla="*/ 596979 h 2600325"/>
                  <a:gd name="connsiteX153" fmla="*/ 2598329 w 3819525"/>
                  <a:gd name="connsiteY153" fmla="*/ 589359 h 2600325"/>
                  <a:gd name="connsiteX154" fmla="*/ 2659290 w 3819525"/>
                  <a:gd name="connsiteY154" fmla="*/ 553164 h 2600325"/>
                  <a:gd name="connsiteX155" fmla="*/ 2561182 w 3819525"/>
                  <a:gd name="connsiteY155" fmla="*/ 542687 h 2600325"/>
                  <a:gd name="connsiteX156" fmla="*/ 2478315 w 3819525"/>
                  <a:gd name="connsiteY156" fmla="*/ 498872 h 2600325"/>
                  <a:gd name="connsiteX157" fmla="*/ 2486887 w 3819525"/>
                  <a:gd name="connsiteY157" fmla="*/ 472202 h 2600325"/>
                  <a:gd name="connsiteX158" fmla="*/ 2669767 w 3819525"/>
                  <a:gd name="connsiteY158" fmla="*/ 462677 h 2600325"/>
                  <a:gd name="connsiteX159" fmla="*/ 2691674 w 3819525"/>
                  <a:gd name="connsiteY159" fmla="*/ 445532 h 2600325"/>
                  <a:gd name="connsiteX160" fmla="*/ 2629762 w 3819525"/>
                  <a:gd name="connsiteY160" fmla="*/ 24527 h 2600325"/>
                  <a:gd name="connsiteX161" fmla="*/ 2618332 w 3819525"/>
                  <a:gd name="connsiteY161" fmla="*/ 2619 h 2600325"/>
                  <a:gd name="connsiteX162" fmla="*/ 2628809 w 3819525"/>
                  <a:gd name="connsiteY162" fmla="*/ 1667 h 2600325"/>
                  <a:gd name="connsiteX163" fmla="*/ 2628809 w 3819525"/>
                  <a:gd name="connsiteY163" fmla="*/ 1667 h 260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3819525" h="2600325">
                    <a:moveTo>
                      <a:pt x="2554515" y="1311354"/>
                    </a:moveTo>
                    <a:cubicBezTo>
                      <a:pt x="2534512" y="1310402"/>
                      <a:pt x="2515462" y="1316117"/>
                      <a:pt x="2497365" y="1328499"/>
                    </a:cubicBezTo>
                    <a:cubicBezTo>
                      <a:pt x="2478315" y="1341834"/>
                      <a:pt x="2464027" y="1359932"/>
                      <a:pt x="2462122" y="1384697"/>
                    </a:cubicBezTo>
                    <a:cubicBezTo>
                      <a:pt x="2463074" y="1398032"/>
                      <a:pt x="2467837" y="1408509"/>
                      <a:pt x="2479267" y="1415177"/>
                    </a:cubicBezTo>
                    <a:cubicBezTo>
                      <a:pt x="2495459" y="1423749"/>
                      <a:pt x="2512604" y="1423749"/>
                      <a:pt x="2530702" y="1419939"/>
                    </a:cubicBezTo>
                    <a:cubicBezTo>
                      <a:pt x="2585947" y="1407557"/>
                      <a:pt x="2635477" y="1416129"/>
                      <a:pt x="2676434" y="1458039"/>
                    </a:cubicBezTo>
                    <a:cubicBezTo>
                      <a:pt x="2712629" y="1493282"/>
                      <a:pt x="2734537" y="1537097"/>
                      <a:pt x="2747872" y="1583769"/>
                    </a:cubicBezTo>
                    <a:cubicBezTo>
                      <a:pt x="2758349" y="1619964"/>
                      <a:pt x="2769779" y="1625679"/>
                      <a:pt x="2802165" y="1607582"/>
                    </a:cubicBezTo>
                    <a:cubicBezTo>
                      <a:pt x="2815499" y="1599962"/>
                      <a:pt x="2820262" y="1588532"/>
                      <a:pt x="2818357" y="1574244"/>
                    </a:cubicBezTo>
                    <a:cubicBezTo>
                      <a:pt x="2812642" y="1543764"/>
                      <a:pt x="2794544" y="1519952"/>
                      <a:pt x="2775494" y="1497092"/>
                    </a:cubicBezTo>
                    <a:cubicBezTo>
                      <a:pt x="2726917" y="1436132"/>
                      <a:pt x="2667862" y="1383744"/>
                      <a:pt x="2608807" y="1334214"/>
                    </a:cubicBezTo>
                    <a:cubicBezTo>
                      <a:pt x="2593567" y="1319927"/>
                      <a:pt x="2573565" y="1312307"/>
                      <a:pt x="2554515" y="1311354"/>
                    </a:cubicBezTo>
                    <a:lnTo>
                      <a:pt x="2554515" y="1311354"/>
                    </a:lnTo>
                    <a:close/>
                    <a:moveTo>
                      <a:pt x="2628809" y="1667"/>
                    </a:moveTo>
                    <a:cubicBezTo>
                      <a:pt x="2632619" y="3572"/>
                      <a:pt x="2637382" y="6429"/>
                      <a:pt x="2641192" y="8334"/>
                    </a:cubicBezTo>
                    <a:cubicBezTo>
                      <a:pt x="2875507" y="119777"/>
                      <a:pt x="2954565" y="384572"/>
                      <a:pt x="2967899" y="431244"/>
                    </a:cubicBezTo>
                    <a:cubicBezTo>
                      <a:pt x="2971709" y="441722"/>
                      <a:pt x="2976472" y="445532"/>
                      <a:pt x="2986949" y="445532"/>
                    </a:cubicBezTo>
                    <a:cubicBezTo>
                      <a:pt x="3033622" y="444579"/>
                      <a:pt x="3157447" y="412194"/>
                      <a:pt x="3174592" y="413147"/>
                    </a:cubicBezTo>
                    <a:cubicBezTo>
                      <a:pt x="3186974" y="413147"/>
                      <a:pt x="3188879" y="417909"/>
                      <a:pt x="3183165" y="428387"/>
                    </a:cubicBezTo>
                    <a:cubicBezTo>
                      <a:pt x="3141254" y="475059"/>
                      <a:pt x="3083152" y="509349"/>
                      <a:pt x="3004094" y="532209"/>
                    </a:cubicBezTo>
                    <a:cubicBezTo>
                      <a:pt x="2990759" y="536019"/>
                      <a:pt x="2990759" y="542687"/>
                      <a:pt x="3001237" y="551259"/>
                    </a:cubicBezTo>
                    <a:cubicBezTo>
                      <a:pt x="3009809" y="559832"/>
                      <a:pt x="3020287" y="564594"/>
                      <a:pt x="3027907" y="575072"/>
                    </a:cubicBezTo>
                    <a:cubicBezTo>
                      <a:pt x="3041242" y="596027"/>
                      <a:pt x="3036479" y="612219"/>
                      <a:pt x="3013619" y="621744"/>
                    </a:cubicBezTo>
                    <a:cubicBezTo>
                      <a:pt x="2999332" y="628412"/>
                      <a:pt x="2997427" y="631269"/>
                      <a:pt x="3007904" y="643652"/>
                    </a:cubicBezTo>
                    <a:cubicBezTo>
                      <a:pt x="3031717" y="670322"/>
                      <a:pt x="3050767" y="698897"/>
                      <a:pt x="3060292" y="733187"/>
                    </a:cubicBezTo>
                    <a:cubicBezTo>
                      <a:pt x="3063149" y="742712"/>
                      <a:pt x="3065054" y="753189"/>
                      <a:pt x="3066007" y="763667"/>
                    </a:cubicBezTo>
                    <a:cubicBezTo>
                      <a:pt x="3066959" y="774144"/>
                      <a:pt x="3063149" y="780812"/>
                      <a:pt x="3052672" y="784622"/>
                    </a:cubicBezTo>
                    <a:cubicBezTo>
                      <a:pt x="3042194" y="787479"/>
                      <a:pt x="3037432" y="781764"/>
                      <a:pt x="3033622" y="774144"/>
                    </a:cubicBezTo>
                    <a:cubicBezTo>
                      <a:pt x="3026954" y="761762"/>
                      <a:pt x="3021240" y="747474"/>
                      <a:pt x="3014572" y="735092"/>
                    </a:cubicBezTo>
                    <a:cubicBezTo>
                      <a:pt x="3007904" y="720804"/>
                      <a:pt x="2999332" y="720804"/>
                      <a:pt x="2991712" y="733187"/>
                    </a:cubicBezTo>
                    <a:cubicBezTo>
                      <a:pt x="2985044" y="744617"/>
                      <a:pt x="2977424" y="755094"/>
                      <a:pt x="2974567" y="768429"/>
                    </a:cubicBezTo>
                    <a:cubicBezTo>
                      <a:pt x="2972662" y="777002"/>
                      <a:pt x="2967899" y="778907"/>
                      <a:pt x="2962184" y="772239"/>
                    </a:cubicBezTo>
                    <a:cubicBezTo>
                      <a:pt x="2957422" y="766524"/>
                      <a:pt x="2950754" y="763667"/>
                      <a:pt x="2943134" y="761762"/>
                    </a:cubicBezTo>
                    <a:cubicBezTo>
                      <a:pt x="2925037" y="756047"/>
                      <a:pt x="2910749" y="768429"/>
                      <a:pt x="2914559" y="787479"/>
                    </a:cubicBezTo>
                    <a:cubicBezTo>
                      <a:pt x="2916465" y="798909"/>
                      <a:pt x="2922179" y="808434"/>
                      <a:pt x="2931704" y="817007"/>
                    </a:cubicBezTo>
                    <a:cubicBezTo>
                      <a:pt x="2939324" y="823674"/>
                      <a:pt x="2946944" y="828437"/>
                      <a:pt x="2955517" y="817959"/>
                    </a:cubicBezTo>
                    <a:cubicBezTo>
                      <a:pt x="2957422" y="816054"/>
                      <a:pt x="2967899" y="811292"/>
                      <a:pt x="2970757" y="813197"/>
                    </a:cubicBezTo>
                    <a:cubicBezTo>
                      <a:pt x="2974567" y="816054"/>
                      <a:pt x="2969804" y="832247"/>
                      <a:pt x="2966947" y="836057"/>
                    </a:cubicBezTo>
                    <a:cubicBezTo>
                      <a:pt x="2959327" y="845582"/>
                      <a:pt x="2961232" y="855107"/>
                      <a:pt x="2965994" y="865584"/>
                    </a:cubicBezTo>
                    <a:cubicBezTo>
                      <a:pt x="2968852" y="872252"/>
                      <a:pt x="2972662" y="877014"/>
                      <a:pt x="2975519" y="882729"/>
                    </a:cubicBezTo>
                    <a:cubicBezTo>
                      <a:pt x="2987902" y="904637"/>
                      <a:pt x="2984092" y="927497"/>
                      <a:pt x="2964090" y="943689"/>
                    </a:cubicBezTo>
                    <a:cubicBezTo>
                      <a:pt x="2953612" y="952262"/>
                      <a:pt x="2935515" y="951309"/>
                      <a:pt x="2923132" y="940832"/>
                    </a:cubicBezTo>
                    <a:cubicBezTo>
                      <a:pt x="2912654" y="931307"/>
                      <a:pt x="2881222" y="878919"/>
                      <a:pt x="2873602" y="864632"/>
                    </a:cubicBezTo>
                    <a:cubicBezTo>
                      <a:pt x="2861219" y="841772"/>
                      <a:pt x="2839312" y="829389"/>
                      <a:pt x="2817404" y="818912"/>
                    </a:cubicBezTo>
                    <a:cubicBezTo>
                      <a:pt x="2800259" y="810339"/>
                      <a:pt x="2783115" y="815102"/>
                      <a:pt x="2768827" y="827484"/>
                    </a:cubicBezTo>
                    <a:cubicBezTo>
                      <a:pt x="2741204" y="849392"/>
                      <a:pt x="2721202" y="877014"/>
                      <a:pt x="2709772" y="911304"/>
                    </a:cubicBezTo>
                    <a:cubicBezTo>
                      <a:pt x="2705009" y="924639"/>
                      <a:pt x="2707867" y="935117"/>
                      <a:pt x="2718344" y="944642"/>
                    </a:cubicBezTo>
                    <a:cubicBezTo>
                      <a:pt x="2752634" y="974169"/>
                      <a:pt x="2753587" y="1011317"/>
                      <a:pt x="2745967" y="1051322"/>
                    </a:cubicBezTo>
                    <a:cubicBezTo>
                      <a:pt x="2744062" y="1061799"/>
                      <a:pt x="2742157" y="1072277"/>
                      <a:pt x="2745015" y="1082754"/>
                    </a:cubicBezTo>
                    <a:cubicBezTo>
                      <a:pt x="2755492" y="1115139"/>
                      <a:pt x="2769779" y="1145619"/>
                      <a:pt x="2788829" y="1174194"/>
                    </a:cubicBezTo>
                    <a:cubicBezTo>
                      <a:pt x="2878365" y="1310402"/>
                      <a:pt x="3068865" y="1288494"/>
                      <a:pt x="3157447" y="1304687"/>
                    </a:cubicBezTo>
                    <a:cubicBezTo>
                      <a:pt x="3172687" y="1307544"/>
                      <a:pt x="3184117" y="1315164"/>
                      <a:pt x="3189832" y="1329452"/>
                    </a:cubicBezTo>
                    <a:cubicBezTo>
                      <a:pt x="3193642" y="1338977"/>
                      <a:pt x="3198404" y="1347549"/>
                      <a:pt x="3202215" y="1357074"/>
                    </a:cubicBezTo>
                    <a:cubicBezTo>
                      <a:pt x="3210787" y="1376124"/>
                      <a:pt x="3220312" y="1380887"/>
                      <a:pt x="3240315" y="1375172"/>
                    </a:cubicBezTo>
                    <a:cubicBezTo>
                      <a:pt x="3273652" y="1365647"/>
                      <a:pt x="3307942" y="1357074"/>
                      <a:pt x="3342232" y="1351359"/>
                    </a:cubicBezTo>
                    <a:cubicBezTo>
                      <a:pt x="3380332" y="1345644"/>
                      <a:pt x="3415574" y="1346597"/>
                      <a:pt x="3449865" y="1367552"/>
                    </a:cubicBezTo>
                    <a:cubicBezTo>
                      <a:pt x="3469867" y="1379934"/>
                      <a:pt x="3490822" y="1380887"/>
                      <a:pt x="3512729" y="1374219"/>
                    </a:cubicBezTo>
                    <a:lnTo>
                      <a:pt x="3755617" y="1296114"/>
                    </a:lnTo>
                    <a:cubicBezTo>
                      <a:pt x="3848962" y="1265634"/>
                      <a:pt x="3848962" y="1327547"/>
                      <a:pt x="3767999" y="1353264"/>
                    </a:cubicBezTo>
                    <a:cubicBezTo>
                      <a:pt x="3719422" y="1371362"/>
                      <a:pt x="3669892" y="1386602"/>
                      <a:pt x="3620362" y="1402794"/>
                    </a:cubicBezTo>
                    <a:cubicBezTo>
                      <a:pt x="3596549" y="1410414"/>
                      <a:pt x="3572737" y="1418034"/>
                      <a:pt x="3548924" y="1427559"/>
                    </a:cubicBezTo>
                    <a:cubicBezTo>
                      <a:pt x="3528922" y="1436132"/>
                      <a:pt x="3526065" y="1442799"/>
                      <a:pt x="3534637" y="1462802"/>
                    </a:cubicBezTo>
                    <a:cubicBezTo>
                      <a:pt x="3537494" y="1468517"/>
                      <a:pt x="3540352" y="1474232"/>
                      <a:pt x="3543209" y="1480899"/>
                    </a:cubicBezTo>
                    <a:cubicBezTo>
                      <a:pt x="3547972" y="1491377"/>
                      <a:pt x="3545115" y="1500902"/>
                      <a:pt x="3534637" y="1504712"/>
                    </a:cubicBezTo>
                    <a:cubicBezTo>
                      <a:pt x="3520349" y="1511379"/>
                      <a:pt x="3512729" y="1523762"/>
                      <a:pt x="3501299" y="1535192"/>
                    </a:cubicBezTo>
                    <a:cubicBezTo>
                      <a:pt x="3489869" y="1545669"/>
                      <a:pt x="3478440" y="1553289"/>
                      <a:pt x="3462247" y="1551384"/>
                    </a:cubicBezTo>
                    <a:cubicBezTo>
                      <a:pt x="3455579" y="1550432"/>
                      <a:pt x="3449865" y="1551384"/>
                      <a:pt x="3445102" y="1555194"/>
                    </a:cubicBezTo>
                    <a:cubicBezTo>
                      <a:pt x="3436529" y="1561862"/>
                      <a:pt x="3429862" y="1560909"/>
                      <a:pt x="3423194" y="1551384"/>
                    </a:cubicBezTo>
                    <a:cubicBezTo>
                      <a:pt x="3418432" y="1545669"/>
                      <a:pt x="3416527" y="1539002"/>
                      <a:pt x="3412717" y="1533287"/>
                    </a:cubicBezTo>
                    <a:cubicBezTo>
                      <a:pt x="3403192" y="1517094"/>
                      <a:pt x="3395572" y="1513284"/>
                      <a:pt x="3377474" y="1518999"/>
                    </a:cubicBezTo>
                    <a:cubicBezTo>
                      <a:pt x="3327944" y="1533287"/>
                      <a:pt x="3181259" y="1589484"/>
                      <a:pt x="3156494" y="1599962"/>
                    </a:cubicBezTo>
                    <a:cubicBezTo>
                      <a:pt x="3134587" y="1609487"/>
                      <a:pt x="3123157" y="1624727"/>
                      <a:pt x="3120299" y="1648539"/>
                    </a:cubicBezTo>
                    <a:cubicBezTo>
                      <a:pt x="3116490" y="1679972"/>
                      <a:pt x="3118394" y="1711404"/>
                      <a:pt x="3112679" y="1741884"/>
                    </a:cubicBezTo>
                    <a:cubicBezTo>
                      <a:pt x="3106012" y="1780937"/>
                      <a:pt x="3095534" y="1819037"/>
                      <a:pt x="3070769" y="1851422"/>
                    </a:cubicBezTo>
                    <a:cubicBezTo>
                      <a:pt x="3056482" y="1869519"/>
                      <a:pt x="3039337" y="1875234"/>
                      <a:pt x="3017429" y="1868567"/>
                    </a:cubicBezTo>
                    <a:cubicBezTo>
                      <a:pt x="2986949" y="1859042"/>
                      <a:pt x="2925990" y="1806654"/>
                      <a:pt x="2884079" y="1730454"/>
                    </a:cubicBezTo>
                    <a:cubicBezTo>
                      <a:pt x="2877412" y="1720929"/>
                      <a:pt x="2870744" y="1712357"/>
                      <a:pt x="2860267" y="1705689"/>
                    </a:cubicBezTo>
                    <a:cubicBezTo>
                      <a:pt x="2845027" y="1696164"/>
                      <a:pt x="2833597" y="1698069"/>
                      <a:pt x="2823119" y="1712357"/>
                    </a:cubicBezTo>
                    <a:cubicBezTo>
                      <a:pt x="2794544" y="1745694"/>
                      <a:pt x="2808832" y="1819037"/>
                      <a:pt x="2816452" y="1846659"/>
                    </a:cubicBezTo>
                    <a:cubicBezTo>
                      <a:pt x="2829787" y="1888569"/>
                      <a:pt x="2847884" y="1928574"/>
                      <a:pt x="2867887" y="1966674"/>
                    </a:cubicBezTo>
                    <a:cubicBezTo>
                      <a:pt x="2888842" y="2005727"/>
                      <a:pt x="2869792" y="2016204"/>
                      <a:pt x="2836454" y="2017157"/>
                    </a:cubicBezTo>
                    <a:cubicBezTo>
                      <a:pt x="2770732" y="2014299"/>
                      <a:pt x="2722154" y="2009537"/>
                      <a:pt x="2705962" y="2012394"/>
                    </a:cubicBezTo>
                    <a:cubicBezTo>
                      <a:pt x="2694532" y="2015252"/>
                      <a:pt x="2687865" y="2020967"/>
                      <a:pt x="2685959" y="2032397"/>
                    </a:cubicBezTo>
                    <a:cubicBezTo>
                      <a:pt x="2682149" y="2049542"/>
                      <a:pt x="2681197" y="2067639"/>
                      <a:pt x="2679292" y="2085737"/>
                    </a:cubicBezTo>
                    <a:cubicBezTo>
                      <a:pt x="2677387" y="2095262"/>
                      <a:pt x="2682149" y="2101929"/>
                      <a:pt x="2692627" y="2104787"/>
                    </a:cubicBezTo>
                    <a:cubicBezTo>
                      <a:pt x="2708819" y="2108597"/>
                      <a:pt x="2713582" y="2118122"/>
                      <a:pt x="2708819" y="2134315"/>
                    </a:cubicBezTo>
                    <a:cubicBezTo>
                      <a:pt x="2687865" y="2178129"/>
                      <a:pt x="2695484" y="2198132"/>
                      <a:pt x="2704057" y="2226707"/>
                    </a:cubicBezTo>
                    <a:cubicBezTo>
                      <a:pt x="2713582" y="2260045"/>
                      <a:pt x="2745015" y="2287667"/>
                      <a:pt x="2787877" y="2289572"/>
                    </a:cubicBezTo>
                    <a:cubicBezTo>
                      <a:pt x="2801212" y="2290524"/>
                      <a:pt x="2815499" y="2291477"/>
                      <a:pt x="2827882" y="2295287"/>
                    </a:cubicBezTo>
                    <a:cubicBezTo>
                      <a:pt x="2843122" y="2299097"/>
                      <a:pt x="2850742" y="2308622"/>
                      <a:pt x="2851694" y="2323862"/>
                    </a:cubicBezTo>
                    <a:cubicBezTo>
                      <a:pt x="2852647" y="2332434"/>
                      <a:pt x="2852647" y="2340054"/>
                      <a:pt x="2851694" y="2348627"/>
                    </a:cubicBezTo>
                    <a:cubicBezTo>
                      <a:pt x="2850742" y="2361962"/>
                      <a:pt x="2845979" y="2367677"/>
                      <a:pt x="2831692" y="2368629"/>
                    </a:cubicBezTo>
                    <a:cubicBezTo>
                      <a:pt x="2817404" y="2369582"/>
                      <a:pt x="2741204" y="2366724"/>
                      <a:pt x="2717392" y="2361962"/>
                    </a:cubicBezTo>
                    <a:cubicBezTo>
                      <a:pt x="2668815" y="2352437"/>
                      <a:pt x="2636429" y="2321957"/>
                      <a:pt x="2615474" y="2278142"/>
                    </a:cubicBezTo>
                    <a:cubicBezTo>
                      <a:pt x="2612617" y="2271474"/>
                      <a:pt x="2610712" y="2260997"/>
                      <a:pt x="2601187" y="2261949"/>
                    </a:cubicBezTo>
                    <a:cubicBezTo>
                      <a:pt x="2591662" y="2262902"/>
                      <a:pt x="2589757" y="2273379"/>
                      <a:pt x="2586899" y="2280047"/>
                    </a:cubicBezTo>
                    <a:cubicBezTo>
                      <a:pt x="2584994" y="2284809"/>
                      <a:pt x="2583090" y="2310527"/>
                      <a:pt x="2579279" y="2317195"/>
                    </a:cubicBezTo>
                    <a:cubicBezTo>
                      <a:pt x="2574517" y="2325767"/>
                      <a:pt x="2541179" y="2320052"/>
                      <a:pt x="2541179" y="2309574"/>
                    </a:cubicBezTo>
                    <a:cubicBezTo>
                      <a:pt x="2544037" y="2249567"/>
                      <a:pt x="2548799" y="2227659"/>
                      <a:pt x="2539274" y="2149554"/>
                    </a:cubicBezTo>
                    <a:cubicBezTo>
                      <a:pt x="2538322" y="2132409"/>
                      <a:pt x="2548799" y="2118122"/>
                      <a:pt x="2559277" y="2105740"/>
                    </a:cubicBezTo>
                    <a:cubicBezTo>
                      <a:pt x="2568802" y="2094309"/>
                      <a:pt x="2578327" y="2083832"/>
                      <a:pt x="2594519" y="2083832"/>
                    </a:cubicBezTo>
                    <a:cubicBezTo>
                      <a:pt x="2599282" y="2083832"/>
                      <a:pt x="2603092" y="2080022"/>
                      <a:pt x="2604044" y="2075259"/>
                    </a:cubicBezTo>
                    <a:cubicBezTo>
                      <a:pt x="2605949" y="2062877"/>
                      <a:pt x="2604044" y="2051447"/>
                      <a:pt x="2598329" y="2040017"/>
                    </a:cubicBezTo>
                    <a:cubicBezTo>
                      <a:pt x="2593567" y="2032397"/>
                      <a:pt x="2585947" y="2030492"/>
                      <a:pt x="2577374" y="2031444"/>
                    </a:cubicBezTo>
                    <a:cubicBezTo>
                      <a:pt x="2512604" y="2029539"/>
                      <a:pt x="2400209" y="2060972"/>
                      <a:pt x="2394494" y="2198132"/>
                    </a:cubicBezTo>
                    <a:cubicBezTo>
                      <a:pt x="2394494" y="2220040"/>
                      <a:pt x="2393542" y="2242899"/>
                      <a:pt x="2394494" y="2265759"/>
                    </a:cubicBezTo>
                    <a:cubicBezTo>
                      <a:pt x="2395447" y="2280047"/>
                      <a:pt x="2398304" y="2282904"/>
                      <a:pt x="2412592" y="2283857"/>
                    </a:cubicBezTo>
                    <a:lnTo>
                      <a:pt x="2419259" y="2283857"/>
                    </a:lnTo>
                    <a:cubicBezTo>
                      <a:pt x="2436404" y="2284809"/>
                      <a:pt x="2445929" y="2292429"/>
                      <a:pt x="2446882" y="2310527"/>
                    </a:cubicBezTo>
                    <a:cubicBezTo>
                      <a:pt x="2448787" y="2326720"/>
                      <a:pt x="2445929" y="2342912"/>
                      <a:pt x="2442119" y="2359104"/>
                    </a:cubicBezTo>
                    <a:cubicBezTo>
                      <a:pt x="2437357" y="2383870"/>
                      <a:pt x="2430689" y="2465784"/>
                      <a:pt x="2430689" y="2481024"/>
                    </a:cubicBezTo>
                    <a:cubicBezTo>
                      <a:pt x="2431642" y="2495312"/>
                      <a:pt x="2480219" y="2530555"/>
                      <a:pt x="2492602" y="2541032"/>
                    </a:cubicBezTo>
                    <a:cubicBezTo>
                      <a:pt x="2517367" y="2561987"/>
                      <a:pt x="2505937" y="2597230"/>
                      <a:pt x="2482124" y="2605802"/>
                    </a:cubicBezTo>
                    <a:cubicBezTo>
                      <a:pt x="2479267" y="2605802"/>
                      <a:pt x="2365919" y="2549605"/>
                      <a:pt x="2347822" y="2538174"/>
                    </a:cubicBezTo>
                    <a:cubicBezTo>
                      <a:pt x="2330677" y="2526744"/>
                      <a:pt x="2337344" y="2458165"/>
                      <a:pt x="2340202" y="2441019"/>
                    </a:cubicBezTo>
                    <a:cubicBezTo>
                      <a:pt x="2342107" y="2431495"/>
                      <a:pt x="2344012" y="2421970"/>
                      <a:pt x="2336392" y="2413397"/>
                    </a:cubicBezTo>
                    <a:cubicBezTo>
                      <a:pt x="2327819" y="2403872"/>
                      <a:pt x="2319247" y="2403872"/>
                      <a:pt x="2311627" y="2414349"/>
                    </a:cubicBezTo>
                    <a:cubicBezTo>
                      <a:pt x="2304007" y="2424827"/>
                      <a:pt x="2284957" y="2479119"/>
                      <a:pt x="2280194" y="2494359"/>
                    </a:cubicBezTo>
                    <a:cubicBezTo>
                      <a:pt x="2279242" y="2498169"/>
                      <a:pt x="2260192" y="2501980"/>
                      <a:pt x="2259239" y="2492455"/>
                    </a:cubicBezTo>
                    <a:cubicBezTo>
                      <a:pt x="2257334" y="2474357"/>
                      <a:pt x="2258287" y="2456259"/>
                      <a:pt x="2263049" y="2439115"/>
                    </a:cubicBezTo>
                    <a:cubicBezTo>
                      <a:pt x="2270669" y="2411492"/>
                      <a:pt x="2270669" y="2384822"/>
                      <a:pt x="2266859" y="2357199"/>
                    </a:cubicBezTo>
                    <a:cubicBezTo>
                      <a:pt x="2263049" y="2333387"/>
                      <a:pt x="2273527" y="2313384"/>
                      <a:pt x="2288767" y="2295287"/>
                    </a:cubicBezTo>
                    <a:cubicBezTo>
                      <a:pt x="2296387" y="2285762"/>
                      <a:pt x="2306864" y="2283857"/>
                      <a:pt x="2318294" y="2285762"/>
                    </a:cubicBezTo>
                    <a:cubicBezTo>
                      <a:pt x="2326867" y="2286715"/>
                      <a:pt x="2329724" y="2283857"/>
                      <a:pt x="2328772" y="2275284"/>
                    </a:cubicBezTo>
                    <a:cubicBezTo>
                      <a:pt x="2327819" y="2261949"/>
                      <a:pt x="2326867" y="2247662"/>
                      <a:pt x="2325914" y="2234327"/>
                    </a:cubicBezTo>
                    <a:cubicBezTo>
                      <a:pt x="2325914" y="2226707"/>
                      <a:pt x="2321152" y="2227659"/>
                      <a:pt x="2316389" y="2228612"/>
                    </a:cubicBezTo>
                    <a:cubicBezTo>
                      <a:pt x="2296387" y="2230517"/>
                      <a:pt x="2277337" y="2232422"/>
                      <a:pt x="2257334" y="2231470"/>
                    </a:cubicBezTo>
                    <a:cubicBezTo>
                      <a:pt x="2223044" y="2229565"/>
                      <a:pt x="2194469" y="2217182"/>
                      <a:pt x="2170657" y="2192417"/>
                    </a:cubicBezTo>
                    <a:cubicBezTo>
                      <a:pt x="2108744" y="2125742"/>
                      <a:pt x="2055404" y="2053352"/>
                      <a:pt x="2002064" y="1980009"/>
                    </a:cubicBezTo>
                    <a:cubicBezTo>
                      <a:pt x="1968727" y="1934289"/>
                      <a:pt x="1969679" y="1940957"/>
                      <a:pt x="1923959" y="1952387"/>
                    </a:cubicBezTo>
                    <a:lnTo>
                      <a:pt x="1019084" y="2178129"/>
                    </a:lnTo>
                    <a:cubicBezTo>
                      <a:pt x="974317" y="2190512"/>
                      <a:pt x="937169" y="2220040"/>
                      <a:pt x="899069" y="2245757"/>
                    </a:cubicBezTo>
                    <a:cubicBezTo>
                      <a:pt x="856207" y="2275284"/>
                      <a:pt x="813344" y="2305765"/>
                      <a:pt x="772387" y="2338149"/>
                    </a:cubicBezTo>
                    <a:cubicBezTo>
                      <a:pt x="644752" y="2435304"/>
                      <a:pt x="434249" y="2489597"/>
                      <a:pt x="315187" y="2483882"/>
                    </a:cubicBezTo>
                    <a:cubicBezTo>
                      <a:pt x="282802" y="2481024"/>
                      <a:pt x="250417" y="2447687"/>
                      <a:pt x="253274" y="2416254"/>
                    </a:cubicBezTo>
                    <a:cubicBezTo>
                      <a:pt x="250417" y="2334340"/>
                      <a:pt x="148499" y="2278142"/>
                      <a:pt x="121829" y="2170509"/>
                    </a:cubicBezTo>
                    <a:cubicBezTo>
                      <a:pt x="119924" y="2161937"/>
                      <a:pt x="138974" y="2164795"/>
                      <a:pt x="146594" y="2160984"/>
                    </a:cubicBezTo>
                    <a:cubicBezTo>
                      <a:pt x="154214" y="2156222"/>
                      <a:pt x="155167" y="2152412"/>
                      <a:pt x="149452" y="2146697"/>
                    </a:cubicBezTo>
                    <a:cubicBezTo>
                      <a:pt x="99922" y="2088594"/>
                      <a:pt x="98017" y="2032397"/>
                      <a:pt x="42772" y="1976199"/>
                    </a:cubicBezTo>
                    <a:cubicBezTo>
                      <a:pt x="38009" y="1961912"/>
                      <a:pt x="57059" y="1946672"/>
                      <a:pt x="76109" y="1942862"/>
                    </a:cubicBezTo>
                    <a:cubicBezTo>
                      <a:pt x="38962" y="1920002"/>
                      <a:pt x="-23903" y="1850469"/>
                      <a:pt x="9434" y="1852374"/>
                    </a:cubicBezTo>
                    <a:cubicBezTo>
                      <a:pt x="221842" y="1982867"/>
                      <a:pt x="600937" y="2115265"/>
                      <a:pt x="860017" y="2102882"/>
                    </a:cubicBezTo>
                    <a:cubicBezTo>
                      <a:pt x="903832" y="2097167"/>
                      <a:pt x="946694" y="2085737"/>
                      <a:pt x="989557" y="2073354"/>
                    </a:cubicBezTo>
                    <a:cubicBezTo>
                      <a:pt x="1080044" y="2046684"/>
                      <a:pt x="1790609" y="1875234"/>
                      <a:pt x="1880144" y="1846659"/>
                    </a:cubicBezTo>
                    <a:cubicBezTo>
                      <a:pt x="1911577" y="1836182"/>
                      <a:pt x="1911577" y="1836182"/>
                      <a:pt x="1888717" y="1814274"/>
                    </a:cubicBezTo>
                    <a:cubicBezTo>
                      <a:pt x="1833472" y="1759029"/>
                      <a:pt x="1715362" y="1572339"/>
                      <a:pt x="1707742" y="1497092"/>
                    </a:cubicBezTo>
                    <a:cubicBezTo>
                      <a:pt x="1689644" y="1400889"/>
                      <a:pt x="1728697" y="1359932"/>
                      <a:pt x="1782989" y="1309449"/>
                    </a:cubicBezTo>
                    <a:cubicBezTo>
                      <a:pt x="1962059" y="1178004"/>
                      <a:pt x="2092552" y="1098947"/>
                      <a:pt x="2153512" y="1006554"/>
                    </a:cubicBezTo>
                    <a:cubicBezTo>
                      <a:pt x="2257334" y="915114"/>
                      <a:pt x="2337344" y="811292"/>
                      <a:pt x="2404972" y="758904"/>
                    </a:cubicBezTo>
                    <a:cubicBezTo>
                      <a:pt x="2472599" y="706517"/>
                      <a:pt x="2462122" y="696992"/>
                      <a:pt x="2557372" y="693182"/>
                    </a:cubicBezTo>
                    <a:cubicBezTo>
                      <a:pt x="2564040" y="692229"/>
                      <a:pt x="2573565" y="691277"/>
                      <a:pt x="2573565" y="683657"/>
                    </a:cubicBezTo>
                    <a:cubicBezTo>
                      <a:pt x="2572612" y="676037"/>
                      <a:pt x="2563087" y="676989"/>
                      <a:pt x="2557372" y="676037"/>
                    </a:cubicBezTo>
                    <a:cubicBezTo>
                      <a:pt x="2510699" y="669369"/>
                      <a:pt x="2493554" y="632222"/>
                      <a:pt x="2474504" y="596979"/>
                    </a:cubicBezTo>
                    <a:cubicBezTo>
                      <a:pt x="2469742" y="588407"/>
                      <a:pt x="2548799" y="614124"/>
                      <a:pt x="2598329" y="589359"/>
                    </a:cubicBezTo>
                    <a:cubicBezTo>
                      <a:pt x="2618332" y="582692"/>
                      <a:pt x="2660242" y="556974"/>
                      <a:pt x="2659290" y="553164"/>
                    </a:cubicBezTo>
                    <a:cubicBezTo>
                      <a:pt x="2657384" y="548402"/>
                      <a:pt x="2589757" y="548402"/>
                      <a:pt x="2561182" y="542687"/>
                    </a:cubicBezTo>
                    <a:cubicBezTo>
                      <a:pt x="2529749" y="536019"/>
                      <a:pt x="2501174" y="523637"/>
                      <a:pt x="2478315" y="498872"/>
                    </a:cubicBezTo>
                    <a:cubicBezTo>
                      <a:pt x="2464979" y="483632"/>
                      <a:pt x="2466884" y="477917"/>
                      <a:pt x="2486887" y="472202"/>
                    </a:cubicBezTo>
                    <a:cubicBezTo>
                      <a:pt x="2508794" y="466487"/>
                      <a:pt x="2631667" y="467439"/>
                      <a:pt x="2669767" y="462677"/>
                    </a:cubicBezTo>
                    <a:cubicBezTo>
                      <a:pt x="2681197" y="461724"/>
                      <a:pt x="2687865" y="456962"/>
                      <a:pt x="2691674" y="445532"/>
                    </a:cubicBezTo>
                    <a:cubicBezTo>
                      <a:pt x="2716440" y="371237"/>
                      <a:pt x="2754540" y="220742"/>
                      <a:pt x="2629762" y="24527"/>
                    </a:cubicBezTo>
                    <a:cubicBezTo>
                      <a:pt x="2624047" y="17859"/>
                      <a:pt x="2613569" y="9287"/>
                      <a:pt x="2618332" y="2619"/>
                    </a:cubicBezTo>
                    <a:cubicBezTo>
                      <a:pt x="2621190" y="-1191"/>
                      <a:pt x="2624999" y="-238"/>
                      <a:pt x="2628809" y="1667"/>
                    </a:cubicBezTo>
                    <a:lnTo>
                      <a:pt x="2628809" y="1667"/>
                    </a:lnTo>
                    <a:close/>
                  </a:path>
                </a:pathLst>
              </a:custGeom>
              <a:solidFill>
                <a:srgbClr val="3F3F3F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: Shape 152">
                <a:extLst>
                  <a:ext uri="{FF2B5EF4-FFF2-40B4-BE49-F238E27FC236}">
                    <a16:creationId xmlns:a16="http://schemas.microsoft.com/office/drawing/2014/main" id="{7D9A0972-8629-4932-970D-34CB61EC40EC}"/>
                  </a:ext>
                </a:extLst>
              </p:cNvPr>
              <p:cNvSpPr/>
              <p:nvPr/>
            </p:nvSpPr>
            <p:spPr>
              <a:xfrm rot="21006900">
                <a:off x="9099653" y="2477193"/>
                <a:ext cx="292792" cy="145051"/>
              </a:xfrm>
              <a:custGeom>
                <a:avLst/>
                <a:gdLst>
                  <a:gd name="connsiteX0" fmla="*/ 244461 w 292792"/>
                  <a:gd name="connsiteY0" fmla="*/ 0 h 145051"/>
                  <a:gd name="connsiteX1" fmla="*/ 264703 w 292792"/>
                  <a:gd name="connsiteY1" fmla="*/ 46784 h 145051"/>
                  <a:gd name="connsiteX2" fmla="*/ 288425 w 292792"/>
                  <a:gd name="connsiteY2" fmla="*/ 116882 h 145051"/>
                  <a:gd name="connsiteX3" fmla="*/ 292792 w 292792"/>
                  <a:gd name="connsiteY3" fmla="*/ 123766 h 145051"/>
                  <a:gd name="connsiteX4" fmla="*/ 0 w 292792"/>
                  <a:gd name="connsiteY4" fmla="*/ 145051 h 145051"/>
                  <a:gd name="connsiteX5" fmla="*/ 4104 w 292792"/>
                  <a:gd name="connsiteY5" fmla="*/ 143671 h 145051"/>
                  <a:gd name="connsiteX6" fmla="*/ 12200 w 292792"/>
                  <a:gd name="connsiteY6" fmla="*/ 131170 h 145051"/>
                  <a:gd name="connsiteX7" fmla="*/ 30521 w 292792"/>
                  <a:gd name="connsiteY7" fmla="*/ 61638 h 145051"/>
                  <a:gd name="connsiteX8" fmla="*/ 33830 w 292792"/>
                  <a:gd name="connsiteY8" fmla="*/ 15312 h 14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2792" h="145051">
                    <a:moveTo>
                      <a:pt x="244461" y="0"/>
                    </a:moveTo>
                    <a:lnTo>
                      <a:pt x="264703" y="46784"/>
                    </a:lnTo>
                    <a:cubicBezTo>
                      <a:pt x="277651" y="79913"/>
                      <a:pt x="285092" y="105214"/>
                      <a:pt x="288425" y="116882"/>
                    </a:cubicBezTo>
                    <a:lnTo>
                      <a:pt x="292792" y="123766"/>
                    </a:lnTo>
                    <a:lnTo>
                      <a:pt x="0" y="145051"/>
                    </a:lnTo>
                    <a:lnTo>
                      <a:pt x="4104" y="143671"/>
                    </a:lnTo>
                    <a:cubicBezTo>
                      <a:pt x="7676" y="140933"/>
                      <a:pt x="10295" y="136885"/>
                      <a:pt x="12200" y="131170"/>
                    </a:cubicBezTo>
                    <a:cubicBezTo>
                      <a:pt x="18392" y="112596"/>
                      <a:pt x="25416" y="89260"/>
                      <a:pt x="30521" y="61638"/>
                    </a:cubicBezTo>
                    <a:lnTo>
                      <a:pt x="33830" y="15312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: Shape 153">
                <a:extLst>
                  <a:ext uri="{FF2B5EF4-FFF2-40B4-BE49-F238E27FC236}">
                    <a16:creationId xmlns:a16="http://schemas.microsoft.com/office/drawing/2014/main" id="{C10C5935-FFF6-40E8-BDFE-9092F7D25832}"/>
                  </a:ext>
                </a:extLst>
              </p:cNvPr>
              <p:cNvSpPr/>
              <p:nvPr/>
            </p:nvSpPr>
            <p:spPr>
              <a:xfrm rot="21006900">
                <a:off x="9018990" y="4272892"/>
                <a:ext cx="594090" cy="505700"/>
              </a:xfrm>
              <a:custGeom>
                <a:avLst/>
                <a:gdLst>
                  <a:gd name="connsiteX0" fmla="*/ 160940 w 594090"/>
                  <a:gd name="connsiteY0" fmla="*/ 183755 h 505700"/>
                  <a:gd name="connsiteX1" fmla="*/ 188563 w 594090"/>
                  <a:gd name="connsiteY1" fmla="*/ 210425 h 505700"/>
                  <a:gd name="connsiteX2" fmla="*/ 183800 w 594090"/>
                  <a:gd name="connsiteY2" fmla="*/ 259002 h 505700"/>
                  <a:gd name="connsiteX3" fmla="*/ 172370 w 594090"/>
                  <a:gd name="connsiteY3" fmla="*/ 380922 h 505700"/>
                  <a:gd name="connsiteX4" fmla="*/ 234283 w 594090"/>
                  <a:gd name="connsiteY4" fmla="*/ 440930 h 505700"/>
                  <a:gd name="connsiteX5" fmla="*/ 223805 w 594090"/>
                  <a:gd name="connsiteY5" fmla="*/ 505700 h 505700"/>
                  <a:gd name="connsiteX6" fmla="*/ 89503 w 594090"/>
                  <a:gd name="connsiteY6" fmla="*/ 438072 h 505700"/>
                  <a:gd name="connsiteX7" fmla="*/ 81883 w 594090"/>
                  <a:gd name="connsiteY7" fmla="*/ 340917 h 505700"/>
                  <a:gd name="connsiteX8" fmla="*/ 78073 w 594090"/>
                  <a:gd name="connsiteY8" fmla="*/ 313295 h 505700"/>
                  <a:gd name="connsiteX9" fmla="*/ 53308 w 594090"/>
                  <a:gd name="connsiteY9" fmla="*/ 314247 h 505700"/>
                  <a:gd name="connsiteX10" fmla="*/ 21875 w 594090"/>
                  <a:gd name="connsiteY10" fmla="*/ 394257 h 505700"/>
                  <a:gd name="connsiteX11" fmla="*/ 920 w 594090"/>
                  <a:gd name="connsiteY11" fmla="*/ 392353 h 505700"/>
                  <a:gd name="connsiteX12" fmla="*/ 4730 w 594090"/>
                  <a:gd name="connsiteY12" fmla="*/ 339013 h 505700"/>
                  <a:gd name="connsiteX13" fmla="*/ 8540 w 594090"/>
                  <a:gd name="connsiteY13" fmla="*/ 257097 h 505700"/>
                  <a:gd name="connsiteX14" fmla="*/ 30448 w 594090"/>
                  <a:gd name="connsiteY14" fmla="*/ 195185 h 505700"/>
                  <a:gd name="connsiteX15" fmla="*/ 41758 w 594090"/>
                  <a:gd name="connsiteY15" fmla="*/ 187511 h 505700"/>
                  <a:gd name="connsiteX16" fmla="*/ 156144 w 594090"/>
                  <a:gd name="connsiteY16" fmla="*/ 183755 h 505700"/>
                  <a:gd name="connsiteX17" fmla="*/ 431029 w 594090"/>
                  <a:gd name="connsiteY17" fmla="*/ 0 h 505700"/>
                  <a:gd name="connsiteX18" fmla="*/ 434308 w 594090"/>
                  <a:gd name="connsiteY18" fmla="*/ 4685 h 505700"/>
                  <a:gd name="connsiteX19" fmla="*/ 450500 w 594090"/>
                  <a:gd name="connsiteY19" fmla="*/ 34213 h 505700"/>
                  <a:gd name="connsiteX20" fmla="*/ 445738 w 594090"/>
                  <a:gd name="connsiteY20" fmla="*/ 126605 h 505700"/>
                  <a:gd name="connsiteX21" fmla="*/ 529558 w 594090"/>
                  <a:gd name="connsiteY21" fmla="*/ 189470 h 505700"/>
                  <a:gd name="connsiteX22" fmla="*/ 569563 w 594090"/>
                  <a:gd name="connsiteY22" fmla="*/ 195185 h 505700"/>
                  <a:gd name="connsiteX23" fmla="*/ 593375 w 594090"/>
                  <a:gd name="connsiteY23" fmla="*/ 223760 h 505700"/>
                  <a:gd name="connsiteX24" fmla="*/ 593375 w 594090"/>
                  <a:gd name="connsiteY24" fmla="*/ 248525 h 505700"/>
                  <a:gd name="connsiteX25" fmla="*/ 573373 w 594090"/>
                  <a:gd name="connsiteY25" fmla="*/ 268527 h 505700"/>
                  <a:gd name="connsiteX26" fmla="*/ 459073 w 594090"/>
                  <a:gd name="connsiteY26" fmla="*/ 261860 h 505700"/>
                  <a:gd name="connsiteX27" fmla="*/ 357155 w 594090"/>
                  <a:gd name="connsiteY27" fmla="*/ 178040 h 505700"/>
                  <a:gd name="connsiteX28" fmla="*/ 342868 w 594090"/>
                  <a:gd name="connsiteY28" fmla="*/ 161847 h 505700"/>
                  <a:gd name="connsiteX29" fmla="*/ 328580 w 594090"/>
                  <a:gd name="connsiteY29" fmla="*/ 179945 h 505700"/>
                  <a:gd name="connsiteX30" fmla="*/ 320960 w 594090"/>
                  <a:gd name="connsiteY30" fmla="*/ 217093 h 505700"/>
                  <a:gd name="connsiteX31" fmla="*/ 282860 w 594090"/>
                  <a:gd name="connsiteY31" fmla="*/ 209472 h 505700"/>
                  <a:gd name="connsiteX32" fmla="*/ 280955 w 594090"/>
                  <a:gd name="connsiteY32" fmla="*/ 49452 h 505700"/>
                  <a:gd name="connsiteX33" fmla="*/ 300958 w 594090"/>
                  <a:gd name="connsiteY33" fmla="*/ 5638 h 505700"/>
                  <a:gd name="connsiteX34" fmla="*/ 302361 w 594090"/>
                  <a:gd name="connsiteY34" fmla="*/ 4225 h 5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4090" h="505700">
                    <a:moveTo>
                      <a:pt x="160940" y="183755"/>
                    </a:moveTo>
                    <a:cubicBezTo>
                      <a:pt x="178085" y="184707"/>
                      <a:pt x="187610" y="192327"/>
                      <a:pt x="188563" y="210425"/>
                    </a:cubicBezTo>
                    <a:cubicBezTo>
                      <a:pt x="190468" y="226618"/>
                      <a:pt x="187610" y="242810"/>
                      <a:pt x="183800" y="259002"/>
                    </a:cubicBezTo>
                    <a:cubicBezTo>
                      <a:pt x="179038" y="283768"/>
                      <a:pt x="172370" y="365682"/>
                      <a:pt x="172370" y="380922"/>
                    </a:cubicBezTo>
                    <a:cubicBezTo>
                      <a:pt x="173323" y="395210"/>
                      <a:pt x="221900" y="430453"/>
                      <a:pt x="234283" y="440930"/>
                    </a:cubicBezTo>
                    <a:cubicBezTo>
                      <a:pt x="259048" y="461885"/>
                      <a:pt x="247618" y="497128"/>
                      <a:pt x="223805" y="505700"/>
                    </a:cubicBezTo>
                    <a:cubicBezTo>
                      <a:pt x="220948" y="505700"/>
                      <a:pt x="107600" y="449503"/>
                      <a:pt x="89503" y="438072"/>
                    </a:cubicBezTo>
                    <a:cubicBezTo>
                      <a:pt x="72358" y="426642"/>
                      <a:pt x="79025" y="358063"/>
                      <a:pt x="81883" y="340917"/>
                    </a:cubicBezTo>
                    <a:cubicBezTo>
                      <a:pt x="83788" y="331393"/>
                      <a:pt x="85693" y="321868"/>
                      <a:pt x="78073" y="313295"/>
                    </a:cubicBezTo>
                    <a:cubicBezTo>
                      <a:pt x="69500" y="303770"/>
                      <a:pt x="60928" y="303770"/>
                      <a:pt x="53308" y="314247"/>
                    </a:cubicBezTo>
                    <a:cubicBezTo>
                      <a:pt x="45688" y="324725"/>
                      <a:pt x="26638" y="379017"/>
                      <a:pt x="21875" y="394257"/>
                    </a:cubicBezTo>
                    <a:cubicBezTo>
                      <a:pt x="20923" y="398067"/>
                      <a:pt x="1873" y="401878"/>
                      <a:pt x="920" y="392353"/>
                    </a:cubicBezTo>
                    <a:cubicBezTo>
                      <a:pt x="-985" y="374255"/>
                      <a:pt x="-32" y="356157"/>
                      <a:pt x="4730" y="339013"/>
                    </a:cubicBezTo>
                    <a:cubicBezTo>
                      <a:pt x="12350" y="311390"/>
                      <a:pt x="12350" y="284720"/>
                      <a:pt x="8540" y="257097"/>
                    </a:cubicBezTo>
                    <a:cubicBezTo>
                      <a:pt x="4730" y="233285"/>
                      <a:pt x="15208" y="213282"/>
                      <a:pt x="30448" y="195185"/>
                    </a:cubicBezTo>
                    <a:lnTo>
                      <a:pt x="41758" y="187511"/>
                    </a:lnTo>
                    <a:lnTo>
                      <a:pt x="156144" y="183755"/>
                    </a:lnTo>
                    <a:close/>
                    <a:moveTo>
                      <a:pt x="431029" y="0"/>
                    </a:moveTo>
                    <a:lnTo>
                      <a:pt x="434308" y="4685"/>
                    </a:lnTo>
                    <a:cubicBezTo>
                      <a:pt x="450500" y="8495"/>
                      <a:pt x="455263" y="18020"/>
                      <a:pt x="450500" y="34213"/>
                    </a:cubicBezTo>
                    <a:cubicBezTo>
                      <a:pt x="429546" y="78027"/>
                      <a:pt x="437165" y="98030"/>
                      <a:pt x="445738" y="126605"/>
                    </a:cubicBezTo>
                    <a:cubicBezTo>
                      <a:pt x="455263" y="159943"/>
                      <a:pt x="486696" y="187565"/>
                      <a:pt x="529558" y="189470"/>
                    </a:cubicBezTo>
                    <a:cubicBezTo>
                      <a:pt x="542893" y="190422"/>
                      <a:pt x="557180" y="191375"/>
                      <a:pt x="569563" y="195185"/>
                    </a:cubicBezTo>
                    <a:cubicBezTo>
                      <a:pt x="584803" y="198995"/>
                      <a:pt x="592423" y="208520"/>
                      <a:pt x="593375" y="223760"/>
                    </a:cubicBezTo>
                    <a:cubicBezTo>
                      <a:pt x="594329" y="232332"/>
                      <a:pt x="594328" y="239952"/>
                      <a:pt x="593375" y="248525"/>
                    </a:cubicBezTo>
                    <a:cubicBezTo>
                      <a:pt x="592423" y="261860"/>
                      <a:pt x="587660" y="267575"/>
                      <a:pt x="573373" y="268527"/>
                    </a:cubicBezTo>
                    <a:cubicBezTo>
                      <a:pt x="559085" y="269480"/>
                      <a:pt x="482885" y="266622"/>
                      <a:pt x="459073" y="261860"/>
                    </a:cubicBezTo>
                    <a:cubicBezTo>
                      <a:pt x="410496" y="252335"/>
                      <a:pt x="378110" y="221855"/>
                      <a:pt x="357155" y="178040"/>
                    </a:cubicBezTo>
                    <a:cubicBezTo>
                      <a:pt x="354298" y="171372"/>
                      <a:pt x="352393" y="160895"/>
                      <a:pt x="342868" y="161847"/>
                    </a:cubicBezTo>
                    <a:cubicBezTo>
                      <a:pt x="333343" y="162800"/>
                      <a:pt x="331438" y="173277"/>
                      <a:pt x="328580" y="179945"/>
                    </a:cubicBezTo>
                    <a:cubicBezTo>
                      <a:pt x="326675" y="184707"/>
                      <a:pt x="324771" y="210425"/>
                      <a:pt x="320960" y="217093"/>
                    </a:cubicBezTo>
                    <a:cubicBezTo>
                      <a:pt x="316198" y="225665"/>
                      <a:pt x="282860" y="219950"/>
                      <a:pt x="282860" y="209472"/>
                    </a:cubicBezTo>
                    <a:cubicBezTo>
                      <a:pt x="285718" y="149465"/>
                      <a:pt x="290480" y="127557"/>
                      <a:pt x="280955" y="49452"/>
                    </a:cubicBezTo>
                    <a:cubicBezTo>
                      <a:pt x="280003" y="32307"/>
                      <a:pt x="290480" y="18020"/>
                      <a:pt x="300958" y="5638"/>
                    </a:cubicBezTo>
                    <a:lnTo>
                      <a:pt x="302361" y="422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2" name="Group 121">
              <a:extLst>
                <a:ext uri="{FF2B5EF4-FFF2-40B4-BE49-F238E27FC236}">
                  <a16:creationId xmlns:a16="http://schemas.microsoft.com/office/drawing/2014/main" id="{F0252443-C93E-4883-866B-9665E12A8F52}"/>
                </a:ext>
              </a:extLst>
            </p:cNvPr>
            <p:cNvGrpSpPr/>
            <p:nvPr/>
          </p:nvGrpSpPr>
          <p:grpSpPr>
            <a:xfrm rot="19397166" flipH="1">
              <a:off x="5461866" y="5230679"/>
              <a:ext cx="604119" cy="658150"/>
              <a:chOff x="5097314" y="2771342"/>
              <a:chExt cx="2305061" cy="2711759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D4F3F036-600C-4C0F-AE55-3C8E1707D110}"/>
                  </a:ext>
                </a:extLst>
              </p:cNvPr>
              <p:cNvSpPr/>
              <p:nvPr/>
            </p:nvSpPr>
            <p:spPr>
              <a:xfrm>
                <a:off x="5378316" y="2771342"/>
                <a:ext cx="2024059" cy="2363785"/>
              </a:xfrm>
              <a:custGeom>
                <a:avLst/>
                <a:gdLst>
                  <a:gd name="connsiteX0" fmla="*/ 6096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09600 w 2057400"/>
                  <a:gd name="connsiteY4" fmla="*/ 0 h 2349500"/>
                  <a:gd name="connsiteX0" fmla="*/ 6477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47700 w 2057400"/>
                  <a:gd name="connsiteY4" fmla="*/ 0 h 2349500"/>
                  <a:gd name="connsiteX0" fmla="*/ 657225 w 2057400"/>
                  <a:gd name="connsiteY0" fmla="*/ 0 h 2363788"/>
                  <a:gd name="connsiteX1" fmla="*/ 0 w 2057400"/>
                  <a:gd name="connsiteY1" fmla="*/ 344488 h 2363788"/>
                  <a:gd name="connsiteX2" fmla="*/ 1701800 w 2057400"/>
                  <a:gd name="connsiteY2" fmla="*/ 2363788 h 2363788"/>
                  <a:gd name="connsiteX3" fmla="*/ 2057400 w 2057400"/>
                  <a:gd name="connsiteY3" fmla="*/ 1639888 h 2363788"/>
                  <a:gd name="connsiteX4" fmla="*/ 657225 w 2057400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701800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677987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14363 w 2024063"/>
                  <a:gd name="connsiteY0" fmla="*/ 0 h 2363788"/>
                  <a:gd name="connsiteX1" fmla="*/ 0 w 2024063"/>
                  <a:gd name="connsiteY1" fmla="*/ 354013 h 2363788"/>
                  <a:gd name="connsiteX2" fmla="*/ 1635125 w 2024063"/>
                  <a:gd name="connsiteY2" fmla="*/ 2363788 h 2363788"/>
                  <a:gd name="connsiteX3" fmla="*/ 2024063 w 2024063"/>
                  <a:gd name="connsiteY3" fmla="*/ 1601788 h 2363788"/>
                  <a:gd name="connsiteX4" fmla="*/ 614363 w 2024063"/>
                  <a:gd name="connsiteY4" fmla="*/ 0 h 23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063" h="2363788">
                    <a:moveTo>
                      <a:pt x="614363" y="0"/>
                    </a:moveTo>
                    <a:lnTo>
                      <a:pt x="0" y="354013"/>
                    </a:lnTo>
                    <a:lnTo>
                      <a:pt x="1635125" y="2363788"/>
                    </a:lnTo>
                    <a:lnTo>
                      <a:pt x="2024063" y="1601788"/>
                    </a:lnTo>
                    <a:lnTo>
                      <a:pt x="6143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0000"/>
                      <a:lumOff val="30000"/>
                    </a:schemeClr>
                  </a:gs>
                  <a:gs pos="100000">
                    <a:schemeClr val="accent3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id="{EE2E9E0B-5B19-4043-8BAE-FFE31F5282F9}"/>
                  </a:ext>
                </a:extLst>
              </p:cNvPr>
              <p:cNvSpPr/>
              <p:nvPr/>
            </p:nvSpPr>
            <p:spPr>
              <a:xfrm>
                <a:off x="5097314" y="3203575"/>
                <a:ext cx="1323975" cy="2262036"/>
              </a:xfrm>
              <a:custGeom>
                <a:avLst/>
                <a:gdLst>
                  <a:gd name="connsiteX0" fmla="*/ 317500 w 1333500"/>
                  <a:gd name="connsiteY0" fmla="*/ 0 h 2463800"/>
                  <a:gd name="connsiteX1" fmla="*/ 0 w 1333500"/>
                  <a:gd name="connsiteY1" fmla="*/ 165100 h 2463800"/>
                  <a:gd name="connsiteX2" fmla="*/ 1104900 w 1333500"/>
                  <a:gd name="connsiteY2" fmla="*/ 2463800 h 2463800"/>
                  <a:gd name="connsiteX3" fmla="*/ 1333500 w 1333500"/>
                  <a:gd name="connsiteY3" fmla="*/ 1689100 h 2463800"/>
                  <a:gd name="connsiteX4" fmla="*/ 317500 w 1333500"/>
                  <a:gd name="connsiteY4" fmla="*/ 0 h 2463800"/>
                  <a:gd name="connsiteX0" fmla="*/ 331788 w 1333500"/>
                  <a:gd name="connsiteY0" fmla="*/ 0 h 2416175"/>
                  <a:gd name="connsiteX1" fmla="*/ 0 w 1333500"/>
                  <a:gd name="connsiteY1" fmla="*/ 117475 h 2416175"/>
                  <a:gd name="connsiteX2" fmla="*/ 1104900 w 1333500"/>
                  <a:gd name="connsiteY2" fmla="*/ 2416175 h 2416175"/>
                  <a:gd name="connsiteX3" fmla="*/ 1333500 w 1333500"/>
                  <a:gd name="connsiteY3" fmla="*/ 1641475 h 2416175"/>
                  <a:gd name="connsiteX4" fmla="*/ 331788 w 1333500"/>
                  <a:gd name="connsiteY4" fmla="*/ 0 h 2416175"/>
                  <a:gd name="connsiteX0" fmla="*/ 331788 w 1362075"/>
                  <a:gd name="connsiteY0" fmla="*/ 0 h 2416175"/>
                  <a:gd name="connsiteX1" fmla="*/ 0 w 1362075"/>
                  <a:gd name="connsiteY1" fmla="*/ 117475 h 2416175"/>
                  <a:gd name="connsiteX2" fmla="*/ 1104900 w 1362075"/>
                  <a:gd name="connsiteY2" fmla="*/ 2416175 h 2416175"/>
                  <a:gd name="connsiteX3" fmla="*/ 1362075 w 1362075"/>
                  <a:gd name="connsiteY3" fmla="*/ 1736725 h 2416175"/>
                  <a:gd name="connsiteX4" fmla="*/ 331788 w 1362075"/>
                  <a:gd name="connsiteY4" fmla="*/ 0 h 2416175"/>
                  <a:gd name="connsiteX0" fmla="*/ 331788 w 1381125"/>
                  <a:gd name="connsiteY0" fmla="*/ 0 h 2416175"/>
                  <a:gd name="connsiteX1" fmla="*/ 0 w 1381125"/>
                  <a:gd name="connsiteY1" fmla="*/ 117475 h 2416175"/>
                  <a:gd name="connsiteX2" fmla="*/ 1104900 w 1381125"/>
                  <a:gd name="connsiteY2" fmla="*/ 2416175 h 2416175"/>
                  <a:gd name="connsiteX3" fmla="*/ 1381125 w 1381125"/>
                  <a:gd name="connsiteY3" fmla="*/ 1722437 h 2416175"/>
                  <a:gd name="connsiteX4" fmla="*/ 331788 w 1381125"/>
                  <a:gd name="connsiteY4" fmla="*/ 0 h 2416175"/>
                  <a:gd name="connsiteX0" fmla="*/ 331788 w 1381125"/>
                  <a:gd name="connsiteY0" fmla="*/ 0 h 2349500"/>
                  <a:gd name="connsiteX1" fmla="*/ 0 w 1381125"/>
                  <a:gd name="connsiteY1" fmla="*/ 117475 h 2349500"/>
                  <a:gd name="connsiteX2" fmla="*/ 1152525 w 1381125"/>
                  <a:gd name="connsiteY2" fmla="*/ 2349500 h 2349500"/>
                  <a:gd name="connsiteX3" fmla="*/ 1381125 w 1381125"/>
                  <a:gd name="connsiteY3" fmla="*/ 1722437 h 2349500"/>
                  <a:gd name="connsiteX4" fmla="*/ 331788 w 1381125"/>
                  <a:gd name="connsiteY4" fmla="*/ 0 h 2349500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4900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33500"/>
                  <a:gd name="connsiteY0" fmla="*/ 0 h 2335212"/>
                  <a:gd name="connsiteX1" fmla="*/ 0 w 1333500"/>
                  <a:gd name="connsiteY1" fmla="*/ 117475 h 2335212"/>
                  <a:gd name="connsiteX2" fmla="*/ 1109663 w 1333500"/>
                  <a:gd name="connsiteY2" fmla="*/ 2335212 h 2335212"/>
                  <a:gd name="connsiteX3" fmla="*/ 1333500 w 1333500"/>
                  <a:gd name="connsiteY3" fmla="*/ 1722437 h 2335212"/>
                  <a:gd name="connsiteX4" fmla="*/ 284163 w 1333500"/>
                  <a:gd name="connsiteY4" fmla="*/ 0 h 2335212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9663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23975"/>
                  <a:gd name="connsiteY0" fmla="*/ 0 h 2349500"/>
                  <a:gd name="connsiteX1" fmla="*/ 0 w 1323975"/>
                  <a:gd name="connsiteY1" fmla="*/ 117475 h 2349500"/>
                  <a:gd name="connsiteX2" fmla="*/ 1109663 w 1323975"/>
                  <a:gd name="connsiteY2" fmla="*/ 2349500 h 2349500"/>
                  <a:gd name="connsiteX3" fmla="*/ 1323975 w 1323975"/>
                  <a:gd name="connsiteY3" fmla="*/ 1727199 h 2349500"/>
                  <a:gd name="connsiteX4" fmla="*/ 284163 w 1323975"/>
                  <a:gd name="connsiteY4" fmla="*/ 0 h 2349500"/>
                  <a:gd name="connsiteX0" fmla="*/ 284163 w 1323975"/>
                  <a:gd name="connsiteY0" fmla="*/ 0 h 2262036"/>
                  <a:gd name="connsiteX1" fmla="*/ 0 w 1323975"/>
                  <a:gd name="connsiteY1" fmla="*/ 117475 h 2262036"/>
                  <a:gd name="connsiteX2" fmla="*/ 1157371 w 1323975"/>
                  <a:gd name="connsiteY2" fmla="*/ 2262036 h 2262036"/>
                  <a:gd name="connsiteX3" fmla="*/ 1323975 w 1323975"/>
                  <a:gd name="connsiteY3" fmla="*/ 1727199 h 2262036"/>
                  <a:gd name="connsiteX4" fmla="*/ 284163 w 1323975"/>
                  <a:gd name="connsiteY4" fmla="*/ 0 h 226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975" h="2262036">
                    <a:moveTo>
                      <a:pt x="284163" y="0"/>
                    </a:moveTo>
                    <a:lnTo>
                      <a:pt x="0" y="117475"/>
                    </a:lnTo>
                    <a:lnTo>
                      <a:pt x="1157371" y="2262036"/>
                    </a:lnTo>
                    <a:lnTo>
                      <a:pt x="1323975" y="1727199"/>
                    </a:lnTo>
                    <a:lnTo>
                      <a:pt x="284163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id="{C4E22C25-D996-4654-9782-D56B0CDAB905}"/>
                  </a:ext>
                </a:extLst>
              </p:cNvPr>
              <p:cNvSpPr/>
              <p:nvPr/>
            </p:nvSpPr>
            <p:spPr>
              <a:xfrm>
                <a:off x="5384800" y="3140074"/>
                <a:ext cx="1647675" cy="2009776"/>
              </a:xfrm>
              <a:custGeom>
                <a:avLst/>
                <a:gdLst>
                  <a:gd name="connsiteX0" fmla="*/ 1625600 w 1625600"/>
                  <a:gd name="connsiteY0" fmla="*/ 1981200 h 1981200"/>
                  <a:gd name="connsiteX1" fmla="*/ 1016000 w 1625600"/>
                  <a:gd name="connsiteY1" fmla="*/ 1752600 h 1981200"/>
                  <a:gd name="connsiteX2" fmla="*/ 0 w 1625600"/>
                  <a:gd name="connsiteY2" fmla="*/ 0 h 1981200"/>
                  <a:gd name="connsiteX3" fmla="*/ 1625600 w 1625600"/>
                  <a:gd name="connsiteY3" fmla="*/ 1981200 h 1981200"/>
                  <a:gd name="connsiteX0" fmla="*/ 1611312 w 1611312"/>
                  <a:gd name="connsiteY0" fmla="*/ 2009775 h 2009775"/>
                  <a:gd name="connsiteX1" fmla="*/ 1001712 w 1611312"/>
                  <a:gd name="connsiteY1" fmla="*/ 1781175 h 2009775"/>
                  <a:gd name="connsiteX2" fmla="*/ 0 w 1611312"/>
                  <a:gd name="connsiteY2" fmla="*/ 0 h 2009775"/>
                  <a:gd name="connsiteX3" fmla="*/ 1611312 w 1611312"/>
                  <a:gd name="connsiteY3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28550 w 1642913"/>
                  <a:gd name="connsiteY1" fmla="*/ 1785937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52438 w 1652438"/>
                  <a:gd name="connsiteY0" fmla="*/ 2000250 h 2000250"/>
                  <a:gd name="connsiteX1" fmla="*/ 1028550 w 1652438"/>
                  <a:gd name="connsiteY1" fmla="*/ 1785937 h 2000250"/>
                  <a:gd name="connsiteX2" fmla="*/ 0 w 1652438"/>
                  <a:gd name="connsiteY2" fmla="*/ 55564 h 2000250"/>
                  <a:gd name="connsiteX3" fmla="*/ 31601 w 1652438"/>
                  <a:gd name="connsiteY3" fmla="*/ 0 h 2000250"/>
                  <a:gd name="connsiteX4" fmla="*/ 1652438 w 1652438"/>
                  <a:gd name="connsiteY4" fmla="*/ 2000250 h 2000250"/>
                  <a:gd name="connsiteX0" fmla="*/ 1671488 w 1671488"/>
                  <a:gd name="connsiteY0" fmla="*/ 2014538 h 2014538"/>
                  <a:gd name="connsiteX1" fmla="*/ 1028550 w 1671488"/>
                  <a:gd name="connsiteY1" fmla="*/ 1785937 h 2014538"/>
                  <a:gd name="connsiteX2" fmla="*/ 0 w 1671488"/>
                  <a:gd name="connsiteY2" fmla="*/ 55564 h 2014538"/>
                  <a:gd name="connsiteX3" fmla="*/ 31601 w 1671488"/>
                  <a:gd name="connsiteY3" fmla="*/ 0 h 2014538"/>
                  <a:gd name="connsiteX4" fmla="*/ 1671488 w 1671488"/>
                  <a:gd name="connsiteY4" fmla="*/ 2014538 h 2014538"/>
                  <a:gd name="connsiteX0" fmla="*/ 1657200 w 1657200"/>
                  <a:gd name="connsiteY0" fmla="*/ 2009776 h 2009776"/>
                  <a:gd name="connsiteX1" fmla="*/ 1028550 w 1657200"/>
                  <a:gd name="connsiteY1" fmla="*/ 1785937 h 2009776"/>
                  <a:gd name="connsiteX2" fmla="*/ 0 w 1657200"/>
                  <a:gd name="connsiteY2" fmla="*/ 55564 h 2009776"/>
                  <a:gd name="connsiteX3" fmla="*/ 31601 w 1657200"/>
                  <a:gd name="connsiteY3" fmla="*/ 0 h 2009776"/>
                  <a:gd name="connsiteX4" fmla="*/ 1657200 w 1657200"/>
                  <a:gd name="connsiteY4" fmla="*/ 2009776 h 2009776"/>
                  <a:gd name="connsiteX0" fmla="*/ 1642912 w 1642912"/>
                  <a:gd name="connsiteY0" fmla="*/ 2009776 h 2009776"/>
                  <a:gd name="connsiteX1" fmla="*/ 1014262 w 1642912"/>
                  <a:gd name="connsiteY1" fmla="*/ 1785937 h 2009776"/>
                  <a:gd name="connsiteX2" fmla="*/ 0 w 1642912"/>
                  <a:gd name="connsiteY2" fmla="*/ 65089 h 2009776"/>
                  <a:gd name="connsiteX3" fmla="*/ 17313 w 1642912"/>
                  <a:gd name="connsiteY3" fmla="*/ 0 h 2009776"/>
                  <a:gd name="connsiteX4" fmla="*/ 1642912 w 1642912"/>
                  <a:gd name="connsiteY4" fmla="*/ 2009776 h 2009776"/>
                  <a:gd name="connsiteX0" fmla="*/ 1647675 w 1647675"/>
                  <a:gd name="connsiteY0" fmla="*/ 2009776 h 2009776"/>
                  <a:gd name="connsiteX1" fmla="*/ 1019025 w 1647675"/>
                  <a:gd name="connsiteY1" fmla="*/ 1785937 h 2009776"/>
                  <a:gd name="connsiteX2" fmla="*/ 0 w 1647675"/>
                  <a:gd name="connsiteY2" fmla="*/ 74614 h 2009776"/>
                  <a:gd name="connsiteX3" fmla="*/ 22076 w 1647675"/>
                  <a:gd name="connsiteY3" fmla="*/ 0 h 2009776"/>
                  <a:gd name="connsiteX4" fmla="*/ 1647675 w 1647675"/>
                  <a:gd name="connsiteY4" fmla="*/ 2009776 h 200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7675" h="2009776">
                    <a:moveTo>
                      <a:pt x="1647675" y="2009776"/>
                    </a:moveTo>
                    <a:lnTo>
                      <a:pt x="1019025" y="1785937"/>
                    </a:lnTo>
                    <a:cubicBezTo>
                      <a:pt x="707925" y="1234546"/>
                      <a:pt x="330150" y="621242"/>
                      <a:pt x="0" y="74614"/>
                    </a:cubicBezTo>
                    <a:lnTo>
                      <a:pt x="22076" y="0"/>
                    </a:lnTo>
                    <a:lnTo>
                      <a:pt x="1647675" y="2009776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F7CC3041-C5ED-4C35-9D67-7CDE094DDAA1}"/>
                  </a:ext>
                </a:extLst>
              </p:cNvPr>
              <p:cNvSpPr/>
              <p:nvPr/>
            </p:nvSpPr>
            <p:spPr>
              <a:xfrm>
                <a:off x="6249936" y="4918074"/>
                <a:ext cx="795241" cy="565027"/>
              </a:xfrm>
              <a:custGeom>
                <a:avLst/>
                <a:gdLst>
                  <a:gd name="connsiteX0" fmla="*/ 889000 w 889000"/>
                  <a:gd name="connsiteY0" fmla="*/ 215900 h 622300"/>
                  <a:gd name="connsiteX1" fmla="*/ 0 w 889000"/>
                  <a:gd name="connsiteY1" fmla="*/ 622300 h 622300"/>
                  <a:gd name="connsiteX2" fmla="*/ 266700 w 889000"/>
                  <a:gd name="connsiteY2" fmla="*/ 0 h 622300"/>
                  <a:gd name="connsiteX3" fmla="*/ 889000 w 889000"/>
                  <a:gd name="connsiteY3" fmla="*/ 215900 h 622300"/>
                  <a:gd name="connsiteX0" fmla="*/ 903288 w 903288"/>
                  <a:gd name="connsiteY0" fmla="*/ 201612 h 622300"/>
                  <a:gd name="connsiteX1" fmla="*/ 0 w 903288"/>
                  <a:gd name="connsiteY1" fmla="*/ 622300 h 622300"/>
                  <a:gd name="connsiteX2" fmla="*/ 266700 w 903288"/>
                  <a:gd name="connsiteY2" fmla="*/ 0 h 622300"/>
                  <a:gd name="connsiteX3" fmla="*/ 903288 w 903288"/>
                  <a:gd name="connsiteY3" fmla="*/ 201612 h 622300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85750 w 903288"/>
                  <a:gd name="connsiteY2" fmla="*/ 0 h 636588"/>
                  <a:gd name="connsiteX3" fmla="*/ 903288 w 903288"/>
                  <a:gd name="connsiteY3" fmla="*/ 215900 h 636588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66700 w 903288"/>
                  <a:gd name="connsiteY2" fmla="*/ 0 h 636588"/>
                  <a:gd name="connsiteX3" fmla="*/ 903288 w 903288"/>
                  <a:gd name="connsiteY3" fmla="*/ 215900 h 636588"/>
                  <a:gd name="connsiteX0" fmla="*/ 850900 w 850900"/>
                  <a:gd name="connsiteY0" fmla="*/ 215900 h 622301"/>
                  <a:gd name="connsiteX1" fmla="*/ 0 w 850900"/>
                  <a:gd name="connsiteY1" fmla="*/ 622301 h 622301"/>
                  <a:gd name="connsiteX2" fmla="*/ 214312 w 850900"/>
                  <a:gd name="connsiteY2" fmla="*/ 0 h 622301"/>
                  <a:gd name="connsiteX3" fmla="*/ 850900 w 850900"/>
                  <a:gd name="connsiteY3" fmla="*/ 215900 h 622301"/>
                  <a:gd name="connsiteX0" fmla="*/ 850900 w 850900"/>
                  <a:gd name="connsiteY0" fmla="*/ 230187 h 636588"/>
                  <a:gd name="connsiteX1" fmla="*/ 0 w 850900"/>
                  <a:gd name="connsiteY1" fmla="*/ 636588 h 636588"/>
                  <a:gd name="connsiteX2" fmla="*/ 209549 w 850900"/>
                  <a:gd name="connsiteY2" fmla="*/ 0 h 636588"/>
                  <a:gd name="connsiteX3" fmla="*/ 850900 w 850900"/>
                  <a:gd name="connsiteY3" fmla="*/ 230187 h 636588"/>
                  <a:gd name="connsiteX0" fmla="*/ 803192 w 803192"/>
                  <a:gd name="connsiteY0" fmla="*/ 230187 h 525270"/>
                  <a:gd name="connsiteX1" fmla="*/ 0 w 803192"/>
                  <a:gd name="connsiteY1" fmla="*/ 525270 h 525270"/>
                  <a:gd name="connsiteX2" fmla="*/ 161841 w 803192"/>
                  <a:gd name="connsiteY2" fmla="*/ 0 h 525270"/>
                  <a:gd name="connsiteX3" fmla="*/ 803192 w 803192"/>
                  <a:gd name="connsiteY3" fmla="*/ 230187 h 525270"/>
                  <a:gd name="connsiteX0" fmla="*/ 795241 w 795241"/>
                  <a:gd name="connsiteY0" fmla="*/ 230187 h 565027"/>
                  <a:gd name="connsiteX1" fmla="*/ 0 w 795241"/>
                  <a:gd name="connsiteY1" fmla="*/ 565027 h 565027"/>
                  <a:gd name="connsiteX2" fmla="*/ 153890 w 795241"/>
                  <a:gd name="connsiteY2" fmla="*/ 0 h 565027"/>
                  <a:gd name="connsiteX3" fmla="*/ 795241 w 795241"/>
                  <a:gd name="connsiteY3" fmla="*/ 230187 h 56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241" h="565027">
                    <a:moveTo>
                      <a:pt x="795241" y="230187"/>
                    </a:moveTo>
                    <a:lnTo>
                      <a:pt x="0" y="565027"/>
                    </a:lnTo>
                    <a:lnTo>
                      <a:pt x="153890" y="0"/>
                    </a:lnTo>
                    <a:lnTo>
                      <a:pt x="795241" y="23018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0000"/>
                      <a:lumOff val="30000"/>
                    </a:schemeClr>
                  </a:gs>
                  <a:gs pos="100000">
                    <a:schemeClr val="accent3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122">
              <a:extLst>
                <a:ext uri="{FF2B5EF4-FFF2-40B4-BE49-F238E27FC236}">
                  <a16:creationId xmlns:a16="http://schemas.microsoft.com/office/drawing/2014/main" id="{6CC3676D-CAB4-429B-888F-F9F9A9C2B966}"/>
                </a:ext>
              </a:extLst>
            </p:cNvPr>
            <p:cNvGrpSpPr/>
            <p:nvPr/>
          </p:nvGrpSpPr>
          <p:grpSpPr>
            <a:xfrm rot="20700000">
              <a:off x="5624017" y="5004108"/>
              <a:ext cx="230296" cy="283925"/>
              <a:chOff x="3655352" y="2514354"/>
              <a:chExt cx="332459" cy="409882"/>
            </a:xfrm>
          </p:grpSpPr>
          <p:sp>
            <p:nvSpPr>
              <p:cNvPr id="74" name="Freeform: Shape 143">
                <a:extLst>
                  <a:ext uri="{FF2B5EF4-FFF2-40B4-BE49-F238E27FC236}">
                    <a16:creationId xmlns:a16="http://schemas.microsoft.com/office/drawing/2014/main" id="{C87E23E1-D6E0-4B0E-8443-1E18FCF786BE}"/>
                  </a:ext>
                </a:extLst>
              </p:cNvPr>
              <p:cNvSpPr/>
              <p:nvPr/>
            </p:nvSpPr>
            <p:spPr>
              <a:xfrm>
                <a:off x="3725830" y="2633094"/>
                <a:ext cx="107438" cy="224209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80961"/>
                  <a:gd name="connsiteY0" fmla="*/ 133350 h 133350"/>
                  <a:gd name="connsiteX1" fmla="*/ 80961 w 80961"/>
                  <a:gd name="connsiteY1" fmla="*/ 0 h 133350"/>
                  <a:gd name="connsiteX2" fmla="*/ 80961 w 80961"/>
                  <a:gd name="connsiteY2" fmla="*/ 0 h 133350"/>
                  <a:gd name="connsiteX0" fmla="*/ 0 w 73817"/>
                  <a:gd name="connsiteY0" fmla="*/ 116682 h 116682"/>
                  <a:gd name="connsiteX1" fmla="*/ 73817 w 73817"/>
                  <a:gd name="connsiteY1" fmla="*/ 0 h 116682"/>
                  <a:gd name="connsiteX2" fmla="*/ 73817 w 73817"/>
                  <a:gd name="connsiteY2" fmla="*/ 0 h 116682"/>
                  <a:gd name="connsiteX0" fmla="*/ 0 w 95249"/>
                  <a:gd name="connsiteY0" fmla="*/ 154782 h 154782"/>
                  <a:gd name="connsiteX1" fmla="*/ 95249 w 95249"/>
                  <a:gd name="connsiteY1" fmla="*/ 0 h 154782"/>
                  <a:gd name="connsiteX2" fmla="*/ 95249 w 95249"/>
                  <a:gd name="connsiteY2" fmla="*/ 0 h 154782"/>
                  <a:gd name="connsiteX0" fmla="*/ 0 w 118872"/>
                  <a:gd name="connsiteY0" fmla="*/ 219007 h 219007"/>
                  <a:gd name="connsiteX1" fmla="*/ 95249 w 118872"/>
                  <a:gd name="connsiteY1" fmla="*/ 64225 h 219007"/>
                  <a:gd name="connsiteX2" fmla="*/ 118872 w 118872"/>
                  <a:gd name="connsiteY2" fmla="*/ 0 h 219007"/>
                  <a:gd name="connsiteX0" fmla="*/ 0 w 95249"/>
                  <a:gd name="connsiteY0" fmla="*/ 154782 h 154782"/>
                  <a:gd name="connsiteX1" fmla="*/ 95249 w 95249"/>
                  <a:gd name="connsiteY1" fmla="*/ 0 h 154782"/>
                  <a:gd name="connsiteX0" fmla="*/ 0 w 107438"/>
                  <a:gd name="connsiteY0" fmla="*/ 224209 h 224209"/>
                  <a:gd name="connsiteX1" fmla="*/ 107438 w 107438"/>
                  <a:gd name="connsiteY1" fmla="*/ 0 h 22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438" h="224209">
                    <a:moveTo>
                      <a:pt x="0" y="224209"/>
                    </a:moveTo>
                    <a:lnTo>
                      <a:pt x="107438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Freeform 72">
                <a:extLst>
                  <a:ext uri="{FF2B5EF4-FFF2-40B4-BE49-F238E27FC236}">
                    <a16:creationId xmlns:a16="http://schemas.microsoft.com/office/drawing/2014/main" id="{9D03C9B0-284F-4987-848A-0DF914BC3953}"/>
                  </a:ext>
                </a:extLst>
              </p:cNvPr>
              <p:cNvSpPr/>
              <p:nvPr/>
            </p:nvSpPr>
            <p:spPr>
              <a:xfrm flipH="1">
                <a:off x="3715228" y="2526604"/>
                <a:ext cx="196248" cy="397632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15799 w 315799"/>
                  <a:gd name="connsiteY0" fmla="*/ 693925 h 693925"/>
                  <a:gd name="connsiteX1" fmla="*/ 17959 w 315799"/>
                  <a:gd name="connsiteY1" fmla="*/ 97623 h 693925"/>
                  <a:gd name="connsiteX2" fmla="*/ 42957 w 315799"/>
                  <a:gd name="connsiteY2" fmla="*/ 1 h 693925"/>
                  <a:gd name="connsiteX0" fmla="*/ 336697 w 336697"/>
                  <a:gd name="connsiteY0" fmla="*/ 785848 h 785848"/>
                  <a:gd name="connsiteX1" fmla="*/ 17959 w 336697"/>
                  <a:gd name="connsiteY1" fmla="*/ 97623 h 785848"/>
                  <a:gd name="connsiteX2" fmla="*/ 42957 w 336697"/>
                  <a:gd name="connsiteY2" fmla="*/ 1 h 785848"/>
                  <a:gd name="connsiteX0" fmla="*/ 430576 w 430576"/>
                  <a:gd name="connsiteY0" fmla="*/ 959361 h 959361"/>
                  <a:gd name="connsiteX1" fmla="*/ 17957 w 430576"/>
                  <a:gd name="connsiteY1" fmla="*/ 97623 h 959361"/>
                  <a:gd name="connsiteX2" fmla="*/ 42955 w 430576"/>
                  <a:gd name="connsiteY2" fmla="*/ 1 h 959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0576" h="959361">
                    <a:moveTo>
                      <a:pt x="430576" y="959361"/>
                    </a:moveTo>
                    <a:cubicBezTo>
                      <a:pt x="196012" y="520713"/>
                      <a:pt x="61689" y="231470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76" name="Freeform: Shape 145">
                <a:extLst>
                  <a:ext uri="{FF2B5EF4-FFF2-40B4-BE49-F238E27FC236}">
                    <a16:creationId xmlns:a16="http://schemas.microsoft.com/office/drawing/2014/main" id="{7181A16E-87D3-47DB-9FF0-A1DD34A5E750}"/>
                  </a:ext>
                </a:extLst>
              </p:cNvPr>
              <p:cNvSpPr/>
              <p:nvPr/>
            </p:nvSpPr>
            <p:spPr>
              <a:xfrm>
                <a:off x="3655352" y="2648021"/>
                <a:ext cx="148956" cy="255861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80962"/>
                  <a:gd name="connsiteY0" fmla="*/ 128588 h 128588"/>
                  <a:gd name="connsiteX1" fmla="*/ 80962 w 80962"/>
                  <a:gd name="connsiteY1" fmla="*/ 0 h 128588"/>
                  <a:gd name="connsiteX2" fmla="*/ 80962 w 80962"/>
                  <a:gd name="connsiteY2" fmla="*/ 0 h 128588"/>
                  <a:gd name="connsiteX0" fmla="*/ 0 w 119062"/>
                  <a:gd name="connsiteY0" fmla="*/ 185738 h 185738"/>
                  <a:gd name="connsiteX1" fmla="*/ 80962 w 119062"/>
                  <a:gd name="connsiteY1" fmla="*/ 57150 h 185738"/>
                  <a:gd name="connsiteX2" fmla="*/ 119062 w 119062"/>
                  <a:gd name="connsiteY2" fmla="*/ 0 h 185738"/>
                  <a:gd name="connsiteX0" fmla="*/ 0 w 107156"/>
                  <a:gd name="connsiteY0" fmla="*/ 171450 h 171450"/>
                  <a:gd name="connsiteX1" fmla="*/ 80962 w 107156"/>
                  <a:gd name="connsiteY1" fmla="*/ 42862 h 171450"/>
                  <a:gd name="connsiteX2" fmla="*/ 107156 w 107156"/>
                  <a:gd name="connsiteY2" fmla="*/ 0 h 171450"/>
                  <a:gd name="connsiteX0" fmla="*/ 0 w 145256"/>
                  <a:gd name="connsiteY0" fmla="*/ 219075 h 219075"/>
                  <a:gd name="connsiteX1" fmla="*/ 119062 w 145256"/>
                  <a:gd name="connsiteY1" fmla="*/ 42862 h 219075"/>
                  <a:gd name="connsiteX2" fmla="*/ 145256 w 145256"/>
                  <a:gd name="connsiteY2" fmla="*/ 0 h 219075"/>
                  <a:gd name="connsiteX0" fmla="*/ 0 w 119062"/>
                  <a:gd name="connsiteY0" fmla="*/ 176213 h 176213"/>
                  <a:gd name="connsiteX1" fmla="*/ 119062 w 119062"/>
                  <a:gd name="connsiteY1" fmla="*/ 0 h 176213"/>
                  <a:gd name="connsiteX0" fmla="*/ 0 w 148956"/>
                  <a:gd name="connsiteY0" fmla="*/ 255861 h 255861"/>
                  <a:gd name="connsiteX1" fmla="*/ 148956 w 148956"/>
                  <a:gd name="connsiteY1" fmla="*/ 0 h 25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8956" h="255861">
                    <a:moveTo>
                      <a:pt x="0" y="255861"/>
                    </a:moveTo>
                    <a:lnTo>
                      <a:pt x="148956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Freeform 72">
                <a:extLst>
                  <a:ext uri="{FF2B5EF4-FFF2-40B4-BE49-F238E27FC236}">
                    <a16:creationId xmlns:a16="http://schemas.microsoft.com/office/drawing/2014/main" id="{6934DAB3-560F-4232-9118-EEED06FB8DE4}"/>
                  </a:ext>
                </a:extLst>
              </p:cNvPr>
              <p:cNvSpPr/>
              <p:nvPr/>
            </p:nvSpPr>
            <p:spPr>
              <a:xfrm flipH="1">
                <a:off x="3863163" y="2514354"/>
                <a:ext cx="124648" cy="348556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57596 w 357596"/>
                  <a:gd name="connsiteY0" fmla="*/ 768612 h 768612"/>
                  <a:gd name="connsiteX1" fmla="*/ 17959 w 357596"/>
                  <a:gd name="connsiteY1" fmla="*/ 97623 h 768612"/>
                  <a:gd name="connsiteX2" fmla="*/ 42957 w 357596"/>
                  <a:gd name="connsiteY2" fmla="*/ 1 h 768612"/>
                  <a:gd name="connsiteX0" fmla="*/ 425515 w 425515"/>
                  <a:gd name="connsiteY0" fmla="*/ 963950 h 963950"/>
                  <a:gd name="connsiteX1" fmla="*/ 17959 w 425515"/>
                  <a:gd name="connsiteY1" fmla="*/ 97623 h 963950"/>
                  <a:gd name="connsiteX2" fmla="*/ 42957 w 425515"/>
                  <a:gd name="connsiteY2" fmla="*/ 1 h 963950"/>
                  <a:gd name="connsiteX0" fmla="*/ 456864 w 456864"/>
                  <a:gd name="connsiteY0" fmla="*/ 935225 h 935225"/>
                  <a:gd name="connsiteX1" fmla="*/ 17959 w 456864"/>
                  <a:gd name="connsiteY1" fmla="*/ 97623 h 935225"/>
                  <a:gd name="connsiteX2" fmla="*/ 42957 w 456864"/>
                  <a:gd name="connsiteY2" fmla="*/ 1 h 935225"/>
                  <a:gd name="connsiteX0" fmla="*/ 274003 w 274003"/>
                  <a:gd name="connsiteY0" fmla="*/ 515823 h 515823"/>
                  <a:gd name="connsiteX1" fmla="*/ 17959 w 274003"/>
                  <a:gd name="connsiteY1" fmla="*/ 97623 h 515823"/>
                  <a:gd name="connsiteX2" fmla="*/ 42957 w 274003"/>
                  <a:gd name="connsiteY2" fmla="*/ 1 h 515823"/>
                  <a:gd name="connsiteX0" fmla="*/ 274003 w 274003"/>
                  <a:gd name="connsiteY0" fmla="*/ 515823 h 515823"/>
                  <a:gd name="connsiteX1" fmla="*/ 17959 w 274003"/>
                  <a:gd name="connsiteY1" fmla="*/ 97623 h 515823"/>
                  <a:gd name="connsiteX2" fmla="*/ 42957 w 274003"/>
                  <a:gd name="connsiteY2" fmla="*/ 1 h 515823"/>
                  <a:gd name="connsiteX0" fmla="*/ 274003 w 274003"/>
                  <a:gd name="connsiteY0" fmla="*/ 515823 h 515823"/>
                  <a:gd name="connsiteX1" fmla="*/ 17959 w 274003"/>
                  <a:gd name="connsiteY1" fmla="*/ 97623 h 515823"/>
                  <a:gd name="connsiteX2" fmla="*/ 42957 w 274003"/>
                  <a:gd name="connsiteY2" fmla="*/ 1 h 515823"/>
                  <a:gd name="connsiteX0" fmla="*/ 186263 w 186264"/>
                  <a:gd name="connsiteY0" fmla="*/ 887288 h 887289"/>
                  <a:gd name="connsiteX1" fmla="*/ 17957 w 186264"/>
                  <a:gd name="connsiteY1" fmla="*/ 97623 h 887289"/>
                  <a:gd name="connsiteX2" fmla="*/ 42955 w 186264"/>
                  <a:gd name="connsiteY2" fmla="*/ 1 h 887289"/>
                  <a:gd name="connsiteX0" fmla="*/ 186263 w 186262"/>
                  <a:gd name="connsiteY0" fmla="*/ 887288 h 887289"/>
                  <a:gd name="connsiteX1" fmla="*/ 17957 w 186262"/>
                  <a:gd name="connsiteY1" fmla="*/ 97623 h 887289"/>
                  <a:gd name="connsiteX2" fmla="*/ 42955 w 186262"/>
                  <a:gd name="connsiteY2" fmla="*/ 1 h 887289"/>
                  <a:gd name="connsiteX0" fmla="*/ 273483 w 273483"/>
                  <a:gd name="connsiteY0" fmla="*/ 840955 h 840954"/>
                  <a:gd name="connsiteX1" fmla="*/ 17957 w 273483"/>
                  <a:gd name="connsiteY1" fmla="*/ 97623 h 840954"/>
                  <a:gd name="connsiteX2" fmla="*/ 42955 w 273483"/>
                  <a:gd name="connsiteY2" fmla="*/ 1 h 840954"/>
                  <a:gd name="connsiteX0" fmla="*/ 273483 w 273483"/>
                  <a:gd name="connsiteY0" fmla="*/ 840955 h 840954"/>
                  <a:gd name="connsiteX1" fmla="*/ 17957 w 273483"/>
                  <a:gd name="connsiteY1" fmla="*/ 97623 h 840954"/>
                  <a:gd name="connsiteX2" fmla="*/ 42955 w 273483"/>
                  <a:gd name="connsiteY2" fmla="*/ 1 h 84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483" h="840954">
                    <a:moveTo>
                      <a:pt x="273483" y="840955"/>
                    </a:moveTo>
                    <a:cubicBezTo>
                      <a:pt x="144022" y="493989"/>
                      <a:pt x="61688" y="191254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" name="Group 123">
              <a:extLst>
                <a:ext uri="{FF2B5EF4-FFF2-40B4-BE49-F238E27FC236}">
                  <a16:creationId xmlns:a16="http://schemas.microsoft.com/office/drawing/2014/main" id="{0266AC12-876B-4420-9562-141BBC7FCA2C}"/>
                </a:ext>
              </a:extLst>
            </p:cNvPr>
            <p:cNvGrpSpPr/>
            <p:nvPr/>
          </p:nvGrpSpPr>
          <p:grpSpPr>
            <a:xfrm rot="19851347" flipH="1">
              <a:off x="5240808" y="5334806"/>
              <a:ext cx="638679" cy="686354"/>
              <a:chOff x="5097314" y="2786062"/>
              <a:chExt cx="2324100" cy="2697039"/>
            </a:xfrm>
          </p:grpSpPr>
          <p:sp>
            <p:nvSpPr>
              <p:cNvPr id="70" name="Freeform 23">
                <a:extLst>
                  <a:ext uri="{FF2B5EF4-FFF2-40B4-BE49-F238E27FC236}">
                    <a16:creationId xmlns:a16="http://schemas.microsoft.com/office/drawing/2014/main" id="{1D90FDCE-7E67-4031-9E4E-B14B6DD40877}"/>
                  </a:ext>
                </a:extLst>
              </p:cNvPr>
              <p:cNvSpPr/>
              <p:nvPr/>
            </p:nvSpPr>
            <p:spPr>
              <a:xfrm>
                <a:off x="5397351" y="2786062"/>
                <a:ext cx="2024063" cy="2363788"/>
              </a:xfrm>
              <a:custGeom>
                <a:avLst/>
                <a:gdLst>
                  <a:gd name="connsiteX0" fmla="*/ 6096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09600 w 2057400"/>
                  <a:gd name="connsiteY4" fmla="*/ 0 h 2349500"/>
                  <a:gd name="connsiteX0" fmla="*/ 6477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47700 w 2057400"/>
                  <a:gd name="connsiteY4" fmla="*/ 0 h 2349500"/>
                  <a:gd name="connsiteX0" fmla="*/ 657225 w 2057400"/>
                  <a:gd name="connsiteY0" fmla="*/ 0 h 2363788"/>
                  <a:gd name="connsiteX1" fmla="*/ 0 w 2057400"/>
                  <a:gd name="connsiteY1" fmla="*/ 344488 h 2363788"/>
                  <a:gd name="connsiteX2" fmla="*/ 1701800 w 2057400"/>
                  <a:gd name="connsiteY2" fmla="*/ 2363788 h 2363788"/>
                  <a:gd name="connsiteX3" fmla="*/ 2057400 w 2057400"/>
                  <a:gd name="connsiteY3" fmla="*/ 1639888 h 2363788"/>
                  <a:gd name="connsiteX4" fmla="*/ 657225 w 2057400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701800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677987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14363 w 2024063"/>
                  <a:gd name="connsiteY0" fmla="*/ 0 h 2363788"/>
                  <a:gd name="connsiteX1" fmla="*/ 0 w 2024063"/>
                  <a:gd name="connsiteY1" fmla="*/ 354013 h 2363788"/>
                  <a:gd name="connsiteX2" fmla="*/ 1635125 w 2024063"/>
                  <a:gd name="connsiteY2" fmla="*/ 2363788 h 2363788"/>
                  <a:gd name="connsiteX3" fmla="*/ 2024063 w 2024063"/>
                  <a:gd name="connsiteY3" fmla="*/ 1601788 h 2363788"/>
                  <a:gd name="connsiteX4" fmla="*/ 614363 w 2024063"/>
                  <a:gd name="connsiteY4" fmla="*/ 0 h 23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063" h="2363788">
                    <a:moveTo>
                      <a:pt x="614363" y="0"/>
                    </a:moveTo>
                    <a:lnTo>
                      <a:pt x="0" y="354013"/>
                    </a:lnTo>
                    <a:lnTo>
                      <a:pt x="1635125" y="2363788"/>
                    </a:lnTo>
                    <a:lnTo>
                      <a:pt x="2024063" y="1601788"/>
                    </a:lnTo>
                    <a:lnTo>
                      <a:pt x="6143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70000"/>
                      <a:lumOff val="30000"/>
                    </a:schemeClr>
                  </a:gs>
                  <a:gs pos="100000">
                    <a:schemeClr val="accent4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71" name="Freeform 24">
                <a:extLst>
                  <a:ext uri="{FF2B5EF4-FFF2-40B4-BE49-F238E27FC236}">
                    <a16:creationId xmlns:a16="http://schemas.microsoft.com/office/drawing/2014/main" id="{8442DA00-3D11-43EC-8CEC-E5C7C20F5730}"/>
                  </a:ext>
                </a:extLst>
              </p:cNvPr>
              <p:cNvSpPr/>
              <p:nvPr/>
            </p:nvSpPr>
            <p:spPr>
              <a:xfrm>
                <a:off x="5097314" y="3203575"/>
                <a:ext cx="1323975" cy="2262036"/>
              </a:xfrm>
              <a:custGeom>
                <a:avLst/>
                <a:gdLst>
                  <a:gd name="connsiteX0" fmla="*/ 317500 w 1333500"/>
                  <a:gd name="connsiteY0" fmla="*/ 0 h 2463800"/>
                  <a:gd name="connsiteX1" fmla="*/ 0 w 1333500"/>
                  <a:gd name="connsiteY1" fmla="*/ 165100 h 2463800"/>
                  <a:gd name="connsiteX2" fmla="*/ 1104900 w 1333500"/>
                  <a:gd name="connsiteY2" fmla="*/ 2463800 h 2463800"/>
                  <a:gd name="connsiteX3" fmla="*/ 1333500 w 1333500"/>
                  <a:gd name="connsiteY3" fmla="*/ 1689100 h 2463800"/>
                  <a:gd name="connsiteX4" fmla="*/ 317500 w 1333500"/>
                  <a:gd name="connsiteY4" fmla="*/ 0 h 2463800"/>
                  <a:gd name="connsiteX0" fmla="*/ 331788 w 1333500"/>
                  <a:gd name="connsiteY0" fmla="*/ 0 h 2416175"/>
                  <a:gd name="connsiteX1" fmla="*/ 0 w 1333500"/>
                  <a:gd name="connsiteY1" fmla="*/ 117475 h 2416175"/>
                  <a:gd name="connsiteX2" fmla="*/ 1104900 w 1333500"/>
                  <a:gd name="connsiteY2" fmla="*/ 2416175 h 2416175"/>
                  <a:gd name="connsiteX3" fmla="*/ 1333500 w 1333500"/>
                  <a:gd name="connsiteY3" fmla="*/ 1641475 h 2416175"/>
                  <a:gd name="connsiteX4" fmla="*/ 331788 w 1333500"/>
                  <a:gd name="connsiteY4" fmla="*/ 0 h 2416175"/>
                  <a:gd name="connsiteX0" fmla="*/ 331788 w 1362075"/>
                  <a:gd name="connsiteY0" fmla="*/ 0 h 2416175"/>
                  <a:gd name="connsiteX1" fmla="*/ 0 w 1362075"/>
                  <a:gd name="connsiteY1" fmla="*/ 117475 h 2416175"/>
                  <a:gd name="connsiteX2" fmla="*/ 1104900 w 1362075"/>
                  <a:gd name="connsiteY2" fmla="*/ 2416175 h 2416175"/>
                  <a:gd name="connsiteX3" fmla="*/ 1362075 w 1362075"/>
                  <a:gd name="connsiteY3" fmla="*/ 1736725 h 2416175"/>
                  <a:gd name="connsiteX4" fmla="*/ 331788 w 1362075"/>
                  <a:gd name="connsiteY4" fmla="*/ 0 h 2416175"/>
                  <a:gd name="connsiteX0" fmla="*/ 331788 w 1381125"/>
                  <a:gd name="connsiteY0" fmla="*/ 0 h 2416175"/>
                  <a:gd name="connsiteX1" fmla="*/ 0 w 1381125"/>
                  <a:gd name="connsiteY1" fmla="*/ 117475 h 2416175"/>
                  <a:gd name="connsiteX2" fmla="*/ 1104900 w 1381125"/>
                  <a:gd name="connsiteY2" fmla="*/ 2416175 h 2416175"/>
                  <a:gd name="connsiteX3" fmla="*/ 1381125 w 1381125"/>
                  <a:gd name="connsiteY3" fmla="*/ 1722437 h 2416175"/>
                  <a:gd name="connsiteX4" fmla="*/ 331788 w 1381125"/>
                  <a:gd name="connsiteY4" fmla="*/ 0 h 2416175"/>
                  <a:gd name="connsiteX0" fmla="*/ 331788 w 1381125"/>
                  <a:gd name="connsiteY0" fmla="*/ 0 h 2349500"/>
                  <a:gd name="connsiteX1" fmla="*/ 0 w 1381125"/>
                  <a:gd name="connsiteY1" fmla="*/ 117475 h 2349500"/>
                  <a:gd name="connsiteX2" fmla="*/ 1152525 w 1381125"/>
                  <a:gd name="connsiteY2" fmla="*/ 2349500 h 2349500"/>
                  <a:gd name="connsiteX3" fmla="*/ 1381125 w 1381125"/>
                  <a:gd name="connsiteY3" fmla="*/ 1722437 h 2349500"/>
                  <a:gd name="connsiteX4" fmla="*/ 331788 w 1381125"/>
                  <a:gd name="connsiteY4" fmla="*/ 0 h 2349500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4900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33500"/>
                  <a:gd name="connsiteY0" fmla="*/ 0 h 2335212"/>
                  <a:gd name="connsiteX1" fmla="*/ 0 w 1333500"/>
                  <a:gd name="connsiteY1" fmla="*/ 117475 h 2335212"/>
                  <a:gd name="connsiteX2" fmla="*/ 1109663 w 1333500"/>
                  <a:gd name="connsiteY2" fmla="*/ 2335212 h 2335212"/>
                  <a:gd name="connsiteX3" fmla="*/ 1333500 w 1333500"/>
                  <a:gd name="connsiteY3" fmla="*/ 1722437 h 2335212"/>
                  <a:gd name="connsiteX4" fmla="*/ 284163 w 1333500"/>
                  <a:gd name="connsiteY4" fmla="*/ 0 h 2335212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9663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23975"/>
                  <a:gd name="connsiteY0" fmla="*/ 0 h 2349500"/>
                  <a:gd name="connsiteX1" fmla="*/ 0 w 1323975"/>
                  <a:gd name="connsiteY1" fmla="*/ 117475 h 2349500"/>
                  <a:gd name="connsiteX2" fmla="*/ 1109663 w 1323975"/>
                  <a:gd name="connsiteY2" fmla="*/ 2349500 h 2349500"/>
                  <a:gd name="connsiteX3" fmla="*/ 1323975 w 1323975"/>
                  <a:gd name="connsiteY3" fmla="*/ 1727199 h 2349500"/>
                  <a:gd name="connsiteX4" fmla="*/ 284163 w 1323975"/>
                  <a:gd name="connsiteY4" fmla="*/ 0 h 2349500"/>
                  <a:gd name="connsiteX0" fmla="*/ 284163 w 1323975"/>
                  <a:gd name="connsiteY0" fmla="*/ 0 h 2262036"/>
                  <a:gd name="connsiteX1" fmla="*/ 0 w 1323975"/>
                  <a:gd name="connsiteY1" fmla="*/ 117475 h 2262036"/>
                  <a:gd name="connsiteX2" fmla="*/ 1157371 w 1323975"/>
                  <a:gd name="connsiteY2" fmla="*/ 2262036 h 2262036"/>
                  <a:gd name="connsiteX3" fmla="*/ 1323975 w 1323975"/>
                  <a:gd name="connsiteY3" fmla="*/ 1727199 h 2262036"/>
                  <a:gd name="connsiteX4" fmla="*/ 284163 w 1323975"/>
                  <a:gd name="connsiteY4" fmla="*/ 0 h 226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975" h="2262036">
                    <a:moveTo>
                      <a:pt x="284163" y="0"/>
                    </a:moveTo>
                    <a:lnTo>
                      <a:pt x="0" y="117475"/>
                    </a:lnTo>
                    <a:lnTo>
                      <a:pt x="1157371" y="2262036"/>
                    </a:lnTo>
                    <a:lnTo>
                      <a:pt x="1323975" y="1727199"/>
                    </a:lnTo>
                    <a:lnTo>
                      <a:pt x="2841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 dirty="0"/>
              </a:p>
            </p:txBody>
          </p:sp>
          <p:sp>
            <p:nvSpPr>
              <p:cNvPr id="72" name="Freeform 25">
                <a:extLst>
                  <a:ext uri="{FF2B5EF4-FFF2-40B4-BE49-F238E27FC236}">
                    <a16:creationId xmlns:a16="http://schemas.microsoft.com/office/drawing/2014/main" id="{799816AF-CF5B-4C4F-B466-FA55D9C3DBBB}"/>
                  </a:ext>
                </a:extLst>
              </p:cNvPr>
              <p:cNvSpPr/>
              <p:nvPr/>
            </p:nvSpPr>
            <p:spPr>
              <a:xfrm>
                <a:off x="5384800" y="3140074"/>
                <a:ext cx="1647675" cy="2009776"/>
              </a:xfrm>
              <a:custGeom>
                <a:avLst/>
                <a:gdLst>
                  <a:gd name="connsiteX0" fmla="*/ 1625600 w 1625600"/>
                  <a:gd name="connsiteY0" fmla="*/ 1981200 h 1981200"/>
                  <a:gd name="connsiteX1" fmla="*/ 1016000 w 1625600"/>
                  <a:gd name="connsiteY1" fmla="*/ 1752600 h 1981200"/>
                  <a:gd name="connsiteX2" fmla="*/ 0 w 1625600"/>
                  <a:gd name="connsiteY2" fmla="*/ 0 h 1981200"/>
                  <a:gd name="connsiteX3" fmla="*/ 1625600 w 1625600"/>
                  <a:gd name="connsiteY3" fmla="*/ 1981200 h 1981200"/>
                  <a:gd name="connsiteX0" fmla="*/ 1611312 w 1611312"/>
                  <a:gd name="connsiteY0" fmla="*/ 2009775 h 2009775"/>
                  <a:gd name="connsiteX1" fmla="*/ 1001712 w 1611312"/>
                  <a:gd name="connsiteY1" fmla="*/ 1781175 h 2009775"/>
                  <a:gd name="connsiteX2" fmla="*/ 0 w 1611312"/>
                  <a:gd name="connsiteY2" fmla="*/ 0 h 2009775"/>
                  <a:gd name="connsiteX3" fmla="*/ 1611312 w 1611312"/>
                  <a:gd name="connsiteY3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28550 w 1642913"/>
                  <a:gd name="connsiteY1" fmla="*/ 1785937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52438 w 1652438"/>
                  <a:gd name="connsiteY0" fmla="*/ 2000250 h 2000250"/>
                  <a:gd name="connsiteX1" fmla="*/ 1028550 w 1652438"/>
                  <a:gd name="connsiteY1" fmla="*/ 1785937 h 2000250"/>
                  <a:gd name="connsiteX2" fmla="*/ 0 w 1652438"/>
                  <a:gd name="connsiteY2" fmla="*/ 55564 h 2000250"/>
                  <a:gd name="connsiteX3" fmla="*/ 31601 w 1652438"/>
                  <a:gd name="connsiteY3" fmla="*/ 0 h 2000250"/>
                  <a:gd name="connsiteX4" fmla="*/ 1652438 w 1652438"/>
                  <a:gd name="connsiteY4" fmla="*/ 2000250 h 2000250"/>
                  <a:gd name="connsiteX0" fmla="*/ 1671488 w 1671488"/>
                  <a:gd name="connsiteY0" fmla="*/ 2014538 h 2014538"/>
                  <a:gd name="connsiteX1" fmla="*/ 1028550 w 1671488"/>
                  <a:gd name="connsiteY1" fmla="*/ 1785937 h 2014538"/>
                  <a:gd name="connsiteX2" fmla="*/ 0 w 1671488"/>
                  <a:gd name="connsiteY2" fmla="*/ 55564 h 2014538"/>
                  <a:gd name="connsiteX3" fmla="*/ 31601 w 1671488"/>
                  <a:gd name="connsiteY3" fmla="*/ 0 h 2014538"/>
                  <a:gd name="connsiteX4" fmla="*/ 1671488 w 1671488"/>
                  <a:gd name="connsiteY4" fmla="*/ 2014538 h 2014538"/>
                  <a:gd name="connsiteX0" fmla="*/ 1657200 w 1657200"/>
                  <a:gd name="connsiteY0" fmla="*/ 2009776 h 2009776"/>
                  <a:gd name="connsiteX1" fmla="*/ 1028550 w 1657200"/>
                  <a:gd name="connsiteY1" fmla="*/ 1785937 h 2009776"/>
                  <a:gd name="connsiteX2" fmla="*/ 0 w 1657200"/>
                  <a:gd name="connsiteY2" fmla="*/ 55564 h 2009776"/>
                  <a:gd name="connsiteX3" fmla="*/ 31601 w 1657200"/>
                  <a:gd name="connsiteY3" fmla="*/ 0 h 2009776"/>
                  <a:gd name="connsiteX4" fmla="*/ 1657200 w 1657200"/>
                  <a:gd name="connsiteY4" fmla="*/ 2009776 h 2009776"/>
                  <a:gd name="connsiteX0" fmla="*/ 1642912 w 1642912"/>
                  <a:gd name="connsiteY0" fmla="*/ 2009776 h 2009776"/>
                  <a:gd name="connsiteX1" fmla="*/ 1014262 w 1642912"/>
                  <a:gd name="connsiteY1" fmla="*/ 1785937 h 2009776"/>
                  <a:gd name="connsiteX2" fmla="*/ 0 w 1642912"/>
                  <a:gd name="connsiteY2" fmla="*/ 65089 h 2009776"/>
                  <a:gd name="connsiteX3" fmla="*/ 17313 w 1642912"/>
                  <a:gd name="connsiteY3" fmla="*/ 0 h 2009776"/>
                  <a:gd name="connsiteX4" fmla="*/ 1642912 w 1642912"/>
                  <a:gd name="connsiteY4" fmla="*/ 2009776 h 2009776"/>
                  <a:gd name="connsiteX0" fmla="*/ 1647675 w 1647675"/>
                  <a:gd name="connsiteY0" fmla="*/ 2009776 h 2009776"/>
                  <a:gd name="connsiteX1" fmla="*/ 1019025 w 1647675"/>
                  <a:gd name="connsiteY1" fmla="*/ 1785937 h 2009776"/>
                  <a:gd name="connsiteX2" fmla="*/ 0 w 1647675"/>
                  <a:gd name="connsiteY2" fmla="*/ 74614 h 2009776"/>
                  <a:gd name="connsiteX3" fmla="*/ 22076 w 1647675"/>
                  <a:gd name="connsiteY3" fmla="*/ 0 h 2009776"/>
                  <a:gd name="connsiteX4" fmla="*/ 1647675 w 1647675"/>
                  <a:gd name="connsiteY4" fmla="*/ 2009776 h 200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7675" h="2009776">
                    <a:moveTo>
                      <a:pt x="1647675" y="2009776"/>
                    </a:moveTo>
                    <a:lnTo>
                      <a:pt x="1019025" y="1785937"/>
                    </a:lnTo>
                    <a:cubicBezTo>
                      <a:pt x="707925" y="1234546"/>
                      <a:pt x="330150" y="621242"/>
                      <a:pt x="0" y="74614"/>
                    </a:cubicBezTo>
                    <a:lnTo>
                      <a:pt x="22076" y="0"/>
                    </a:lnTo>
                    <a:lnTo>
                      <a:pt x="1647675" y="200977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73" name="Freeform 26">
                <a:extLst>
                  <a:ext uri="{FF2B5EF4-FFF2-40B4-BE49-F238E27FC236}">
                    <a16:creationId xmlns:a16="http://schemas.microsoft.com/office/drawing/2014/main" id="{58726C47-31B5-4A9A-8CFF-A148566EB9B8}"/>
                  </a:ext>
                </a:extLst>
              </p:cNvPr>
              <p:cNvSpPr/>
              <p:nvPr/>
            </p:nvSpPr>
            <p:spPr>
              <a:xfrm>
                <a:off x="6249936" y="4918074"/>
                <a:ext cx="795241" cy="565027"/>
              </a:xfrm>
              <a:custGeom>
                <a:avLst/>
                <a:gdLst>
                  <a:gd name="connsiteX0" fmla="*/ 889000 w 889000"/>
                  <a:gd name="connsiteY0" fmla="*/ 215900 h 622300"/>
                  <a:gd name="connsiteX1" fmla="*/ 0 w 889000"/>
                  <a:gd name="connsiteY1" fmla="*/ 622300 h 622300"/>
                  <a:gd name="connsiteX2" fmla="*/ 266700 w 889000"/>
                  <a:gd name="connsiteY2" fmla="*/ 0 h 622300"/>
                  <a:gd name="connsiteX3" fmla="*/ 889000 w 889000"/>
                  <a:gd name="connsiteY3" fmla="*/ 215900 h 622300"/>
                  <a:gd name="connsiteX0" fmla="*/ 903288 w 903288"/>
                  <a:gd name="connsiteY0" fmla="*/ 201612 h 622300"/>
                  <a:gd name="connsiteX1" fmla="*/ 0 w 903288"/>
                  <a:gd name="connsiteY1" fmla="*/ 622300 h 622300"/>
                  <a:gd name="connsiteX2" fmla="*/ 266700 w 903288"/>
                  <a:gd name="connsiteY2" fmla="*/ 0 h 622300"/>
                  <a:gd name="connsiteX3" fmla="*/ 903288 w 903288"/>
                  <a:gd name="connsiteY3" fmla="*/ 201612 h 622300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85750 w 903288"/>
                  <a:gd name="connsiteY2" fmla="*/ 0 h 636588"/>
                  <a:gd name="connsiteX3" fmla="*/ 903288 w 903288"/>
                  <a:gd name="connsiteY3" fmla="*/ 215900 h 636588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66700 w 903288"/>
                  <a:gd name="connsiteY2" fmla="*/ 0 h 636588"/>
                  <a:gd name="connsiteX3" fmla="*/ 903288 w 903288"/>
                  <a:gd name="connsiteY3" fmla="*/ 215900 h 636588"/>
                  <a:gd name="connsiteX0" fmla="*/ 850900 w 850900"/>
                  <a:gd name="connsiteY0" fmla="*/ 215900 h 622301"/>
                  <a:gd name="connsiteX1" fmla="*/ 0 w 850900"/>
                  <a:gd name="connsiteY1" fmla="*/ 622301 h 622301"/>
                  <a:gd name="connsiteX2" fmla="*/ 214312 w 850900"/>
                  <a:gd name="connsiteY2" fmla="*/ 0 h 622301"/>
                  <a:gd name="connsiteX3" fmla="*/ 850900 w 850900"/>
                  <a:gd name="connsiteY3" fmla="*/ 215900 h 622301"/>
                  <a:gd name="connsiteX0" fmla="*/ 850900 w 850900"/>
                  <a:gd name="connsiteY0" fmla="*/ 230187 h 636588"/>
                  <a:gd name="connsiteX1" fmla="*/ 0 w 850900"/>
                  <a:gd name="connsiteY1" fmla="*/ 636588 h 636588"/>
                  <a:gd name="connsiteX2" fmla="*/ 209549 w 850900"/>
                  <a:gd name="connsiteY2" fmla="*/ 0 h 636588"/>
                  <a:gd name="connsiteX3" fmla="*/ 850900 w 850900"/>
                  <a:gd name="connsiteY3" fmla="*/ 230187 h 636588"/>
                  <a:gd name="connsiteX0" fmla="*/ 803192 w 803192"/>
                  <a:gd name="connsiteY0" fmla="*/ 230187 h 525270"/>
                  <a:gd name="connsiteX1" fmla="*/ 0 w 803192"/>
                  <a:gd name="connsiteY1" fmla="*/ 525270 h 525270"/>
                  <a:gd name="connsiteX2" fmla="*/ 161841 w 803192"/>
                  <a:gd name="connsiteY2" fmla="*/ 0 h 525270"/>
                  <a:gd name="connsiteX3" fmla="*/ 803192 w 803192"/>
                  <a:gd name="connsiteY3" fmla="*/ 230187 h 525270"/>
                  <a:gd name="connsiteX0" fmla="*/ 795241 w 795241"/>
                  <a:gd name="connsiteY0" fmla="*/ 230187 h 565027"/>
                  <a:gd name="connsiteX1" fmla="*/ 0 w 795241"/>
                  <a:gd name="connsiteY1" fmla="*/ 565027 h 565027"/>
                  <a:gd name="connsiteX2" fmla="*/ 153890 w 795241"/>
                  <a:gd name="connsiteY2" fmla="*/ 0 h 565027"/>
                  <a:gd name="connsiteX3" fmla="*/ 795241 w 795241"/>
                  <a:gd name="connsiteY3" fmla="*/ 230187 h 56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241" h="565027">
                    <a:moveTo>
                      <a:pt x="795241" y="230187"/>
                    </a:moveTo>
                    <a:lnTo>
                      <a:pt x="0" y="565027"/>
                    </a:lnTo>
                    <a:lnTo>
                      <a:pt x="153890" y="0"/>
                    </a:lnTo>
                    <a:lnTo>
                      <a:pt x="795241" y="23018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70000"/>
                      <a:lumOff val="30000"/>
                    </a:schemeClr>
                  </a:gs>
                  <a:gs pos="100000">
                    <a:schemeClr val="accent4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</p:grpSp>
        <p:grpSp>
          <p:nvGrpSpPr>
            <p:cNvPr id="55" name="Group 124">
              <a:extLst>
                <a:ext uri="{FF2B5EF4-FFF2-40B4-BE49-F238E27FC236}">
                  <a16:creationId xmlns:a16="http://schemas.microsoft.com/office/drawing/2014/main" id="{5FC57DF3-1D61-4E79-A6BD-548C5D55D681}"/>
                </a:ext>
              </a:extLst>
            </p:cNvPr>
            <p:cNvGrpSpPr/>
            <p:nvPr/>
          </p:nvGrpSpPr>
          <p:grpSpPr>
            <a:xfrm rot="20700000" flipH="1">
              <a:off x="5122482" y="5274976"/>
              <a:ext cx="570378" cy="612956"/>
              <a:chOff x="5097314" y="2786062"/>
              <a:chExt cx="2324100" cy="2697039"/>
            </a:xfrm>
          </p:grpSpPr>
          <p:sp>
            <p:nvSpPr>
              <p:cNvPr id="66" name="Freeform 3">
                <a:extLst>
                  <a:ext uri="{FF2B5EF4-FFF2-40B4-BE49-F238E27FC236}">
                    <a16:creationId xmlns:a16="http://schemas.microsoft.com/office/drawing/2014/main" id="{D8D0C81B-21F7-4F5A-A83B-0794BCFC1D1B}"/>
                  </a:ext>
                </a:extLst>
              </p:cNvPr>
              <p:cNvSpPr/>
              <p:nvPr/>
            </p:nvSpPr>
            <p:spPr>
              <a:xfrm>
                <a:off x="5397351" y="2786062"/>
                <a:ext cx="2024063" cy="2363788"/>
              </a:xfrm>
              <a:custGeom>
                <a:avLst/>
                <a:gdLst>
                  <a:gd name="connsiteX0" fmla="*/ 6096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09600 w 2057400"/>
                  <a:gd name="connsiteY4" fmla="*/ 0 h 2349500"/>
                  <a:gd name="connsiteX0" fmla="*/ 647700 w 2057400"/>
                  <a:gd name="connsiteY0" fmla="*/ 0 h 2349500"/>
                  <a:gd name="connsiteX1" fmla="*/ 0 w 2057400"/>
                  <a:gd name="connsiteY1" fmla="*/ 330200 h 2349500"/>
                  <a:gd name="connsiteX2" fmla="*/ 1701800 w 2057400"/>
                  <a:gd name="connsiteY2" fmla="*/ 2349500 h 2349500"/>
                  <a:gd name="connsiteX3" fmla="*/ 2057400 w 2057400"/>
                  <a:gd name="connsiteY3" fmla="*/ 1625600 h 2349500"/>
                  <a:gd name="connsiteX4" fmla="*/ 647700 w 2057400"/>
                  <a:gd name="connsiteY4" fmla="*/ 0 h 2349500"/>
                  <a:gd name="connsiteX0" fmla="*/ 657225 w 2057400"/>
                  <a:gd name="connsiteY0" fmla="*/ 0 h 2363788"/>
                  <a:gd name="connsiteX1" fmla="*/ 0 w 2057400"/>
                  <a:gd name="connsiteY1" fmla="*/ 344488 h 2363788"/>
                  <a:gd name="connsiteX2" fmla="*/ 1701800 w 2057400"/>
                  <a:gd name="connsiteY2" fmla="*/ 2363788 h 2363788"/>
                  <a:gd name="connsiteX3" fmla="*/ 2057400 w 2057400"/>
                  <a:gd name="connsiteY3" fmla="*/ 1639888 h 2363788"/>
                  <a:gd name="connsiteX4" fmla="*/ 657225 w 2057400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701800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57225 w 2066925"/>
                  <a:gd name="connsiteY0" fmla="*/ 0 h 2363788"/>
                  <a:gd name="connsiteX1" fmla="*/ 0 w 2066925"/>
                  <a:gd name="connsiteY1" fmla="*/ 344488 h 2363788"/>
                  <a:gd name="connsiteX2" fmla="*/ 1677987 w 2066925"/>
                  <a:gd name="connsiteY2" fmla="*/ 2363788 h 2363788"/>
                  <a:gd name="connsiteX3" fmla="*/ 2066925 w 2066925"/>
                  <a:gd name="connsiteY3" fmla="*/ 1601788 h 2363788"/>
                  <a:gd name="connsiteX4" fmla="*/ 657225 w 2066925"/>
                  <a:gd name="connsiteY4" fmla="*/ 0 h 2363788"/>
                  <a:gd name="connsiteX0" fmla="*/ 614363 w 2024063"/>
                  <a:gd name="connsiteY0" fmla="*/ 0 h 2363788"/>
                  <a:gd name="connsiteX1" fmla="*/ 0 w 2024063"/>
                  <a:gd name="connsiteY1" fmla="*/ 354013 h 2363788"/>
                  <a:gd name="connsiteX2" fmla="*/ 1635125 w 2024063"/>
                  <a:gd name="connsiteY2" fmla="*/ 2363788 h 2363788"/>
                  <a:gd name="connsiteX3" fmla="*/ 2024063 w 2024063"/>
                  <a:gd name="connsiteY3" fmla="*/ 1601788 h 2363788"/>
                  <a:gd name="connsiteX4" fmla="*/ 614363 w 2024063"/>
                  <a:gd name="connsiteY4" fmla="*/ 0 h 23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063" h="2363788">
                    <a:moveTo>
                      <a:pt x="614363" y="0"/>
                    </a:moveTo>
                    <a:lnTo>
                      <a:pt x="0" y="354013"/>
                    </a:lnTo>
                    <a:lnTo>
                      <a:pt x="1635125" y="2363788"/>
                    </a:lnTo>
                    <a:lnTo>
                      <a:pt x="2024063" y="1601788"/>
                    </a:lnTo>
                    <a:lnTo>
                      <a:pt x="6143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67" name="Freeform 4">
                <a:extLst>
                  <a:ext uri="{FF2B5EF4-FFF2-40B4-BE49-F238E27FC236}">
                    <a16:creationId xmlns:a16="http://schemas.microsoft.com/office/drawing/2014/main" id="{C9EE0D00-DE53-49EC-A720-B977C451AEF0}"/>
                  </a:ext>
                </a:extLst>
              </p:cNvPr>
              <p:cNvSpPr/>
              <p:nvPr/>
            </p:nvSpPr>
            <p:spPr>
              <a:xfrm>
                <a:off x="5097314" y="3203575"/>
                <a:ext cx="1323975" cy="2262036"/>
              </a:xfrm>
              <a:custGeom>
                <a:avLst/>
                <a:gdLst>
                  <a:gd name="connsiteX0" fmla="*/ 317500 w 1333500"/>
                  <a:gd name="connsiteY0" fmla="*/ 0 h 2463800"/>
                  <a:gd name="connsiteX1" fmla="*/ 0 w 1333500"/>
                  <a:gd name="connsiteY1" fmla="*/ 165100 h 2463800"/>
                  <a:gd name="connsiteX2" fmla="*/ 1104900 w 1333500"/>
                  <a:gd name="connsiteY2" fmla="*/ 2463800 h 2463800"/>
                  <a:gd name="connsiteX3" fmla="*/ 1333500 w 1333500"/>
                  <a:gd name="connsiteY3" fmla="*/ 1689100 h 2463800"/>
                  <a:gd name="connsiteX4" fmla="*/ 317500 w 1333500"/>
                  <a:gd name="connsiteY4" fmla="*/ 0 h 2463800"/>
                  <a:gd name="connsiteX0" fmla="*/ 331788 w 1333500"/>
                  <a:gd name="connsiteY0" fmla="*/ 0 h 2416175"/>
                  <a:gd name="connsiteX1" fmla="*/ 0 w 1333500"/>
                  <a:gd name="connsiteY1" fmla="*/ 117475 h 2416175"/>
                  <a:gd name="connsiteX2" fmla="*/ 1104900 w 1333500"/>
                  <a:gd name="connsiteY2" fmla="*/ 2416175 h 2416175"/>
                  <a:gd name="connsiteX3" fmla="*/ 1333500 w 1333500"/>
                  <a:gd name="connsiteY3" fmla="*/ 1641475 h 2416175"/>
                  <a:gd name="connsiteX4" fmla="*/ 331788 w 1333500"/>
                  <a:gd name="connsiteY4" fmla="*/ 0 h 2416175"/>
                  <a:gd name="connsiteX0" fmla="*/ 331788 w 1362075"/>
                  <a:gd name="connsiteY0" fmla="*/ 0 h 2416175"/>
                  <a:gd name="connsiteX1" fmla="*/ 0 w 1362075"/>
                  <a:gd name="connsiteY1" fmla="*/ 117475 h 2416175"/>
                  <a:gd name="connsiteX2" fmla="*/ 1104900 w 1362075"/>
                  <a:gd name="connsiteY2" fmla="*/ 2416175 h 2416175"/>
                  <a:gd name="connsiteX3" fmla="*/ 1362075 w 1362075"/>
                  <a:gd name="connsiteY3" fmla="*/ 1736725 h 2416175"/>
                  <a:gd name="connsiteX4" fmla="*/ 331788 w 1362075"/>
                  <a:gd name="connsiteY4" fmla="*/ 0 h 2416175"/>
                  <a:gd name="connsiteX0" fmla="*/ 331788 w 1381125"/>
                  <a:gd name="connsiteY0" fmla="*/ 0 h 2416175"/>
                  <a:gd name="connsiteX1" fmla="*/ 0 w 1381125"/>
                  <a:gd name="connsiteY1" fmla="*/ 117475 h 2416175"/>
                  <a:gd name="connsiteX2" fmla="*/ 1104900 w 1381125"/>
                  <a:gd name="connsiteY2" fmla="*/ 2416175 h 2416175"/>
                  <a:gd name="connsiteX3" fmla="*/ 1381125 w 1381125"/>
                  <a:gd name="connsiteY3" fmla="*/ 1722437 h 2416175"/>
                  <a:gd name="connsiteX4" fmla="*/ 331788 w 1381125"/>
                  <a:gd name="connsiteY4" fmla="*/ 0 h 2416175"/>
                  <a:gd name="connsiteX0" fmla="*/ 331788 w 1381125"/>
                  <a:gd name="connsiteY0" fmla="*/ 0 h 2349500"/>
                  <a:gd name="connsiteX1" fmla="*/ 0 w 1381125"/>
                  <a:gd name="connsiteY1" fmla="*/ 117475 h 2349500"/>
                  <a:gd name="connsiteX2" fmla="*/ 1152525 w 1381125"/>
                  <a:gd name="connsiteY2" fmla="*/ 2349500 h 2349500"/>
                  <a:gd name="connsiteX3" fmla="*/ 1381125 w 1381125"/>
                  <a:gd name="connsiteY3" fmla="*/ 1722437 h 2349500"/>
                  <a:gd name="connsiteX4" fmla="*/ 331788 w 1381125"/>
                  <a:gd name="connsiteY4" fmla="*/ 0 h 2349500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4900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33500"/>
                  <a:gd name="connsiteY0" fmla="*/ 0 h 2335212"/>
                  <a:gd name="connsiteX1" fmla="*/ 0 w 1333500"/>
                  <a:gd name="connsiteY1" fmla="*/ 117475 h 2335212"/>
                  <a:gd name="connsiteX2" fmla="*/ 1109663 w 1333500"/>
                  <a:gd name="connsiteY2" fmla="*/ 2335212 h 2335212"/>
                  <a:gd name="connsiteX3" fmla="*/ 1333500 w 1333500"/>
                  <a:gd name="connsiteY3" fmla="*/ 1722437 h 2335212"/>
                  <a:gd name="connsiteX4" fmla="*/ 284163 w 1333500"/>
                  <a:gd name="connsiteY4" fmla="*/ 0 h 2335212"/>
                  <a:gd name="connsiteX0" fmla="*/ 284163 w 1333500"/>
                  <a:gd name="connsiteY0" fmla="*/ 0 h 2349500"/>
                  <a:gd name="connsiteX1" fmla="*/ 0 w 1333500"/>
                  <a:gd name="connsiteY1" fmla="*/ 117475 h 2349500"/>
                  <a:gd name="connsiteX2" fmla="*/ 1109663 w 1333500"/>
                  <a:gd name="connsiteY2" fmla="*/ 2349500 h 2349500"/>
                  <a:gd name="connsiteX3" fmla="*/ 1333500 w 1333500"/>
                  <a:gd name="connsiteY3" fmla="*/ 1722437 h 2349500"/>
                  <a:gd name="connsiteX4" fmla="*/ 284163 w 1333500"/>
                  <a:gd name="connsiteY4" fmla="*/ 0 h 2349500"/>
                  <a:gd name="connsiteX0" fmla="*/ 284163 w 1323975"/>
                  <a:gd name="connsiteY0" fmla="*/ 0 h 2349500"/>
                  <a:gd name="connsiteX1" fmla="*/ 0 w 1323975"/>
                  <a:gd name="connsiteY1" fmla="*/ 117475 h 2349500"/>
                  <a:gd name="connsiteX2" fmla="*/ 1109663 w 1323975"/>
                  <a:gd name="connsiteY2" fmla="*/ 2349500 h 2349500"/>
                  <a:gd name="connsiteX3" fmla="*/ 1323975 w 1323975"/>
                  <a:gd name="connsiteY3" fmla="*/ 1727199 h 2349500"/>
                  <a:gd name="connsiteX4" fmla="*/ 284163 w 1323975"/>
                  <a:gd name="connsiteY4" fmla="*/ 0 h 2349500"/>
                  <a:gd name="connsiteX0" fmla="*/ 284163 w 1323975"/>
                  <a:gd name="connsiteY0" fmla="*/ 0 h 2262036"/>
                  <a:gd name="connsiteX1" fmla="*/ 0 w 1323975"/>
                  <a:gd name="connsiteY1" fmla="*/ 117475 h 2262036"/>
                  <a:gd name="connsiteX2" fmla="*/ 1157371 w 1323975"/>
                  <a:gd name="connsiteY2" fmla="*/ 2262036 h 2262036"/>
                  <a:gd name="connsiteX3" fmla="*/ 1323975 w 1323975"/>
                  <a:gd name="connsiteY3" fmla="*/ 1727199 h 2262036"/>
                  <a:gd name="connsiteX4" fmla="*/ 284163 w 1323975"/>
                  <a:gd name="connsiteY4" fmla="*/ 0 h 226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975" h="2262036">
                    <a:moveTo>
                      <a:pt x="284163" y="0"/>
                    </a:moveTo>
                    <a:lnTo>
                      <a:pt x="0" y="117475"/>
                    </a:lnTo>
                    <a:lnTo>
                      <a:pt x="1157371" y="2262036"/>
                    </a:lnTo>
                    <a:lnTo>
                      <a:pt x="1323975" y="1727199"/>
                    </a:lnTo>
                    <a:lnTo>
                      <a:pt x="2841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B4DB974D-14EF-4B2B-B7A8-9E4922F4D2D9}"/>
                  </a:ext>
                </a:extLst>
              </p:cNvPr>
              <p:cNvSpPr/>
              <p:nvPr/>
            </p:nvSpPr>
            <p:spPr>
              <a:xfrm>
                <a:off x="5377343" y="3140332"/>
                <a:ext cx="1655202" cy="2009778"/>
              </a:xfrm>
              <a:custGeom>
                <a:avLst/>
                <a:gdLst>
                  <a:gd name="connsiteX0" fmla="*/ 1625600 w 1625600"/>
                  <a:gd name="connsiteY0" fmla="*/ 1981200 h 1981200"/>
                  <a:gd name="connsiteX1" fmla="*/ 1016000 w 1625600"/>
                  <a:gd name="connsiteY1" fmla="*/ 1752600 h 1981200"/>
                  <a:gd name="connsiteX2" fmla="*/ 0 w 1625600"/>
                  <a:gd name="connsiteY2" fmla="*/ 0 h 1981200"/>
                  <a:gd name="connsiteX3" fmla="*/ 1625600 w 1625600"/>
                  <a:gd name="connsiteY3" fmla="*/ 1981200 h 1981200"/>
                  <a:gd name="connsiteX0" fmla="*/ 1611312 w 1611312"/>
                  <a:gd name="connsiteY0" fmla="*/ 2009775 h 2009775"/>
                  <a:gd name="connsiteX1" fmla="*/ 1001712 w 1611312"/>
                  <a:gd name="connsiteY1" fmla="*/ 1781175 h 2009775"/>
                  <a:gd name="connsiteX2" fmla="*/ 0 w 1611312"/>
                  <a:gd name="connsiteY2" fmla="*/ 0 h 2009775"/>
                  <a:gd name="connsiteX3" fmla="*/ 1611312 w 1611312"/>
                  <a:gd name="connsiteY3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33313 w 1642913"/>
                  <a:gd name="connsiteY1" fmla="*/ 1781175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42913 w 1642913"/>
                  <a:gd name="connsiteY0" fmla="*/ 2009775 h 2009775"/>
                  <a:gd name="connsiteX1" fmla="*/ 1028550 w 1642913"/>
                  <a:gd name="connsiteY1" fmla="*/ 1785937 h 2009775"/>
                  <a:gd name="connsiteX2" fmla="*/ 0 w 1642913"/>
                  <a:gd name="connsiteY2" fmla="*/ 55564 h 2009775"/>
                  <a:gd name="connsiteX3" fmla="*/ 31601 w 1642913"/>
                  <a:gd name="connsiteY3" fmla="*/ 0 h 2009775"/>
                  <a:gd name="connsiteX4" fmla="*/ 1642913 w 1642913"/>
                  <a:gd name="connsiteY4" fmla="*/ 2009775 h 2009775"/>
                  <a:gd name="connsiteX0" fmla="*/ 1652438 w 1652438"/>
                  <a:gd name="connsiteY0" fmla="*/ 2000250 h 2000250"/>
                  <a:gd name="connsiteX1" fmla="*/ 1028550 w 1652438"/>
                  <a:gd name="connsiteY1" fmla="*/ 1785937 h 2000250"/>
                  <a:gd name="connsiteX2" fmla="*/ 0 w 1652438"/>
                  <a:gd name="connsiteY2" fmla="*/ 55564 h 2000250"/>
                  <a:gd name="connsiteX3" fmla="*/ 31601 w 1652438"/>
                  <a:gd name="connsiteY3" fmla="*/ 0 h 2000250"/>
                  <a:gd name="connsiteX4" fmla="*/ 1652438 w 1652438"/>
                  <a:gd name="connsiteY4" fmla="*/ 2000250 h 2000250"/>
                  <a:gd name="connsiteX0" fmla="*/ 1671488 w 1671488"/>
                  <a:gd name="connsiteY0" fmla="*/ 2014538 h 2014538"/>
                  <a:gd name="connsiteX1" fmla="*/ 1028550 w 1671488"/>
                  <a:gd name="connsiteY1" fmla="*/ 1785937 h 2014538"/>
                  <a:gd name="connsiteX2" fmla="*/ 0 w 1671488"/>
                  <a:gd name="connsiteY2" fmla="*/ 55564 h 2014538"/>
                  <a:gd name="connsiteX3" fmla="*/ 31601 w 1671488"/>
                  <a:gd name="connsiteY3" fmla="*/ 0 h 2014538"/>
                  <a:gd name="connsiteX4" fmla="*/ 1671488 w 1671488"/>
                  <a:gd name="connsiteY4" fmla="*/ 2014538 h 2014538"/>
                  <a:gd name="connsiteX0" fmla="*/ 1657200 w 1657200"/>
                  <a:gd name="connsiteY0" fmla="*/ 2009776 h 2009776"/>
                  <a:gd name="connsiteX1" fmla="*/ 1028550 w 1657200"/>
                  <a:gd name="connsiteY1" fmla="*/ 1785937 h 2009776"/>
                  <a:gd name="connsiteX2" fmla="*/ 0 w 1657200"/>
                  <a:gd name="connsiteY2" fmla="*/ 55564 h 2009776"/>
                  <a:gd name="connsiteX3" fmla="*/ 31601 w 1657200"/>
                  <a:gd name="connsiteY3" fmla="*/ 0 h 2009776"/>
                  <a:gd name="connsiteX4" fmla="*/ 1657200 w 1657200"/>
                  <a:gd name="connsiteY4" fmla="*/ 2009776 h 2009776"/>
                  <a:gd name="connsiteX0" fmla="*/ 1642912 w 1642912"/>
                  <a:gd name="connsiteY0" fmla="*/ 2009776 h 2009776"/>
                  <a:gd name="connsiteX1" fmla="*/ 1014262 w 1642912"/>
                  <a:gd name="connsiteY1" fmla="*/ 1785937 h 2009776"/>
                  <a:gd name="connsiteX2" fmla="*/ 0 w 1642912"/>
                  <a:gd name="connsiteY2" fmla="*/ 65089 h 2009776"/>
                  <a:gd name="connsiteX3" fmla="*/ 17313 w 1642912"/>
                  <a:gd name="connsiteY3" fmla="*/ 0 h 2009776"/>
                  <a:gd name="connsiteX4" fmla="*/ 1642912 w 1642912"/>
                  <a:gd name="connsiteY4" fmla="*/ 2009776 h 2009776"/>
                  <a:gd name="connsiteX0" fmla="*/ 1647675 w 1647675"/>
                  <a:gd name="connsiteY0" fmla="*/ 2009776 h 2009776"/>
                  <a:gd name="connsiteX1" fmla="*/ 1019025 w 1647675"/>
                  <a:gd name="connsiteY1" fmla="*/ 1785937 h 2009776"/>
                  <a:gd name="connsiteX2" fmla="*/ 0 w 1647675"/>
                  <a:gd name="connsiteY2" fmla="*/ 74614 h 2009776"/>
                  <a:gd name="connsiteX3" fmla="*/ 22076 w 1647675"/>
                  <a:gd name="connsiteY3" fmla="*/ 0 h 2009776"/>
                  <a:gd name="connsiteX4" fmla="*/ 1647675 w 1647675"/>
                  <a:gd name="connsiteY4" fmla="*/ 2009776 h 2009776"/>
                  <a:gd name="connsiteX0" fmla="*/ 1655200 w 1655200"/>
                  <a:gd name="connsiteY0" fmla="*/ 2009776 h 2009776"/>
                  <a:gd name="connsiteX1" fmla="*/ 1026550 w 1655200"/>
                  <a:gd name="connsiteY1" fmla="*/ 1785937 h 2009776"/>
                  <a:gd name="connsiteX2" fmla="*/ 0 w 1655200"/>
                  <a:gd name="connsiteY2" fmla="*/ 74613 h 2009776"/>
                  <a:gd name="connsiteX3" fmla="*/ 29601 w 1655200"/>
                  <a:gd name="connsiteY3" fmla="*/ 0 h 2009776"/>
                  <a:gd name="connsiteX4" fmla="*/ 1655200 w 1655200"/>
                  <a:gd name="connsiteY4" fmla="*/ 2009776 h 200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5200" h="2009776">
                    <a:moveTo>
                      <a:pt x="1655200" y="2009776"/>
                    </a:moveTo>
                    <a:lnTo>
                      <a:pt x="1026550" y="1785937"/>
                    </a:lnTo>
                    <a:cubicBezTo>
                      <a:pt x="715450" y="1234546"/>
                      <a:pt x="330150" y="621241"/>
                      <a:pt x="0" y="74613"/>
                    </a:cubicBezTo>
                    <a:lnTo>
                      <a:pt x="29601" y="0"/>
                    </a:lnTo>
                    <a:lnTo>
                      <a:pt x="1655200" y="2009776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 dirty="0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A48B3BBB-7BE4-4AEA-AA81-1BBBE03745AD}"/>
                  </a:ext>
                </a:extLst>
              </p:cNvPr>
              <p:cNvSpPr/>
              <p:nvPr/>
            </p:nvSpPr>
            <p:spPr>
              <a:xfrm>
                <a:off x="6249936" y="4918074"/>
                <a:ext cx="795241" cy="565027"/>
              </a:xfrm>
              <a:custGeom>
                <a:avLst/>
                <a:gdLst>
                  <a:gd name="connsiteX0" fmla="*/ 889000 w 889000"/>
                  <a:gd name="connsiteY0" fmla="*/ 215900 h 622300"/>
                  <a:gd name="connsiteX1" fmla="*/ 0 w 889000"/>
                  <a:gd name="connsiteY1" fmla="*/ 622300 h 622300"/>
                  <a:gd name="connsiteX2" fmla="*/ 266700 w 889000"/>
                  <a:gd name="connsiteY2" fmla="*/ 0 h 622300"/>
                  <a:gd name="connsiteX3" fmla="*/ 889000 w 889000"/>
                  <a:gd name="connsiteY3" fmla="*/ 215900 h 622300"/>
                  <a:gd name="connsiteX0" fmla="*/ 903288 w 903288"/>
                  <a:gd name="connsiteY0" fmla="*/ 201612 h 622300"/>
                  <a:gd name="connsiteX1" fmla="*/ 0 w 903288"/>
                  <a:gd name="connsiteY1" fmla="*/ 622300 h 622300"/>
                  <a:gd name="connsiteX2" fmla="*/ 266700 w 903288"/>
                  <a:gd name="connsiteY2" fmla="*/ 0 h 622300"/>
                  <a:gd name="connsiteX3" fmla="*/ 903288 w 903288"/>
                  <a:gd name="connsiteY3" fmla="*/ 201612 h 622300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85750 w 903288"/>
                  <a:gd name="connsiteY2" fmla="*/ 0 h 636588"/>
                  <a:gd name="connsiteX3" fmla="*/ 903288 w 903288"/>
                  <a:gd name="connsiteY3" fmla="*/ 215900 h 636588"/>
                  <a:gd name="connsiteX0" fmla="*/ 903288 w 903288"/>
                  <a:gd name="connsiteY0" fmla="*/ 215900 h 636588"/>
                  <a:gd name="connsiteX1" fmla="*/ 0 w 903288"/>
                  <a:gd name="connsiteY1" fmla="*/ 636588 h 636588"/>
                  <a:gd name="connsiteX2" fmla="*/ 266700 w 903288"/>
                  <a:gd name="connsiteY2" fmla="*/ 0 h 636588"/>
                  <a:gd name="connsiteX3" fmla="*/ 903288 w 903288"/>
                  <a:gd name="connsiteY3" fmla="*/ 215900 h 636588"/>
                  <a:gd name="connsiteX0" fmla="*/ 850900 w 850900"/>
                  <a:gd name="connsiteY0" fmla="*/ 215900 h 622301"/>
                  <a:gd name="connsiteX1" fmla="*/ 0 w 850900"/>
                  <a:gd name="connsiteY1" fmla="*/ 622301 h 622301"/>
                  <a:gd name="connsiteX2" fmla="*/ 214312 w 850900"/>
                  <a:gd name="connsiteY2" fmla="*/ 0 h 622301"/>
                  <a:gd name="connsiteX3" fmla="*/ 850900 w 850900"/>
                  <a:gd name="connsiteY3" fmla="*/ 215900 h 622301"/>
                  <a:gd name="connsiteX0" fmla="*/ 850900 w 850900"/>
                  <a:gd name="connsiteY0" fmla="*/ 230187 h 636588"/>
                  <a:gd name="connsiteX1" fmla="*/ 0 w 850900"/>
                  <a:gd name="connsiteY1" fmla="*/ 636588 h 636588"/>
                  <a:gd name="connsiteX2" fmla="*/ 209549 w 850900"/>
                  <a:gd name="connsiteY2" fmla="*/ 0 h 636588"/>
                  <a:gd name="connsiteX3" fmla="*/ 850900 w 850900"/>
                  <a:gd name="connsiteY3" fmla="*/ 230187 h 636588"/>
                  <a:gd name="connsiteX0" fmla="*/ 803192 w 803192"/>
                  <a:gd name="connsiteY0" fmla="*/ 230187 h 525270"/>
                  <a:gd name="connsiteX1" fmla="*/ 0 w 803192"/>
                  <a:gd name="connsiteY1" fmla="*/ 525270 h 525270"/>
                  <a:gd name="connsiteX2" fmla="*/ 161841 w 803192"/>
                  <a:gd name="connsiteY2" fmla="*/ 0 h 525270"/>
                  <a:gd name="connsiteX3" fmla="*/ 803192 w 803192"/>
                  <a:gd name="connsiteY3" fmla="*/ 230187 h 525270"/>
                  <a:gd name="connsiteX0" fmla="*/ 795241 w 795241"/>
                  <a:gd name="connsiteY0" fmla="*/ 230187 h 565027"/>
                  <a:gd name="connsiteX1" fmla="*/ 0 w 795241"/>
                  <a:gd name="connsiteY1" fmla="*/ 565027 h 565027"/>
                  <a:gd name="connsiteX2" fmla="*/ 153890 w 795241"/>
                  <a:gd name="connsiteY2" fmla="*/ 0 h 565027"/>
                  <a:gd name="connsiteX3" fmla="*/ 795241 w 795241"/>
                  <a:gd name="connsiteY3" fmla="*/ 230187 h 56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5241" h="565027">
                    <a:moveTo>
                      <a:pt x="795241" y="230187"/>
                    </a:moveTo>
                    <a:lnTo>
                      <a:pt x="0" y="565027"/>
                    </a:lnTo>
                    <a:lnTo>
                      <a:pt x="153890" y="0"/>
                    </a:lnTo>
                    <a:lnTo>
                      <a:pt x="795241" y="23018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</p:grpSp>
        <p:grpSp>
          <p:nvGrpSpPr>
            <p:cNvPr id="56" name="Group 125">
              <a:extLst>
                <a:ext uri="{FF2B5EF4-FFF2-40B4-BE49-F238E27FC236}">
                  <a16:creationId xmlns:a16="http://schemas.microsoft.com/office/drawing/2014/main" id="{13159D58-CA6A-4C3B-A72F-F0FD28120796}"/>
                </a:ext>
              </a:extLst>
            </p:cNvPr>
            <p:cNvGrpSpPr/>
            <p:nvPr/>
          </p:nvGrpSpPr>
          <p:grpSpPr>
            <a:xfrm rot="20700000">
              <a:off x="5386681" y="5106908"/>
              <a:ext cx="225924" cy="216855"/>
              <a:chOff x="3581400" y="2673588"/>
              <a:chExt cx="326146" cy="313057"/>
            </a:xfrm>
          </p:grpSpPr>
          <p:sp>
            <p:nvSpPr>
              <p:cNvPr id="62" name="Freeform 72">
                <a:extLst>
                  <a:ext uri="{FF2B5EF4-FFF2-40B4-BE49-F238E27FC236}">
                    <a16:creationId xmlns:a16="http://schemas.microsoft.com/office/drawing/2014/main" id="{C7BB8B16-6313-4ABF-B4EF-568B359B339A}"/>
                  </a:ext>
                </a:extLst>
              </p:cNvPr>
              <p:cNvSpPr/>
              <p:nvPr/>
            </p:nvSpPr>
            <p:spPr>
              <a:xfrm flipH="1">
                <a:off x="3649099" y="2687506"/>
                <a:ext cx="160222" cy="299139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51535 w 351536"/>
                  <a:gd name="connsiteY0" fmla="*/ 721730 h 721729"/>
                  <a:gd name="connsiteX1" fmla="*/ 17957 w 351536"/>
                  <a:gd name="connsiteY1" fmla="*/ 97623 h 721729"/>
                  <a:gd name="connsiteX2" fmla="*/ 42955 w 351536"/>
                  <a:gd name="connsiteY2" fmla="*/ 1 h 72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1536" h="721729">
                    <a:moveTo>
                      <a:pt x="351535" y="721730"/>
                    </a:moveTo>
                    <a:cubicBezTo>
                      <a:pt x="116971" y="283082"/>
                      <a:pt x="61689" y="231470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10E1D36C-3655-4D45-9D04-FD9DFFF095D4}"/>
                  </a:ext>
                </a:extLst>
              </p:cNvPr>
              <p:cNvSpPr/>
              <p:nvPr/>
            </p:nvSpPr>
            <p:spPr>
              <a:xfrm>
                <a:off x="3581400" y="2815426"/>
                <a:ext cx="86519" cy="127801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0" fmla="*/ 0 w 86519"/>
                  <a:gd name="connsiteY0" fmla="*/ 127801 h 127801"/>
                  <a:gd name="connsiteX1" fmla="*/ 86519 w 86519"/>
                  <a:gd name="connsiteY1" fmla="*/ 0 h 12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519" h="127801">
                    <a:moveTo>
                      <a:pt x="0" y="127801"/>
                    </a:moveTo>
                    <a:lnTo>
                      <a:pt x="86519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Freeform 72">
                <a:extLst>
                  <a:ext uri="{FF2B5EF4-FFF2-40B4-BE49-F238E27FC236}">
                    <a16:creationId xmlns:a16="http://schemas.microsoft.com/office/drawing/2014/main" id="{D738B411-9545-4667-948A-8290BCC2E049}"/>
                  </a:ext>
                </a:extLst>
              </p:cNvPr>
              <p:cNvSpPr/>
              <p:nvPr/>
            </p:nvSpPr>
            <p:spPr>
              <a:xfrm flipH="1">
                <a:off x="3759100" y="2673588"/>
                <a:ext cx="148446" cy="288258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57596 w 357596"/>
                  <a:gd name="connsiteY0" fmla="*/ 768612 h 768612"/>
                  <a:gd name="connsiteX1" fmla="*/ 17959 w 357596"/>
                  <a:gd name="connsiteY1" fmla="*/ 97623 h 768612"/>
                  <a:gd name="connsiteX2" fmla="*/ 42957 w 357596"/>
                  <a:gd name="connsiteY2" fmla="*/ 1 h 768612"/>
                  <a:gd name="connsiteX0" fmla="*/ 325699 w 325699"/>
                  <a:gd name="connsiteY0" fmla="*/ 695475 h 695475"/>
                  <a:gd name="connsiteX1" fmla="*/ 17957 w 325699"/>
                  <a:gd name="connsiteY1" fmla="*/ 97623 h 695475"/>
                  <a:gd name="connsiteX2" fmla="*/ 42955 w 325699"/>
                  <a:gd name="connsiteY2" fmla="*/ 1 h 69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699" h="695475">
                    <a:moveTo>
                      <a:pt x="325699" y="695475"/>
                    </a:moveTo>
                    <a:cubicBezTo>
                      <a:pt x="91135" y="256827"/>
                      <a:pt x="61689" y="231470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65" name="Freeform: Shape 134">
                <a:extLst>
                  <a:ext uri="{FF2B5EF4-FFF2-40B4-BE49-F238E27FC236}">
                    <a16:creationId xmlns:a16="http://schemas.microsoft.com/office/drawing/2014/main" id="{3C280CF5-B0AA-4F53-B47D-89037922BC8C}"/>
                  </a:ext>
                </a:extLst>
              </p:cNvPr>
              <p:cNvSpPr/>
              <p:nvPr/>
            </p:nvSpPr>
            <p:spPr>
              <a:xfrm>
                <a:off x="3705222" y="2792900"/>
                <a:ext cx="90688" cy="145709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80961"/>
                  <a:gd name="connsiteY0" fmla="*/ 133350 h 133350"/>
                  <a:gd name="connsiteX1" fmla="*/ 80961 w 80961"/>
                  <a:gd name="connsiteY1" fmla="*/ 0 h 133350"/>
                  <a:gd name="connsiteX2" fmla="*/ 80961 w 80961"/>
                  <a:gd name="connsiteY2" fmla="*/ 0 h 133350"/>
                  <a:gd name="connsiteX0" fmla="*/ 0 w 90687"/>
                  <a:gd name="connsiteY0" fmla="*/ 145710 h 145710"/>
                  <a:gd name="connsiteX1" fmla="*/ 80961 w 90687"/>
                  <a:gd name="connsiteY1" fmla="*/ 12360 h 145710"/>
                  <a:gd name="connsiteX2" fmla="*/ 90687 w 90687"/>
                  <a:gd name="connsiteY2" fmla="*/ 0 h 145710"/>
                  <a:gd name="connsiteX0" fmla="*/ 0 w 80961"/>
                  <a:gd name="connsiteY0" fmla="*/ 133350 h 133350"/>
                  <a:gd name="connsiteX1" fmla="*/ 80961 w 80961"/>
                  <a:gd name="connsiteY1" fmla="*/ 0 h 133350"/>
                  <a:gd name="connsiteX0" fmla="*/ 0 w 90687"/>
                  <a:gd name="connsiteY0" fmla="*/ 145709 h 145709"/>
                  <a:gd name="connsiteX1" fmla="*/ 90687 w 90687"/>
                  <a:gd name="connsiteY1" fmla="*/ 0 h 14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687" h="145709">
                    <a:moveTo>
                      <a:pt x="0" y="145709"/>
                    </a:moveTo>
                    <a:lnTo>
                      <a:pt x="90687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57" name="Group 126">
              <a:extLst>
                <a:ext uri="{FF2B5EF4-FFF2-40B4-BE49-F238E27FC236}">
                  <a16:creationId xmlns:a16="http://schemas.microsoft.com/office/drawing/2014/main" id="{38AE7CD7-EE36-4F73-97C2-B7EAE2C574EF}"/>
                </a:ext>
              </a:extLst>
            </p:cNvPr>
            <p:cNvGrpSpPr/>
            <p:nvPr/>
          </p:nvGrpSpPr>
          <p:grpSpPr>
            <a:xfrm rot="20700000">
              <a:off x="5557237" y="5053799"/>
              <a:ext cx="187513" cy="383028"/>
              <a:chOff x="3699294" y="2515377"/>
              <a:chExt cx="270698" cy="552949"/>
            </a:xfrm>
          </p:grpSpPr>
          <p:sp>
            <p:nvSpPr>
              <p:cNvPr id="58" name="Freeform 72">
                <a:extLst>
                  <a:ext uri="{FF2B5EF4-FFF2-40B4-BE49-F238E27FC236}">
                    <a16:creationId xmlns:a16="http://schemas.microsoft.com/office/drawing/2014/main" id="{59035593-9BBE-4D9F-9699-D8075BD8DDB8}"/>
                  </a:ext>
                </a:extLst>
              </p:cNvPr>
              <p:cNvSpPr/>
              <p:nvPr/>
            </p:nvSpPr>
            <p:spPr>
              <a:xfrm flipH="1">
                <a:off x="3728097" y="2520307"/>
                <a:ext cx="177673" cy="357681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15799 w 315799"/>
                  <a:gd name="connsiteY0" fmla="*/ 693925 h 693925"/>
                  <a:gd name="connsiteX1" fmla="*/ 17959 w 315799"/>
                  <a:gd name="connsiteY1" fmla="*/ 97623 h 693925"/>
                  <a:gd name="connsiteX2" fmla="*/ 42957 w 315799"/>
                  <a:gd name="connsiteY2" fmla="*/ 1 h 693925"/>
                  <a:gd name="connsiteX0" fmla="*/ 389824 w 389824"/>
                  <a:gd name="connsiteY0" fmla="*/ 862971 h 862970"/>
                  <a:gd name="connsiteX1" fmla="*/ 17957 w 389824"/>
                  <a:gd name="connsiteY1" fmla="*/ 97623 h 862970"/>
                  <a:gd name="connsiteX2" fmla="*/ 42955 w 389824"/>
                  <a:gd name="connsiteY2" fmla="*/ 1 h 86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824" h="862970">
                    <a:moveTo>
                      <a:pt x="389824" y="862971"/>
                    </a:moveTo>
                    <a:cubicBezTo>
                      <a:pt x="155260" y="424323"/>
                      <a:pt x="61689" y="231470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 dirty="0"/>
              </a:p>
            </p:txBody>
          </p:sp>
          <p:sp>
            <p:nvSpPr>
              <p:cNvPr id="59" name="Freeform: Shape 128">
                <a:extLst>
                  <a:ext uri="{FF2B5EF4-FFF2-40B4-BE49-F238E27FC236}">
                    <a16:creationId xmlns:a16="http://schemas.microsoft.com/office/drawing/2014/main" id="{82E40A72-A3FA-40DA-B22C-CED11AF3A898}"/>
                  </a:ext>
                </a:extLst>
              </p:cNvPr>
              <p:cNvSpPr/>
              <p:nvPr/>
            </p:nvSpPr>
            <p:spPr>
              <a:xfrm>
                <a:off x="3699294" y="2628401"/>
                <a:ext cx="116878" cy="238693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80962"/>
                  <a:gd name="connsiteY0" fmla="*/ 128588 h 128588"/>
                  <a:gd name="connsiteX1" fmla="*/ 80962 w 80962"/>
                  <a:gd name="connsiteY1" fmla="*/ 0 h 128588"/>
                  <a:gd name="connsiteX2" fmla="*/ 80962 w 80962"/>
                  <a:gd name="connsiteY2" fmla="*/ 0 h 128588"/>
                  <a:gd name="connsiteX0" fmla="*/ 0 w 141207"/>
                  <a:gd name="connsiteY0" fmla="*/ 225760 h 225760"/>
                  <a:gd name="connsiteX1" fmla="*/ 80962 w 141207"/>
                  <a:gd name="connsiteY1" fmla="*/ 97172 h 225760"/>
                  <a:gd name="connsiteX2" fmla="*/ 141207 w 141207"/>
                  <a:gd name="connsiteY2" fmla="*/ 0 h 225760"/>
                  <a:gd name="connsiteX0" fmla="*/ 0 w 80962"/>
                  <a:gd name="connsiteY0" fmla="*/ 128588 h 128588"/>
                  <a:gd name="connsiteX1" fmla="*/ 80962 w 80962"/>
                  <a:gd name="connsiteY1" fmla="*/ 0 h 128588"/>
                  <a:gd name="connsiteX0" fmla="*/ 0 w 116878"/>
                  <a:gd name="connsiteY0" fmla="*/ 238693 h 238693"/>
                  <a:gd name="connsiteX1" fmla="*/ 116878 w 116878"/>
                  <a:gd name="connsiteY1" fmla="*/ 0 h 23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78" h="238693">
                    <a:moveTo>
                      <a:pt x="0" y="238693"/>
                    </a:moveTo>
                    <a:lnTo>
                      <a:pt x="116878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Freeform 72">
                <a:extLst>
                  <a:ext uri="{FF2B5EF4-FFF2-40B4-BE49-F238E27FC236}">
                    <a16:creationId xmlns:a16="http://schemas.microsoft.com/office/drawing/2014/main" id="{B1A5A8A4-465B-48E7-9C00-E50B156CE129}"/>
                  </a:ext>
                </a:extLst>
              </p:cNvPr>
              <p:cNvSpPr/>
              <p:nvPr/>
            </p:nvSpPr>
            <p:spPr>
              <a:xfrm flipH="1">
                <a:off x="3732433" y="2515377"/>
                <a:ext cx="237559" cy="552949"/>
              </a:xfrm>
              <a:custGeom>
                <a:avLst/>
                <a:gdLst>
                  <a:gd name="connsiteX0" fmla="*/ 679905 w 679905"/>
                  <a:gd name="connsiteY0" fmla="*/ 1118161 h 1118161"/>
                  <a:gd name="connsiteX1" fmla="*/ 11995 w 679905"/>
                  <a:gd name="connsiteY1" fmla="*/ 60637 h 1118161"/>
                  <a:gd name="connsiteX2" fmla="*/ 250534 w 679905"/>
                  <a:gd name="connsiteY2" fmla="*/ 132199 h 1118161"/>
                  <a:gd name="connsiteX3" fmla="*/ 250534 w 679905"/>
                  <a:gd name="connsiteY3" fmla="*/ 156053 h 1118161"/>
                  <a:gd name="connsiteX0" fmla="*/ 551259 w 551259"/>
                  <a:gd name="connsiteY0" fmla="*/ 985962 h 985962"/>
                  <a:gd name="connsiteX1" fmla="*/ 18521 w 551259"/>
                  <a:gd name="connsiteY1" fmla="*/ 127221 h 985962"/>
                  <a:gd name="connsiteX2" fmla="*/ 121888 w 551259"/>
                  <a:gd name="connsiteY2" fmla="*/ 0 h 985962"/>
                  <a:gd name="connsiteX3" fmla="*/ 121888 w 551259"/>
                  <a:gd name="connsiteY3" fmla="*/ 23854 h 985962"/>
                  <a:gd name="connsiteX0" fmla="*/ 551618 w 551618"/>
                  <a:gd name="connsiteY0" fmla="*/ 962935 h 962935"/>
                  <a:gd name="connsiteX1" fmla="*/ 18880 w 551618"/>
                  <a:gd name="connsiteY1" fmla="*/ 104194 h 962935"/>
                  <a:gd name="connsiteX2" fmla="*/ 122247 w 551618"/>
                  <a:gd name="connsiteY2" fmla="*/ 827 h 962935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374940 w 374940"/>
                  <a:gd name="connsiteY0" fmla="*/ 803082 h 803082"/>
                  <a:gd name="connsiteX1" fmla="*/ 9180 w 374940"/>
                  <a:gd name="connsiteY1" fmla="*/ 103367 h 803082"/>
                  <a:gd name="connsiteX2" fmla="*/ 112547 w 374940"/>
                  <a:gd name="connsiteY2" fmla="*/ 0 h 803082"/>
                  <a:gd name="connsiteX0" fmla="*/ 496256 w 496256"/>
                  <a:gd name="connsiteY0" fmla="*/ 924903 h 924903"/>
                  <a:gd name="connsiteX1" fmla="*/ 5106 w 496256"/>
                  <a:gd name="connsiteY1" fmla="*/ 41341 h 924903"/>
                  <a:gd name="connsiteX2" fmla="*/ 233863 w 496256"/>
                  <a:gd name="connsiteY2" fmla="*/ 121821 h 924903"/>
                  <a:gd name="connsiteX0" fmla="*/ 502590 w 502590"/>
                  <a:gd name="connsiteY0" fmla="*/ 965897 h 965897"/>
                  <a:gd name="connsiteX1" fmla="*/ 11440 w 502590"/>
                  <a:gd name="connsiteY1" fmla="*/ 82335 h 965897"/>
                  <a:gd name="connsiteX2" fmla="*/ 83459 w 502590"/>
                  <a:gd name="connsiteY2" fmla="*/ 1950 h 965897"/>
                  <a:gd name="connsiteX0" fmla="*/ 462088 w 462088"/>
                  <a:gd name="connsiteY0" fmla="*/ 963948 h 963948"/>
                  <a:gd name="connsiteX1" fmla="*/ 17959 w 462088"/>
                  <a:gd name="connsiteY1" fmla="*/ 97623 h 963948"/>
                  <a:gd name="connsiteX2" fmla="*/ 42957 w 462088"/>
                  <a:gd name="connsiteY2" fmla="*/ 1 h 963948"/>
                  <a:gd name="connsiteX0" fmla="*/ 503885 w 503885"/>
                  <a:gd name="connsiteY0" fmla="*/ 981184 h 981184"/>
                  <a:gd name="connsiteX1" fmla="*/ 17959 w 503885"/>
                  <a:gd name="connsiteY1" fmla="*/ 97623 h 981184"/>
                  <a:gd name="connsiteX2" fmla="*/ 42957 w 503885"/>
                  <a:gd name="connsiteY2" fmla="*/ 1 h 981184"/>
                  <a:gd name="connsiteX0" fmla="*/ 357596 w 357596"/>
                  <a:gd name="connsiteY0" fmla="*/ 768612 h 768612"/>
                  <a:gd name="connsiteX1" fmla="*/ 17959 w 357596"/>
                  <a:gd name="connsiteY1" fmla="*/ 97623 h 768612"/>
                  <a:gd name="connsiteX2" fmla="*/ 42957 w 357596"/>
                  <a:gd name="connsiteY2" fmla="*/ 1 h 768612"/>
                  <a:gd name="connsiteX0" fmla="*/ 425515 w 425515"/>
                  <a:gd name="connsiteY0" fmla="*/ 963950 h 963950"/>
                  <a:gd name="connsiteX1" fmla="*/ 17959 w 425515"/>
                  <a:gd name="connsiteY1" fmla="*/ 97623 h 963950"/>
                  <a:gd name="connsiteX2" fmla="*/ 42957 w 425515"/>
                  <a:gd name="connsiteY2" fmla="*/ 1 h 963950"/>
                  <a:gd name="connsiteX0" fmla="*/ 456864 w 456864"/>
                  <a:gd name="connsiteY0" fmla="*/ 935225 h 935225"/>
                  <a:gd name="connsiteX1" fmla="*/ 17959 w 456864"/>
                  <a:gd name="connsiteY1" fmla="*/ 97623 h 935225"/>
                  <a:gd name="connsiteX2" fmla="*/ 42957 w 456864"/>
                  <a:gd name="connsiteY2" fmla="*/ 1 h 935225"/>
                  <a:gd name="connsiteX0" fmla="*/ 521216 w 521215"/>
                  <a:gd name="connsiteY0" fmla="*/ 1334092 h 1334093"/>
                  <a:gd name="connsiteX1" fmla="*/ 17957 w 521215"/>
                  <a:gd name="connsiteY1" fmla="*/ 97623 h 1334093"/>
                  <a:gd name="connsiteX2" fmla="*/ 42955 w 521215"/>
                  <a:gd name="connsiteY2" fmla="*/ 1 h 1334093"/>
                  <a:gd name="connsiteX0" fmla="*/ 521216 w 521217"/>
                  <a:gd name="connsiteY0" fmla="*/ 1334092 h 1334093"/>
                  <a:gd name="connsiteX1" fmla="*/ 17957 w 521217"/>
                  <a:gd name="connsiteY1" fmla="*/ 97623 h 1334093"/>
                  <a:gd name="connsiteX2" fmla="*/ 42955 w 521217"/>
                  <a:gd name="connsiteY2" fmla="*/ 1 h 133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1217" h="1334093">
                    <a:moveTo>
                      <a:pt x="521216" y="1334092"/>
                    </a:moveTo>
                    <a:cubicBezTo>
                      <a:pt x="339171" y="879969"/>
                      <a:pt x="61689" y="231470"/>
                      <a:pt x="17957" y="97623"/>
                    </a:cubicBezTo>
                    <a:cubicBezTo>
                      <a:pt x="-25775" y="-36224"/>
                      <a:pt x="21420" y="21536"/>
                      <a:pt x="42955" y="1"/>
                    </a:cubicBezTo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701"/>
              </a:p>
            </p:txBody>
          </p:sp>
          <p:sp>
            <p:nvSpPr>
              <p:cNvPr id="61" name="Freeform: Shape 130">
                <a:extLst>
                  <a:ext uri="{FF2B5EF4-FFF2-40B4-BE49-F238E27FC236}">
                    <a16:creationId xmlns:a16="http://schemas.microsoft.com/office/drawing/2014/main" id="{44A8D327-324E-4B39-9A43-34B543D7DD00}"/>
                  </a:ext>
                </a:extLst>
              </p:cNvPr>
              <p:cNvSpPr/>
              <p:nvPr/>
            </p:nvSpPr>
            <p:spPr>
              <a:xfrm>
                <a:off x="3757308" y="2619992"/>
                <a:ext cx="135599" cy="275446"/>
              </a:xfrm>
              <a:custGeom>
                <a:avLst/>
                <a:gdLst>
                  <a:gd name="connsiteX0" fmla="*/ 0 w 133350"/>
                  <a:gd name="connsiteY0" fmla="*/ 173831 h 173831"/>
                  <a:gd name="connsiteX1" fmla="*/ 133350 w 133350"/>
                  <a:gd name="connsiteY1" fmla="*/ 0 h 173831"/>
                  <a:gd name="connsiteX2" fmla="*/ 133350 w 133350"/>
                  <a:gd name="connsiteY2" fmla="*/ 0 h 173831"/>
                  <a:gd name="connsiteX0" fmla="*/ 0 w 140493"/>
                  <a:gd name="connsiteY0" fmla="*/ 209550 h 209550"/>
                  <a:gd name="connsiteX1" fmla="*/ 140493 w 140493"/>
                  <a:gd name="connsiteY1" fmla="*/ 0 h 209550"/>
                  <a:gd name="connsiteX2" fmla="*/ 140493 w 140493"/>
                  <a:gd name="connsiteY2" fmla="*/ 0 h 209550"/>
                  <a:gd name="connsiteX0" fmla="*/ 0 w 80961"/>
                  <a:gd name="connsiteY0" fmla="*/ 133350 h 133350"/>
                  <a:gd name="connsiteX1" fmla="*/ 80961 w 80961"/>
                  <a:gd name="connsiteY1" fmla="*/ 0 h 133350"/>
                  <a:gd name="connsiteX2" fmla="*/ 80961 w 80961"/>
                  <a:gd name="connsiteY2" fmla="*/ 0 h 133350"/>
                  <a:gd name="connsiteX0" fmla="*/ 0 w 73817"/>
                  <a:gd name="connsiteY0" fmla="*/ 116682 h 116682"/>
                  <a:gd name="connsiteX1" fmla="*/ 73817 w 73817"/>
                  <a:gd name="connsiteY1" fmla="*/ 0 h 116682"/>
                  <a:gd name="connsiteX2" fmla="*/ 73817 w 73817"/>
                  <a:gd name="connsiteY2" fmla="*/ 0 h 116682"/>
                  <a:gd name="connsiteX0" fmla="*/ 0 w 123840"/>
                  <a:gd name="connsiteY0" fmla="*/ 231560 h 231560"/>
                  <a:gd name="connsiteX1" fmla="*/ 73817 w 123840"/>
                  <a:gd name="connsiteY1" fmla="*/ 114878 h 231560"/>
                  <a:gd name="connsiteX2" fmla="*/ 123840 w 123840"/>
                  <a:gd name="connsiteY2" fmla="*/ 0 h 231560"/>
                  <a:gd name="connsiteX0" fmla="*/ 0 w 73817"/>
                  <a:gd name="connsiteY0" fmla="*/ 116682 h 116682"/>
                  <a:gd name="connsiteX1" fmla="*/ 73817 w 73817"/>
                  <a:gd name="connsiteY1" fmla="*/ 0 h 116682"/>
                  <a:gd name="connsiteX0" fmla="*/ 0 w 135599"/>
                  <a:gd name="connsiteY0" fmla="*/ 275445 h 275445"/>
                  <a:gd name="connsiteX1" fmla="*/ 135599 w 135599"/>
                  <a:gd name="connsiteY1" fmla="*/ 0 h 27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599" h="275445">
                    <a:moveTo>
                      <a:pt x="0" y="275445"/>
                    </a:moveTo>
                    <a:lnTo>
                      <a:pt x="135599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85" name="Group 115">
            <a:extLst>
              <a:ext uri="{FF2B5EF4-FFF2-40B4-BE49-F238E27FC236}">
                <a16:creationId xmlns:a16="http://schemas.microsoft.com/office/drawing/2014/main" id="{0ED34E38-3BD9-439F-8276-EA8EE8F3063E}"/>
              </a:ext>
            </a:extLst>
          </p:cNvPr>
          <p:cNvGrpSpPr/>
          <p:nvPr/>
        </p:nvGrpSpPr>
        <p:grpSpPr>
          <a:xfrm>
            <a:off x="583640" y="4239315"/>
            <a:ext cx="1113547" cy="1355915"/>
            <a:chOff x="183552" y="5547606"/>
            <a:chExt cx="861183" cy="1048623"/>
          </a:xfrm>
        </p:grpSpPr>
        <p:sp>
          <p:nvSpPr>
            <p:cNvPr id="86" name="Freeform: Shape 116">
              <a:extLst>
                <a:ext uri="{FF2B5EF4-FFF2-40B4-BE49-F238E27FC236}">
                  <a16:creationId xmlns:a16="http://schemas.microsoft.com/office/drawing/2014/main" id="{8A5C5C1D-11BB-4D48-8B77-181214C5C682}"/>
                </a:ext>
              </a:extLst>
            </p:cNvPr>
            <p:cNvSpPr/>
            <p:nvPr/>
          </p:nvSpPr>
          <p:spPr>
            <a:xfrm>
              <a:off x="183552" y="5547606"/>
              <a:ext cx="861183" cy="1048623"/>
            </a:xfrm>
            <a:custGeom>
              <a:avLst/>
              <a:gdLst>
                <a:gd name="connsiteX0" fmla="*/ 2653871 w 2686104"/>
                <a:gd name="connsiteY0" fmla="*/ 526827 h 3270746"/>
                <a:gd name="connsiteX1" fmla="*/ 2584039 w 2686104"/>
                <a:gd name="connsiteY1" fmla="*/ 446277 h 3270746"/>
                <a:gd name="connsiteX2" fmla="*/ 2394680 w 2686104"/>
                <a:gd name="connsiteY2" fmla="*/ 380017 h 3270746"/>
                <a:gd name="connsiteX3" fmla="*/ 2068580 w 2686104"/>
                <a:gd name="connsiteY3" fmla="*/ 448550 h 3270746"/>
                <a:gd name="connsiteX4" fmla="*/ 1895136 w 2686104"/>
                <a:gd name="connsiteY4" fmla="*/ 583343 h 3270746"/>
                <a:gd name="connsiteX5" fmla="*/ 1795747 w 2686104"/>
                <a:gd name="connsiteY5" fmla="*/ 751590 h 3270746"/>
                <a:gd name="connsiteX6" fmla="*/ 1764566 w 2686104"/>
                <a:gd name="connsiteY6" fmla="*/ 773351 h 3270746"/>
                <a:gd name="connsiteX7" fmla="*/ 1543701 w 2686104"/>
                <a:gd name="connsiteY7" fmla="*/ 768155 h 3270746"/>
                <a:gd name="connsiteX8" fmla="*/ 1526487 w 2686104"/>
                <a:gd name="connsiteY8" fmla="*/ 746393 h 3270746"/>
                <a:gd name="connsiteX9" fmla="*/ 1536555 w 2686104"/>
                <a:gd name="connsiteY9" fmla="*/ 665517 h 3270746"/>
                <a:gd name="connsiteX10" fmla="*/ 1500827 w 2686104"/>
                <a:gd name="connsiteY10" fmla="*/ 481355 h 3270746"/>
                <a:gd name="connsiteX11" fmla="*/ 1506024 w 2686104"/>
                <a:gd name="connsiteY11" fmla="*/ 441080 h 3270746"/>
                <a:gd name="connsiteX12" fmla="*/ 1580079 w 2686104"/>
                <a:gd name="connsiteY12" fmla="*/ 311809 h 3270746"/>
                <a:gd name="connsiteX13" fmla="*/ 1620679 w 2686104"/>
                <a:gd name="connsiteY13" fmla="*/ 16565 h 3270746"/>
                <a:gd name="connsiteX14" fmla="*/ 1612234 w 2686104"/>
                <a:gd name="connsiteY14" fmla="*/ 0 h 3270746"/>
                <a:gd name="connsiteX15" fmla="*/ 1567736 w 2686104"/>
                <a:gd name="connsiteY15" fmla="*/ 7470 h 3270746"/>
                <a:gd name="connsiteX16" fmla="*/ 1335179 w 2686104"/>
                <a:gd name="connsiteY16" fmla="*/ 133168 h 3270746"/>
                <a:gd name="connsiteX17" fmla="*/ 1270219 w 2686104"/>
                <a:gd name="connsiteY17" fmla="*/ 180589 h 3270746"/>
                <a:gd name="connsiteX18" fmla="*/ 1204284 w 2686104"/>
                <a:gd name="connsiteY18" fmla="*/ 190983 h 3270746"/>
                <a:gd name="connsiteX19" fmla="*/ 815172 w 2686104"/>
                <a:gd name="connsiteY19" fmla="*/ 184162 h 3270746"/>
                <a:gd name="connsiteX20" fmla="*/ 735271 w 2686104"/>
                <a:gd name="connsiteY20" fmla="*/ 168247 h 3270746"/>
                <a:gd name="connsiteX21" fmla="*/ 512133 w 2686104"/>
                <a:gd name="connsiteY21" fmla="*/ 52618 h 3270746"/>
                <a:gd name="connsiteX22" fmla="*/ 407547 w 2686104"/>
                <a:gd name="connsiteY22" fmla="*/ 19488 h 3270746"/>
                <a:gd name="connsiteX23" fmla="*/ 391632 w 2686104"/>
                <a:gd name="connsiteY23" fmla="*/ 31506 h 3270746"/>
                <a:gd name="connsiteX24" fmla="*/ 398777 w 2686104"/>
                <a:gd name="connsiteY24" fmla="*/ 111732 h 3270746"/>
                <a:gd name="connsiteX25" fmla="*/ 493944 w 2686104"/>
                <a:gd name="connsiteY25" fmla="*/ 418019 h 3270746"/>
                <a:gd name="connsiteX26" fmla="*/ 496217 w 2686104"/>
                <a:gd name="connsiteY26" fmla="*/ 447251 h 3270746"/>
                <a:gd name="connsiteX27" fmla="*/ 484525 w 2686104"/>
                <a:gd name="connsiteY27" fmla="*/ 483629 h 3270746"/>
                <a:gd name="connsiteX28" fmla="*/ 470558 w 2686104"/>
                <a:gd name="connsiteY28" fmla="*/ 743470 h 3270746"/>
                <a:gd name="connsiteX29" fmla="*/ 450096 w 2686104"/>
                <a:gd name="connsiteY29" fmla="*/ 771403 h 3270746"/>
                <a:gd name="connsiteX30" fmla="*/ 10640 w 2686104"/>
                <a:gd name="connsiteY30" fmla="*/ 796737 h 3270746"/>
                <a:gd name="connsiteX31" fmla="*/ 246 w 2686104"/>
                <a:gd name="connsiteY31" fmla="*/ 806156 h 3270746"/>
                <a:gd name="connsiteX32" fmla="*/ 12913 w 2686104"/>
                <a:gd name="connsiteY32" fmla="*/ 814276 h 3270746"/>
                <a:gd name="connsiteX33" fmla="*/ 468934 w 2686104"/>
                <a:gd name="connsiteY33" fmla="*/ 790891 h 3270746"/>
                <a:gd name="connsiteX34" fmla="*/ 490371 w 2686104"/>
                <a:gd name="connsiteY34" fmla="*/ 806156 h 3270746"/>
                <a:gd name="connsiteX35" fmla="*/ 505961 w 2686104"/>
                <a:gd name="connsiteY35" fmla="*/ 839611 h 3270746"/>
                <a:gd name="connsiteX36" fmla="*/ 491345 w 2686104"/>
                <a:gd name="connsiteY36" fmla="*/ 870142 h 3270746"/>
                <a:gd name="connsiteX37" fmla="*/ 35000 w 2686104"/>
                <a:gd name="connsiteY37" fmla="*/ 972779 h 3270746"/>
                <a:gd name="connsiteX38" fmla="*/ 30128 w 2686104"/>
                <a:gd name="connsiteY38" fmla="*/ 983823 h 3270746"/>
                <a:gd name="connsiteX39" fmla="*/ 42795 w 2686104"/>
                <a:gd name="connsiteY39" fmla="*/ 988045 h 3270746"/>
                <a:gd name="connsiteX40" fmla="*/ 512782 w 2686104"/>
                <a:gd name="connsiteY40" fmla="*/ 885733 h 3270746"/>
                <a:gd name="connsiteX41" fmla="*/ 543638 w 2686104"/>
                <a:gd name="connsiteY41" fmla="*/ 898725 h 3270746"/>
                <a:gd name="connsiteX42" fmla="*/ 571247 w 2686104"/>
                <a:gd name="connsiteY42" fmla="*/ 932179 h 3270746"/>
                <a:gd name="connsiteX43" fmla="*/ 565075 w 2686104"/>
                <a:gd name="connsiteY43" fmla="*/ 960437 h 3270746"/>
                <a:gd name="connsiteX44" fmla="*/ 249044 w 2686104"/>
                <a:gd name="connsiteY44" fmla="*/ 1126085 h 3270746"/>
                <a:gd name="connsiteX45" fmla="*/ 245796 w 2686104"/>
                <a:gd name="connsiteY45" fmla="*/ 1138428 h 3270746"/>
                <a:gd name="connsiteX46" fmla="*/ 260737 w 2686104"/>
                <a:gd name="connsiteY46" fmla="*/ 1140052 h 3270746"/>
                <a:gd name="connsiteX47" fmla="*/ 587162 w 2686104"/>
                <a:gd name="connsiteY47" fmla="*/ 972454 h 3270746"/>
                <a:gd name="connsiteX48" fmla="*/ 617043 w 2686104"/>
                <a:gd name="connsiteY48" fmla="*/ 977002 h 3270746"/>
                <a:gd name="connsiteX49" fmla="*/ 645301 w 2686104"/>
                <a:gd name="connsiteY49" fmla="*/ 1006559 h 3270746"/>
                <a:gd name="connsiteX50" fmla="*/ 698569 w 2686104"/>
                <a:gd name="connsiteY50" fmla="*/ 1142326 h 3270746"/>
                <a:gd name="connsiteX51" fmla="*/ 676482 w 2686104"/>
                <a:gd name="connsiteY51" fmla="*/ 1307974 h 3270746"/>
                <a:gd name="connsiteX52" fmla="*/ 620291 w 2686104"/>
                <a:gd name="connsiteY52" fmla="*/ 1525916 h 3270746"/>
                <a:gd name="connsiteX53" fmla="*/ 582939 w 2686104"/>
                <a:gd name="connsiteY53" fmla="*/ 1828305 h 3270746"/>
                <a:gd name="connsiteX54" fmla="*/ 618018 w 2686104"/>
                <a:gd name="connsiteY54" fmla="*/ 2103737 h 3270746"/>
                <a:gd name="connsiteX55" fmla="*/ 737220 w 2686104"/>
                <a:gd name="connsiteY55" fmla="*/ 2424316 h 3270746"/>
                <a:gd name="connsiteX56" fmla="*/ 797958 w 2686104"/>
                <a:gd name="connsiteY56" fmla="*/ 2580220 h 3270746"/>
                <a:gd name="connsiteX57" fmla="*/ 825566 w 2686104"/>
                <a:gd name="connsiteY57" fmla="*/ 3029095 h 3270746"/>
                <a:gd name="connsiteX58" fmla="*/ 806727 w 2686104"/>
                <a:gd name="connsiteY58" fmla="*/ 3048258 h 3270746"/>
                <a:gd name="connsiteX59" fmla="*/ 765153 w 2686104"/>
                <a:gd name="connsiteY59" fmla="*/ 3054105 h 3270746"/>
                <a:gd name="connsiteX60" fmla="*/ 711561 w 2686104"/>
                <a:gd name="connsiteY60" fmla="*/ 3076516 h 3270746"/>
                <a:gd name="connsiteX61" fmla="*/ 684277 w 2686104"/>
                <a:gd name="connsiteY61" fmla="*/ 3166811 h 3270746"/>
                <a:gd name="connsiteX62" fmla="*/ 707013 w 2686104"/>
                <a:gd name="connsiteY62" fmla="*/ 3204163 h 3270746"/>
                <a:gd name="connsiteX63" fmla="*/ 777820 w 2686104"/>
                <a:gd name="connsiteY63" fmla="*/ 3235344 h 3270746"/>
                <a:gd name="connsiteX64" fmla="*/ 899296 w 2686104"/>
                <a:gd name="connsiteY64" fmla="*/ 3251909 h 3270746"/>
                <a:gd name="connsiteX65" fmla="*/ 1319588 w 2686104"/>
                <a:gd name="connsiteY65" fmla="*/ 3273670 h 3270746"/>
                <a:gd name="connsiteX66" fmla="*/ 1820107 w 2686104"/>
                <a:gd name="connsiteY66" fmla="*/ 3264251 h 3270746"/>
                <a:gd name="connsiteX67" fmla="*/ 2172841 w 2686104"/>
                <a:gd name="connsiteY67" fmla="*/ 3225275 h 3270746"/>
                <a:gd name="connsiteX68" fmla="*/ 2246246 w 2686104"/>
                <a:gd name="connsiteY68" fmla="*/ 3214232 h 3270746"/>
                <a:gd name="connsiteX69" fmla="*/ 2352781 w 2686104"/>
                <a:gd name="connsiteY69" fmla="*/ 3141801 h 3270746"/>
                <a:gd name="connsiteX70" fmla="*/ 2513882 w 2686104"/>
                <a:gd name="connsiteY70" fmla="*/ 2756587 h 3270746"/>
                <a:gd name="connsiteX71" fmla="*/ 2592159 w 2686104"/>
                <a:gd name="connsiteY71" fmla="*/ 2352859 h 3270746"/>
                <a:gd name="connsiteX72" fmla="*/ 2605801 w 2686104"/>
                <a:gd name="connsiteY72" fmla="*/ 2116404 h 3270746"/>
                <a:gd name="connsiteX73" fmla="*/ 2570722 w 2686104"/>
                <a:gd name="connsiteY73" fmla="*/ 1936139 h 3270746"/>
                <a:gd name="connsiteX74" fmla="*/ 2323873 w 2686104"/>
                <a:gd name="connsiteY74" fmla="*/ 1543455 h 3270746"/>
                <a:gd name="connsiteX75" fmla="*/ 2166020 w 2686104"/>
                <a:gd name="connsiteY75" fmla="*/ 1383328 h 3270746"/>
                <a:gd name="connsiteX76" fmla="*/ 2028629 w 2686104"/>
                <a:gd name="connsiteY76" fmla="*/ 1201114 h 3270746"/>
                <a:gd name="connsiteX77" fmla="*/ 1974063 w 2686104"/>
                <a:gd name="connsiteY77" fmla="*/ 877613 h 3270746"/>
                <a:gd name="connsiteX78" fmla="*/ 2077999 w 2686104"/>
                <a:gd name="connsiteY78" fmla="*/ 683382 h 3270746"/>
                <a:gd name="connsiteX79" fmla="*/ 2266059 w 2686104"/>
                <a:gd name="connsiteY79" fmla="*/ 584967 h 3270746"/>
                <a:gd name="connsiteX80" fmla="*/ 2431058 w 2686104"/>
                <a:gd name="connsiteY80" fmla="*/ 594061 h 3270746"/>
                <a:gd name="connsiteX81" fmla="*/ 2481727 w 2686104"/>
                <a:gd name="connsiteY81" fmla="*/ 625242 h 3270746"/>
                <a:gd name="connsiteX82" fmla="*/ 2496667 w 2686104"/>
                <a:gd name="connsiteY82" fmla="*/ 684356 h 3270746"/>
                <a:gd name="connsiteX83" fmla="*/ 2374542 w 2686104"/>
                <a:gd name="connsiteY83" fmla="*/ 765231 h 3270746"/>
                <a:gd name="connsiteX84" fmla="*/ 2304710 w 2686104"/>
                <a:gd name="connsiteY84" fmla="*/ 749966 h 3270746"/>
                <a:gd name="connsiteX85" fmla="*/ 2253716 w 2686104"/>
                <a:gd name="connsiteY85" fmla="*/ 761009 h 3270746"/>
                <a:gd name="connsiteX86" fmla="*/ 2230980 w 2686104"/>
                <a:gd name="connsiteY86" fmla="*/ 855526 h 3270746"/>
                <a:gd name="connsiteX87" fmla="*/ 2277102 w 2686104"/>
                <a:gd name="connsiteY87" fmla="*/ 907169 h 3270746"/>
                <a:gd name="connsiteX88" fmla="*/ 2421963 w 2686104"/>
                <a:gd name="connsiteY88" fmla="*/ 936402 h 3270746"/>
                <a:gd name="connsiteX89" fmla="*/ 2622365 w 2686104"/>
                <a:gd name="connsiteY89" fmla="*/ 823696 h 3270746"/>
                <a:gd name="connsiteX90" fmla="*/ 2653871 w 2686104"/>
                <a:gd name="connsiteY90" fmla="*/ 526827 h 3270746"/>
                <a:gd name="connsiteX91" fmla="*/ 1476142 w 2686104"/>
                <a:gd name="connsiteY91" fmla="*/ 862347 h 3270746"/>
                <a:gd name="connsiteX92" fmla="*/ 1506024 w 2686104"/>
                <a:gd name="connsiteY92" fmla="*/ 793164 h 3270746"/>
                <a:gd name="connsiteX93" fmla="*/ 1519991 w 2686104"/>
                <a:gd name="connsiteY93" fmla="*/ 780172 h 3270746"/>
                <a:gd name="connsiteX94" fmla="*/ 1780481 w 2686104"/>
                <a:gd name="connsiteY94" fmla="*/ 786019 h 3270746"/>
                <a:gd name="connsiteX95" fmla="*/ 1788926 w 2686104"/>
                <a:gd name="connsiteY95" fmla="*/ 800635 h 3270746"/>
                <a:gd name="connsiteX96" fmla="*/ 1772686 w 2686104"/>
                <a:gd name="connsiteY96" fmla="*/ 915614 h 3270746"/>
                <a:gd name="connsiteX97" fmla="*/ 1760668 w 2686104"/>
                <a:gd name="connsiteY97" fmla="*/ 923409 h 3270746"/>
                <a:gd name="connsiteX98" fmla="*/ 1517067 w 2686104"/>
                <a:gd name="connsiteY98" fmla="*/ 878587 h 3270746"/>
                <a:gd name="connsiteX99" fmla="*/ 1482963 w 2686104"/>
                <a:gd name="connsiteY99" fmla="*/ 874365 h 3270746"/>
                <a:gd name="connsiteX100" fmla="*/ 1476142 w 2686104"/>
                <a:gd name="connsiteY100" fmla="*/ 862347 h 3270746"/>
                <a:gd name="connsiteX101" fmla="*/ 2157250 w 2686104"/>
                <a:gd name="connsiteY101" fmla="*/ 1683444 h 3270746"/>
                <a:gd name="connsiteX102" fmla="*/ 2283923 w 2686104"/>
                <a:gd name="connsiteY102" fmla="*/ 1818561 h 3270746"/>
                <a:gd name="connsiteX103" fmla="*/ 2419690 w 2686104"/>
                <a:gd name="connsiteY103" fmla="*/ 2227811 h 3270746"/>
                <a:gd name="connsiteX104" fmla="*/ 2304385 w 2686104"/>
                <a:gd name="connsiteY104" fmla="*/ 2811478 h 3270746"/>
                <a:gd name="connsiteX105" fmla="*/ 2241374 w 2686104"/>
                <a:gd name="connsiteY105" fmla="*/ 2941074 h 3270746"/>
                <a:gd name="connsiteX106" fmla="*/ 2196551 w 2686104"/>
                <a:gd name="connsiteY106" fmla="*/ 2989469 h 3270746"/>
                <a:gd name="connsiteX107" fmla="*/ 2100410 w 2686104"/>
                <a:gd name="connsiteY107" fmla="*/ 2948869 h 3270746"/>
                <a:gd name="connsiteX108" fmla="*/ 2101709 w 2686104"/>
                <a:gd name="connsiteY108" fmla="*/ 2847206 h 3270746"/>
                <a:gd name="connsiteX109" fmla="*/ 2134514 w 2686104"/>
                <a:gd name="connsiteY109" fmla="*/ 2542218 h 3270746"/>
                <a:gd name="connsiteX110" fmla="*/ 2055263 w 2686104"/>
                <a:gd name="connsiteY110" fmla="*/ 2087497 h 3270746"/>
                <a:gd name="connsiteX111" fmla="*/ 1830825 w 2686104"/>
                <a:gd name="connsiteY111" fmla="*/ 1716249 h 3270746"/>
                <a:gd name="connsiteX112" fmla="*/ 1544675 w 2686104"/>
                <a:gd name="connsiteY112" fmla="*/ 1439194 h 3270746"/>
                <a:gd name="connsiteX113" fmla="*/ 1455680 w 2686104"/>
                <a:gd name="connsiteY113" fmla="*/ 1364165 h 3270746"/>
                <a:gd name="connsiteX114" fmla="*/ 1351744 w 2686104"/>
                <a:gd name="connsiteY114" fmla="*/ 1174806 h 3270746"/>
                <a:gd name="connsiteX115" fmla="*/ 1348171 w 2686104"/>
                <a:gd name="connsiteY115" fmla="*/ 1077041 h 3270746"/>
                <a:gd name="connsiteX116" fmla="*/ 1401438 w 2686104"/>
                <a:gd name="connsiteY116" fmla="*/ 976677 h 3270746"/>
                <a:gd name="connsiteX117" fmla="*/ 1415080 w 2686104"/>
                <a:gd name="connsiteY117" fmla="*/ 976027 h 3270746"/>
                <a:gd name="connsiteX118" fmla="*/ 1714222 w 2686104"/>
                <a:gd name="connsiteY118" fmla="*/ 1132582 h 3270746"/>
                <a:gd name="connsiteX119" fmla="*/ 1725590 w 2686104"/>
                <a:gd name="connsiteY119" fmla="*/ 1135180 h 3270746"/>
                <a:gd name="connsiteX120" fmla="*/ 1718444 w 2686104"/>
                <a:gd name="connsiteY120" fmla="*/ 1122513 h 3270746"/>
                <a:gd name="connsiteX121" fmla="*/ 1422875 w 2686104"/>
                <a:gd name="connsiteY121" fmla="*/ 967258 h 3270746"/>
                <a:gd name="connsiteX122" fmla="*/ 1418003 w 2686104"/>
                <a:gd name="connsiteY122" fmla="*/ 953616 h 3270746"/>
                <a:gd name="connsiteX123" fmla="*/ 1461526 w 2686104"/>
                <a:gd name="connsiteY123" fmla="*/ 888981 h 3270746"/>
                <a:gd name="connsiteX124" fmla="*/ 1477117 w 2686104"/>
                <a:gd name="connsiteY124" fmla="*/ 884758 h 3270746"/>
                <a:gd name="connsiteX125" fmla="*/ 1762617 w 2686104"/>
                <a:gd name="connsiteY125" fmla="*/ 935427 h 3270746"/>
                <a:gd name="connsiteX126" fmla="*/ 1772036 w 2686104"/>
                <a:gd name="connsiteY126" fmla="*/ 944197 h 3270746"/>
                <a:gd name="connsiteX127" fmla="*/ 1772036 w 2686104"/>
                <a:gd name="connsiteY127" fmla="*/ 979925 h 3270746"/>
                <a:gd name="connsiteX128" fmla="*/ 1902281 w 2686104"/>
                <a:gd name="connsiteY128" fmla="*/ 1368387 h 3270746"/>
                <a:gd name="connsiteX129" fmla="*/ 2157250 w 2686104"/>
                <a:gd name="connsiteY129" fmla="*/ 1683444 h 327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686104" h="3270746">
                  <a:moveTo>
                    <a:pt x="2653871" y="526827"/>
                  </a:moveTo>
                  <a:cubicBezTo>
                    <a:pt x="2636657" y="494997"/>
                    <a:pt x="2610997" y="469987"/>
                    <a:pt x="2584039" y="446277"/>
                  </a:cubicBezTo>
                  <a:cubicBezTo>
                    <a:pt x="2529797" y="398856"/>
                    <a:pt x="2463863" y="386189"/>
                    <a:pt x="2394680" y="380017"/>
                  </a:cubicBezTo>
                  <a:cubicBezTo>
                    <a:pt x="2302761" y="371897"/>
                    <a:pt x="2196876" y="386838"/>
                    <a:pt x="2068580" y="448550"/>
                  </a:cubicBezTo>
                  <a:cubicBezTo>
                    <a:pt x="2001671" y="480706"/>
                    <a:pt x="1944181" y="526503"/>
                    <a:pt x="1895136" y="583343"/>
                  </a:cubicBezTo>
                  <a:cubicBezTo>
                    <a:pt x="1851612" y="633362"/>
                    <a:pt x="1816859" y="688254"/>
                    <a:pt x="1795747" y="751590"/>
                  </a:cubicBezTo>
                  <a:cubicBezTo>
                    <a:pt x="1788601" y="772702"/>
                    <a:pt x="1787627" y="774001"/>
                    <a:pt x="1764566" y="773351"/>
                  </a:cubicBezTo>
                  <a:cubicBezTo>
                    <a:pt x="1714871" y="771727"/>
                    <a:pt x="1567736" y="768479"/>
                    <a:pt x="1543701" y="768155"/>
                  </a:cubicBezTo>
                  <a:cubicBezTo>
                    <a:pt x="1525837" y="767830"/>
                    <a:pt x="1522589" y="763932"/>
                    <a:pt x="1526487" y="746393"/>
                  </a:cubicBezTo>
                  <a:cubicBezTo>
                    <a:pt x="1532333" y="719759"/>
                    <a:pt x="1535906" y="692801"/>
                    <a:pt x="1536555" y="665517"/>
                  </a:cubicBezTo>
                  <a:cubicBezTo>
                    <a:pt x="1538504" y="601532"/>
                    <a:pt x="1525512" y="540144"/>
                    <a:pt x="1500827" y="481355"/>
                  </a:cubicBezTo>
                  <a:cubicBezTo>
                    <a:pt x="1494331" y="466414"/>
                    <a:pt x="1495955" y="454397"/>
                    <a:pt x="1506024" y="441080"/>
                  </a:cubicBezTo>
                  <a:cubicBezTo>
                    <a:pt x="1535906" y="400805"/>
                    <a:pt x="1560266" y="357606"/>
                    <a:pt x="1580079" y="311809"/>
                  </a:cubicBezTo>
                  <a:cubicBezTo>
                    <a:pt x="1621329" y="216967"/>
                    <a:pt x="1630748" y="118228"/>
                    <a:pt x="1620679" y="16565"/>
                  </a:cubicBezTo>
                  <a:cubicBezTo>
                    <a:pt x="1620029" y="10069"/>
                    <a:pt x="1617431" y="4222"/>
                    <a:pt x="1612234" y="0"/>
                  </a:cubicBezTo>
                  <a:cubicBezTo>
                    <a:pt x="1610610" y="0"/>
                    <a:pt x="1580728" y="3248"/>
                    <a:pt x="1567736" y="7470"/>
                  </a:cubicBezTo>
                  <a:cubicBezTo>
                    <a:pt x="1482963" y="36053"/>
                    <a:pt x="1405011" y="77303"/>
                    <a:pt x="1335179" y="133168"/>
                  </a:cubicBezTo>
                  <a:cubicBezTo>
                    <a:pt x="1314391" y="150058"/>
                    <a:pt x="1292955" y="166623"/>
                    <a:pt x="1270219" y="180589"/>
                  </a:cubicBezTo>
                  <a:cubicBezTo>
                    <a:pt x="1249756" y="193257"/>
                    <a:pt x="1228644" y="197154"/>
                    <a:pt x="1204284" y="190983"/>
                  </a:cubicBezTo>
                  <a:cubicBezTo>
                    <a:pt x="1085732" y="159802"/>
                    <a:pt x="914561" y="157529"/>
                    <a:pt x="815172" y="184162"/>
                  </a:cubicBezTo>
                  <a:cubicBezTo>
                    <a:pt x="786265" y="191957"/>
                    <a:pt x="760281" y="184812"/>
                    <a:pt x="735271" y="168247"/>
                  </a:cubicBezTo>
                  <a:cubicBezTo>
                    <a:pt x="665114" y="121476"/>
                    <a:pt x="590735" y="83149"/>
                    <a:pt x="512133" y="52618"/>
                  </a:cubicBezTo>
                  <a:cubicBezTo>
                    <a:pt x="478029" y="38976"/>
                    <a:pt x="443275" y="27933"/>
                    <a:pt x="407547" y="19488"/>
                  </a:cubicBezTo>
                  <a:cubicBezTo>
                    <a:pt x="394880" y="16565"/>
                    <a:pt x="392281" y="18838"/>
                    <a:pt x="391632" y="31506"/>
                  </a:cubicBezTo>
                  <a:cubicBezTo>
                    <a:pt x="391307" y="36703"/>
                    <a:pt x="396179" y="89970"/>
                    <a:pt x="398777" y="111732"/>
                  </a:cubicBezTo>
                  <a:cubicBezTo>
                    <a:pt x="412744" y="219241"/>
                    <a:pt x="435480" y="324152"/>
                    <a:pt x="493944" y="418019"/>
                  </a:cubicBezTo>
                  <a:cubicBezTo>
                    <a:pt x="499790" y="427438"/>
                    <a:pt x="500440" y="437182"/>
                    <a:pt x="496217" y="447251"/>
                  </a:cubicBezTo>
                  <a:cubicBezTo>
                    <a:pt x="491345" y="459269"/>
                    <a:pt x="488097" y="471611"/>
                    <a:pt x="484525" y="483629"/>
                  </a:cubicBezTo>
                  <a:cubicBezTo>
                    <a:pt x="459190" y="569052"/>
                    <a:pt x="451395" y="655773"/>
                    <a:pt x="470558" y="743470"/>
                  </a:cubicBezTo>
                  <a:cubicBezTo>
                    <a:pt x="475430" y="766531"/>
                    <a:pt x="474131" y="771403"/>
                    <a:pt x="450096" y="771403"/>
                  </a:cubicBezTo>
                  <a:cubicBezTo>
                    <a:pt x="374742" y="771403"/>
                    <a:pt x="27854" y="793489"/>
                    <a:pt x="10640" y="796737"/>
                  </a:cubicBezTo>
                  <a:cubicBezTo>
                    <a:pt x="2845" y="798361"/>
                    <a:pt x="-1053" y="798361"/>
                    <a:pt x="246" y="806156"/>
                  </a:cubicBezTo>
                  <a:cubicBezTo>
                    <a:pt x="1221" y="813952"/>
                    <a:pt x="5768" y="815251"/>
                    <a:pt x="12913" y="814276"/>
                  </a:cubicBezTo>
                  <a:cubicBezTo>
                    <a:pt x="24281" y="812977"/>
                    <a:pt x="419889" y="787318"/>
                    <a:pt x="468934" y="790891"/>
                  </a:cubicBezTo>
                  <a:cubicBezTo>
                    <a:pt x="479328" y="791540"/>
                    <a:pt x="486473" y="796412"/>
                    <a:pt x="490371" y="806156"/>
                  </a:cubicBezTo>
                  <a:cubicBezTo>
                    <a:pt x="494918" y="817524"/>
                    <a:pt x="500440" y="828568"/>
                    <a:pt x="505961" y="839611"/>
                  </a:cubicBezTo>
                  <a:cubicBezTo>
                    <a:pt x="517005" y="861697"/>
                    <a:pt x="515706" y="867219"/>
                    <a:pt x="491345" y="870142"/>
                  </a:cubicBezTo>
                  <a:cubicBezTo>
                    <a:pt x="430283" y="877613"/>
                    <a:pt x="43120" y="967907"/>
                    <a:pt x="35000" y="972779"/>
                  </a:cubicBezTo>
                  <a:cubicBezTo>
                    <a:pt x="29478" y="976027"/>
                    <a:pt x="27854" y="977976"/>
                    <a:pt x="30128" y="983823"/>
                  </a:cubicBezTo>
                  <a:cubicBezTo>
                    <a:pt x="32402" y="990319"/>
                    <a:pt x="37923" y="989344"/>
                    <a:pt x="42795" y="988045"/>
                  </a:cubicBezTo>
                  <a:cubicBezTo>
                    <a:pt x="46693" y="987071"/>
                    <a:pt x="419240" y="898075"/>
                    <a:pt x="512782" y="885733"/>
                  </a:cubicBezTo>
                  <a:cubicBezTo>
                    <a:pt x="525774" y="884109"/>
                    <a:pt x="535843" y="887681"/>
                    <a:pt x="543638" y="898725"/>
                  </a:cubicBezTo>
                  <a:cubicBezTo>
                    <a:pt x="552083" y="910417"/>
                    <a:pt x="561503" y="921461"/>
                    <a:pt x="571247" y="932179"/>
                  </a:cubicBezTo>
                  <a:cubicBezTo>
                    <a:pt x="584888" y="946795"/>
                    <a:pt x="584239" y="953291"/>
                    <a:pt x="565075" y="960437"/>
                  </a:cubicBezTo>
                  <a:cubicBezTo>
                    <a:pt x="540066" y="969856"/>
                    <a:pt x="257164" y="1119914"/>
                    <a:pt x="249044" y="1126085"/>
                  </a:cubicBezTo>
                  <a:cubicBezTo>
                    <a:pt x="243847" y="1130308"/>
                    <a:pt x="241898" y="1132906"/>
                    <a:pt x="245796" y="1138428"/>
                  </a:cubicBezTo>
                  <a:cubicBezTo>
                    <a:pt x="249693" y="1143950"/>
                    <a:pt x="255540" y="1142650"/>
                    <a:pt x="260737" y="1140052"/>
                  </a:cubicBezTo>
                  <a:cubicBezTo>
                    <a:pt x="263335" y="1138753"/>
                    <a:pt x="492320" y="1006559"/>
                    <a:pt x="587162" y="972454"/>
                  </a:cubicBezTo>
                  <a:cubicBezTo>
                    <a:pt x="598205" y="968557"/>
                    <a:pt x="607624" y="969531"/>
                    <a:pt x="617043" y="977002"/>
                  </a:cubicBezTo>
                  <a:cubicBezTo>
                    <a:pt x="628087" y="985447"/>
                    <a:pt x="636207" y="996490"/>
                    <a:pt x="645301" y="1006559"/>
                  </a:cubicBezTo>
                  <a:cubicBezTo>
                    <a:pt x="680055" y="1045210"/>
                    <a:pt x="698244" y="1089708"/>
                    <a:pt x="698569" y="1142326"/>
                  </a:cubicBezTo>
                  <a:cubicBezTo>
                    <a:pt x="698893" y="1198516"/>
                    <a:pt x="688825" y="1253407"/>
                    <a:pt x="676482" y="1307974"/>
                  </a:cubicBezTo>
                  <a:cubicBezTo>
                    <a:pt x="659917" y="1381054"/>
                    <a:pt x="637831" y="1452835"/>
                    <a:pt x="620291" y="1525916"/>
                  </a:cubicBezTo>
                  <a:cubicBezTo>
                    <a:pt x="596581" y="1625305"/>
                    <a:pt x="583264" y="1725993"/>
                    <a:pt x="582939" y="1828305"/>
                  </a:cubicBezTo>
                  <a:cubicBezTo>
                    <a:pt x="582939" y="1862085"/>
                    <a:pt x="603402" y="2046247"/>
                    <a:pt x="618018" y="2103737"/>
                  </a:cubicBezTo>
                  <a:cubicBezTo>
                    <a:pt x="645951" y="2214819"/>
                    <a:pt x="689149" y="2320704"/>
                    <a:pt x="737220" y="2424316"/>
                  </a:cubicBezTo>
                  <a:cubicBezTo>
                    <a:pt x="760930" y="2474984"/>
                    <a:pt x="783342" y="2525978"/>
                    <a:pt x="797958" y="2580220"/>
                  </a:cubicBezTo>
                  <a:cubicBezTo>
                    <a:pt x="815172" y="2644531"/>
                    <a:pt x="847652" y="2893978"/>
                    <a:pt x="825566" y="3029095"/>
                  </a:cubicBezTo>
                  <a:cubicBezTo>
                    <a:pt x="823292" y="3042737"/>
                    <a:pt x="820694" y="3046959"/>
                    <a:pt x="806727" y="3048258"/>
                  </a:cubicBezTo>
                  <a:cubicBezTo>
                    <a:pt x="792761" y="3049233"/>
                    <a:pt x="778794" y="3051506"/>
                    <a:pt x="765153" y="3054105"/>
                  </a:cubicBezTo>
                  <a:cubicBezTo>
                    <a:pt x="745990" y="3058002"/>
                    <a:pt x="726501" y="3062225"/>
                    <a:pt x="711561" y="3076516"/>
                  </a:cubicBezTo>
                  <a:cubicBezTo>
                    <a:pt x="685577" y="3101201"/>
                    <a:pt x="678756" y="3132382"/>
                    <a:pt x="684277" y="3166811"/>
                  </a:cubicBezTo>
                  <a:cubicBezTo>
                    <a:pt x="686551" y="3182076"/>
                    <a:pt x="694346" y="3194419"/>
                    <a:pt x="707013" y="3204163"/>
                  </a:cubicBezTo>
                  <a:cubicBezTo>
                    <a:pt x="728125" y="3220403"/>
                    <a:pt x="752161" y="3229173"/>
                    <a:pt x="777820" y="3235344"/>
                  </a:cubicBezTo>
                  <a:cubicBezTo>
                    <a:pt x="817771" y="3245088"/>
                    <a:pt x="858695" y="3247361"/>
                    <a:pt x="899296" y="3251909"/>
                  </a:cubicBezTo>
                  <a:cubicBezTo>
                    <a:pt x="963931" y="3259054"/>
                    <a:pt x="1244234" y="3273021"/>
                    <a:pt x="1319588" y="3273670"/>
                  </a:cubicBezTo>
                  <a:cubicBezTo>
                    <a:pt x="1424499" y="3274320"/>
                    <a:pt x="1758395" y="3269123"/>
                    <a:pt x="1820107" y="3264251"/>
                  </a:cubicBezTo>
                  <a:cubicBezTo>
                    <a:pt x="1872400" y="3260029"/>
                    <a:pt x="2107556" y="3235019"/>
                    <a:pt x="2172841" y="3225275"/>
                  </a:cubicBezTo>
                  <a:cubicBezTo>
                    <a:pt x="2197201" y="3221702"/>
                    <a:pt x="2221886" y="3218454"/>
                    <a:pt x="2246246" y="3214232"/>
                  </a:cubicBezTo>
                  <a:cubicBezTo>
                    <a:pt x="2292368" y="3205787"/>
                    <a:pt x="2326796" y="3177854"/>
                    <a:pt x="2352781" y="3141801"/>
                  </a:cubicBezTo>
                  <a:cubicBezTo>
                    <a:pt x="2433006" y="3029095"/>
                    <a:pt x="2491471" y="2842984"/>
                    <a:pt x="2513882" y="2756587"/>
                  </a:cubicBezTo>
                  <a:cubicBezTo>
                    <a:pt x="2548636" y="2623743"/>
                    <a:pt x="2572996" y="2488626"/>
                    <a:pt x="2592159" y="2352859"/>
                  </a:cubicBezTo>
                  <a:cubicBezTo>
                    <a:pt x="2603202" y="2274582"/>
                    <a:pt x="2612297" y="2195980"/>
                    <a:pt x="2605801" y="2116404"/>
                  </a:cubicBezTo>
                  <a:cubicBezTo>
                    <a:pt x="2600929" y="2055017"/>
                    <a:pt x="2589561" y="1994928"/>
                    <a:pt x="2570722" y="1936139"/>
                  </a:cubicBezTo>
                  <a:cubicBezTo>
                    <a:pt x="2521352" y="1784782"/>
                    <a:pt x="2432357" y="1657785"/>
                    <a:pt x="2323873" y="1543455"/>
                  </a:cubicBezTo>
                  <a:cubicBezTo>
                    <a:pt x="2272230" y="1488888"/>
                    <a:pt x="2217014" y="1438219"/>
                    <a:pt x="2166020" y="1383328"/>
                  </a:cubicBezTo>
                  <a:cubicBezTo>
                    <a:pt x="2114052" y="1327137"/>
                    <a:pt x="2065981" y="1268348"/>
                    <a:pt x="2028629" y="1201114"/>
                  </a:cubicBezTo>
                  <a:cubicBezTo>
                    <a:pt x="1971789" y="1099777"/>
                    <a:pt x="1948403" y="992917"/>
                    <a:pt x="1974063" y="877613"/>
                  </a:cubicBezTo>
                  <a:cubicBezTo>
                    <a:pt x="1990627" y="803233"/>
                    <a:pt x="2021159" y="735999"/>
                    <a:pt x="2077999" y="683382"/>
                  </a:cubicBezTo>
                  <a:cubicBezTo>
                    <a:pt x="2131591" y="633687"/>
                    <a:pt x="2194602" y="600882"/>
                    <a:pt x="2266059" y="584967"/>
                  </a:cubicBezTo>
                  <a:cubicBezTo>
                    <a:pt x="2321924" y="572300"/>
                    <a:pt x="2376816" y="574898"/>
                    <a:pt x="2431058" y="594061"/>
                  </a:cubicBezTo>
                  <a:cubicBezTo>
                    <a:pt x="2450221" y="600882"/>
                    <a:pt x="2467760" y="609976"/>
                    <a:pt x="2481727" y="625242"/>
                  </a:cubicBezTo>
                  <a:cubicBezTo>
                    <a:pt x="2497317" y="642132"/>
                    <a:pt x="2502514" y="661620"/>
                    <a:pt x="2496667" y="684356"/>
                  </a:cubicBezTo>
                  <a:cubicBezTo>
                    <a:pt x="2481402" y="741521"/>
                    <a:pt x="2419365" y="770103"/>
                    <a:pt x="2374542" y="765231"/>
                  </a:cubicBezTo>
                  <a:cubicBezTo>
                    <a:pt x="2350832" y="762633"/>
                    <a:pt x="2328420" y="753863"/>
                    <a:pt x="2304710" y="749966"/>
                  </a:cubicBezTo>
                  <a:cubicBezTo>
                    <a:pt x="2286196" y="747043"/>
                    <a:pt x="2268982" y="750291"/>
                    <a:pt x="2253716" y="761009"/>
                  </a:cubicBezTo>
                  <a:cubicBezTo>
                    <a:pt x="2226433" y="780172"/>
                    <a:pt x="2216364" y="823046"/>
                    <a:pt x="2230980" y="855526"/>
                  </a:cubicBezTo>
                  <a:cubicBezTo>
                    <a:pt x="2241049" y="877613"/>
                    <a:pt x="2257289" y="894502"/>
                    <a:pt x="2277102" y="907169"/>
                  </a:cubicBezTo>
                  <a:cubicBezTo>
                    <a:pt x="2321275" y="936077"/>
                    <a:pt x="2370970" y="943547"/>
                    <a:pt x="2421963" y="936402"/>
                  </a:cubicBezTo>
                  <a:cubicBezTo>
                    <a:pt x="2502839" y="924709"/>
                    <a:pt x="2571047" y="886707"/>
                    <a:pt x="2622365" y="823696"/>
                  </a:cubicBezTo>
                  <a:cubicBezTo>
                    <a:pt x="2668812" y="765881"/>
                    <a:pt x="2727276" y="661945"/>
                    <a:pt x="2653871" y="526827"/>
                  </a:cubicBezTo>
                  <a:close/>
                  <a:moveTo>
                    <a:pt x="1476142" y="862347"/>
                  </a:moveTo>
                  <a:cubicBezTo>
                    <a:pt x="1488485" y="840585"/>
                    <a:pt x="1498229" y="817200"/>
                    <a:pt x="1506024" y="793164"/>
                  </a:cubicBezTo>
                  <a:cubicBezTo>
                    <a:pt x="1508622" y="785369"/>
                    <a:pt x="1512520" y="780497"/>
                    <a:pt x="1519991" y="780172"/>
                  </a:cubicBezTo>
                  <a:cubicBezTo>
                    <a:pt x="1561240" y="779198"/>
                    <a:pt x="1735009" y="782771"/>
                    <a:pt x="1780481" y="786019"/>
                  </a:cubicBezTo>
                  <a:cubicBezTo>
                    <a:pt x="1788926" y="786668"/>
                    <a:pt x="1791200" y="791540"/>
                    <a:pt x="1788926" y="800635"/>
                  </a:cubicBezTo>
                  <a:cubicBezTo>
                    <a:pt x="1779831" y="838312"/>
                    <a:pt x="1773985" y="876638"/>
                    <a:pt x="1772686" y="915614"/>
                  </a:cubicBezTo>
                  <a:cubicBezTo>
                    <a:pt x="1772361" y="925358"/>
                    <a:pt x="1768463" y="925358"/>
                    <a:pt x="1760668" y="923409"/>
                  </a:cubicBezTo>
                  <a:cubicBezTo>
                    <a:pt x="1680442" y="904246"/>
                    <a:pt x="1598917" y="889955"/>
                    <a:pt x="1517067" y="878587"/>
                  </a:cubicBezTo>
                  <a:cubicBezTo>
                    <a:pt x="1505699" y="876963"/>
                    <a:pt x="1494331" y="875339"/>
                    <a:pt x="1482963" y="874365"/>
                  </a:cubicBezTo>
                  <a:cubicBezTo>
                    <a:pt x="1474843" y="873390"/>
                    <a:pt x="1470621" y="872091"/>
                    <a:pt x="1476142" y="862347"/>
                  </a:cubicBezTo>
                  <a:close/>
                  <a:moveTo>
                    <a:pt x="2157250" y="1683444"/>
                  </a:moveTo>
                  <a:cubicBezTo>
                    <a:pt x="2199799" y="1728267"/>
                    <a:pt x="2245271" y="1770166"/>
                    <a:pt x="2283923" y="1818561"/>
                  </a:cubicBezTo>
                  <a:cubicBezTo>
                    <a:pt x="2379414" y="1938413"/>
                    <a:pt x="2423912" y="2075154"/>
                    <a:pt x="2419690" y="2227811"/>
                  </a:cubicBezTo>
                  <a:cubicBezTo>
                    <a:pt x="2414168" y="2428863"/>
                    <a:pt x="2376166" y="2623419"/>
                    <a:pt x="2304385" y="2811478"/>
                  </a:cubicBezTo>
                  <a:cubicBezTo>
                    <a:pt x="2287171" y="2856626"/>
                    <a:pt x="2266708" y="2900149"/>
                    <a:pt x="2241374" y="2941074"/>
                  </a:cubicBezTo>
                  <a:cubicBezTo>
                    <a:pt x="2229681" y="2960237"/>
                    <a:pt x="2215714" y="2977127"/>
                    <a:pt x="2196551" y="2989469"/>
                  </a:cubicBezTo>
                  <a:cubicBezTo>
                    <a:pt x="2155302" y="3015454"/>
                    <a:pt x="2110479" y="2996615"/>
                    <a:pt x="2100410" y="2948869"/>
                  </a:cubicBezTo>
                  <a:cubicBezTo>
                    <a:pt x="2093265" y="2914765"/>
                    <a:pt x="2098137" y="2880986"/>
                    <a:pt x="2101709" y="2847206"/>
                  </a:cubicBezTo>
                  <a:cubicBezTo>
                    <a:pt x="2112428" y="2745544"/>
                    <a:pt x="2127693" y="2644531"/>
                    <a:pt x="2134514" y="2542218"/>
                  </a:cubicBezTo>
                  <a:cubicBezTo>
                    <a:pt x="2144908" y="2384040"/>
                    <a:pt x="2119249" y="2232358"/>
                    <a:pt x="2055263" y="2087497"/>
                  </a:cubicBezTo>
                  <a:cubicBezTo>
                    <a:pt x="1996474" y="1954003"/>
                    <a:pt x="1928590" y="1826032"/>
                    <a:pt x="1830825" y="1716249"/>
                  </a:cubicBezTo>
                  <a:cubicBezTo>
                    <a:pt x="1742479" y="1616860"/>
                    <a:pt x="1646988" y="1524292"/>
                    <a:pt x="1544675" y="1439194"/>
                  </a:cubicBezTo>
                  <a:cubicBezTo>
                    <a:pt x="1514794" y="1414509"/>
                    <a:pt x="1485562" y="1389174"/>
                    <a:pt x="1455680" y="1364165"/>
                  </a:cubicBezTo>
                  <a:cubicBezTo>
                    <a:pt x="1396241" y="1314795"/>
                    <a:pt x="1363112" y="1250809"/>
                    <a:pt x="1351744" y="1174806"/>
                  </a:cubicBezTo>
                  <a:cubicBezTo>
                    <a:pt x="1346872" y="1142326"/>
                    <a:pt x="1342974" y="1109845"/>
                    <a:pt x="1348171" y="1077041"/>
                  </a:cubicBezTo>
                  <a:cubicBezTo>
                    <a:pt x="1354342" y="1037415"/>
                    <a:pt x="1378377" y="1007208"/>
                    <a:pt x="1401438" y="976677"/>
                  </a:cubicBezTo>
                  <a:cubicBezTo>
                    <a:pt x="1405661" y="970830"/>
                    <a:pt x="1410533" y="974403"/>
                    <a:pt x="1415080" y="976027"/>
                  </a:cubicBezTo>
                  <a:cubicBezTo>
                    <a:pt x="1528435" y="1012730"/>
                    <a:pt x="1687588" y="1114068"/>
                    <a:pt x="1714222" y="1132582"/>
                  </a:cubicBezTo>
                  <a:cubicBezTo>
                    <a:pt x="1717470" y="1134855"/>
                    <a:pt x="1721692" y="1141676"/>
                    <a:pt x="1725590" y="1135180"/>
                  </a:cubicBezTo>
                  <a:cubicBezTo>
                    <a:pt x="1729162" y="1129333"/>
                    <a:pt x="1721692" y="1124786"/>
                    <a:pt x="1718444" y="1122513"/>
                  </a:cubicBezTo>
                  <a:cubicBezTo>
                    <a:pt x="1626850" y="1057877"/>
                    <a:pt x="1527461" y="1007208"/>
                    <a:pt x="1422875" y="967258"/>
                  </a:cubicBezTo>
                  <a:cubicBezTo>
                    <a:pt x="1411507" y="963035"/>
                    <a:pt x="1410533" y="963035"/>
                    <a:pt x="1418003" y="953616"/>
                  </a:cubicBezTo>
                  <a:cubicBezTo>
                    <a:pt x="1433918" y="933154"/>
                    <a:pt x="1448534" y="911717"/>
                    <a:pt x="1461526" y="888981"/>
                  </a:cubicBezTo>
                  <a:cubicBezTo>
                    <a:pt x="1465424" y="882160"/>
                    <a:pt x="1469646" y="883784"/>
                    <a:pt x="1477117" y="884758"/>
                  </a:cubicBezTo>
                  <a:cubicBezTo>
                    <a:pt x="1572933" y="897101"/>
                    <a:pt x="1668425" y="913016"/>
                    <a:pt x="1762617" y="935427"/>
                  </a:cubicBezTo>
                  <a:cubicBezTo>
                    <a:pt x="1769763" y="937051"/>
                    <a:pt x="1772361" y="937051"/>
                    <a:pt x="1772036" y="944197"/>
                  </a:cubicBezTo>
                  <a:cubicBezTo>
                    <a:pt x="1771387" y="956214"/>
                    <a:pt x="1772036" y="967907"/>
                    <a:pt x="1772036" y="979925"/>
                  </a:cubicBezTo>
                  <a:cubicBezTo>
                    <a:pt x="1774959" y="1123162"/>
                    <a:pt x="1825304" y="1249835"/>
                    <a:pt x="1902281" y="1368387"/>
                  </a:cubicBezTo>
                  <a:cubicBezTo>
                    <a:pt x="1976011" y="1482392"/>
                    <a:pt x="2063708" y="1585354"/>
                    <a:pt x="2157250" y="1683444"/>
                  </a:cubicBezTo>
                  <a:close/>
                </a:path>
              </a:pathLst>
            </a:custGeom>
            <a:solidFill>
              <a:srgbClr val="2A2A2A"/>
            </a:solidFill>
            <a:ln w="32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117">
              <a:extLst>
                <a:ext uri="{FF2B5EF4-FFF2-40B4-BE49-F238E27FC236}">
                  <a16:creationId xmlns:a16="http://schemas.microsoft.com/office/drawing/2014/main" id="{024D8494-76E7-419D-9500-1D6E208D1AAE}"/>
                </a:ext>
              </a:extLst>
            </p:cNvPr>
            <p:cNvSpPr/>
            <p:nvPr/>
          </p:nvSpPr>
          <p:spPr>
            <a:xfrm>
              <a:off x="524535" y="5712038"/>
              <a:ext cx="91638" cy="49984"/>
            </a:xfrm>
            <a:custGeom>
              <a:avLst/>
              <a:gdLst>
                <a:gd name="connsiteX0" fmla="*/ 140480 w 285824"/>
                <a:gd name="connsiteY0" fmla="*/ 13306 h 155904"/>
                <a:gd name="connsiteX1" fmla="*/ 132035 w 285824"/>
                <a:gd name="connsiteY1" fmla="*/ 104576 h 155904"/>
                <a:gd name="connsiteX2" fmla="*/ 141779 w 285824"/>
                <a:gd name="connsiteY2" fmla="*/ 144201 h 155904"/>
                <a:gd name="connsiteX3" fmla="*/ 135283 w 285824"/>
                <a:gd name="connsiteY3" fmla="*/ 154270 h 155904"/>
                <a:gd name="connsiteX4" fmla="*/ 5363 w 285824"/>
                <a:gd name="connsiteY4" fmla="*/ 141603 h 155904"/>
                <a:gd name="connsiteX5" fmla="*/ 2440 w 285824"/>
                <a:gd name="connsiteY5" fmla="*/ 129910 h 155904"/>
                <a:gd name="connsiteX6" fmla="*/ 134959 w 285824"/>
                <a:gd name="connsiteY6" fmla="*/ 10058 h 155904"/>
                <a:gd name="connsiteX7" fmla="*/ 277546 w 285824"/>
                <a:gd name="connsiteY7" fmla="*/ 9734 h 155904"/>
                <a:gd name="connsiteX8" fmla="*/ 285341 w 285824"/>
                <a:gd name="connsiteY8" fmla="*/ 22076 h 155904"/>
                <a:gd name="connsiteX9" fmla="*/ 158994 w 285824"/>
                <a:gd name="connsiteY9" fmla="*/ 149723 h 155904"/>
                <a:gd name="connsiteX10" fmla="*/ 148275 w 285824"/>
                <a:gd name="connsiteY10" fmla="*/ 150048 h 155904"/>
                <a:gd name="connsiteX11" fmla="*/ 149899 w 285824"/>
                <a:gd name="connsiteY11" fmla="*/ 139329 h 155904"/>
                <a:gd name="connsiteX12" fmla="*/ 140480 w 285824"/>
                <a:gd name="connsiteY12" fmla="*/ 13306 h 15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824" h="155904">
                  <a:moveTo>
                    <a:pt x="140480" y="13306"/>
                  </a:moveTo>
                  <a:cubicBezTo>
                    <a:pt x="128463" y="42863"/>
                    <a:pt x="127488" y="73719"/>
                    <a:pt x="132035" y="104576"/>
                  </a:cubicBezTo>
                  <a:cubicBezTo>
                    <a:pt x="133984" y="118217"/>
                    <a:pt x="137232" y="131209"/>
                    <a:pt x="141779" y="144201"/>
                  </a:cubicBezTo>
                  <a:cubicBezTo>
                    <a:pt x="144053" y="151022"/>
                    <a:pt x="142104" y="153296"/>
                    <a:pt x="135283" y="154270"/>
                  </a:cubicBezTo>
                  <a:cubicBezTo>
                    <a:pt x="90786" y="160441"/>
                    <a:pt x="47912" y="153621"/>
                    <a:pt x="5363" y="141603"/>
                  </a:cubicBezTo>
                  <a:cubicBezTo>
                    <a:pt x="-3082" y="139329"/>
                    <a:pt x="491" y="134133"/>
                    <a:pt x="2440" y="129910"/>
                  </a:cubicBezTo>
                  <a:cubicBezTo>
                    <a:pt x="30373" y="72095"/>
                    <a:pt x="72597" y="29871"/>
                    <a:pt x="134959" y="10058"/>
                  </a:cubicBezTo>
                  <a:cubicBezTo>
                    <a:pt x="182380" y="-4882"/>
                    <a:pt x="229801" y="-1634"/>
                    <a:pt x="277546" y="9734"/>
                  </a:cubicBezTo>
                  <a:cubicBezTo>
                    <a:pt x="284692" y="11358"/>
                    <a:pt x="287940" y="13956"/>
                    <a:pt x="285341" y="22076"/>
                  </a:cubicBezTo>
                  <a:cubicBezTo>
                    <a:pt x="264879" y="86062"/>
                    <a:pt x="224929" y="130884"/>
                    <a:pt x="158994" y="149723"/>
                  </a:cubicBezTo>
                  <a:cubicBezTo>
                    <a:pt x="155421" y="150697"/>
                    <a:pt x="151199" y="153296"/>
                    <a:pt x="148275" y="150048"/>
                  </a:cubicBezTo>
                  <a:cubicBezTo>
                    <a:pt x="145352" y="146800"/>
                    <a:pt x="148925" y="142902"/>
                    <a:pt x="149899" y="139329"/>
                  </a:cubicBezTo>
                  <a:cubicBezTo>
                    <a:pt x="161592" y="96131"/>
                    <a:pt x="159644" y="54231"/>
                    <a:pt x="140480" y="13306"/>
                  </a:cubicBezTo>
                  <a:close/>
                </a:path>
              </a:pathLst>
            </a:custGeom>
            <a:solidFill>
              <a:schemeClr val="accent2"/>
            </a:solidFill>
            <a:ln w="324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118">
              <a:extLst>
                <a:ext uri="{FF2B5EF4-FFF2-40B4-BE49-F238E27FC236}">
                  <a16:creationId xmlns:a16="http://schemas.microsoft.com/office/drawing/2014/main" id="{FEE4089D-71C9-4BD3-845B-AE7059B5C8B3}"/>
                </a:ext>
              </a:extLst>
            </p:cNvPr>
            <p:cNvSpPr/>
            <p:nvPr/>
          </p:nvSpPr>
          <p:spPr>
            <a:xfrm>
              <a:off x="383922" y="5712124"/>
              <a:ext cx="91737" cy="50278"/>
            </a:xfrm>
            <a:custGeom>
              <a:avLst/>
              <a:gdLst>
                <a:gd name="connsiteX0" fmla="*/ 126793 w 457167"/>
                <a:gd name="connsiteY0" fmla="*/ 71 h 250558"/>
                <a:gd name="connsiteX1" fmla="*/ 231878 w 457167"/>
                <a:gd name="connsiteY1" fmla="*/ 13044 h 250558"/>
                <a:gd name="connsiteX2" fmla="*/ 453987 w 457167"/>
                <a:gd name="connsiteY2" fmla="*/ 206611 h 250558"/>
                <a:gd name="connsiteX3" fmla="*/ 443088 w 457167"/>
                <a:gd name="connsiteY3" fmla="*/ 228926 h 250558"/>
                <a:gd name="connsiteX4" fmla="*/ 229284 w 457167"/>
                <a:gd name="connsiteY4" fmla="*/ 246051 h 250558"/>
                <a:gd name="connsiteX5" fmla="*/ 229319 w 457167"/>
                <a:gd name="connsiteY5" fmla="*/ 244857 h 250558"/>
                <a:gd name="connsiteX6" fmla="*/ 242515 w 457167"/>
                <a:gd name="connsiteY6" fmla="*/ 190847 h 250558"/>
                <a:gd name="connsiteX7" fmla="*/ 251078 w 457167"/>
                <a:gd name="connsiteY7" fmla="*/ 135514 h 250558"/>
                <a:gd name="connsiteX8" fmla="*/ 235510 w 457167"/>
                <a:gd name="connsiteY8" fmla="*/ 19272 h 250558"/>
                <a:gd name="connsiteX9" fmla="*/ 223575 w 457167"/>
                <a:gd name="connsiteY9" fmla="*/ 40030 h 250558"/>
                <a:gd name="connsiteX10" fmla="*/ 218903 w 457167"/>
                <a:gd name="connsiteY10" fmla="*/ 222697 h 250558"/>
                <a:gd name="connsiteX11" fmla="*/ 215791 w 457167"/>
                <a:gd name="connsiteY11" fmla="*/ 242416 h 250558"/>
                <a:gd name="connsiteX12" fmla="*/ 215795 w 457167"/>
                <a:gd name="connsiteY12" fmla="*/ 242417 h 250558"/>
                <a:gd name="connsiteX13" fmla="*/ 215792 w 457167"/>
                <a:gd name="connsiteY13" fmla="*/ 242418 h 250558"/>
                <a:gd name="connsiteX14" fmla="*/ 4582 w 457167"/>
                <a:gd name="connsiteY14" fmla="*/ 43144 h 250558"/>
                <a:gd name="connsiteX15" fmla="*/ 21707 w 457167"/>
                <a:gd name="connsiteY15" fmla="*/ 13563 h 250558"/>
                <a:gd name="connsiteX16" fmla="*/ 126793 w 457167"/>
                <a:gd name="connsiteY16" fmla="*/ 71 h 25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7167" h="250558">
                  <a:moveTo>
                    <a:pt x="126793" y="71"/>
                  </a:moveTo>
                  <a:cubicBezTo>
                    <a:pt x="161821" y="-578"/>
                    <a:pt x="196850" y="3184"/>
                    <a:pt x="231878" y="13044"/>
                  </a:cubicBezTo>
                  <a:cubicBezTo>
                    <a:pt x="336186" y="42624"/>
                    <a:pt x="406763" y="111126"/>
                    <a:pt x="453987" y="206611"/>
                  </a:cubicBezTo>
                  <a:cubicBezTo>
                    <a:pt x="460734" y="220623"/>
                    <a:pt x="456581" y="225293"/>
                    <a:pt x="443088" y="228926"/>
                  </a:cubicBezTo>
                  <a:cubicBezTo>
                    <a:pt x="372514" y="248126"/>
                    <a:pt x="301937" y="256430"/>
                    <a:pt x="229284" y="246051"/>
                  </a:cubicBezTo>
                  <a:lnTo>
                    <a:pt x="229319" y="244857"/>
                  </a:lnTo>
                  <a:lnTo>
                    <a:pt x="242515" y="190847"/>
                  </a:lnTo>
                  <a:cubicBezTo>
                    <a:pt x="246797" y="172749"/>
                    <a:pt x="250300" y="154456"/>
                    <a:pt x="251078" y="135514"/>
                  </a:cubicBezTo>
                  <a:cubicBezTo>
                    <a:pt x="252634" y="96076"/>
                    <a:pt x="249522" y="57673"/>
                    <a:pt x="235510" y="19272"/>
                  </a:cubicBezTo>
                  <a:cubicBezTo>
                    <a:pt x="227206" y="25500"/>
                    <a:pt x="226169" y="33284"/>
                    <a:pt x="223575" y="40030"/>
                  </a:cubicBezTo>
                  <a:cubicBezTo>
                    <a:pt x="202817" y="100227"/>
                    <a:pt x="201779" y="161461"/>
                    <a:pt x="218903" y="222697"/>
                  </a:cubicBezTo>
                  <a:cubicBezTo>
                    <a:pt x="220461" y="228406"/>
                    <a:pt x="230320" y="237746"/>
                    <a:pt x="215791" y="242416"/>
                  </a:cubicBezTo>
                  <a:lnTo>
                    <a:pt x="215795" y="242417"/>
                  </a:lnTo>
                  <a:lnTo>
                    <a:pt x="215792" y="242418"/>
                  </a:lnTo>
                  <a:cubicBezTo>
                    <a:pt x="108890" y="214914"/>
                    <a:pt x="39870" y="146413"/>
                    <a:pt x="4582" y="43144"/>
                  </a:cubicBezTo>
                  <a:cubicBezTo>
                    <a:pt x="-3204" y="19791"/>
                    <a:pt x="-3204" y="18753"/>
                    <a:pt x="21707" y="13563"/>
                  </a:cubicBezTo>
                  <a:cubicBezTo>
                    <a:pt x="56736" y="5779"/>
                    <a:pt x="91764" y="719"/>
                    <a:pt x="126793" y="71"/>
                  </a:cubicBezTo>
                  <a:close/>
                </a:path>
              </a:pathLst>
            </a:custGeom>
            <a:solidFill>
              <a:schemeClr val="accent2"/>
            </a:solidFill>
            <a:ln w="3244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9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1" y="71562"/>
            <a:ext cx="12133690" cy="80082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86180" y="208232"/>
            <a:ext cx="78630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8800" b="0" i="0" u="none" strike="noStrike" kern="10" cap="none" spc="0" normalizeH="0" baseline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CHOOSE ONE</a:t>
            </a:r>
            <a:endParaRPr kumimoji="1" lang="en-US" sz="8800" b="0" i="0" u="none" strike="noStrike" kern="10" cap="none" spc="0" normalizeH="0" baseline="0" noProof="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굴림" pitchFamily="34" charset="-127"/>
              <a:cs typeface="Arial" charset="0"/>
            </a:endParaRPr>
          </a:p>
        </p:txBody>
      </p:sp>
      <p:sp>
        <p:nvSpPr>
          <p:cNvPr id="19" name="Freeform: Shape 41">
            <a:extLst>
              <a:ext uri="{FF2B5EF4-FFF2-40B4-BE49-F238E27FC236}">
                <a16:creationId xmlns:a16="http://schemas.microsoft.com/office/drawing/2014/main" id="{DF728F2B-B69A-4C0A-AA21-E7E1FD9F8E38}"/>
              </a:ext>
            </a:extLst>
          </p:cNvPr>
          <p:cNvSpPr/>
          <p:nvPr/>
        </p:nvSpPr>
        <p:spPr>
          <a:xfrm>
            <a:off x="6942446" y="2409954"/>
            <a:ext cx="1296063" cy="671530"/>
          </a:xfrm>
          <a:custGeom>
            <a:avLst/>
            <a:gdLst>
              <a:gd name="connsiteX0" fmla="*/ 832813 w 840336"/>
              <a:gd name="connsiteY0" fmla="*/ 82774 h 541233"/>
              <a:gd name="connsiteX1" fmla="*/ 756612 w 840336"/>
              <a:gd name="connsiteY1" fmla="*/ 21529 h 541233"/>
              <a:gd name="connsiteX2" fmla="*/ 698216 w 840336"/>
              <a:gd name="connsiteY2" fmla="*/ 5150 h 541233"/>
              <a:gd name="connsiteX3" fmla="*/ 698216 w 840336"/>
              <a:gd name="connsiteY3" fmla="*/ 5150 h 541233"/>
              <a:gd name="connsiteX4" fmla="*/ 527300 w 840336"/>
              <a:gd name="connsiteY4" fmla="*/ 45742 h 541233"/>
              <a:gd name="connsiteX5" fmla="*/ 505936 w 840336"/>
              <a:gd name="connsiteY5" fmla="*/ 42182 h 541233"/>
              <a:gd name="connsiteX6" fmla="*/ 452525 w 840336"/>
              <a:gd name="connsiteY6" fmla="*/ 11559 h 541233"/>
              <a:gd name="connsiteX7" fmla="*/ 397689 w 840336"/>
              <a:gd name="connsiteY7" fmla="*/ 10847 h 541233"/>
              <a:gd name="connsiteX8" fmla="*/ 339293 w 840336"/>
              <a:gd name="connsiteY8" fmla="*/ 43606 h 541233"/>
              <a:gd name="connsiteX9" fmla="*/ 307958 w 840336"/>
              <a:gd name="connsiteY9" fmla="*/ 42182 h 541233"/>
              <a:gd name="connsiteX10" fmla="*/ 144164 w 840336"/>
              <a:gd name="connsiteY10" fmla="*/ 2301 h 541233"/>
              <a:gd name="connsiteX11" fmla="*/ 101435 w 840336"/>
              <a:gd name="connsiteY11" fmla="*/ 8711 h 541233"/>
              <a:gd name="connsiteX12" fmla="*/ 101435 w 840336"/>
              <a:gd name="connsiteY12" fmla="*/ 8711 h 541233"/>
              <a:gd name="connsiteX13" fmla="*/ 13128 w 840336"/>
              <a:gd name="connsiteY13" fmla="*/ 77789 h 541233"/>
              <a:gd name="connsiteX14" fmla="*/ 1734 w 840336"/>
              <a:gd name="connsiteY14" fmla="*/ 114821 h 541233"/>
              <a:gd name="connsiteX15" fmla="*/ 3870 w 840336"/>
              <a:gd name="connsiteY15" fmla="*/ 169656 h 541233"/>
              <a:gd name="connsiteX16" fmla="*/ 19538 w 840336"/>
              <a:gd name="connsiteY16" fmla="*/ 211673 h 541233"/>
              <a:gd name="connsiteX17" fmla="*/ 19538 w 840336"/>
              <a:gd name="connsiteY17" fmla="*/ 118382 h 541233"/>
              <a:gd name="connsiteX18" fmla="*/ 38766 w 840336"/>
              <a:gd name="connsiteY18" fmla="*/ 79926 h 541233"/>
              <a:gd name="connsiteX19" fmla="*/ 124224 w 840336"/>
              <a:gd name="connsiteY19" fmla="*/ 18681 h 541233"/>
              <a:gd name="connsiteX20" fmla="*/ 124224 w 840336"/>
              <a:gd name="connsiteY20" fmla="*/ 18681 h 541233"/>
              <a:gd name="connsiteX21" fmla="*/ 295852 w 840336"/>
              <a:gd name="connsiteY21" fmla="*/ 58561 h 541233"/>
              <a:gd name="connsiteX22" fmla="*/ 315792 w 840336"/>
              <a:gd name="connsiteY22" fmla="*/ 69956 h 541233"/>
              <a:gd name="connsiteX23" fmla="*/ 295140 w 840336"/>
              <a:gd name="connsiteY23" fmla="*/ 88471 h 541233"/>
              <a:gd name="connsiteX24" fmla="*/ 199711 w 840336"/>
              <a:gd name="connsiteY24" fmla="*/ 113397 h 541233"/>
              <a:gd name="connsiteX25" fmla="*/ 117102 w 840336"/>
              <a:gd name="connsiteY25" fmla="*/ 136185 h 541233"/>
              <a:gd name="connsiteX26" fmla="*/ 95738 w 840336"/>
              <a:gd name="connsiteY26" fmla="*/ 155413 h 541233"/>
              <a:gd name="connsiteX27" fmla="*/ 36629 w 840336"/>
              <a:gd name="connsiteY27" fmla="*/ 286449 h 541233"/>
              <a:gd name="connsiteX28" fmla="*/ 31644 w 840336"/>
              <a:gd name="connsiteY28" fmla="*/ 305677 h 541233"/>
              <a:gd name="connsiteX29" fmla="*/ 62979 w 840336"/>
              <a:gd name="connsiteY29" fmla="*/ 423894 h 541233"/>
              <a:gd name="connsiteX30" fmla="*/ 50872 w 840336"/>
              <a:gd name="connsiteY30" fmla="*/ 327042 h 541233"/>
              <a:gd name="connsiteX31" fmla="*/ 56570 w 840336"/>
              <a:gd name="connsiteY31" fmla="*/ 292858 h 541233"/>
              <a:gd name="connsiteX32" fmla="*/ 115678 w 840336"/>
              <a:gd name="connsiteY32" fmla="*/ 170369 h 541233"/>
              <a:gd name="connsiteX33" fmla="*/ 143451 w 840336"/>
              <a:gd name="connsiteY33" fmla="*/ 148292 h 541233"/>
              <a:gd name="connsiteX34" fmla="*/ 268790 w 840336"/>
              <a:gd name="connsiteY34" fmla="*/ 120518 h 541233"/>
              <a:gd name="connsiteX35" fmla="*/ 297276 w 840336"/>
              <a:gd name="connsiteY35" fmla="*/ 121942 h 541233"/>
              <a:gd name="connsiteX36" fmla="*/ 288018 w 840336"/>
              <a:gd name="connsiteY36" fmla="*/ 165384 h 541233"/>
              <a:gd name="connsiteX37" fmla="*/ 180483 w 840336"/>
              <a:gd name="connsiteY37" fmla="*/ 245144 h 541233"/>
              <a:gd name="connsiteX38" fmla="*/ 153422 w 840336"/>
              <a:gd name="connsiteY38" fmla="*/ 297131 h 541233"/>
              <a:gd name="connsiteX39" fmla="*/ 147725 w 840336"/>
              <a:gd name="connsiteY39" fmla="*/ 402529 h 541233"/>
              <a:gd name="connsiteX40" fmla="*/ 164104 w 840336"/>
              <a:gd name="connsiteY40" fmla="*/ 468759 h 541233"/>
              <a:gd name="connsiteX41" fmla="*/ 164104 w 840336"/>
              <a:gd name="connsiteY41" fmla="*/ 468759 h 541233"/>
              <a:gd name="connsiteX42" fmla="*/ 216803 w 840336"/>
              <a:gd name="connsiteY42" fmla="*/ 541398 h 541233"/>
              <a:gd name="connsiteX43" fmla="*/ 221788 w 840336"/>
              <a:gd name="connsiteY43" fmla="*/ 538550 h 541233"/>
              <a:gd name="connsiteX44" fmla="*/ 183332 w 840336"/>
              <a:gd name="connsiteY44" fmla="*/ 469471 h 541233"/>
              <a:gd name="connsiteX45" fmla="*/ 166240 w 840336"/>
              <a:gd name="connsiteY45" fmla="*/ 422469 h 541233"/>
              <a:gd name="connsiteX46" fmla="*/ 176923 w 840336"/>
              <a:gd name="connsiteY46" fmla="*/ 295707 h 541233"/>
              <a:gd name="connsiteX47" fmla="*/ 203272 w 840336"/>
              <a:gd name="connsiteY47" fmla="*/ 251554 h 541233"/>
              <a:gd name="connsiteX48" fmla="*/ 290867 w 840336"/>
              <a:gd name="connsiteY48" fmla="*/ 191733 h 541233"/>
              <a:gd name="connsiteX49" fmla="*/ 316504 w 840336"/>
              <a:gd name="connsiteY49" fmla="*/ 196718 h 541233"/>
              <a:gd name="connsiteX50" fmla="*/ 333595 w 840336"/>
              <a:gd name="connsiteY50" fmla="*/ 218795 h 541233"/>
              <a:gd name="connsiteX51" fmla="*/ 336444 w 840336"/>
              <a:gd name="connsiteY51" fmla="*/ 248705 h 541233"/>
              <a:gd name="connsiteX52" fmla="*/ 357096 w 840336"/>
              <a:gd name="connsiteY52" fmla="*/ 297843 h 541233"/>
              <a:gd name="connsiteX53" fmla="*/ 361369 w 840336"/>
              <a:gd name="connsiteY53" fmla="*/ 256539 h 541233"/>
              <a:gd name="connsiteX54" fmla="*/ 392704 w 840336"/>
              <a:gd name="connsiteY54" fmla="*/ 253690 h 541233"/>
              <a:gd name="connsiteX55" fmla="*/ 445403 w 840336"/>
              <a:gd name="connsiteY55" fmla="*/ 254402 h 541233"/>
              <a:gd name="connsiteX56" fmla="*/ 491693 w 840336"/>
              <a:gd name="connsiteY56" fmla="*/ 297843 h 541233"/>
              <a:gd name="connsiteX57" fmla="*/ 505224 w 840336"/>
              <a:gd name="connsiteY57" fmla="*/ 244432 h 541233"/>
              <a:gd name="connsiteX58" fmla="*/ 508072 w 840336"/>
              <a:gd name="connsiteY58" fmla="*/ 220931 h 541233"/>
              <a:gd name="connsiteX59" fmla="*/ 540119 w 840336"/>
              <a:gd name="connsiteY59" fmla="*/ 186036 h 541233"/>
              <a:gd name="connsiteX60" fmla="*/ 613470 w 840336"/>
              <a:gd name="connsiteY60" fmla="*/ 233038 h 541233"/>
              <a:gd name="connsiteX61" fmla="*/ 671155 w 840336"/>
              <a:gd name="connsiteY61" fmla="*/ 283600 h 541233"/>
              <a:gd name="connsiteX62" fmla="*/ 679700 w 840336"/>
              <a:gd name="connsiteY62" fmla="*/ 431728 h 541233"/>
              <a:gd name="connsiteX63" fmla="*/ 627713 w 840336"/>
              <a:gd name="connsiteY63" fmla="*/ 537126 h 541233"/>
              <a:gd name="connsiteX64" fmla="*/ 627713 w 840336"/>
              <a:gd name="connsiteY64" fmla="*/ 537126 h 541233"/>
              <a:gd name="connsiteX65" fmla="*/ 686822 w 840336"/>
              <a:gd name="connsiteY65" fmla="*/ 450243 h 541233"/>
              <a:gd name="connsiteX66" fmla="*/ 696080 w 840336"/>
              <a:gd name="connsiteY66" fmla="*/ 387574 h 541233"/>
              <a:gd name="connsiteX67" fmla="*/ 690383 w 840336"/>
              <a:gd name="connsiteY67" fmla="*/ 287161 h 541233"/>
              <a:gd name="connsiteX68" fmla="*/ 672579 w 840336"/>
              <a:gd name="connsiteY68" fmla="*/ 253690 h 541233"/>
              <a:gd name="connsiteX69" fmla="*/ 561483 w 840336"/>
              <a:gd name="connsiteY69" fmla="*/ 170369 h 541233"/>
              <a:gd name="connsiteX70" fmla="*/ 545104 w 840336"/>
              <a:gd name="connsiteY70" fmla="*/ 152565 h 541233"/>
              <a:gd name="connsiteX71" fmla="*/ 575014 w 840336"/>
              <a:gd name="connsiteY71" fmla="*/ 121230 h 541233"/>
              <a:gd name="connsiteX72" fmla="*/ 700353 w 840336"/>
              <a:gd name="connsiteY72" fmla="*/ 151141 h 541233"/>
              <a:gd name="connsiteX73" fmla="*/ 736672 w 840336"/>
              <a:gd name="connsiteY73" fmla="*/ 176778 h 541233"/>
              <a:gd name="connsiteX74" fmla="*/ 787235 w 840336"/>
              <a:gd name="connsiteY74" fmla="*/ 282888 h 541233"/>
              <a:gd name="connsiteX75" fmla="*/ 792220 w 840336"/>
              <a:gd name="connsiteY75" fmla="*/ 345557 h 541233"/>
              <a:gd name="connsiteX76" fmla="*/ 785810 w 840336"/>
              <a:gd name="connsiteY76" fmla="*/ 407514 h 541233"/>
              <a:gd name="connsiteX77" fmla="*/ 810736 w 840336"/>
              <a:gd name="connsiteY77" fmla="*/ 330602 h 541233"/>
              <a:gd name="connsiteX78" fmla="*/ 794356 w 840336"/>
              <a:gd name="connsiteY78" fmla="*/ 253690 h 541233"/>
              <a:gd name="connsiteX79" fmla="*/ 750203 w 840336"/>
              <a:gd name="connsiteY79" fmla="*/ 152565 h 541233"/>
              <a:gd name="connsiteX80" fmla="*/ 750203 w 840336"/>
              <a:gd name="connsiteY80" fmla="*/ 152565 h 541233"/>
              <a:gd name="connsiteX81" fmla="*/ 719581 w 840336"/>
              <a:gd name="connsiteY81" fmla="*/ 136185 h 541233"/>
              <a:gd name="connsiteX82" fmla="*/ 559347 w 840336"/>
              <a:gd name="connsiteY82" fmla="*/ 92032 h 541233"/>
              <a:gd name="connsiteX83" fmla="*/ 537983 w 840336"/>
              <a:gd name="connsiteY83" fmla="*/ 84198 h 541233"/>
              <a:gd name="connsiteX84" fmla="*/ 530149 w 840336"/>
              <a:gd name="connsiteY84" fmla="*/ 69243 h 541233"/>
              <a:gd name="connsiteX85" fmla="*/ 542255 w 840336"/>
              <a:gd name="connsiteY85" fmla="*/ 62834 h 541233"/>
              <a:gd name="connsiteX86" fmla="*/ 713884 w 840336"/>
              <a:gd name="connsiteY86" fmla="*/ 22954 h 541233"/>
              <a:gd name="connsiteX87" fmla="*/ 739521 w 840336"/>
              <a:gd name="connsiteY87" fmla="*/ 29363 h 541233"/>
              <a:gd name="connsiteX88" fmla="*/ 824267 w 840336"/>
              <a:gd name="connsiteY88" fmla="*/ 95593 h 541233"/>
              <a:gd name="connsiteX89" fmla="*/ 827115 w 840336"/>
              <a:gd name="connsiteY89" fmla="*/ 225916 h 541233"/>
              <a:gd name="connsiteX90" fmla="*/ 831388 w 840336"/>
              <a:gd name="connsiteY90" fmla="*/ 225916 h 541233"/>
              <a:gd name="connsiteX91" fmla="*/ 844207 w 840336"/>
              <a:gd name="connsiteY91" fmla="*/ 113397 h 541233"/>
              <a:gd name="connsiteX92" fmla="*/ 832813 w 840336"/>
              <a:gd name="connsiteY92" fmla="*/ 82774 h 541233"/>
              <a:gd name="connsiteX93" fmla="*/ 389143 w 840336"/>
              <a:gd name="connsiteY93" fmla="*/ 215234 h 541233"/>
              <a:gd name="connsiteX94" fmla="*/ 356384 w 840336"/>
              <a:gd name="connsiteY94" fmla="*/ 185324 h 541233"/>
              <a:gd name="connsiteX95" fmla="*/ 388431 w 840336"/>
              <a:gd name="connsiteY95" fmla="*/ 151141 h 541233"/>
              <a:gd name="connsiteX96" fmla="*/ 420478 w 840336"/>
              <a:gd name="connsiteY96" fmla="*/ 183187 h 541233"/>
              <a:gd name="connsiteX97" fmla="*/ 389143 w 840336"/>
              <a:gd name="connsiteY97" fmla="*/ 215234 h 541233"/>
              <a:gd name="connsiteX98" fmla="*/ 457510 w 840336"/>
              <a:gd name="connsiteY98" fmla="*/ 215946 h 541233"/>
              <a:gd name="connsiteX99" fmla="*/ 426175 w 840336"/>
              <a:gd name="connsiteY99" fmla="*/ 181051 h 541233"/>
              <a:gd name="connsiteX100" fmla="*/ 459646 w 840336"/>
              <a:gd name="connsiteY100" fmla="*/ 150428 h 541233"/>
              <a:gd name="connsiteX101" fmla="*/ 489556 w 840336"/>
              <a:gd name="connsiteY101" fmla="*/ 183899 h 541233"/>
              <a:gd name="connsiteX102" fmla="*/ 457510 w 840336"/>
              <a:gd name="connsiteY102" fmla="*/ 215946 h 54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40336" h="541233">
                <a:moveTo>
                  <a:pt x="832813" y="82774"/>
                </a:moveTo>
                <a:cubicBezTo>
                  <a:pt x="816433" y="70668"/>
                  <a:pt x="765158" y="30075"/>
                  <a:pt x="756612" y="21529"/>
                </a:cubicBezTo>
                <a:cubicBezTo>
                  <a:pt x="739521" y="5150"/>
                  <a:pt x="721005" y="-2684"/>
                  <a:pt x="698216" y="5150"/>
                </a:cubicBezTo>
                <a:cubicBezTo>
                  <a:pt x="698216" y="5150"/>
                  <a:pt x="698216" y="5150"/>
                  <a:pt x="698216" y="5150"/>
                </a:cubicBezTo>
                <a:cubicBezTo>
                  <a:pt x="641244" y="18681"/>
                  <a:pt x="584272" y="32211"/>
                  <a:pt x="527300" y="45742"/>
                </a:cubicBezTo>
                <a:cubicBezTo>
                  <a:pt x="519467" y="47879"/>
                  <a:pt x="513057" y="48591"/>
                  <a:pt x="505936" y="42182"/>
                </a:cubicBezTo>
                <a:cubicBezTo>
                  <a:pt x="490981" y="28651"/>
                  <a:pt x="472465" y="20105"/>
                  <a:pt x="452525" y="11559"/>
                </a:cubicBezTo>
                <a:cubicBezTo>
                  <a:pt x="427599" y="3013"/>
                  <a:pt x="420478" y="3013"/>
                  <a:pt x="397689" y="10847"/>
                </a:cubicBezTo>
                <a:cubicBezTo>
                  <a:pt x="376324" y="20105"/>
                  <a:pt x="357096" y="30075"/>
                  <a:pt x="339293" y="43606"/>
                </a:cubicBezTo>
                <a:cubicBezTo>
                  <a:pt x="329323" y="51440"/>
                  <a:pt x="317928" y="45030"/>
                  <a:pt x="307958" y="42182"/>
                </a:cubicBezTo>
                <a:cubicBezTo>
                  <a:pt x="253123" y="29363"/>
                  <a:pt x="198287" y="16544"/>
                  <a:pt x="144164" y="2301"/>
                </a:cubicBezTo>
                <a:cubicBezTo>
                  <a:pt x="127785" y="-1972"/>
                  <a:pt x="114965" y="-547"/>
                  <a:pt x="101435" y="8711"/>
                </a:cubicBezTo>
                <a:cubicBezTo>
                  <a:pt x="101435" y="8711"/>
                  <a:pt x="101435" y="8711"/>
                  <a:pt x="101435" y="8711"/>
                </a:cubicBezTo>
                <a:cubicBezTo>
                  <a:pt x="73661" y="33636"/>
                  <a:pt x="44463" y="57137"/>
                  <a:pt x="13128" y="77789"/>
                </a:cubicBezTo>
                <a:cubicBezTo>
                  <a:pt x="1022" y="87759"/>
                  <a:pt x="-2539" y="97729"/>
                  <a:pt x="1734" y="114821"/>
                </a:cubicBezTo>
                <a:cubicBezTo>
                  <a:pt x="6007" y="131912"/>
                  <a:pt x="3870" y="151141"/>
                  <a:pt x="3870" y="169656"/>
                </a:cubicBezTo>
                <a:cubicBezTo>
                  <a:pt x="16689" y="181051"/>
                  <a:pt x="3158" y="199567"/>
                  <a:pt x="19538" y="211673"/>
                </a:cubicBezTo>
                <a:cubicBezTo>
                  <a:pt x="19538" y="180339"/>
                  <a:pt x="20250" y="149716"/>
                  <a:pt x="19538" y="118382"/>
                </a:cubicBezTo>
                <a:cubicBezTo>
                  <a:pt x="19538" y="102002"/>
                  <a:pt x="24523" y="89896"/>
                  <a:pt x="38766" y="79926"/>
                </a:cubicBezTo>
                <a:cubicBezTo>
                  <a:pt x="67964" y="60697"/>
                  <a:pt x="90753" y="32924"/>
                  <a:pt x="124224" y="18681"/>
                </a:cubicBezTo>
                <a:lnTo>
                  <a:pt x="124224" y="18681"/>
                </a:lnTo>
                <a:cubicBezTo>
                  <a:pt x="181196" y="31499"/>
                  <a:pt x="238880" y="45030"/>
                  <a:pt x="295852" y="58561"/>
                </a:cubicBezTo>
                <a:cubicBezTo>
                  <a:pt x="302973" y="59985"/>
                  <a:pt x="315792" y="58561"/>
                  <a:pt x="315792" y="69956"/>
                </a:cubicBezTo>
                <a:cubicBezTo>
                  <a:pt x="315792" y="81350"/>
                  <a:pt x="305822" y="86335"/>
                  <a:pt x="295140" y="88471"/>
                </a:cubicBezTo>
                <a:cubicBezTo>
                  <a:pt x="263093" y="96305"/>
                  <a:pt x="231758" y="104851"/>
                  <a:pt x="199711" y="113397"/>
                </a:cubicBezTo>
                <a:cubicBezTo>
                  <a:pt x="171937" y="121230"/>
                  <a:pt x="144876" y="128352"/>
                  <a:pt x="117102" y="136185"/>
                </a:cubicBezTo>
                <a:cubicBezTo>
                  <a:pt x="106420" y="139034"/>
                  <a:pt x="100011" y="145443"/>
                  <a:pt x="95738" y="155413"/>
                </a:cubicBezTo>
                <a:cubicBezTo>
                  <a:pt x="76510" y="198855"/>
                  <a:pt x="55857" y="243008"/>
                  <a:pt x="36629" y="286449"/>
                </a:cubicBezTo>
                <a:cubicBezTo>
                  <a:pt x="33781" y="292146"/>
                  <a:pt x="30932" y="299980"/>
                  <a:pt x="31644" y="305677"/>
                </a:cubicBezTo>
                <a:cubicBezTo>
                  <a:pt x="39478" y="345557"/>
                  <a:pt x="48736" y="385438"/>
                  <a:pt x="62979" y="423894"/>
                </a:cubicBezTo>
                <a:cubicBezTo>
                  <a:pt x="58706" y="391847"/>
                  <a:pt x="55145" y="359088"/>
                  <a:pt x="50872" y="327042"/>
                </a:cubicBezTo>
                <a:cubicBezTo>
                  <a:pt x="49448" y="314935"/>
                  <a:pt x="50872" y="304253"/>
                  <a:pt x="56570" y="292858"/>
                </a:cubicBezTo>
                <a:cubicBezTo>
                  <a:pt x="76510" y="252266"/>
                  <a:pt x="96450" y="210961"/>
                  <a:pt x="115678" y="170369"/>
                </a:cubicBezTo>
                <a:cubicBezTo>
                  <a:pt x="121375" y="157550"/>
                  <a:pt x="129921" y="151141"/>
                  <a:pt x="143451" y="148292"/>
                </a:cubicBezTo>
                <a:cubicBezTo>
                  <a:pt x="185468" y="139746"/>
                  <a:pt x="226773" y="129064"/>
                  <a:pt x="268790" y="120518"/>
                </a:cubicBezTo>
                <a:cubicBezTo>
                  <a:pt x="278048" y="118382"/>
                  <a:pt x="292291" y="107699"/>
                  <a:pt x="297276" y="121942"/>
                </a:cubicBezTo>
                <a:cubicBezTo>
                  <a:pt x="302973" y="136185"/>
                  <a:pt x="305110" y="153277"/>
                  <a:pt x="288018" y="165384"/>
                </a:cubicBezTo>
                <a:cubicBezTo>
                  <a:pt x="251698" y="191733"/>
                  <a:pt x="217515" y="220219"/>
                  <a:pt x="180483" y="245144"/>
                </a:cubicBezTo>
                <a:cubicBezTo>
                  <a:pt x="160543" y="258675"/>
                  <a:pt x="153422" y="273630"/>
                  <a:pt x="153422" y="297131"/>
                </a:cubicBezTo>
                <a:cubicBezTo>
                  <a:pt x="153422" y="332026"/>
                  <a:pt x="151285" y="367634"/>
                  <a:pt x="147725" y="402529"/>
                </a:cubicBezTo>
                <a:cubicBezTo>
                  <a:pt x="144876" y="427454"/>
                  <a:pt x="148437" y="448819"/>
                  <a:pt x="164104" y="468759"/>
                </a:cubicBezTo>
                <a:lnTo>
                  <a:pt x="164104" y="468759"/>
                </a:lnTo>
                <a:cubicBezTo>
                  <a:pt x="181908" y="492972"/>
                  <a:pt x="198999" y="517186"/>
                  <a:pt x="216803" y="541398"/>
                </a:cubicBezTo>
                <a:cubicBezTo>
                  <a:pt x="218227" y="540686"/>
                  <a:pt x="219652" y="539262"/>
                  <a:pt x="221788" y="538550"/>
                </a:cubicBezTo>
                <a:cubicBezTo>
                  <a:pt x="208969" y="515761"/>
                  <a:pt x="196151" y="492260"/>
                  <a:pt x="183332" y="469471"/>
                </a:cubicBezTo>
                <a:cubicBezTo>
                  <a:pt x="173362" y="453804"/>
                  <a:pt x="166240" y="450243"/>
                  <a:pt x="166240" y="422469"/>
                </a:cubicBezTo>
                <a:cubicBezTo>
                  <a:pt x="169089" y="402529"/>
                  <a:pt x="174786" y="329890"/>
                  <a:pt x="176923" y="295707"/>
                </a:cubicBezTo>
                <a:cubicBezTo>
                  <a:pt x="178347" y="275054"/>
                  <a:pt x="186180" y="262236"/>
                  <a:pt x="203272" y="251554"/>
                </a:cubicBezTo>
                <a:cubicBezTo>
                  <a:pt x="233183" y="233038"/>
                  <a:pt x="261669" y="212385"/>
                  <a:pt x="290867" y="191733"/>
                </a:cubicBezTo>
                <a:cubicBezTo>
                  <a:pt x="302261" y="183187"/>
                  <a:pt x="309383" y="183899"/>
                  <a:pt x="316504" y="196718"/>
                </a:cubicBezTo>
                <a:cubicBezTo>
                  <a:pt x="320777" y="204552"/>
                  <a:pt x="326474" y="212385"/>
                  <a:pt x="333595" y="218795"/>
                </a:cubicBezTo>
                <a:cubicBezTo>
                  <a:pt x="344990" y="228765"/>
                  <a:pt x="344278" y="236598"/>
                  <a:pt x="336444" y="248705"/>
                </a:cubicBezTo>
                <a:cubicBezTo>
                  <a:pt x="322201" y="272206"/>
                  <a:pt x="327898" y="285737"/>
                  <a:pt x="357096" y="297843"/>
                </a:cubicBezTo>
                <a:cubicBezTo>
                  <a:pt x="346414" y="282888"/>
                  <a:pt x="351399" y="270070"/>
                  <a:pt x="361369" y="256539"/>
                </a:cubicBezTo>
                <a:cubicBezTo>
                  <a:pt x="371339" y="241584"/>
                  <a:pt x="382022" y="251554"/>
                  <a:pt x="392704" y="253690"/>
                </a:cubicBezTo>
                <a:cubicBezTo>
                  <a:pt x="410508" y="257251"/>
                  <a:pt x="427599" y="257963"/>
                  <a:pt x="445403" y="254402"/>
                </a:cubicBezTo>
                <a:cubicBezTo>
                  <a:pt x="482435" y="247281"/>
                  <a:pt x="495965" y="258675"/>
                  <a:pt x="491693" y="297843"/>
                </a:cubicBezTo>
                <a:cubicBezTo>
                  <a:pt x="510921" y="282888"/>
                  <a:pt x="525876" y="268645"/>
                  <a:pt x="505224" y="244432"/>
                </a:cubicBezTo>
                <a:cubicBezTo>
                  <a:pt x="497390" y="235886"/>
                  <a:pt x="498102" y="228053"/>
                  <a:pt x="508072" y="220931"/>
                </a:cubicBezTo>
                <a:cubicBezTo>
                  <a:pt x="521603" y="210961"/>
                  <a:pt x="524451" y="185324"/>
                  <a:pt x="540119" y="186036"/>
                </a:cubicBezTo>
                <a:cubicBezTo>
                  <a:pt x="554362" y="186748"/>
                  <a:pt x="603500" y="225916"/>
                  <a:pt x="613470" y="233038"/>
                </a:cubicBezTo>
                <a:cubicBezTo>
                  <a:pt x="656912" y="263660"/>
                  <a:pt x="669730" y="273630"/>
                  <a:pt x="671155" y="283600"/>
                </a:cubicBezTo>
                <a:cubicBezTo>
                  <a:pt x="677564" y="356239"/>
                  <a:pt x="687534" y="407514"/>
                  <a:pt x="679700" y="431728"/>
                </a:cubicBezTo>
                <a:cubicBezTo>
                  <a:pt x="678276" y="435288"/>
                  <a:pt x="629138" y="532853"/>
                  <a:pt x="627713" y="537126"/>
                </a:cubicBezTo>
                <a:cubicBezTo>
                  <a:pt x="627713" y="537126"/>
                  <a:pt x="627713" y="537126"/>
                  <a:pt x="627713" y="537126"/>
                </a:cubicBezTo>
                <a:cubicBezTo>
                  <a:pt x="652638" y="510064"/>
                  <a:pt x="666881" y="480866"/>
                  <a:pt x="686822" y="450243"/>
                </a:cubicBezTo>
                <a:cubicBezTo>
                  <a:pt x="698216" y="431728"/>
                  <a:pt x="696080" y="409651"/>
                  <a:pt x="696080" y="387574"/>
                </a:cubicBezTo>
                <a:cubicBezTo>
                  <a:pt x="693943" y="354103"/>
                  <a:pt x="691095" y="320632"/>
                  <a:pt x="690383" y="287161"/>
                </a:cubicBezTo>
                <a:cubicBezTo>
                  <a:pt x="690383" y="272206"/>
                  <a:pt x="684685" y="262236"/>
                  <a:pt x="672579" y="253690"/>
                </a:cubicBezTo>
                <a:cubicBezTo>
                  <a:pt x="635547" y="226628"/>
                  <a:pt x="598515" y="198142"/>
                  <a:pt x="561483" y="170369"/>
                </a:cubicBezTo>
                <a:cubicBezTo>
                  <a:pt x="555074" y="165384"/>
                  <a:pt x="547240" y="161111"/>
                  <a:pt x="545104" y="152565"/>
                </a:cubicBezTo>
                <a:cubicBezTo>
                  <a:pt x="537271" y="124791"/>
                  <a:pt x="547240" y="114821"/>
                  <a:pt x="575014" y="121230"/>
                </a:cubicBezTo>
                <a:cubicBezTo>
                  <a:pt x="616319" y="131200"/>
                  <a:pt x="658336" y="141883"/>
                  <a:pt x="700353" y="151141"/>
                </a:cubicBezTo>
                <a:cubicBezTo>
                  <a:pt x="715308" y="154701"/>
                  <a:pt x="730263" y="161823"/>
                  <a:pt x="736672" y="176778"/>
                </a:cubicBezTo>
                <a:cubicBezTo>
                  <a:pt x="753052" y="213810"/>
                  <a:pt x="770143" y="246569"/>
                  <a:pt x="787235" y="282888"/>
                </a:cubicBezTo>
                <a:cubicBezTo>
                  <a:pt x="800766" y="309238"/>
                  <a:pt x="795781" y="324193"/>
                  <a:pt x="792220" y="345557"/>
                </a:cubicBezTo>
                <a:cubicBezTo>
                  <a:pt x="788659" y="366210"/>
                  <a:pt x="786523" y="386862"/>
                  <a:pt x="785810" y="407514"/>
                </a:cubicBezTo>
                <a:cubicBezTo>
                  <a:pt x="797205" y="382589"/>
                  <a:pt x="801478" y="359800"/>
                  <a:pt x="810736" y="330602"/>
                </a:cubicBezTo>
                <a:cubicBezTo>
                  <a:pt x="822130" y="301404"/>
                  <a:pt x="805751" y="277191"/>
                  <a:pt x="794356" y="253690"/>
                </a:cubicBezTo>
                <a:cubicBezTo>
                  <a:pt x="778689" y="220931"/>
                  <a:pt x="762310" y="187460"/>
                  <a:pt x="750203" y="152565"/>
                </a:cubicBezTo>
                <a:cubicBezTo>
                  <a:pt x="750203" y="152565"/>
                  <a:pt x="750203" y="152565"/>
                  <a:pt x="750203" y="152565"/>
                </a:cubicBezTo>
                <a:cubicBezTo>
                  <a:pt x="742370" y="142595"/>
                  <a:pt x="730975" y="139746"/>
                  <a:pt x="719581" y="136185"/>
                </a:cubicBezTo>
                <a:cubicBezTo>
                  <a:pt x="666169" y="121230"/>
                  <a:pt x="612758" y="106987"/>
                  <a:pt x="559347" y="92032"/>
                </a:cubicBezTo>
                <a:cubicBezTo>
                  <a:pt x="552225" y="89896"/>
                  <a:pt x="545104" y="87759"/>
                  <a:pt x="537983" y="84198"/>
                </a:cubicBezTo>
                <a:cubicBezTo>
                  <a:pt x="532997" y="81350"/>
                  <a:pt x="529437" y="75653"/>
                  <a:pt x="530149" y="69243"/>
                </a:cubicBezTo>
                <a:cubicBezTo>
                  <a:pt x="530861" y="62834"/>
                  <a:pt x="537983" y="63546"/>
                  <a:pt x="542255" y="62834"/>
                </a:cubicBezTo>
                <a:cubicBezTo>
                  <a:pt x="599227" y="49303"/>
                  <a:pt x="656912" y="36484"/>
                  <a:pt x="713884" y="22954"/>
                </a:cubicBezTo>
                <a:cubicBezTo>
                  <a:pt x="723853" y="20817"/>
                  <a:pt x="732399" y="22241"/>
                  <a:pt x="739521" y="29363"/>
                </a:cubicBezTo>
                <a:cubicBezTo>
                  <a:pt x="740945" y="30787"/>
                  <a:pt x="822842" y="94881"/>
                  <a:pt x="824267" y="95593"/>
                </a:cubicBezTo>
                <a:cubicBezTo>
                  <a:pt x="836373" y="104851"/>
                  <a:pt x="831388" y="99866"/>
                  <a:pt x="827115" y="225916"/>
                </a:cubicBezTo>
                <a:cubicBezTo>
                  <a:pt x="828539" y="225916"/>
                  <a:pt x="829964" y="225916"/>
                  <a:pt x="831388" y="225916"/>
                </a:cubicBezTo>
                <a:cubicBezTo>
                  <a:pt x="835661" y="188172"/>
                  <a:pt x="839222" y="151141"/>
                  <a:pt x="844207" y="113397"/>
                </a:cubicBezTo>
                <a:cubicBezTo>
                  <a:pt x="846343" y="99866"/>
                  <a:pt x="843495" y="91320"/>
                  <a:pt x="832813" y="82774"/>
                </a:cubicBezTo>
                <a:close/>
                <a:moveTo>
                  <a:pt x="389143" y="215234"/>
                </a:moveTo>
                <a:cubicBezTo>
                  <a:pt x="369915" y="215946"/>
                  <a:pt x="357809" y="204552"/>
                  <a:pt x="356384" y="185324"/>
                </a:cubicBezTo>
                <a:cubicBezTo>
                  <a:pt x="354960" y="166096"/>
                  <a:pt x="369203" y="150428"/>
                  <a:pt x="388431" y="151141"/>
                </a:cubicBezTo>
                <a:cubicBezTo>
                  <a:pt x="408371" y="151853"/>
                  <a:pt x="419053" y="162535"/>
                  <a:pt x="420478" y="183187"/>
                </a:cubicBezTo>
                <a:cubicBezTo>
                  <a:pt x="419053" y="202415"/>
                  <a:pt x="408371" y="214522"/>
                  <a:pt x="389143" y="215234"/>
                </a:cubicBezTo>
                <a:close/>
                <a:moveTo>
                  <a:pt x="457510" y="215946"/>
                </a:moveTo>
                <a:cubicBezTo>
                  <a:pt x="438994" y="216658"/>
                  <a:pt x="425463" y="200991"/>
                  <a:pt x="426175" y="181051"/>
                </a:cubicBezTo>
                <a:cubicBezTo>
                  <a:pt x="427599" y="160398"/>
                  <a:pt x="440418" y="152565"/>
                  <a:pt x="459646" y="150428"/>
                </a:cubicBezTo>
                <a:cubicBezTo>
                  <a:pt x="478874" y="153989"/>
                  <a:pt x="490268" y="163959"/>
                  <a:pt x="489556" y="183899"/>
                </a:cubicBezTo>
                <a:cubicBezTo>
                  <a:pt x="489556" y="204552"/>
                  <a:pt x="477450" y="215234"/>
                  <a:pt x="457510" y="215946"/>
                </a:cubicBezTo>
                <a:close/>
              </a:path>
            </a:pathLst>
          </a:custGeom>
          <a:solidFill>
            <a:schemeClr val="bg1"/>
          </a:solidFill>
          <a:ln w="71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3" name="Рисунок 22" descr="Clipart - ghost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3" y="1645088"/>
            <a:ext cx="1815527" cy="1426702"/>
          </a:xfrm>
          <a:prstGeom prst="rect">
            <a:avLst/>
          </a:prstGeom>
        </p:spPr>
      </p:pic>
      <p:pic>
        <p:nvPicPr>
          <p:cNvPr id="24" name="Рисунок 23" descr="Clipart - ghost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87" y="1669494"/>
            <a:ext cx="1815527" cy="1426702"/>
          </a:xfrm>
          <a:prstGeom prst="rect">
            <a:avLst/>
          </a:prstGeom>
        </p:spPr>
      </p:pic>
      <p:pic>
        <p:nvPicPr>
          <p:cNvPr id="25" name="Рисунок 24" descr="Clipart - ghost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27" y="1654782"/>
            <a:ext cx="1815527" cy="1426702"/>
          </a:xfrm>
          <a:prstGeom prst="rect">
            <a:avLst/>
          </a:prstGeom>
        </p:spPr>
      </p:pic>
      <p:pic>
        <p:nvPicPr>
          <p:cNvPr id="26" name="Рисунок 25" descr="Clipart - ghost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24" y="1696603"/>
            <a:ext cx="1815527" cy="1426702"/>
          </a:xfrm>
          <a:prstGeom prst="rect">
            <a:avLst/>
          </a:prstGeom>
        </p:spPr>
      </p:pic>
      <p:pic>
        <p:nvPicPr>
          <p:cNvPr id="27" name="Рисунок 26" descr="Clipart - ghost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07" y="1696603"/>
            <a:ext cx="1815527" cy="1426702"/>
          </a:xfrm>
          <a:prstGeom prst="rect">
            <a:avLst/>
          </a:prstGeom>
        </p:spPr>
      </p:pic>
      <p:pic>
        <p:nvPicPr>
          <p:cNvPr id="28" name="Рисунок 27" descr="Clipart - ghost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09" y="1696603"/>
            <a:ext cx="1815527" cy="1426702"/>
          </a:xfrm>
          <a:prstGeom prst="rect">
            <a:avLst/>
          </a:prstGeom>
        </p:spPr>
      </p:pic>
      <p:pic>
        <p:nvPicPr>
          <p:cNvPr id="29" name="Рисунок 28" descr="Clipart - ghost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4" y="3238002"/>
            <a:ext cx="1815527" cy="1426702"/>
          </a:xfrm>
          <a:prstGeom prst="rect">
            <a:avLst/>
          </a:prstGeom>
        </p:spPr>
      </p:pic>
      <p:pic>
        <p:nvPicPr>
          <p:cNvPr id="30" name="Рисунок 29" descr="Clipart - ghost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86" y="3362328"/>
            <a:ext cx="1815527" cy="1426702"/>
          </a:xfrm>
          <a:prstGeom prst="rect">
            <a:avLst/>
          </a:prstGeom>
        </p:spPr>
      </p:pic>
      <p:pic>
        <p:nvPicPr>
          <p:cNvPr id="31" name="Рисунок 30" descr="Clipart - ghos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05" y="3362328"/>
            <a:ext cx="1815527" cy="1426702"/>
          </a:xfrm>
          <a:prstGeom prst="rect">
            <a:avLst/>
          </a:prstGeom>
        </p:spPr>
      </p:pic>
      <p:pic>
        <p:nvPicPr>
          <p:cNvPr id="32" name="Рисунок 31" descr="Clipart - ghost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16" y="3419677"/>
            <a:ext cx="1815527" cy="1426702"/>
          </a:xfrm>
          <a:prstGeom prst="rect">
            <a:avLst/>
          </a:prstGeom>
        </p:spPr>
      </p:pic>
      <p:pic>
        <p:nvPicPr>
          <p:cNvPr id="33" name="Рисунок 32" descr="Clipart - ghost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27" y="3419677"/>
            <a:ext cx="1815527" cy="1426702"/>
          </a:xfrm>
          <a:prstGeom prst="rect">
            <a:avLst/>
          </a:prstGeom>
        </p:spPr>
      </p:pic>
      <p:pic>
        <p:nvPicPr>
          <p:cNvPr id="34" name="Рисунок 33" descr="Clipart - ghost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74" y="3482941"/>
            <a:ext cx="1815527" cy="1426702"/>
          </a:xfrm>
          <a:prstGeom prst="rect">
            <a:avLst/>
          </a:prstGeom>
        </p:spPr>
      </p:pic>
      <p:pic>
        <p:nvPicPr>
          <p:cNvPr id="35" name="Рисунок 34" descr="Clipart - ghost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4" y="5060181"/>
            <a:ext cx="1815527" cy="1426702"/>
          </a:xfrm>
          <a:prstGeom prst="rect">
            <a:avLst/>
          </a:prstGeom>
        </p:spPr>
      </p:pic>
      <p:pic>
        <p:nvPicPr>
          <p:cNvPr id="36" name="Рисунок 35" descr="Clipart - ghost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46" y="5028639"/>
            <a:ext cx="1815527" cy="1426702"/>
          </a:xfrm>
          <a:prstGeom prst="rect">
            <a:avLst/>
          </a:prstGeom>
        </p:spPr>
      </p:pic>
      <p:pic>
        <p:nvPicPr>
          <p:cNvPr id="37" name="Рисунок 36" descr="Clipart - gh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17" y="5076414"/>
            <a:ext cx="1815527" cy="1426702"/>
          </a:xfrm>
          <a:prstGeom prst="rect">
            <a:avLst/>
          </a:prstGeom>
        </p:spPr>
      </p:pic>
      <p:pic>
        <p:nvPicPr>
          <p:cNvPr id="38" name="Рисунок 37" descr="Clipart - gh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24" y="5036386"/>
            <a:ext cx="1815527" cy="1426702"/>
          </a:xfrm>
          <a:prstGeom prst="rect">
            <a:avLst/>
          </a:prstGeom>
        </p:spPr>
      </p:pic>
      <p:pic>
        <p:nvPicPr>
          <p:cNvPr id="39" name="Рисунок 38" descr="Clipart - gh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95" y="5076414"/>
            <a:ext cx="1815527" cy="1426702"/>
          </a:xfrm>
          <a:prstGeom prst="rect">
            <a:avLst/>
          </a:prstGeom>
        </p:spPr>
      </p:pic>
      <p:pic>
        <p:nvPicPr>
          <p:cNvPr id="40" name="Рисунок 39" descr="Clipart - gh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6" y="5102111"/>
            <a:ext cx="1815527" cy="142670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87556" y="2216167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3" action="ppaction://hlinksldjump"/>
              </a:rPr>
              <a:t>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08853" y="2181638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5" action="ppaction://hlinksldjump"/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90786" y="2244842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6" action="ppaction://hlinksldjump"/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hlinkClick r:id="rId7" action="ppaction://hlinksldjump"/>
          </p:cNvPr>
          <p:cNvSpPr txBox="1"/>
          <p:nvPr/>
        </p:nvSpPr>
        <p:spPr>
          <a:xfrm>
            <a:off x="7096069" y="2258909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7" action="ppaction://hlinksldjump"/>
              </a:rPr>
              <a:t>4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hlinkClick r:id="rId8" action="ppaction://hlinksldjump"/>
          </p:cNvPr>
          <p:cNvSpPr txBox="1"/>
          <p:nvPr/>
        </p:nvSpPr>
        <p:spPr>
          <a:xfrm>
            <a:off x="8994491" y="2264884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linkClick r:id="rId8" action="ppaction://hlinksldjump"/>
              </a:rPr>
              <a:t>5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hlinkClick r:id="rId9" action="ppaction://hlinksldjump"/>
          </p:cNvPr>
          <p:cNvSpPr txBox="1"/>
          <p:nvPr/>
        </p:nvSpPr>
        <p:spPr>
          <a:xfrm>
            <a:off x="10982052" y="2294449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9" action="ppaction://hlinksldjump"/>
              </a:rPr>
              <a:t>6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25850" y="3866398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0" action="ppaction://hlinksldjump"/>
              </a:rPr>
              <a:t>7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70016" y="3992871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linkClick r:id="rId11" action="ppaction://hlinksldjump"/>
              </a:rPr>
              <a:t>8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49547" y="4035546"/>
            <a:ext cx="55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hlinkClick r:id="rId12" action="ppaction://hlinksldjump"/>
              </a:rPr>
              <a:t>9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20429" y="4064220"/>
            <a:ext cx="698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3" action="ppaction://hlinksldjump"/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97459" y="4075679"/>
            <a:ext cx="733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4" action="ppaction://hlinksldjump"/>
              </a:rPr>
              <a:t>11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864398" y="4097083"/>
            <a:ext cx="6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5" action="ppaction://hlinksldjump"/>
              </a:rPr>
              <a:t>12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57162" y="5674994"/>
            <a:ext cx="67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6" action="ppaction://hlinksldjump"/>
              </a:rPr>
              <a:t>13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96348" y="5674993"/>
            <a:ext cx="66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7" action="ppaction://hlinksldjump"/>
              </a:rPr>
              <a:t>14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65381" y="5666474"/>
            <a:ext cx="64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8" action="ppaction://hlinksldjump"/>
              </a:rPr>
              <a:t>15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21586" y="5640513"/>
            <a:ext cx="71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19" action="ppaction://hlinksldjump"/>
              </a:rPr>
              <a:t>16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804129" y="5669420"/>
            <a:ext cx="636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20" action="ppaction://hlinksldjump"/>
              </a:rPr>
              <a:t>17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4827" y="5741990"/>
            <a:ext cx="64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21" action="ppaction://hlinksldjump"/>
              </a:rPr>
              <a:t>18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9"/>
            <a:ext cx="12431738" cy="82907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0124" y="509226"/>
            <a:ext cx="9378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b="0" i="0" u="none" strike="noStrike" kern="10" cap="none" spc="0" normalizeH="0" baseline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What</a:t>
            </a:r>
            <a:r>
              <a:rPr kumimoji="1" lang="en-US" sz="5400" b="0" i="0" u="none" strike="noStrike" kern="10" cap="none" spc="0" normalizeH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 part of house is this?</a:t>
            </a:r>
            <a:endParaRPr kumimoji="1" lang="en-US" sz="5400" b="0" i="0" u="none" strike="noStrike" kern="10" cap="none" spc="0" normalizeH="0" baseline="0" noProof="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굴림" pitchFamily="34" charset="-127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55640" y="5697163"/>
            <a:ext cx="7519987" cy="105251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l</a:t>
            </a: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iving room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744072" y="2643095"/>
            <a:ext cx="5269320" cy="2853807"/>
            <a:chOff x="6474326" y="2564904"/>
            <a:chExt cx="5269320" cy="2853807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6474326" y="2564904"/>
              <a:ext cx="5269320" cy="2853807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8092109" y="2708920"/>
              <a:ext cx="2176684" cy="2348122"/>
              <a:chOff x="7735740" y="2706510"/>
              <a:chExt cx="2322413" cy="2348122"/>
            </a:xfrm>
          </p:grpSpPr>
          <p:pic>
            <p:nvPicPr>
              <p:cNvPr id="11" name="Рисунок 10" descr="Clipart - halloween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0813" y="2706510"/>
                <a:ext cx="1759769" cy="1916264"/>
              </a:xfrm>
              <a:prstGeom prst="rect">
                <a:avLst/>
              </a:prstGeom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7735740" y="4406932"/>
                <a:ext cx="2322413" cy="6477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latinLnBrk="1"/>
                <a:r>
                  <a:rPr lang="en-US" altLang="ko-KR" sz="2800" b="1" dirty="0">
                    <a:latin typeface="Engravers MT" panose="02090707080505020304" pitchFamily="18" charset="0"/>
                  </a:rPr>
                  <a:t>LOSE 100</a:t>
                </a:r>
              </a:p>
            </p:txBody>
          </p:sp>
        </p:grpSp>
      </p:grpSp>
      <p:sp>
        <p:nvSpPr>
          <p:cNvPr id="14" name="Oval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6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6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292" y="0"/>
            <a:ext cx="13908125" cy="71734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1584" y="300266"/>
            <a:ext cx="936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71664" y="5517232"/>
            <a:ext cx="7113588" cy="100806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dining room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807968" y="2276872"/>
            <a:ext cx="6516762" cy="3240360"/>
            <a:chOff x="5807968" y="2276872"/>
            <a:chExt cx="6516762" cy="324036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5807968" y="2276872"/>
              <a:ext cx="6516762" cy="3240360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" name="Graphic 498">
              <a:extLst>
                <a:ext uri="{FF2B5EF4-FFF2-40B4-BE49-F238E27FC236}">
                  <a16:creationId xmlns:a16="http://schemas.microsoft.com/office/drawing/2014/main" id="{908D319A-598C-4E96-84F1-90F77B119153}"/>
                </a:ext>
              </a:extLst>
            </p:cNvPr>
            <p:cNvSpPr/>
            <p:nvPr/>
          </p:nvSpPr>
          <p:spPr>
            <a:xfrm>
              <a:off x="7923346" y="2276872"/>
              <a:ext cx="2332852" cy="1799679"/>
            </a:xfrm>
            <a:custGeom>
              <a:avLst/>
              <a:gdLst>
                <a:gd name="connsiteX0" fmla="*/ 4263295 w 4367402"/>
                <a:gd name="connsiteY0" fmla="*/ 2022973 h 3366880"/>
                <a:gd name="connsiteX1" fmla="*/ 4367308 w 4367402"/>
                <a:gd name="connsiteY1" fmla="*/ 1983540 h 3366880"/>
                <a:gd name="connsiteX2" fmla="*/ 4367308 w 4367402"/>
                <a:gd name="connsiteY2" fmla="*/ 1968014 h 3366880"/>
                <a:gd name="connsiteX3" fmla="*/ 4257199 w 4367402"/>
                <a:gd name="connsiteY3" fmla="*/ 2006399 h 3366880"/>
                <a:gd name="connsiteX4" fmla="*/ 4291489 w 4367402"/>
                <a:gd name="connsiteY4" fmla="*/ 1935915 h 3366880"/>
                <a:gd name="connsiteX5" fmla="*/ 4215861 w 4367402"/>
                <a:gd name="connsiteY5" fmla="*/ 2126129 h 3366880"/>
                <a:gd name="connsiteX6" fmla="*/ 4207193 w 4367402"/>
                <a:gd name="connsiteY6" fmla="*/ 2238048 h 3366880"/>
                <a:gd name="connsiteX7" fmla="*/ 4133660 w 4367402"/>
                <a:gd name="connsiteY7" fmla="*/ 2518845 h 3366880"/>
                <a:gd name="connsiteX8" fmla="*/ 4110895 w 4367402"/>
                <a:gd name="connsiteY8" fmla="*/ 2562660 h 3366880"/>
                <a:gd name="connsiteX9" fmla="*/ 3932111 w 4367402"/>
                <a:gd name="connsiteY9" fmla="*/ 2673435 h 3366880"/>
                <a:gd name="connsiteX10" fmla="*/ 3983641 w 4367402"/>
                <a:gd name="connsiteY10" fmla="*/ 2371493 h 3366880"/>
                <a:gd name="connsiteX11" fmla="*/ 4055840 w 4367402"/>
                <a:gd name="connsiteY11" fmla="*/ 2141369 h 3366880"/>
                <a:gd name="connsiteX12" fmla="*/ 4086701 w 4367402"/>
                <a:gd name="connsiteY12" fmla="*/ 2085457 h 3366880"/>
                <a:gd name="connsiteX13" fmla="*/ 4081177 w 4367402"/>
                <a:gd name="connsiteY13" fmla="*/ 2082123 h 3366880"/>
                <a:gd name="connsiteX14" fmla="*/ 3982879 w 4367402"/>
                <a:gd name="connsiteY14" fmla="*/ 2217188 h 3366880"/>
                <a:gd name="connsiteX15" fmla="*/ 3894963 w 4367402"/>
                <a:gd name="connsiteY15" fmla="*/ 2055929 h 3366880"/>
                <a:gd name="connsiteX16" fmla="*/ 3986498 w 4367402"/>
                <a:gd name="connsiteY16" fmla="*/ 2045547 h 3366880"/>
                <a:gd name="connsiteX17" fmla="*/ 4176903 w 4367402"/>
                <a:gd name="connsiteY17" fmla="*/ 1984587 h 3366880"/>
                <a:gd name="connsiteX18" fmla="*/ 4028885 w 4367402"/>
                <a:gd name="connsiteY18" fmla="*/ 2000399 h 3366880"/>
                <a:gd name="connsiteX19" fmla="*/ 3893153 w 4367402"/>
                <a:gd name="connsiteY19" fmla="*/ 2026212 h 3366880"/>
                <a:gd name="connsiteX20" fmla="*/ 4041648 w 4367402"/>
                <a:gd name="connsiteY20" fmla="*/ 1852952 h 3366880"/>
                <a:gd name="connsiteX21" fmla="*/ 4074605 w 4367402"/>
                <a:gd name="connsiteY21" fmla="*/ 1827044 h 3366880"/>
                <a:gd name="connsiteX22" fmla="*/ 4128611 w 4367402"/>
                <a:gd name="connsiteY22" fmla="*/ 1802945 h 3366880"/>
                <a:gd name="connsiteX23" fmla="*/ 4221766 w 4367402"/>
                <a:gd name="connsiteY23" fmla="*/ 1769703 h 3366880"/>
                <a:gd name="connsiteX24" fmla="*/ 4204049 w 4367402"/>
                <a:gd name="connsiteY24" fmla="*/ 1773228 h 3366880"/>
                <a:gd name="connsiteX25" fmla="*/ 4117181 w 4367402"/>
                <a:gd name="connsiteY25" fmla="*/ 1788849 h 3366880"/>
                <a:gd name="connsiteX26" fmla="*/ 4124135 w 4367402"/>
                <a:gd name="connsiteY26" fmla="*/ 1780181 h 3366880"/>
                <a:gd name="connsiteX27" fmla="*/ 4119277 w 4367402"/>
                <a:gd name="connsiteY27" fmla="*/ 1780276 h 3366880"/>
                <a:gd name="connsiteX28" fmla="*/ 4124135 w 4367402"/>
                <a:gd name="connsiteY28" fmla="*/ 1780181 h 3366880"/>
                <a:gd name="connsiteX29" fmla="*/ 4149186 w 4367402"/>
                <a:gd name="connsiteY29" fmla="*/ 1757892 h 3366880"/>
                <a:gd name="connsiteX30" fmla="*/ 4152900 w 4367402"/>
                <a:gd name="connsiteY30" fmla="*/ 1748558 h 3366880"/>
                <a:gd name="connsiteX31" fmla="*/ 4140613 w 4367402"/>
                <a:gd name="connsiteY31" fmla="*/ 1748558 h 3366880"/>
                <a:gd name="connsiteX32" fmla="*/ 4085273 w 4367402"/>
                <a:gd name="connsiteY32" fmla="*/ 1796278 h 3366880"/>
                <a:gd name="connsiteX33" fmla="*/ 3970020 w 4367402"/>
                <a:gd name="connsiteY33" fmla="*/ 1865239 h 3366880"/>
                <a:gd name="connsiteX34" fmla="*/ 3970020 w 4367402"/>
                <a:gd name="connsiteY34" fmla="*/ 1750844 h 3366880"/>
                <a:gd name="connsiteX35" fmla="*/ 3887438 w 4367402"/>
                <a:gd name="connsiteY35" fmla="*/ 1993255 h 3366880"/>
                <a:gd name="connsiteX36" fmla="*/ 3837623 w 4367402"/>
                <a:gd name="connsiteY36" fmla="*/ 1998399 h 3366880"/>
                <a:gd name="connsiteX37" fmla="*/ 3801047 w 4367402"/>
                <a:gd name="connsiteY37" fmla="*/ 1952869 h 3366880"/>
                <a:gd name="connsiteX38" fmla="*/ 3800285 w 4367402"/>
                <a:gd name="connsiteY38" fmla="*/ 1953345 h 3366880"/>
                <a:gd name="connsiteX39" fmla="*/ 3832479 w 4367402"/>
                <a:gd name="connsiteY39" fmla="*/ 2012210 h 3366880"/>
                <a:gd name="connsiteX40" fmla="*/ 3823621 w 4367402"/>
                <a:gd name="connsiteY40" fmla="*/ 2060025 h 3366880"/>
                <a:gd name="connsiteX41" fmla="*/ 3687890 w 4367402"/>
                <a:gd name="connsiteY41" fmla="*/ 2142702 h 3366880"/>
                <a:gd name="connsiteX42" fmla="*/ 3680270 w 4367402"/>
                <a:gd name="connsiteY42" fmla="*/ 1998684 h 3366880"/>
                <a:gd name="connsiteX43" fmla="*/ 3700653 w 4367402"/>
                <a:gd name="connsiteY43" fmla="*/ 1969824 h 3366880"/>
                <a:gd name="connsiteX44" fmla="*/ 3760470 w 4367402"/>
                <a:gd name="connsiteY44" fmla="*/ 1913245 h 3366880"/>
                <a:gd name="connsiteX45" fmla="*/ 3760375 w 4367402"/>
                <a:gd name="connsiteY45" fmla="*/ 1913054 h 3366880"/>
                <a:gd name="connsiteX46" fmla="*/ 3699129 w 4367402"/>
                <a:gd name="connsiteY46" fmla="*/ 1952583 h 3366880"/>
                <a:gd name="connsiteX47" fmla="*/ 3677984 w 4367402"/>
                <a:gd name="connsiteY47" fmla="*/ 1958679 h 3366880"/>
                <a:gd name="connsiteX48" fmla="*/ 3673126 w 4367402"/>
                <a:gd name="connsiteY48" fmla="*/ 1933914 h 3366880"/>
                <a:gd name="connsiteX49" fmla="*/ 3692938 w 4367402"/>
                <a:gd name="connsiteY49" fmla="*/ 1884765 h 3366880"/>
                <a:gd name="connsiteX50" fmla="*/ 3655981 w 4367402"/>
                <a:gd name="connsiteY50" fmla="*/ 1971729 h 3366880"/>
                <a:gd name="connsiteX51" fmla="*/ 3654647 w 4367402"/>
                <a:gd name="connsiteY51" fmla="*/ 2160324 h 3366880"/>
                <a:gd name="connsiteX52" fmla="*/ 3611404 w 4367402"/>
                <a:gd name="connsiteY52" fmla="*/ 2227284 h 3366880"/>
                <a:gd name="connsiteX53" fmla="*/ 3589115 w 4367402"/>
                <a:gd name="connsiteY53" fmla="*/ 2222617 h 3366880"/>
                <a:gd name="connsiteX54" fmla="*/ 3501009 w 4367402"/>
                <a:gd name="connsiteY54" fmla="*/ 2054882 h 3366880"/>
                <a:gd name="connsiteX55" fmla="*/ 3531203 w 4367402"/>
                <a:gd name="connsiteY55" fmla="*/ 2185755 h 3366880"/>
                <a:gd name="connsiteX56" fmla="*/ 3524822 w 4367402"/>
                <a:gd name="connsiteY56" fmla="*/ 2344061 h 3366880"/>
                <a:gd name="connsiteX57" fmla="*/ 3466433 w 4367402"/>
                <a:gd name="connsiteY57" fmla="*/ 2420832 h 3366880"/>
                <a:gd name="connsiteX58" fmla="*/ 3458718 w 4367402"/>
                <a:gd name="connsiteY58" fmla="*/ 2397687 h 3366880"/>
                <a:gd name="connsiteX59" fmla="*/ 3461671 w 4367402"/>
                <a:gd name="connsiteY59" fmla="*/ 2075932 h 3366880"/>
                <a:gd name="connsiteX60" fmla="*/ 3528822 w 4367402"/>
                <a:gd name="connsiteY60" fmla="*/ 1961441 h 3366880"/>
                <a:gd name="connsiteX61" fmla="*/ 3598640 w 4367402"/>
                <a:gd name="connsiteY61" fmla="*/ 1826377 h 3366880"/>
                <a:gd name="connsiteX62" fmla="*/ 3621977 w 4367402"/>
                <a:gd name="connsiteY62" fmla="*/ 1792278 h 3366880"/>
                <a:gd name="connsiteX63" fmla="*/ 3747802 w 4367402"/>
                <a:gd name="connsiteY63" fmla="*/ 1676835 h 3366880"/>
                <a:gd name="connsiteX64" fmla="*/ 3775901 w 4367402"/>
                <a:gd name="connsiteY64" fmla="*/ 1616922 h 3366880"/>
                <a:gd name="connsiteX65" fmla="*/ 3813620 w 4367402"/>
                <a:gd name="connsiteY65" fmla="*/ 1546628 h 3366880"/>
                <a:gd name="connsiteX66" fmla="*/ 3860482 w 4367402"/>
                <a:gd name="connsiteY66" fmla="*/ 1512528 h 3366880"/>
                <a:gd name="connsiteX67" fmla="*/ 3930491 w 4367402"/>
                <a:gd name="connsiteY67" fmla="*/ 1421469 h 3366880"/>
                <a:gd name="connsiteX68" fmla="*/ 3931730 w 4367402"/>
                <a:gd name="connsiteY68" fmla="*/ 1415183 h 3366880"/>
                <a:gd name="connsiteX69" fmla="*/ 3931730 w 4367402"/>
                <a:gd name="connsiteY69" fmla="*/ 1415183 h 3366880"/>
                <a:gd name="connsiteX70" fmla="*/ 3931730 w 4367402"/>
                <a:gd name="connsiteY70" fmla="*/ 1415183 h 3366880"/>
                <a:gd name="connsiteX71" fmla="*/ 4071461 w 4367402"/>
                <a:gd name="connsiteY71" fmla="*/ 1369272 h 3366880"/>
                <a:gd name="connsiteX72" fmla="*/ 4092988 w 4367402"/>
                <a:gd name="connsiteY72" fmla="*/ 1366605 h 3366880"/>
                <a:gd name="connsiteX73" fmla="*/ 4189381 w 4367402"/>
                <a:gd name="connsiteY73" fmla="*/ 1350127 h 3366880"/>
                <a:gd name="connsiteX74" fmla="*/ 4088892 w 4367402"/>
                <a:gd name="connsiteY74" fmla="*/ 1344412 h 3366880"/>
                <a:gd name="connsiteX75" fmla="*/ 4010597 w 4367402"/>
                <a:gd name="connsiteY75" fmla="*/ 1345269 h 3366880"/>
                <a:gd name="connsiteX76" fmla="*/ 4040981 w 4367402"/>
                <a:gd name="connsiteY76" fmla="*/ 1319647 h 3366880"/>
                <a:gd name="connsiteX77" fmla="*/ 4033076 w 4367402"/>
                <a:gd name="connsiteY77" fmla="*/ 1312027 h 3366880"/>
                <a:gd name="connsiteX78" fmla="*/ 3903250 w 4367402"/>
                <a:gd name="connsiteY78" fmla="*/ 1440329 h 3366880"/>
                <a:gd name="connsiteX79" fmla="*/ 3893344 w 4367402"/>
                <a:gd name="connsiteY79" fmla="*/ 1451854 h 3366880"/>
                <a:gd name="connsiteX80" fmla="*/ 3787045 w 4367402"/>
                <a:gd name="connsiteY80" fmla="*/ 1523387 h 3366880"/>
                <a:gd name="connsiteX81" fmla="*/ 3797141 w 4367402"/>
                <a:gd name="connsiteY81" fmla="*/ 1318599 h 3366880"/>
                <a:gd name="connsiteX82" fmla="*/ 3817906 w 4367402"/>
                <a:gd name="connsiteY82" fmla="*/ 1278880 h 3366880"/>
                <a:gd name="connsiteX83" fmla="*/ 3869627 w 4367402"/>
                <a:gd name="connsiteY83" fmla="*/ 1191822 h 3366880"/>
                <a:gd name="connsiteX84" fmla="*/ 3792855 w 4367402"/>
                <a:gd name="connsiteY84" fmla="*/ 1267736 h 3366880"/>
                <a:gd name="connsiteX85" fmla="*/ 3792855 w 4367402"/>
                <a:gd name="connsiteY85" fmla="*/ 1120193 h 3366880"/>
                <a:gd name="connsiteX86" fmla="*/ 3771138 w 4367402"/>
                <a:gd name="connsiteY86" fmla="*/ 1247257 h 3366880"/>
                <a:gd name="connsiteX87" fmla="*/ 3699986 w 4367402"/>
                <a:gd name="connsiteY87" fmla="*/ 1208490 h 3366880"/>
                <a:gd name="connsiteX88" fmla="*/ 3751421 w 4367402"/>
                <a:gd name="connsiteY88" fmla="*/ 1261068 h 3366880"/>
                <a:gd name="connsiteX89" fmla="*/ 3773900 w 4367402"/>
                <a:gd name="connsiteY89" fmla="*/ 1291739 h 3366880"/>
                <a:gd name="connsiteX90" fmla="*/ 3744182 w 4367402"/>
                <a:gd name="connsiteY90" fmla="*/ 1632353 h 3366880"/>
                <a:gd name="connsiteX91" fmla="*/ 3725894 w 4367402"/>
                <a:gd name="connsiteY91" fmla="*/ 1665214 h 3366880"/>
                <a:gd name="connsiteX92" fmla="*/ 3594164 w 4367402"/>
                <a:gd name="connsiteY92" fmla="*/ 1774275 h 3366880"/>
                <a:gd name="connsiteX93" fmla="*/ 3565589 w 4367402"/>
                <a:gd name="connsiteY93" fmla="*/ 1730460 h 3366880"/>
                <a:gd name="connsiteX94" fmla="*/ 3531203 w 4367402"/>
                <a:gd name="connsiteY94" fmla="*/ 1688645 h 3366880"/>
                <a:gd name="connsiteX95" fmla="*/ 3540919 w 4367402"/>
                <a:gd name="connsiteY95" fmla="*/ 1557772 h 3366880"/>
                <a:gd name="connsiteX96" fmla="*/ 3661410 w 4367402"/>
                <a:gd name="connsiteY96" fmla="*/ 1472237 h 3366880"/>
                <a:gd name="connsiteX97" fmla="*/ 3583972 w 4367402"/>
                <a:gd name="connsiteY97" fmla="*/ 1502813 h 3366880"/>
                <a:gd name="connsiteX98" fmla="*/ 3535013 w 4367402"/>
                <a:gd name="connsiteY98" fmla="*/ 1533388 h 3366880"/>
                <a:gd name="connsiteX99" fmla="*/ 3541300 w 4367402"/>
                <a:gd name="connsiteY99" fmla="*/ 1386417 h 3366880"/>
                <a:gd name="connsiteX100" fmla="*/ 3519297 w 4367402"/>
                <a:gd name="connsiteY100" fmla="*/ 1437090 h 3366880"/>
                <a:gd name="connsiteX101" fmla="*/ 3520249 w 4367402"/>
                <a:gd name="connsiteY101" fmla="*/ 1507099 h 3366880"/>
                <a:gd name="connsiteX102" fmla="*/ 3500628 w 4367402"/>
                <a:gd name="connsiteY102" fmla="*/ 1520624 h 3366880"/>
                <a:gd name="connsiteX103" fmla="*/ 3399092 w 4367402"/>
                <a:gd name="connsiteY103" fmla="*/ 1451378 h 3366880"/>
                <a:gd name="connsiteX104" fmla="*/ 3432715 w 4367402"/>
                <a:gd name="connsiteY104" fmla="*/ 1508528 h 3366880"/>
                <a:gd name="connsiteX105" fmla="*/ 3500723 w 4367402"/>
                <a:gd name="connsiteY105" fmla="*/ 1618923 h 3366880"/>
                <a:gd name="connsiteX106" fmla="*/ 3530061 w 4367402"/>
                <a:gd name="connsiteY106" fmla="*/ 1738175 h 3366880"/>
                <a:gd name="connsiteX107" fmla="*/ 3545681 w 4367402"/>
                <a:gd name="connsiteY107" fmla="*/ 1819329 h 3366880"/>
                <a:gd name="connsiteX108" fmla="*/ 3545300 w 4367402"/>
                <a:gd name="connsiteY108" fmla="*/ 1834283 h 3366880"/>
                <a:gd name="connsiteX109" fmla="*/ 3506248 w 4367402"/>
                <a:gd name="connsiteY109" fmla="*/ 1938486 h 3366880"/>
                <a:gd name="connsiteX110" fmla="*/ 3442049 w 4367402"/>
                <a:gd name="connsiteY110" fmla="*/ 2005637 h 3366880"/>
                <a:gd name="connsiteX111" fmla="*/ 3393948 w 4367402"/>
                <a:gd name="connsiteY111" fmla="*/ 2132606 h 3366880"/>
                <a:gd name="connsiteX112" fmla="*/ 3398615 w 4367402"/>
                <a:gd name="connsiteY112" fmla="*/ 2373779 h 3366880"/>
                <a:gd name="connsiteX113" fmla="*/ 3398901 w 4367402"/>
                <a:gd name="connsiteY113" fmla="*/ 2476077 h 3366880"/>
                <a:gd name="connsiteX114" fmla="*/ 3280886 w 4367402"/>
                <a:gd name="connsiteY114" fmla="*/ 2275767 h 3366880"/>
                <a:gd name="connsiteX115" fmla="*/ 3212782 w 4367402"/>
                <a:gd name="connsiteY115" fmla="*/ 2059358 h 3366880"/>
                <a:gd name="connsiteX116" fmla="*/ 3214688 w 4367402"/>
                <a:gd name="connsiteY116" fmla="*/ 2106222 h 3366880"/>
                <a:gd name="connsiteX117" fmla="*/ 3335179 w 4367402"/>
                <a:gd name="connsiteY117" fmla="*/ 2477220 h 3366880"/>
                <a:gd name="connsiteX118" fmla="*/ 3412712 w 4367402"/>
                <a:gd name="connsiteY118" fmla="*/ 2731633 h 3366880"/>
                <a:gd name="connsiteX119" fmla="*/ 3360230 w 4367402"/>
                <a:gd name="connsiteY119" fmla="*/ 2679436 h 3366880"/>
                <a:gd name="connsiteX120" fmla="*/ 3287744 w 4367402"/>
                <a:gd name="connsiteY120" fmla="*/ 2654671 h 3366880"/>
                <a:gd name="connsiteX121" fmla="*/ 3271742 w 4367402"/>
                <a:gd name="connsiteY121" fmla="*/ 2601426 h 3366880"/>
                <a:gd name="connsiteX122" fmla="*/ 3268504 w 4367402"/>
                <a:gd name="connsiteY122" fmla="*/ 2548467 h 3366880"/>
                <a:gd name="connsiteX123" fmla="*/ 3200781 w 4367402"/>
                <a:gd name="connsiteY123" fmla="*/ 2535513 h 3366880"/>
                <a:gd name="connsiteX124" fmla="*/ 3193447 w 4367402"/>
                <a:gd name="connsiteY124" fmla="*/ 2557897 h 3366880"/>
                <a:gd name="connsiteX125" fmla="*/ 3213545 w 4367402"/>
                <a:gd name="connsiteY125" fmla="*/ 2558088 h 3366880"/>
                <a:gd name="connsiteX126" fmla="*/ 3239357 w 4367402"/>
                <a:gd name="connsiteY126" fmla="*/ 2553897 h 3366880"/>
                <a:gd name="connsiteX127" fmla="*/ 3243358 w 4367402"/>
                <a:gd name="connsiteY127" fmla="*/ 2578376 h 3366880"/>
                <a:gd name="connsiteX128" fmla="*/ 3121724 w 4367402"/>
                <a:gd name="connsiteY128" fmla="*/ 2647146 h 3366880"/>
                <a:gd name="connsiteX129" fmla="*/ 3027140 w 4367402"/>
                <a:gd name="connsiteY129" fmla="*/ 2686294 h 3366880"/>
                <a:gd name="connsiteX130" fmla="*/ 3009995 w 4367402"/>
                <a:gd name="connsiteY130" fmla="*/ 2846886 h 3366880"/>
                <a:gd name="connsiteX131" fmla="*/ 3007424 w 4367402"/>
                <a:gd name="connsiteY131" fmla="*/ 2869936 h 3366880"/>
                <a:gd name="connsiteX132" fmla="*/ 2977801 w 4367402"/>
                <a:gd name="connsiteY132" fmla="*/ 2867364 h 3366880"/>
                <a:gd name="connsiteX133" fmla="*/ 2975039 w 4367402"/>
                <a:gd name="connsiteY133" fmla="*/ 2834503 h 3366880"/>
                <a:gd name="connsiteX134" fmla="*/ 3019997 w 4367402"/>
                <a:gd name="connsiteY134" fmla="*/ 2433215 h 3366880"/>
                <a:gd name="connsiteX135" fmla="*/ 3086767 w 4367402"/>
                <a:gd name="connsiteY135" fmla="*/ 1838855 h 3366880"/>
                <a:gd name="connsiteX136" fmla="*/ 3131915 w 4367402"/>
                <a:gd name="connsiteY136" fmla="*/ 1801898 h 3366880"/>
                <a:gd name="connsiteX137" fmla="*/ 3167539 w 4367402"/>
                <a:gd name="connsiteY137" fmla="*/ 1785991 h 3366880"/>
                <a:gd name="connsiteX138" fmla="*/ 3198590 w 4367402"/>
                <a:gd name="connsiteY138" fmla="*/ 1559106 h 3366880"/>
                <a:gd name="connsiteX139" fmla="*/ 3232118 w 4367402"/>
                <a:gd name="connsiteY139" fmla="*/ 1309074 h 3366880"/>
                <a:gd name="connsiteX140" fmla="*/ 3264694 w 4367402"/>
                <a:gd name="connsiteY140" fmla="*/ 1288500 h 3366880"/>
                <a:gd name="connsiteX141" fmla="*/ 3364611 w 4367402"/>
                <a:gd name="connsiteY141" fmla="*/ 1253734 h 3366880"/>
                <a:gd name="connsiteX142" fmla="*/ 3362420 w 4367402"/>
                <a:gd name="connsiteY142" fmla="*/ 1193250 h 3366880"/>
                <a:gd name="connsiteX143" fmla="*/ 3303175 w 4367402"/>
                <a:gd name="connsiteY143" fmla="*/ 1200013 h 3366880"/>
                <a:gd name="connsiteX144" fmla="*/ 3344609 w 4367402"/>
                <a:gd name="connsiteY144" fmla="*/ 1216682 h 3366880"/>
                <a:gd name="connsiteX145" fmla="*/ 3322415 w 4367402"/>
                <a:gd name="connsiteY145" fmla="*/ 1251162 h 3366880"/>
                <a:gd name="connsiteX146" fmla="*/ 3288125 w 4367402"/>
                <a:gd name="connsiteY146" fmla="*/ 1252877 h 3366880"/>
                <a:gd name="connsiteX147" fmla="*/ 3244596 w 4367402"/>
                <a:gd name="connsiteY147" fmla="*/ 1205252 h 3366880"/>
                <a:gd name="connsiteX148" fmla="*/ 3213640 w 4367402"/>
                <a:gd name="connsiteY148" fmla="*/ 1122003 h 3366880"/>
                <a:gd name="connsiteX149" fmla="*/ 3087529 w 4367402"/>
                <a:gd name="connsiteY149" fmla="*/ 775103 h 3366880"/>
                <a:gd name="connsiteX150" fmla="*/ 3073337 w 4367402"/>
                <a:gd name="connsiteY150" fmla="*/ 784437 h 3366880"/>
                <a:gd name="connsiteX151" fmla="*/ 2820162 w 4367402"/>
                <a:gd name="connsiteY151" fmla="*/ 1155626 h 3366880"/>
                <a:gd name="connsiteX152" fmla="*/ 2779300 w 4367402"/>
                <a:gd name="connsiteY152" fmla="*/ 1194870 h 3366880"/>
                <a:gd name="connsiteX153" fmla="*/ 2715673 w 4367402"/>
                <a:gd name="connsiteY153" fmla="*/ 1190774 h 3366880"/>
                <a:gd name="connsiteX154" fmla="*/ 2711768 w 4367402"/>
                <a:gd name="connsiteY154" fmla="*/ 1166199 h 3366880"/>
                <a:gd name="connsiteX155" fmla="*/ 2768346 w 4367402"/>
                <a:gd name="connsiteY155" fmla="*/ 1150293 h 3366880"/>
                <a:gd name="connsiteX156" fmla="*/ 2712815 w 4367402"/>
                <a:gd name="connsiteY156" fmla="*/ 1133243 h 3366880"/>
                <a:gd name="connsiteX157" fmla="*/ 2674430 w 4367402"/>
                <a:gd name="connsiteY157" fmla="*/ 1187631 h 3366880"/>
                <a:gd name="connsiteX158" fmla="*/ 2720436 w 4367402"/>
                <a:gd name="connsiteY158" fmla="*/ 1238685 h 3366880"/>
                <a:gd name="connsiteX159" fmla="*/ 2771013 w 4367402"/>
                <a:gd name="connsiteY159" fmla="*/ 1238589 h 3366880"/>
                <a:gd name="connsiteX160" fmla="*/ 2793016 w 4367402"/>
                <a:gd name="connsiteY160" fmla="*/ 1260020 h 3366880"/>
                <a:gd name="connsiteX161" fmla="*/ 2771489 w 4367402"/>
                <a:gd name="connsiteY161" fmla="*/ 1390227 h 3366880"/>
                <a:gd name="connsiteX162" fmla="*/ 2750534 w 4367402"/>
                <a:gd name="connsiteY162" fmla="*/ 1414135 h 3366880"/>
                <a:gd name="connsiteX163" fmla="*/ 2647093 w 4367402"/>
                <a:gd name="connsiteY163" fmla="*/ 1431090 h 3366880"/>
                <a:gd name="connsiteX164" fmla="*/ 2612612 w 4367402"/>
                <a:gd name="connsiteY164" fmla="*/ 1403943 h 3366880"/>
                <a:gd name="connsiteX165" fmla="*/ 2554415 w 4367402"/>
                <a:gd name="connsiteY165" fmla="*/ 859399 h 3366880"/>
                <a:gd name="connsiteX166" fmla="*/ 2573941 w 4367402"/>
                <a:gd name="connsiteY166" fmla="*/ 817584 h 3366880"/>
                <a:gd name="connsiteX167" fmla="*/ 2644236 w 4367402"/>
                <a:gd name="connsiteY167" fmla="*/ 751100 h 3366880"/>
                <a:gd name="connsiteX168" fmla="*/ 2613470 w 4367402"/>
                <a:gd name="connsiteY168" fmla="*/ 653754 h 3366880"/>
                <a:gd name="connsiteX169" fmla="*/ 2529364 w 4367402"/>
                <a:gd name="connsiteY169" fmla="*/ 683758 h 3366880"/>
                <a:gd name="connsiteX170" fmla="*/ 2544699 w 4367402"/>
                <a:gd name="connsiteY170" fmla="*/ 676138 h 3366880"/>
                <a:gd name="connsiteX171" fmla="*/ 2600230 w 4367402"/>
                <a:gd name="connsiteY171" fmla="*/ 697093 h 3366880"/>
                <a:gd name="connsiteX172" fmla="*/ 2589562 w 4367402"/>
                <a:gd name="connsiteY172" fmla="*/ 743099 h 3366880"/>
                <a:gd name="connsiteX173" fmla="*/ 2474500 w 4367402"/>
                <a:gd name="connsiteY173" fmla="*/ 737765 h 3366880"/>
                <a:gd name="connsiteX174" fmla="*/ 2280952 w 4367402"/>
                <a:gd name="connsiteY174" fmla="*/ 466683 h 3366880"/>
                <a:gd name="connsiteX175" fmla="*/ 2175986 w 4367402"/>
                <a:gd name="connsiteY175" fmla="*/ 308568 h 3366880"/>
                <a:gd name="connsiteX176" fmla="*/ 2162651 w 4367402"/>
                <a:gd name="connsiteY176" fmla="*/ 246846 h 3366880"/>
                <a:gd name="connsiteX177" fmla="*/ 2208467 w 4367402"/>
                <a:gd name="connsiteY177" fmla="*/ 176552 h 3366880"/>
                <a:gd name="connsiteX178" fmla="*/ 2266188 w 4367402"/>
                <a:gd name="connsiteY178" fmla="*/ 181409 h 3366880"/>
                <a:gd name="connsiteX179" fmla="*/ 2274380 w 4367402"/>
                <a:gd name="connsiteY179" fmla="*/ 173504 h 3366880"/>
                <a:gd name="connsiteX180" fmla="*/ 2289429 w 4367402"/>
                <a:gd name="connsiteY180" fmla="*/ 142071 h 3366880"/>
                <a:gd name="connsiteX181" fmla="*/ 2228374 w 4367402"/>
                <a:gd name="connsiteY181" fmla="*/ 109686 h 3366880"/>
                <a:gd name="connsiteX182" fmla="*/ 2159699 w 4367402"/>
                <a:gd name="connsiteY182" fmla="*/ 101780 h 3366880"/>
                <a:gd name="connsiteX183" fmla="*/ 2138934 w 4367402"/>
                <a:gd name="connsiteY183" fmla="*/ 92446 h 3366880"/>
                <a:gd name="connsiteX184" fmla="*/ 2127885 w 4367402"/>
                <a:gd name="connsiteY184" fmla="*/ 62347 h 3366880"/>
                <a:gd name="connsiteX185" fmla="*/ 2117503 w 4367402"/>
                <a:gd name="connsiteY185" fmla="*/ 23199 h 3366880"/>
                <a:gd name="connsiteX186" fmla="*/ 2091500 w 4367402"/>
                <a:gd name="connsiteY186" fmla="*/ 8245 h 3366880"/>
                <a:gd name="connsiteX187" fmla="*/ 2058257 w 4367402"/>
                <a:gd name="connsiteY187" fmla="*/ 15770 h 3366880"/>
                <a:gd name="connsiteX188" fmla="*/ 2043779 w 4367402"/>
                <a:gd name="connsiteY188" fmla="*/ 47107 h 3366880"/>
                <a:gd name="connsiteX189" fmla="*/ 2059400 w 4367402"/>
                <a:gd name="connsiteY189" fmla="*/ 86636 h 3366880"/>
                <a:gd name="connsiteX190" fmla="*/ 2073307 w 4367402"/>
                <a:gd name="connsiteY190" fmla="*/ 99304 h 3366880"/>
                <a:gd name="connsiteX191" fmla="*/ 2030540 w 4367402"/>
                <a:gd name="connsiteY191" fmla="*/ 162455 h 3366880"/>
                <a:gd name="connsiteX192" fmla="*/ 2010442 w 4367402"/>
                <a:gd name="connsiteY192" fmla="*/ 167503 h 3366880"/>
                <a:gd name="connsiteX193" fmla="*/ 1948720 w 4367402"/>
                <a:gd name="connsiteY193" fmla="*/ 186743 h 3366880"/>
                <a:gd name="connsiteX194" fmla="*/ 1948244 w 4367402"/>
                <a:gd name="connsiteY194" fmla="*/ 223796 h 3366880"/>
                <a:gd name="connsiteX195" fmla="*/ 2013490 w 4367402"/>
                <a:gd name="connsiteY195" fmla="*/ 240369 h 3366880"/>
                <a:gd name="connsiteX196" fmla="*/ 2065782 w 4367402"/>
                <a:gd name="connsiteY196" fmla="*/ 239607 h 3366880"/>
                <a:gd name="connsiteX197" fmla="*/ 2082927 w 4367402"/>
                <a:gd name="connsiteY197" fmla="*/ 248275 h 3366880"/>
                <a:gd name="connsiteX198" fmla="*/ 2120837 w 4367402"/>
                <a:gd name="connsiteY198" fmla="*/ 325237 h 3366880"/>
                <a:gd name="connsiteX199" fmla="*/ 1981581 w 4367402"/>
                <a:gd name="connsiteY199" fmla="*/ 812726 h 3366880"/>
                <a:gd name="connsiteX200" fmla="*/ 1882616 w 4367402"/>
                <a:gd name="connsiteY200" fmla="*/ 929027 h 3366880"/>
                <a:gd name="connsiteX201" fmla="*/ 1808988 w 4367402"/>
                <a:gd name="connsiteY201" fmla="*/ 902928 h 3366880"/>
                <a:gd name="connsiteX202" fmla="*/ 1832420 w 4367402"/>
                <a:gd name="connsiteY202" fmla="*/ 841111 h 3366880"/>
                <a:gd name="connsiteX203" fmla="*/ 1841183 w 4367402"/>
                <a:gd name="connsiteY203" fmla="*/ 827395 h 3366880"/>
                <a:gd name="connsiteX204" fmla="*/ 1754029 w 4367402"/>
                <a:gd name="connsiteY204" fmla="*/ 887593 h 3366880"/>
                <a:gd name="connsiteX205" fmla="*/ 1849279 w 4367402"/>
                <a:gd name="connsiteY205" fmla="*/ 994940 h 3366880"/>
                <a:gd name="connsiteX206" fmla="*/ 1960721 w 4367402"/>
                <a:gd name="connsiteY206" fmla="*/ 965888 h 3366880"/>
                <a:gd name="connsiteX207" fmla="*/ 1989487 w 4367402"/>
                <a:gd name="connsiteY207" fmla="*/ 981033 h 3366880"/>
                <a:gd name="connsiteX208" fmla="*/ 2014252 w 4367402"/>
                <a:gd name="connsiteY208" fmla="*/ 1208871 h 3366880"/>
                <a:gd name="connsiteX209" fmla="*/ 1986439 w 4367402"/>
                <a:gd name="connsiteY209" fmla="*/ 1234874 h 3366880"/>
                <a:gd name="connsiteX210" fmla="*/ 1905857 w 4367402"/>
                <a:gd name="connsiteY210" fmla="*/ 1298216 h 3366880"/>
                <a:gd name="connsiteX211" fmla="*/ 1954816 w 4367402"/>
                <a:gd name="connsiteY211" fmla="*/ 1327172 h 3366880"/>
                <a:gd name="connsiteX212" fmla="*/ 1931670 w 4367402"/>
                <a:gd name="connsiteY212" fmla="*/ 1302788 h 3366880"/>
                <a:gd name="connsiteX213" fmla="*/ 1946720 w 4367402"/>
                <a:gd name="connsiteY213" fmla="*/ 1260878 h 3366880"/>
                <a:gd name="connsiteX214" fmla="*/ 2022062 w 4367402"/>
                <a:gd name="connsiteY214" fmla="*/ 1300787 h 3366880"/>
                <a:gd name="connsiteX215" fmla="*/ 1975866 w 4367402"/>
                <a:gd name="connsiteY215" fmla="*/ 1378035 h 3366880"/>
                <a:gd name="connsiteX216" fmla="*/ 1880902 w 4367402"/>
                <a:gd name="connsiteY216" fmla="*/ 1370415 h 3366880"/>
                <a:gd name="connsiteX217" fmla="*/ 1718120 w 4367402"/>
                <a:gd name="connsiteY217" fmla="*/ 1188393 h 3366880"/>
                <a:gd name="connsiteX218" fmla="*/ 1472089 w 4367402"/>
                <a:gd name="connsiteY218" fmla="*/ 917787 h 3366880"/>
                <a:gd name="connsiteX219" fmla="*/ 1461707 w 4367402"/>
                <a:gd name="connsiteY219" fmla="*/ 946743 h 3366880"/>
                <a:gd name="connsiteX220" fmla="*/ 1329976 w 4367402"/>
                <a:gd name="connsiteY220" fmla="*/ 1476619 h 3366880"/>
                <a:gd name="connsiteX221" fmla="*/ 1239393 w 4367402"/>
                <a:gd name="connsiteY221" fmla="*/ 1588442 h 3366880"/>
                <a:gd name="connsiteX222" fmla="*/ 1145381 w 4367402"/>
                <a:gd name="connsiteY222" fmla="*/ 1572155 h 3366880"/>
                <a:gd name="connsiteX223" fmla="*/ 1143191 w 4367402"/>
                <a:gd name="connsiteY223" fmla="*/ 1534150 h 3366880"/>
                <a:gd name="connsiteX224" fmla="*/ 1184339 w 4367402"/>
                <a:gd name="connsiteY224" fmla="*/ 1479858 h 3366880"/>
                <a:gd name="connsiteX225" fmla="*/ 1190530 w 4367402"/>
                <a:gd name="connsiteY225" fmla="*/ 1483763 h 3366880"/>
                <a:gd name="connsiteX226" fmla="*/ 1217105 w 4367402"/>
                <a:gd name="connsiteY226" fmla="*/ 1540627 h 3366880"/>
                <a:gd name="connsiteX227" fmla="*/ 1242251 w 4367402"/>
                <a:gd name="connsiteY227" fmla="*/ 1499384 h 3366880"/>
                <a:gd name="connsiteX228" fmla="*/ 1126903 w 4367402"/>
                <a:gd name="connsiteY228" fmla="*/ 1492812 h 3366880"/>
                <a:gd name="connsiteX229" fmla="*/ 1106805 w 4367402"/>
                <a:gd name="connsiteY229" fmla="*/ 1525863 h 3366880"/>
                <a:gd name="connsiteX230" fmla="*/ 1118521 w 4367402"/>
                <a:gd name="connsiteY230" fmla="*/ 1610826 h 3366880"/>
                <a:gd name="connsiteX231" fmla="*/ 1112425 w 4367402"/>
                <a:gd name="connsiteY231" fmla="*/ 1665214 h 3366880"/>
                <a:gd name="connsiteX232" fmla="*/ 1063276 w 4367402"/>
                <a:gd name="connsiteY232" fmla="*/ 1686169 h 3366880"/>
                <a:gd name="connsiteX233" fmla="*/ 1029081 w 4367402"/>
                <a:gd name="connsiteY233" fmla="*/ 1660070 h 3366880"/>
                <a:gd name="connsiteX234" fmla="*/ 884396 w 4367402"/>
                <a:gd name="connsiteY234" fmla="*/ 1797421 h 3366880"/>
                <a:gd name="connsiteX235" fmla="*/ 754952 w 4367402"/>
                <a:gd name="connsiteY235" fmla="*/ 1907435 h 3366880"/>
                <a:gd name="connsiteX236" fmla="*/ 705707 w 4367402"/>
                <a:gd name="connsiteY236" fmla="*/ 2004113 h 3366880"/>
                <a:gd name="connsiteX237" fmla="*/ 623221 w 4367402"/>
                <a:gd name="connsiteY237" fmla="*/ 2260908 h 3366880"/>
                <a:gd name="connsiteX238" fmla="*/ 575691 w 4367402"/>
                <a:gd name="connsiteY238" fmla="*/ 2035546 h 3366880"/>
                <a:gd name="connsiteX239" fmla="*/ 618173 w 4367402"/>
                <a:gd name="connsiteY239" fmla="*/ 1900672 h 3366880"/>
                <a:gd name="connsiteX240" fmla="*/ 675132 w 4367402"/>
                <a:gd name="connsiteY240" fmla="*/ 1761321 h 3366880"/>
                <a:gd name="connsiteX241" fmla="*/ 750761 w 4367402"/>
                <a:gd name="connsiteY241" fmla="*/ 1692646 h 3366880"/>
                <a:gd name="connsiteX242" fmla="*/ 848963 w 4367402"/>
                <a:gd name="connsiteY242" fmla="*/ 1601682 h 3366880"/>
                <a:gd name="connsiteX243" fmla="*/ 699230 w 4367402"/>
                <a:gd name="connsiteY243" fmla="*/ 1700457 h 3366880"/>
                <a:gd name="connsiteX244" fmla="*/ 782860 w 4367402"/>
                <a:gd name="connsiteY244" fmla="*/ 1455569 h 3366880"/>
                <a:gd name="connsiteX245" fmla="*/ 838391 w 4367402"/>
                <a:gd name="connsiteY245" fmla="*/ 1423755 h 3366880"/>
                <a:gd name="connsiteX246" fmla="*/ 879348 w 4367402"/>
                <a:gd name="connsiteY246" fmla="*/ 1397371 h 3366880"/>
                <a:gd name="connsiteX247" fmla="*/ 949452 w 4367402"/>
                <a:gd name="connsiteY247" fmla="*/ 1313741 h 3366880"/>
                <a:gd name="connsiteX248" fmla="*/ 809530 w 4367402"/>
                <a:gd name="connsiteY248" fmla="*/ 1415278 h 3366880"/>
                <a:gd name="connsiteX249" fmla="*/ 828580 w 4367402"/>
                <a:gd name="connsiteY249" fmla="*/ 1332791 h 3366880"/>
                <a:gd name="connsiteX250" fmla="*/ 673132 w 4367402"/>
                <a:gd name="connsiteY250" fmla="*/ 1695313 h 3366880"/>
                <a:gd name="connsiteX251" fmla="*/ 571500 w 4367402"/>
                <a:gd name="connsiteY251" fmla="*/ 1469952 h 3366880"/>
                <a:gd name="connsiteX252" fmla="*/ 648653 w 4367402"/>
                <a:gd name="connsiteY252" fmla="*/ 1707410 h 3366880"/>
                <a:gd name="connsiteX253" fmla="*/ 649224 w 4367402"/>
                <a:gd name="connsiteY253" fmla="*/ 1747129 h 3366880"/>
                <a:gd name="connsiteX254" fmla="*/ 566166 w 4367402"/>
                <a:gd name="connsiteY254" fmla="*/ 1954965 h 3366880"/>
                <a:gd name="connsiteX255" fmla="*/ 531305 w 4367402"/>
                <a:gd name="connsiteY255" fmla="*/ 1977158 h 3366880"/>
                <a:gd name="connsiteX256" fmla="*/ 434912 w 4367402"/>
                <a:gd name="connsiteY256" fmla="*/ 1923723 h 3366880"/>
                <a:gd name="connsiteX257" fmla="*/ 520827 w 4367402"/>
                <a:gd name="connsiteY257" fmla="*/ 2000780 h 3366880"/>
                <a:gd name="connsiteX258" fmla="*/ 545592 w 4367402"/>
                <a:gd name="connsiteY258" fmla="*/ 2025449 h 3366880"/>
                <a:gd name="connsiteX259" fmla="*/ 564928 w 4367402"/>
                <a:gd name="connsiteY259" fmla="*/ 2163276 h 3366880"/>
                <a:gd name="connsiteX260" fmla="*/ 598265 w 4367402"/>
                <a:gd name="connsiteY260" fmla="*/ 2360730 h 3366880"/>
                <a:gd name="connsiteX261" fmla="*/ 565023 w 4367402"/>
                <a:gd name="connsiteY261" fmla="*/ 2397972 h 3366880"/>
                <a:gd name="connsiteX262" fmla="*/ 347948 w 4367402"/>
                <a:gd name="connsiteY262" fmla="*/ 2316724 h 3366880"/>
                <a:gd name="connsiteX263" fmla="*/ 347948 w 4367402"/>
                <a:gd name="connsiteY263" fmla="*/ 2316724 h 3366880"/>
                <a:gd name="connsiteX264" fmla="*/ 347948 w 4367402"/>
                <a:gd name="connsiteY264" fmla="*/ 2316724 h 3366880"/>
                <a:gd name="connsiteX265" fmla="*/ 245650 w 4367402"/>
                <a:gd name="connsiteY265" fmla="*/ 2187946 h 3366880"/>
                <a:gd name="connsiteX266" fmla="*/ 237458 w 4367402"/>
                <a:gd name="connsiteY266" fmla="*/ 2165277 h 3366880"/>
                <a:gd name="connsiteX267" fmla="*/ 237458 w 4367402"/>
                <a:gd name="connsiteY267" fmla="*/ 2165277 h 3366880"/>
                <a:gd name="connsiteX268" fmla="*/ 237458 w 4367402"/>
                <a:gd name="connsiteY268" fmla="*/ 2165277 h 3366880"/>
                <a:gd name="connsiteX269" fmla="*/ 234410 w 4367402"/>
                <a:gd name="connsiteY269" fmla="*/ 2033070 h 3366880"/>
                <a:gd name="connsiteX270" fmla="*/ 239459 w 4367402"/>
                <a:gd name="connsiteY270" fmla="*/ 2022687 h 3366880"/>
                <a:gd name="connsiteX271" fmla="*/ 359855 w 4367402"/>
                <a:gd name="connsiteY271" fmla="*/ 1827520 h 3366880"/>
                <a:gd name="connsiteX272" fmla="*/ 357188 w 4367402"/>
                <a:gd name="connsiteY272" fmla="*/ 1821615 h 3366880"/>
                <a:gd name="connsiteX273" fmla="*/ 310229 w 4367402"/>
                <a:gd name="connsiteY273" fmla="*/ 1844570 h 3366880"/>
                <a:gd name="connsiteX274" fmla="*/ 312896 w 4367402"/>
                <a:gd name="connsiteY274" fmla="*/ 1778276 h 3366880"/>
                <a:gd name="connsiteX275" fmla="*/ 193739 w 4367402"/>
                <a:gd name="connsiteY275" fmla="*/ 2047166 h 3366880"/>
                <a:gd name="connsiteX276" fmla="*/ 165545 w 4367402"/>
                <a:gd name="connsiteY276" fmla="*/ 1905720 h 3366880"/>
                <a:gd name="connsiteX277" fmla="*/ 159830 w 4367402"/>
                <a:gd name="connsiteY277" fmla="*/ 1906482 h 3366880"/>
                <a:gd name="connsiteX278" fmla="*/ 164021 w 4367402"/>
                <a:gd name="connsiteY278" fmla="*/ 1993636 h 3366880"/>
                <a:gd name="connsiteX279" fmla="*/ 69818 w 4367402"/>
                <a:gd name="connsiteY279" fmla="*/ 1917436 h 3366880"/>
                <a:gd name="connsiteX280" fmla="*/ 85154 w 4367402"/>
                <a:gd name="connsiteY280" fmla="*/ 1948392 h 3366880"/>
                <a:gd name="connsiteX281" fmla="*/ 187643 w 4367402"/>
                <a:gd name="connsiteY281" fmla="*/ 2133939 h 3366880"/>
                <a:gd name="connsiteX282" fmla="*/ 384334 w 4367402"/>
                <a:gd name="connsiteY282" fmla="*/ 2390543 h 3366880"/>
                <a:gd name="connsiteX283" fmla="*/ 588931 w 4367402"/>
                <a:gd name="connsiteY283" fmla="*/ 2449788 h 3366880"/>
                <a:gd name="connsiteX284" fmla="*/ 629984 w 4367402"/>
                <a:gd name="connsiteY284" fmla="*/ 2474077 h 3366880"/>
                <a:gd name="connsiteX285" fmla="*/ 667036 w 4367402"/>
                <a:gd name="connsiteY285" fmla="*/ 2559230 h 3366880"/>
                <a:gd name="connsiteX286" fmla="*/ 702373 w 4367402"/>
                <a:gd name="connsiteY286" fmla="*/ 2655052 h 3366880"/>
                <a:gd name="connsiteX287" fmla="*/ 619506 w 4367402"/>
                <a:gd name="connsiteY287" fmla="*/ 2712393 h 3366880"/>
                <a:gd name="connsiteX288" fmla="*/ 589598 w 4367402"/>
                <a:gd name="connsiteY288" fmla="*/ 2730109 h 3366880"/>
                <a:gd name="connsiteX289" fmla="*/ 479393 w 4367402"/>
                <a:gd name="connsiteY289" fmla="*/ 2753064 h 3366880"/>
                <a:gd name="connsiteX290" fmla="*/ 188976 w 4367402"/>
                <a:gd name="connsiteY290" fmla="*/ 2748683 h 3366880"/>
                <a:gd name="connsiteX291" fmla="*/ 155258 w 4367402"/>
                <a:gd name="connsiteY291" fmla="*/ 2725156 h 3366880"/>
                <a:gd name="connsiteX292" fmla="*/ 101060 w 4367402"/>
                <a:gd name="connsiteY292" fmla="*/ 2633145 h 3366880"/>
                <a:gd name="connsiteX293" fmla="*/ 138970 w 4367402"/>
                <a:gd name="connsiteY293" fmla="*/ 2738586 h 3366880"/>
                <a:gd name="connsiteX294" fmla="*/ 0 w 4367402"/>
                <a:gd name="connsiteY294" fmla="*/ 2713059 h 3366880"/>
                <a:gd name="connsiteX295" fmla="*/ 65151 w 4367402"/>
                <a:gd name="connsiteY295" fmla="*/ 2752683 h 3366880"/>
                <a:gd name="connsiteX296" fmla="*/ 33052 w 4367402"/>
                <a:gd name="connsiteY296" fmla="*/ 2769733 h 3366880"/>
                <a:gd name="connsiteX297" fmla="*/ 395478 w 4367402"/>
                <a:gd name="connsiteY297" fmla="*/ 2775924 h 3366880"/>
                <a:gd name="connsiteX298" fmla="*/ 224695 w 4367402"/>
                <a:gd name="connsiteY298" fmla="*/ 2922895 h 3366880"/>
                <a:gd name="connsiteX299" fmla="*/ 156686 w 4367402"/>
                <a:gd name="connsiteY299" fmla="*/ 2938326 h 3366880"/>
                <a:gd name="connsiteX300" fmla="*/ 84677 w 4367402"/>
                <a:gd name="connsiteY300" fmla="*/ 2985760 h 3366880"/>
                <a:gd name="connsiteX301" fmla="*/ 199358 w 4367402"/>
                <a:gd name="connsiteY301" fmla="*/ 2961186 h 3366880"/>
                <a:gd name="connsiteX302" fmla="*/ 94107 w 4367402"/>
                <a:gd name="connsiteY302" fmla="*/ 3095583 h 3366880"/>
                <a:gd name="connsiteX303" fmla="*/ 207359 w 4367402"/>
                <a:gd name="connsiteY303" fmla="*/ 3016335 h 3366880"/>
                <a:gd name="connsiteX304" fmla="*/ 266224 w 4367402"/>
                <a:gd name="connsiteY304" fmla="*/ 2946327 h 3366880"/>
                <a:gd name="connsiteX305" fmla="*/ 392430 w 4367402"/>
                <a:gd name="connsiteY305" fmla="*/ 2848410 h 3366880"/>
                <a:gd name="connsiteX306" fmla="*/ 416052 w 4367402"/>
                <a:gd name="connsiteY306" fmla="*/ 2812977 h 3366880"/>
                <a:gd name="connsiteX307" fmla="*/ 511874 w 4367402"/>
                <a:gd name="connsiteY307" fmla="*/ 2820120 h 3366880"/>
                <a:gd name="connsiteX308" fmla="*/ 509683 w 4367402"/>
                <a:gd name="connsiteY308" fmla="*/ 2834503 h 3366880"/>
                <a:gd name="connsiteX309" fmla="*/ 407575 w 4367402"/>
                <a:gd name="connsiteY309" fmla="*/ 2991285 h 3366880"/>
                <a:gd name="connsiteX310" fmla="*/ 312325 w 4367402"/>
                <a:gd name="connsiteY310" fmla="*/ 3035480 h 3366880"/>
                <a:gd name="connsiteX311" fmla="*/ 396335 w 4367402"/>
                <a:gd name="connsiteY311" fmla="*/ 3024813 h 3366880"/>
                <a:gd name="connsiteX312" fmla="*/ 350520 w 4367402"/>
                <a:gd name="connsiteY312" fmla="*/ 3131493 h 3366880"/>
                <a:gd name="connsiteX313" fmla="*/ 414052 w 4367402"/>
                <a:gd name="connsiteY313" fmla="*/ 3045196 h 3366880"/>
                <a:gd name="connsiteX314" fmla="*/ 452057 w 4367402"/>
                <a:gd name="connsiteY314" fmla="*/ 2985284 h 3366880"/>
                <a:gd name="connsiteX315" fmla="*/ 541496 w 4367402"/>
                <a:gd name="connsiteY315" fmla="*/ 2854791 h 3366880"/>
                <a:gd name="connsiteX316" fmla="*/ 569214 w 4367402"/>
                <a:gd name="connsiteY316" fmla="*/ 2806785 h 3366880"/>
                <a:gd name="connsiteX317" fmla="*/ 704469 w 4367402"/>
                <a:gd name="connsiteY317" fmla="*/ 2738967 h 3366880"/>
                <a:gd name="connsiteX318" fmla="*/ 738378 w 4367402"/>
                <a:gd name="connsiteY318" fmla="*/ 2751826 h 3366880"/>
                <a:gd name="connsiteX319" fmla="*/ 854964 w 4367402"/>
                <a:gd name="connsiteY319" fmla="*/ 3051197 h 3366880"/>
                <a:gd name="connsiteX320" fmla="*/ 843820 w 4367402"/>
                <a:gd name="connsiteY320" fmla="*/ 3084439 h 3366880"/>
                <a:gd name="connsiteX321" fmla="*/ 703517 w 4367402"/>
                <a:gd name="connsiteY321" fmla="*/ 3216551 h 3366880"/>
                <a:gd name="connsiteX322" fmla="*/ 601313 w 4367402"/>
                <a:gd name="connsiteY322" fmla="*/ 3316373 h 3366880"/>
                <a:gd name="connsiteX323" fmla="*/ 553212 w 4367402"/>
                <a:gd name="connsiteY323" fmla="*/ 3360664 h 3366880"/>
                <a:gd name="connsiteX324" fmla="*/ 598456 w 4367402"/>
                <a:gd name="connsiteY324" fmla="*/ 3365522 h 3366880"/>
                <a:gd name="connsiteX325" fmla="*/ 4000119 w 4367402"/>
                <a:gd name="connsiteY325" fmla="*/ 3365808 h 3366880"/>
                <a:gd name="connsiteX326" fmla="*/ 4010216 w 4367402"/>
                <a:gd name="connsiteY326" fmla="*/ 3361331 h 3366880"/>
                <a:gd name="connsiteX327" fmla="*/ 4008406 w 4367402"/>
                <a:gd name="connsiteY327" fmla="*/ 3359902 h 3366880"/>
                <a:gd name="connsiteX328" fmla="*/ 3969068 w 4367402"/>
                <a:gd name="connsiteY328" fmla="*/ 3238363 h 3366880"/>
                <a:gd name="connsiteX329" fmla="*/ 3969068 w 4367402"/>
                <a:gd name="connsiteY329" fmla="*/ 3238363 h 3366880"/>
                <a:gd name="connsiteX330" fmla="*/ 3581210 w 4367402"/>
                <a:gd name="connsiteY330" fmla="*/ 3004334 h 3366880"/>
                <a:gd name="connsiteX331" fmla="*/ 3698843 w 4367402"/>
                <a:gd name="connsiteY331" fmla="*/ 2913846 h 3366880"/>
                <a:gd name="connsiteX332" fmla="*/ 3758756 w 4367402"/>
                <a:gd name="connsiteY332" fmla="*/ 2842885 h 3366880"/>
                <a:gd name="connsiteX333" fmla="*/ 3859435 w 4367402"/>
                <a:gd name="connsiteY333" fmla="*/ 2785354 h 3366880"/>
                <a:gd name="connsiteX334" fmla="*/ 4316540 w 4367402"/>
                <a:gd name="connsiteY334" fmla="*/ 2493603 h 3366880"/>
                <a:gd name="connsiteX335" fmla="*/ 4367403 w 4367402"/>
                <a:gd name="connsiteY335" fmla="*/ 2466743 h 3366880"/>
                <a:gd name="connsiteX336" fmla="*/ 4367403 w 4367402"/>
                <a:gd name="connsiteY336" fmla="*/ 2427786 h 3366880"/>
                <a:gd name="connsiteX337" fmla="*/ 4292251 w 4367402"/>
                <a:gd name="connsiteY337" fmla="*/ 2464076 h 3366880"/>
                <a:gd name="connsiteX338" fmla="*/ 4181285 w 4367402"/>
                <a:gd name="connsiteY338" fmla="*/ 2532751 h 3366880"/>
                <a:gd name="connsiteX339" fmla="*/ 4199287 w 4367402"/>
                <a:gd name="connsiteY339" fmla="*/ 2414736 h 3366880"/>
                <a:gd name="connsiteX340" fmla="*/ 4227957 w 4367402"/>
                <a:gd name="connsiteY340" fmla="*/ 2262717 h 3366880"/>
                <a:gd name="connsiteX341" fmla="*/ 4236244 w 4367402"/>
                <a:gd name="connsiteY341" fmla="*/ 2237095 h 3366880"/>
                <a:gd name="connsiteX342" fmla="*/ 4367403 w 4367402"/>
                <a:gd name="connsiteY342" fmla="*/ 2093077 h 3366880"/>
                <a:gd name="connsiteX343" fmla="*/ 4367403 w 4367402"/>
                <a:gd name="connsiteY343" fmla="*/ 2069741 h 3366880"/>
                <a:gd name="connsiteX344" fmla="*/ 4323874 w 4367402"/>
                <a:gd name="connsiteY344" fmla="*/ 2103745 h 3366880"/>
                <a:gd name="connsiteX345" fmla="*/ 4242912 w 4367402"/>
                <a:gd name="connsiteY345" fmla="*/ 2192328 h 3366880"/>
                <a:gd name="connsiteX346" fmla="*/ 4242912 w 4367402"/>
                <a:gd name="connsiteY346" fmla="*/ 2042975 h 3366880"/>
                <a:gd name="connsiteX347" fmla="*/ 4263295 w 4367402"/>
                <a:gd name="connsiteY347" fmla="*/ 2022973 h 3366880"/>
                <a:gd name="connsiteX348" fmla="*/ 2061782 w 4367402"/>
                <a:gd name="connsiteY348" fmla="*/ 152739 h 3366880"/>
                <a:gd name="connsiteX349" fmla="*/ 2076450 w 4367402"/>
                <a:gd name="connsiteY349" fmla="*/ 132165 h 3366880"/>
                <a:gd name="connsiteX350" fmla="*/ 2087499 w 4367402"/>
                <a:gd name="connsiteY350" fmla="*/ 142262 h 3366880"/>
                <a:gd name="connsiteX351" fmla="*/ 2072259 w 4367402"/>
                <a:gd name="connsiteY351" fmla="*/ 158835 h 3366880"/>
                <a:gd name="connsiteX352" fmla="*/ 2061782 w 4367402"/>
                <a:gd name="connsiteY352" fmla="*/ 152739 h 3366880"/>
                <a:gd name="connsiteX353" fmla="*/ 2073116 w 4367402"/>
                <a:gd name="connsiteY353" fmla="*/ 206555 h 3366880"/>
                <a:gd name="connsiteX354" fmla="*/ 2084546 w 4367402"/>
                <a:gd name="connsiteY354" fmla="*/ 200078 h 3366880"/>
                <a:gd name="connsiteX355" fmla="*/ 2106930 w 4367402"/>
                <a:gd name="connsiteY355" fmla="*/ 231225 h 3366880"/>
                <a:gd name="connsiteX356" fmla="*/ 2073116 w 4367402"/>
                <a:gd name="connsiteY356" fmla="*/ 206555 h 3366880"/>
                <a:gd name="connsiteX357" fmla="*/ 1684211 w 4367402"/>
                <a:gd name="connsiteY357" fmla="*/ 1529387 h 3366880"/>
                <a:gd name="connsiteX358" fmla="*/ 1768412 w 4367402"/>
                <a:gd name="connsiteY358" fmla="*/ 1594062 h 3366880"/>
                <a:gd name="connsiteX359" fmla="*/ 1794129 w 4367402"/>
                <a:gd name="connsiteY359" fmla="*/ 1683026 h 3366880"/>
                <a:gd name="connsiteX360" fmla="*/ 1778794 w 4367402"/>
                <a:gd name="connsiteY360" fmla="*/ 1713411 h 3366880"/>
                <a:gd name="connsiteX361" fmla="*/ 1676876 w 4367402"/>
                <a:gd name="connsiteY361" fmla="*/ 1660642 h 3366880"/>
                <a:gd name="connsiteX362" fmla="*/ 1655731 w 4367402"/>
                <a:gd name="connsiteY362" fmla="*/ 1562820 h 3366880"/>
                <a:gd name="connsiteX363" fmla="*/ 1684211 w 4367402"/>
                <a:gd name="connsiteY363" fmla="*/ 1529387 h 3366880"/>
                <a:gd name="connsiteX364" fmla="*/ 1551622 w 4367402"/>
                <a:gd name="connsiteY364" fmla="*/ 1608445 h 3366880"/>
                <a:gd name="connsiteX365" fmla="*/ 1626108 w 4367402"/>
                <a:gd name="connsiteY365" fmla="*/ 1539865 h 3366880"/>
                <a:gd name="connsiteX366" fmla="*/ 1670780 w 4367402"/>
                <a:gd name="connsiteY366" fmla="*/ 1723698 h 3366880"/>
                <a:gd name="connsiteX367" fmla="*/ 1655064 w 4367402"/>
                <a:gd name="connsiteY367" fmla="*/ 1743414 h 3366880"/>
                <a:gd name="connsiteX368" fmla="*/ 1562481 w 4367402"/>
                <a:gd name="connsiteY368" fmla="*/ 1687121 h 3366880"/>
                <a:gd name="connsiteX369" fmla="*/ 1551622 w 4367402"/>
                <a:gd name="connsiteY369" fmla="*/ 1608445 h 3366880"/>
                <a:gd name="connsiteX370" fmla="*/ 1452944 w 4367402"/>
                <a:gd name="connsiteY370" fmla="*/ 2844980 h 3366880"/>
                <a:gd name="connsiteX371" fmla="*/ 1237297 w 4367402"/>
                <a:gd name="connsiteY371" fmla="*/ 2860983 h 3366880"/>
                <a:gd name="connsiteX372" fmla="*/ 1173290 w 4367402"/>
                <a:gd name="connsiteY372" fmla="*/ 2767256 h 3366880"/>
                <a:gd name="connsiteX373" fmla="*/ 1221200 w 4367402"/>
                <a:gd name="connsiteY373" fmla="*/ 2801737 h 3366880"/>
                <a:gd name="connsiteX374" fmla="*/ 1257872 w 4367402"/>
                <a:gd name="connsiteY374" fmla="*/ 2847457 h 3366880"/>
                <a:gd name="connsiteX375" fmla="*/ 1341977 w 4367402"/>
                <a:gd name="connsiteY375" fmla="*/ 2809929 h 3366880"/>
                <a:gd name="connsiteX376" fmla="*/ 1429322 w 4367402"/>
                <a:gd name="connsiteY376" fmla="*/ 2839837 h 3366880"/>
                <a:gd name="connsiteX377" fmla="*/ 1500378 w 4367402"/>
                <a:gd name="connsiteY377" fmla="*/ 2746397 h 3366880"/>
                <a:gd name="connsiteX378" fmla="*/ 1452944 w 4367402"/>
                <a:gd name="connsiteY378" fmla="*/ 2844980 h 3366880"/>
                <a:gd name="connsiteX379" fmla="*/ 1223963 w 4367402"/>
                <a:gd name="connsiteY379" fmla="*/ 2645908 h 3366880"/>
                <a:gd name="connsiteX380" fmla="*/ 1292733 w 4367402"/>
                <a:gd name="connsiteY380" fmla="*/ 2701820 h 3366880"/>
                <a:gd name="connsiteX381" fmla="*/ 1212818 w 4367402"/>
                <a:gd name="connsiteY381" fmla="*/ 2707344 h 3366880"/>
                <a:gd name="connsiteX382" fmla="*/ 1223963 w 4367402"/>
                <a:gd name="connsiteY382" fmla="*/ 2645908 h 3366880"/>
                <a:gd name="connsiteX383" fmla="*/ 1304639 w 4367402"/>
                <a:gd name="connsiteY383" fmla="*/ 2774686 h 3366880"/>
                <a:gd name="connsiteX384" fmla="*/ 1337310 w 4367402"/>
                <a:gd name="connsiteY384" fmla="*/ 2706297 h 3366880"/>
                <a:gd name="connsiteX385" fmla="*/ 1369505 w 4367402"/>
                <a:gd name="connsiteY385" fmla="*/ 2774686 h 3366880"/>
                <a:gd name="connsiteX386" fmla="*/ 1304639 w 4367402"/>
                <a:gd name="connsiteY386" fmla="*/ 2774686 h 3366880"/>
                <a:gd name="connsiteX387" fmla="*/ 1379506 w 4367402"/>
                <a:gd name="connsiteY387" fmla="*/ 2701725 h 3366880"/>
                <a:gd name="connsiteX388" fmla="*/ 1438656 w 4367402"/>
                <a:gd name="connsiteY388" fmla="*/ 2634288 h 3366880"/>
                <a:gd name="connsiteX389" fmla="*/ 1456468 w 4367402"/>
                <a:gd name="connsiteY389" fmla="*/ 2691914 h 3366880"/>
                <a:gd name="connsiteX390" fmla="*/ 1379506 w 4367402"/>
                <a:gd name="connsiteY390" fmla="*/ 2701725 h 3366880"/>
                <a:gd name="connsiteX391" fmla="*/ 1652969 w 4367402"/>
                <a:gd name="connsiteY391" fmla="*/ 2861745 h 3366880"/>
                <a:gd name="connsiteX392" fmla="*/ 1575340 w 4367402"/>
                <a:gd name="connsiteY392" fmla="*/ 2856411 h 3366880"/>
                <a:gd name="connsiteX393" fmla="*/ 1568768 w 4367402"/>
                <a:gd name="connsiteY393" fmla="*/ 2827359 h 3366880"/>
                <a:gd name="connsiteX394" fmla="*/ 1555909 w 4367402"/>
                <a:gd name="connsiteY394" fmla="*/ 2635907 h 3366880"/>
                <a:gd name="connsiteX395" fmla="*/ 1461040 w 4367402"/>
                <a:gd name="connsiteY395" fmla="*/ 2588377 h 3366880"/>
                <a:gd name="connsiteX396" fmla="*/ 1436180 w 4367402"/>
                <a:gd name="connsiteY396" fmla="*/ 2591806 h 3366880"/>
                <a:gd name="connsiteX397" fmla="*/ 1394555 w 4367402"/>
                <a:gd name="connsiteY397" fmla="*/ 2574375 h 3366880"/>
                <a:gd name="connsiteX398" fmla="*/ 1362551 w 4367402"/>
                <a:gd name="connsiteY398" fmla="*/ 2518178 h 3366880"/>
                <a:gd name="connsiteX399" fmla="*/ 1349312 w 4367402"/>
                <a:gd name="connsiteY399" fmla="*/ 2458742 h 3366880"/>
                <a:gd name="connsiteX400" fmla="*/ 1266825 w 4367402"/>
                <a:gd name="connsiteY400" fmla="*/ 2457694 h 3366880"/>
                <a:gd name="connsiteX401" fmla="*/ 1262253 w 4367402"/>
                <a:gd name="connsiteY401" fmla="*/ 2484078 h 3366880"/>
                <a:gd name="connsiteX402" fmla="*/ 1285494 w 4367402"/>
                <a:gd name="connsiteY402" fmla="*/ 2476268 h 3366880"/>
                <a:gd name="connsiteX403" fmla="*/ 1313783 w 4367402"/>
                <a:gd name="connsiteY403" fmla="*/ 2472934 h 3366880"/>
                <a:gd name="connsiteX404" fmla="*/ 1313783 w 4367402"/>
                <a:gd name="connsiteY404" fmla="*/ 2472934 h 3366880"/>
                <a:gd name="connsiteX405" fmla="*/ 1313783 w 4367402"/>
                <a:gd name="connsiteY405" fmla="*/ 2472934 h 3366880"/>
                <a:gd name="connsiteX406" fmla="*/ 1314926 w 4367402"/>
                <a:gd name="connsiteY406" fmla="*/ 2473791 h 3366880"/>
                <a:gd name="connsiteX407" fmla="*/ 1259967 w 4367402"/>
                <a:gd name="connsiteY407" fmla="*/ 2583996 h 3366880"/>
                <a:gd name="connsiteX408" fmla="*/ 1166622 w 4367402"/>
                <a:gd name="connsiteY408" fmla="*/ 2604093 h 3366880"/>
                <a:gd name="connsiteX409" fmla="*/ 1089184 w 4367402"/>
                <a:gd name="connsiteY409" fmla="*/ 2719822 h 3366880"/>
                <a:gd name="connsiteX410" fmla="*/ 1167765 w 4367402"/>
                <a:gd name="connsiteY410" fmla="*/ 2925657 h 3366880"/>
                <a:gd name="connsiteX411" fmla="*/ 1010507 w 4367402"/>
                <a:gd name="connsiteY411" fmla="*/ 2989856 h 3366880"/>
                <a:gd name="connsiteX412" fmla="*/ 1010507 w 4367402"/>
                <a:gd name="connsiteY412" fmla="*/ 2989856 h 3366880"/>
                <a:gd name="connsiteX413" fmla="*/ 1010507 w 4367402"/>
                <a:gd name="connsiteY413" fmla="*/ 2989856 h 3366880"/>
                <a:gd name="connsiteX414" fmla="*/ 955739 w 4367402"/>
                <a:gd name="connsiteY414" fmla="*/ 2987855 h 3366880"/>
                <a:gd name="connsiteX415" fmla="*/ 861822 w 4367402"/>
                <a:gd name="connsiteY415" fmla="*/ 2808881 h 3366880"/>
                <a:gd name="connsiteX416" fmla="*/ 860393 w 4367402"/>
                <a:gd name="connsiteY416" fmla="*/ 2769733 h 3366880"/>
                <a:gd name="connsiteX417" fmla="*/ 860393 w 4367402"/>
                <a:gd name="connsiteY417" fmla="*/ 2769733 h 3366880"/>
                <a:gd name="connsiteX418" fmla="*/ 930116 w 4367402"/>
                <a:gd name="connsiteY418" fmla="*/ 2596473 h 3366880"/>
                <a:gd name="connsiteX419" fmla="*/ 966026 w 4367402"/>
                <a:gd name="connsiteY419" fmla="*/ 2524560 h 3366880"/>
                <a:gd name="connsiteX420" fmla="*/ 1038892 w 4367402"/>
                <a:gd name="connsiteY420" fmla="*/ 2449693 h 3366880"/>
                <a:gd name="connsiteX421" fmla="*/ 1041559 w 4367402"/>
                <a:gd name="connsiteY421" fmla="*/ 2446455 h 3366880"/>
                <a:gd name="connsiteX422" fmla="*/ 1054799 w 4367402"/>
                <a:gd name="connsiteY422" fmla="*/ 2441787 h 3366880"/>
                <a:gd name="connsiteX423" fmla="*/ 1171099 w 4367402"/>
                <a:gd name="connsiteY423" fmla="*/ 2426833 h 3366880"/>
                <a:gd name="connsiteX424" fmla="*/ 1133856 w 4367402"/>
                <a:gd name="connsiteY424" fmla="*/ 2391114 h 3366880"/>
                <a:gd name="connsiteX425" fmla="*/ 1220343 w 4367402"/>
                <a:gd name="connsiteY425" fmla="*/ 2319486 h 3366880"/>
                <a:gd name="connsiteX426" fmla="*/ 1016032 w 4367402"/>
                <a:gd name="connsiteY426" fmla="*/ 2405402 h 3366880"/>
                <a:gd name="connsiteX427" fmla="*/ 954119 w 4367402"/>
                <a:gd name="connsiteY427" fmla="*/ 2357396 h 3366880"/>
                <a:gd name="connsiteX428" fmla="*/ 956501 w 4367402"/>
                <a:gd name="connsiteY428" fmla="*/ 2342061 h 3366880"/>
                <a:gd name="connsiteX429" fmla="*/ 962501 w 4367402"/>
                <a:gd name="connsiteY429" fmla="*/ 2317581 h 3366880"/>
                <a:gd name="connsiteX430" fmla="*/ 966978 w 4367402"/>
                <a:gd name="connsiteY430" fmla="*/ 2258907 h 3366880"/>
                <a:gd name="connsiteX431" fmla="*/ 940689 w 4367402"/>
                <a:gd name="connsiteY431" fmla="*/ 2319582 h 3366880"/>
                <a:gd name="connsiteX432" fmla="*/ 940689 w 4367402"/>
                <a:gd name="connsiteY432" fmla="*/ 2319582 h 3366880"/>
                <a:gd name="connsiteX433" fmla="*/ 940689 w 4367402"/>
                <a:gd name="connsiteY433" fmla="*/ 2319582 h 3366880"/>
                <a:gd name="connsiteX434" fmla="*/ 937641 w 4367402"/>
                <a:gd name="connsiteY434" fmla="*/ 2448550 h 3366880"/>
                <a:gd name="connsiteX435" fmla="*/ 911638 w 4367402"/>
                <a:gd name="connsiteY435" fmla="*/ 2511225 h 3366880"/>
                <a:gd name="connsiteX436" fmla="*/ 823341 w 4367402"/>
                <a:gd name="connsiteY436" fmla="*/ 2695819 h 3366880"/>
                <a:gd name="connsiteX437" fmla="*/ 754094 w 4367402"/>
                <a:gd name="connsiteY437" fmla="*/ 2581995 h 3366880"/>
                <a:gd name="connsiteX438" fmla="*/ 677990 w 4367402"/>
                <a:gd name="connsiteY438" fmla="*/ 2429976 h 3366880"/>
                <a:gd name="connsiteX439" fmla="*/ 680466 w 4367402"/>
                <a:gd name="connsiteY439" fmla="*/ 2218236 h 3366880"/>
                <a:gd name="connsiteX440" fmla="*/ 702088 w 4367402"/>
                <a:gd name="connsiteY440" fmla="*/ 2160419 h 3366880"/>
                <a:gd name="connsiteX441" fmla="*/ 768668 w 4367402"/>
                <a:gd name="connsiteY441" fmla="*/ 2100411 h 3366880"/>
                <a:gd name="connsiteX442" fmla="*/ 857631 w 4367402"/>
                <a:gd name="connsiteY442" fmla="*/ 2056406 h 3366880"/>
                <a:gd name="connsiteX443" fmla="*/ 960501 w 4367402"/>
                <a:gd name="connsiteY443" fmla="*/ 2013638 h 3366880"/>
                <a:gd name="connsiteX444" fmla="*/ 960501 w 4367402"/>
                <a:gd name="connsiteY444" fmla="*/ 2013638 h 3366880"/>
                <a:gd name="connsiteX445" fmla="*/ 1007936 w 4367402"/>
                <a:gd name="connsiteY445" fmla="*/ 1999923 h 3366880"/>
                <a:gd name="connsiteX446" fmla="*/ 997839 w 4367402"/>
                <a:gd name="connsiteY446" fmla="*/ 1958774 h 3366880"/>
                <a:gd name="connsiteX447" fmla="*/ 723329 w 4367402"/>
                <a:gd name="connsiteY447" fmla="*/ 2086695 h 3366880"/>
                <a:gd name="connsiteX448" fmla="*/ 739331 w 4367402"/>
                <a:gd name="connsiteY448" fmla="*/ 1990398 h 3366880"/>
                <a:gd name="connsiteX449" fmla="*/ 771144 w 4367402"/>
                <a:gd name="connsiteY449" fmla="*/ 1929819 h 3366880"/>
                <a:gd name="connsiteX450" fmla="*/ 1009936 w 4367402"/>
                <a:gd name="connsiteY450" fmla="*/ 1715411 h 3366880"/>
                <a:gd name="connsiteX451" fmla="*/ 1042035 w 4367402"/>
                <a:gd name="connsiteY451" fmla="*/ 1703409 h 3366880"/>
                <a:gd name="connsiteX452" fmla="*/ 1142429 w 4367402"/>
                <a:gd name="connsiteY452" fmla="*/ 1652736 h 3366880"/>
                <a:gd name="connsiteX453" fmla="*/ 1162145 w 4367402"/>
                <a:gd name="connsiteY453" fmla="*/ 1647498 h 3366880"/>
                <a:gd name="connsiteX454" fmla="*/ 1306354 w 4367402"/>
                <a:gd name="connsiteY454" fmla="*/ 1642163 h 3366880"/>
                <a:gd name="connsiteX455" fmla="*/ 1391412 w 4367402"/>
                <a:gd name="connsiteY455" fmla="*/ 1618637 h 3366880"/>
                <a:gd name="connsiteX456" fmla="*/ 1421225 w 4367402"/>
                <a:gd name="connsiteY456" fmla="*/ 1674929 h 3366880"/>
                <a:gd name="connsiteX457" fmla="*/ 1441609 w 4367402"/>
                <a:gd name="connsiteY457" fmla="*/ 1742652 h 3366880"/>
                <a:gd name="connsiteX458" fmla="*/ 1402747 w 4367402"/>
                <a:gd name="connsiteY458" fmla="*/ 1803517 h 3366880"/>
                <a:gd name="connsiteX459" fmla="*/ 1368266 w 4367402"/>
                <a:gd name="connsiteY459" fmla="*/ 1804850 h 3366880"/>
                <a:gd name="connsiteX460" fmla="*/ 1352931 w 4367402"/>
                <a:gd name="connsiteY460" fmla="*/ 1819233 h 3366880"/>
                <a:gd name="connsiteX461" fmla="*/ 1352931 w 4367402"/>
                <a:gd name="connsiteY461" fmla="*/ 1819233 h 3366880"/>
                <a:gd name="connsiteX462" fmla="*/ 1438561 w 4367402"/>
                <a:gd name="connsiteY462" fmla="*/ 2216140 h 3366880"/>
                <a:gd name="connsiteX463" fmla="*/ 1442752 w 4367402"/>
                <a:gd name="connsiteY463" fmla="*/ 2222617 h 3366880"/>
                <a:gd name="connsiteX464" fmla="*/ 1540193 w 4367402"/>
                <a:gd name="connsiteY464" fmla="*/ 2295293 h 3366880"/>
                <a:gd name="connsiteX465" fmla="*/ 1577626 w 4367402"/>
                <a:gd name="connsiteY465" fmla="*/ 2326440 h 3366880"/>
                <a:gd name="connsiteX466" fmla="*/ 1603820 w 4367402"/>
                <a:gd name="connsiteY466" fmla="*/ 2489317 h 3366880"/>
                <a:gd name="connsiteX467" fmla="*/ 1603820 w 4367402"/>
                <a:gd name="connsiteY467" fmla="*/ 2489317 h 3366880"/>
                <a:gd name="connsiteX468" fmla="*/ 1668209 w 4367402"/>
                <a:gd name="connsiteY468" fmla="*/ 2843552 h 3366880"/>
                <a:gd name="connsiteX469" fmla="*/ 1652969 w 4367402"/>
                <a:gd name="connsiteY469" fmla="*/ 2861745 h 3366880"/>
                <a:gd name="connsiteX470" fmla="*/ 1695069 w 4367402"/>
                <a:gd name="connsiteY470" fmla="*/ 1903911 h 3366880"/>
                <a:gd name="connsiteX471" fmla="*/ 1627537 w 4367402"/>
                <a:gd name="connsiteY471" fmla="*/ 1918198 h 3366880"/>
                <a:gd name="connsiteX472" fmla="*/ 1600391 w 4367402"/>
                <a:gd name="connsiteY472" fmla="*/ 1864382 h 3366880"/>
                <a:gd name="connsiteX473" fmla="*/ 1595438 w 4367402"/>
                <a:gd name="connsiteY473" fmla="*/ 1849808 h 3366880"/>
                <a:gd name="connsiteX474" fmla="*/ 1662779 w 4367402"/>
                <a:gd name="connsiteY474" fmla="*/ 1764369 h 3366880"/>
                <a:gd name="connsiteX475" fmla="*/ 1682115 w 4367402"/>
                <a:gd name="connsiteY475" fmla="*/ 1778371 h 3366880"/>
                <a:gd name="connsiteX476" fmla="*/ 1708499 w 4367402"/>
                <a:gd name="connsiteY476" fmla="*/ 1895338 h 3366880"/>
                <a:gd name="connsiteX477" fmla="*/ 1695069 w 4367402"/>
                <a:gd name="connsiteY477" fmla="*/ 1903911 h 3366880"/>
                <a:gd name="connsiteX478" fmla="*/ 1772507 w 4367402"/>
                <a:gd name="connsiteY478" fmla="*/ 1885527 h 3366880"/>
                <a:gd name="connsiteX479" fmla="*/ 1747171 w 4367402"/>
                <a:gd name="connsiteY479" fmla="*/ 1892099 h 3366880"/>
                <a:gd name="connsiteX480" fmla="*/ 1726787 w 4367402"/>
                <a:gd name="connsiteY480" fmla="*/ 1876002 h 3366880"/>
                <a:gd name="connsiteX481" fmla="*/ 1703927 w 4367402"/>
                <a:gd name="connsiteY481" fmla="*/ 1782181 h 3366880"/>
                <a:gd name="connsiteX482" fmla="*/ 1724787 w 4367402"/>
                <a:gd name="connsiteY482" fmla="*/ 1749034 h 3366880"/>
                <a:gd name="connsiteX483" fmla="*/ 1824133 w 4367402"/>
                <a:gd name="connsiteY483" fmla="*/ 1798945 h 3366880"/>
                <a:gd name="connsiteX484" fmla="*/ 1772507 w 4367402"/>
                <a:gd name="connsiteY484" fmla="*/ 1885527 h 3366880"/>
                <a:gd name="connsiteX485" fmla="*/ 2600516 w 4367402"/>
                <a:gd name="connsiteY485" fmla="*/ 2586853 h 3366880"/>
                <a:gd name="connsiteX486" fmla="*/ 2598325 w 4367402"/>
                <a:gd name="connsiteY486" fmla="*/ 2520845 h 3366880"/>
                <a:gd name="connsiteX487" fmla="*/ 2600516 w 4367402"/>
                <a:gd name="connsiteY487" fmla="*/ 2586853 h 3366880"/>
                <a:gd name="connsiteX488" fmla="*/ 2599182 w 4367402"/>
                <a:gd name="connsiteY488" fmla="*/ 2499414 h 3366880"/>
                <a:gd name="connsiteX489" fmla="*/ 2598039 w 4367402"/>
                <a:gd name="connsiteY489" fmla="*/ 2417594 h 3366880"/>
                <a:gd name="connsiteX490" fmla="*/ 2599182 w 4367402"/>
                <a:gd name="connsiteY490" fmla="*/ 2499414 h 3366880"/>
                <a:gd name="connsiteX491" fmla="*/ 2339531 w 4367402"/>
                <a:gd name="connsiteY491" fmla="*/ 994082 h 3366880"/>
                <a:gd name="connsiteX492" fmla="*/ 2456974 w 4367402"/>
                <a:gd name="connsiteY492" fmla="*/ 1103430 h 3366880"/>
                <a:gd name="connsiteX493" fmla="*/ 2429637 w 4367402"/>
                <a:gd name="connsiteY493" fmla="*/ 1135719 h 3366880"/>
                <a:gd name="connsiteX494" fmla="*/ 2390966 w 4367402"/>
                <a:gd name="connsiteY494" fmla="*/ 1135434 h 3366880"/>
                <a:gd name="connsiteX495" fmla="*/ 2309622 w 4367402"/>
                <a:gd name="connsiteY495" fmla="*/ 1063139 h 3366880"/>
                <a:gd name="connsiteX496" fmla="*/ 2303431 w 4367402"/>
                <a:gd name="connsiteY496" fmla="*/ 1032849 h 3366880"/>
                <a:gd name="connsiteX497" fmla="*/ 2339531 w 4367402"/>
                <a:gd name="connsiteY497" fmla="*/ 994082 h 3366880"/>
                <a:gd name="connsiteX498" fmla="*/ 2458307 w 4367402"/>
                <a:gd name="connsiteY498" fmla="*/ 1163342 h 3366880"/>
                <a:gd name="connsiteX499" fmla="*/ 2373249 w 4367402"/>
                <a:gd name="connsiteY499" fmla="*/ 1276880 h 3366880"/>
                <a:gd name="connsiteX500" fmla="*/ 2341150 w 4367402"/>
                <a:gd name="connsiteY500" fmla="*/ 1260687 h 3366880"/>
                <a:gd name="connsiteX501" fmla="*/ 2330672 w 4367402"/>
                <a:gd name="connsiteY501" fmla="*/ 1199822 h 3366880"/>
                <a:gd name="connsiteX502" fmla="*/ 2359247 w 4367402"/>
                <a:gd name="connsiteY502" fmla="*/ 1162770 h 3366880"/>
                <a:gd name="connsiteX503" fmla="*/ 2458307 w 4367402"/>
                <a:gd name="connsiteY503" fmla="*/ 1163342 h 3366880"/>
                <a:gd name="connsiteX504" fmla="*/ 2309622 w 4367402"/>
                <a:gd name="connsiteY504" fmla="*/ 1232874 h 3366880"/>
                <a:gd name="connsiteX505" fmla="*/ 2312194 w 4367402"/>
                <a:gd name="connsiteY505" fmla="*/ 1286881 h 3366880"/>
                <a:gd name="connsiteX506" fmla="*/ 2246757 w 4367402"/>
                <a:gd name="connsiteY506" fmla="*/ 1275737 h 3366880"/>
                <a:gd name="connsiteX507" fmla="*/ 2170081 w 4367402"/>
                <a:gd name="connsiteY507" fmla="*/ 1192774 h 3366880"/>
                <a:gd name="connsiteX508" fmla="*/ 2195132 w 4367402"/>
                <a:gd name="connsiteY508" fmla="*/ 1158865 h 3366880"/>
                <a:gd name="connsiteX509" fmla="*/ 2229993 w 4367402"/>
                <a:gd name="connsiteY509" fmla="*/ 1159056 h 3366880"/>
                <a:gd name="connsiteX510" fmla="*/ 2309622 w 4367402"/>
                <a:gd name="connsiteY510" fmla="*/ 1232874 h 3366880"/>
                <a:gd name="connsiteX511" fmla="*/ 2165033 w 4367402"/>
                <a:gd name="connsiteY511" fmla="*/ 1107525 h 3366880"/>
                <a:gd name="connsiteX512" fmla="*/ 2269808 w 4367402"/>
                <a:gd name="connsiteY512" fmla="*/ 995607 h 3366880"/>
                <a:gd name="connsiteX513" fmla="*/ 2292858 w 4367402"/>
                <a:gd name="connsiteY513" fmla="*/ 1134576 h 3366880"/>
                <a:gd name="connsiteX514" fmla="*/ 2183416 w 4367402"/>
                <a:gd name="connsiteY514" fmla="*/ 1134767 h 3366880"/>
                <a:gd name="connsiteX515" fmla="*/ 2165033 w 4367402"/>
                <a:gd name="connsiteY515" fmla="*/ 1107525 h 3366880"/>
                <a:gd name="connsiteX516" fmla="*/ 2169890 w 4367402"/>
                <a:gd name="connsiteY516" fmla="*/ 189220 h 3366880"/>
                <a:gd name="connsiteX517" fmla="*/ 2150840 w 4367402"/>
                <a:gd name="connsiteY517" fmla="*/ 219033 h 3366880"/>
                <a:gd name="connsiteX518" fmla="*/ 2152841 w 4367402"/>
                <a:gd name="connsiteY518" fmla="*/ 187505 h 3366880"/>
                <a:gd name="connsiteX519" fmla="*/ 2169890 w 4367402"/>
                <a:gd name="connsiteY519" fmla="*/ 189220 h 3366880"/>
                <a:gd name="connsiteX520" fmla="*/ 2160746 w 4367402"/>
                <a:gd name="connsiteY520" fmla="*/ 136451 h 3366880"/>
                <a:gd name="connsiteX521" fmla="*/ 2146554 w 4367402"/>
                <a:gd name="connsiteY521" fmla="*/ 145786 h 3366880"/>
                <a:gd name="connsiteX522" fmla="*/ 2127218 w 4367402"/>
                <a:gd name="connsiteY522" fmla="*/ 115782 h 3366880"/>
                <a:gd name="connsiteX523" fmla="*/ 2160746 w 4367402"/>
                <a:gd name="connsiteY523" fmla="*/ 136451 h 3366880"/>
                <a:gd name="connsiteX524" fmla="*/ 2051590 w 4367402"/>
                <a:gd name="connsiteY524" fmla="*/ 2315295 h 3366880"/>
                <a:gd name="connsiteX525" fmla="*/ 2086070 w 4367402"/>
                <a:gd name="connsiteY525" fmla="*/ 2262051 h 3366880"/>
                <a:gd name="connsiteX526" fmla="*/ 2086070 w 4367402"/>
                <a:gd name="connsiteY526" fmla="*/ 2317200 h 3366880"/>
                <a:gd name="connsiteX527" fmla="*/ 2065211 w 4367402"/>
                <a:gd name="connsiteY527" fmla="*/ 2333679 h 3366880"/>
                <a:gd name="connsiteX528" fmla="*/ 2051590 w 4367402"/>
                <a:gd name="connsiteY528" fmla="*/ 2315295 h 3366880"/>
                <a:gd name="connsiteX529" fmla="*/ 2070259 w 4367402"/>
                <a:gd name="connsiteY529" fmla="*/ 2357396 h 3366880"/>
                <a:gd name="connsiteX530" fmla="*/ 2090166 w 4367402"/>
                <a:gd name="connsiteY530" fmla="*/ 2394067 h 3366880"/>
                <a:gd name="connsiteX531" fmla="*/ 2066544 w 4367402"/>
                <a:gd name="connsiteY531" fmla="*/ 2424357 h 3366880"/>
                <a:gd name="connsiteX532" fmla="*/ 2046446 w 4367402"/>
                <a:gd name="connsiteY532" fmla="*/ 2391495 h 3366880"/>
                <a:gd name="connsiteX533" fmla="*/ 2070259 w 4367402"/>
                <a:gd name="connsiteY533" fmla="*/ 2357396 h 3366880"/>
                <a:gd name="connsiteX534" fmla="*/ 2015490 w 4367402"/>
                <a:gd name="connsiteY534" fmla="*/ 1572821 h 3366880"/>
                <a:gd name="connsiteX535" fmla="*/ 1970056 w 4367402"/>
                <a:gd name="connsiteY535" fmla="*/ 1581013 h 3366880"/>
                <a:gd name="connsiteX536" fmla="*/ 1892332 w 4367402"/>
                <a:gd name="connsiteY536" fmla="*/ 1534721 h 3366880"/>
                <a:gd name="connsiteX537" fmla="*/ 1913192 w 4367402"/>
                <a:gd name="connsiteY537" fmla="*/ 1487001 h 3366880"/>
                <a:gd name="connsiteX538" fmla="*/ 2012728 w 4367402"/>
                <a:gd name="connsiteY538" fmla="*/ 1436709 h 3366880"/>
                <a:gd name="connsiteX539" fmla="*/ 2037493 w 4367402"/>
                <a:gd name="connsiteY539" fmla="*/ 1447091 h 3366880"/>
                <a:gd name="connsiteX540" fmla="*/ 2047970 w 4367402"/>
                <a:gd name="connsiteY540" fmla="*/ 1545866 h 3366880"/>
                <a:gd name="connsiteX541" fmla="*/ 2015490 w 4367402"/>
                <a:gd name="connsiteY541" fmla="*/ 1572821 h 3366880"/>
                <a:gd name="connsiteX542" fmla="*/ 2046922 w 4367402"/>
                <a:gd name="connsiteY542" fmla="*/ 2479887 h 3366880"/>
                <a:gd name="connsiteX543" fmla="*/ 2067687 w 4367402"/>
                <a:gd name="connsiteY543" fmla="*/ 2447788 h 3366880"/>
                <a:gd name="connsiteX544" fmla="*/ 2091976 w 4367402"/>
                <a:gd name="connsiteY544" fmla="*/ 2485507 h 3366880"/>
                <a:gd name="connsiteX545" fmla="*/ 2065877 w 4367402"/>
                <a:gd name="connsiteY545" fmla="*/ 2513034 h 3366880"/>
                <a:gd name="connsiteX546" fmla="*/ 2046922 w 4367402"/>
                <a:gd name="connsiteY546" fmla="*/ 2479887 h 3366880"/>
                <a:gd name="connsiteX547" fmla="*/ 2049875 w 4367402"/>
                <a:gd name="connsiteY547" fmla="*/ 2563612 h 3366880"/>
                <a:gd name="connsiteX548" fmla="*/ 2070735 w 4367402"/>
                <a:gd name="connsiteY548" fmla="*/ 2535989 h 3366880"/>
                <a:gd name="connsiteX549" fmla="*/ 2091023 w 4367402"/>
                <a:gd name="connsiteY549" fmla="*/ 2565422 h 3366880"/>
                <a:gd name="connsiteX550" fmla="*/ 2069592 w 4367402"/>
                <a:gd name="connsiteY550" fmla="*/ 2600379 h 3366880"/>
                <a:gd name="connsiteX551" fmla="*/ 2049875 w 4367402"/>
                <a:gd name="connsiteY551" fmla="*/ 2563612 h 3366880"/>
                <a:gd name="connsiteX552" fmla="*/ 2053019 w 4367402"/>
                <a:gd name="connsiteY552" fmla="*/ 2655338 h 3366880"/>
                <a:gd name="connsiteX553" fmla="*/ 2073116 w 4367402"/>
                <a:gd name="connsiteY553" fmla="*/ 2628763 h 3366880"/>
                <a:gd name="connsiteX554" fmla="*/ 2092547 w 4367402"/>
                <a:gd name="connsiteY554" fmla="*/ 2660196 h 3366880"/>
                <a:gd name="connsiteX555" fmla="*/ 2072164 w 4367402"/>
                <a:gd name="connsiteY555" fmla="*/ 2692390 h 3366880"/>
                <a:gd name="connsiteX556" fmla="*/ 2053019 w 4367402"/>
                <a:gd name="connsiteY556" fmla="*/ 2655338 h 3366880"/>
                <a:gd name="connsiteX557" fmla="*/ 2075688 w 4367402"/>
                <a:gd name="connsiteY557" fmla="*/ 2870412 h 3366880"/>
                <a:gd name="connsiteX558" fmla="*/ 2060829 w 4367402"/>
                <a:gd name="connsiteY558" fmla="*/ 2834027 h 3366880"/>
                <a:gd name="connsiteX559" fmla="*/ 2077212 w 4367402"/>
                <a:gd name="connsiteY559" fmla="*/ 2808119 h 3366880"/>
                <a:gd name="connsiteX560" fmla="*/ 2093024 w 4367402"/>
                <a:gd name="connsiteY560" fmla="*/ 2839932 h 3366880"/>
                <a:gd name="connsiteX561" fmla="*/ 2075688 w 4367402"/>
                <a:gd name="connsiteY561" fmla="*/ 2870412 h 3366880"/>
                <a:gd name="connsiteX562" fmla="*/ 2070926 w 4367402"/>
                <a:gd name="connsiteY562" fmla="*/ 2781925 h 3366880"/>
                <a:gd name="connsiteX563" fmla="*/ 2054257 w 4367402"/>
                <a:gd name="connsiteY563" fmla="*/ 2748492 h 3366880"/>
                <a:gd name="connsiteX564" fmla="*/ 2072450 w 4367402"/>
                <a:gd name="connsiteY564" fmla="*/ 2716298 h 3366880"/>
                <a:gd name="connsiteX565" fmla="*/ 2092928 w 4367402"/>
                <a:gd name="connsiteY565" fmla="*/ 2747445 h 3366880"/>
                <a:gd name="connsiteX566" fmla="*/ 2070926 w 4367402"/>
                <a:gd name="connsiteY566" fmla="*/ 2781925 h 3366880"/>
                <a:gd name="connsiteX567" fmla="*/ 2108930 w 4367402"/>
                <a:gd name="connsiteY567" fmla="*/ 2385209 h 3366880"/>
                <a:gd name="connsiteX568" fmla="*/ 2137601 w 4367402"/>
                <a:gd name="connsiteY568" fmla="*/ 2356062 h 3366880"/>
                <a:gd name="connsiteX569" fmla="*/ 2156746 w 4367402"/>
                <a:gd name="connsiteY569" fmla="*/ 2355205 h 3366880"/>
                <a:gd name="connsiteX570" fmla="*/ 2208657 w 4367402"/>
                <a:gd name="connsiteY570" fmla="*/ 2381304 h 3366880"/>
                <a:gd name="connsiteX571" fmla="*/ 2159984 w 4367402"/>
                <a:gd name="connsiteY571" fmla="*/ 2418927 h 3366880"/>
                <a:gd name="connsiteX572" fmla="*/ 2108930 w 4367402"/>
                <a:gd name="connsiteY572" fmla="*/ 2385209 h 3366880"/>
                <a:gd name="connsiteX573" fmla="*/ 2148269 w 4367402"/>
                <a:gd name="connsiteY573" fmla="*/ 2443978 h 3366880"/>
                <a:gd name="connsiteX574" fmla="*/ 2209133 w 4367402"/>
                <a:gd name="connsiteY574" fmla="*/ 2469696 h 3366880"/>
                <a:gd name="connsiteX575" fmla="*/ 2156365 w 4367402"/>
                <a:gd name="connsiteY575" fmla="*/ 2507129 h 3366880"/>
                <a:gd name="connsiteX576" fmla="*/ 2113979 w 4367402"/>
                <a:gd name="connsiteY576" fmla="*/ 2481792 h 3366880"/>
                <a:gd name="connsiteX577" fmla="*/ 2148269 w 4367402"/>
                <a:gd name="connsiteY577" fmla="*/ 2443978 h 3366880"/>
                <a:gd name="connsiteX578" fmla="*/ 2163318 w 4367402"/>
                <a:gd name="connsiteY578" fmla="*/ 2535513 h 3366880"/>
                <a:gd name="connsiteX579" fmla="*/ 2210086 w 4367402"/>
                <a:gd name="connsiteY579" fmla="*/ 2562755 h 3366880"/>
                <a:gd name="connsiteX580" fmla="*/ 2172938 w 4367402"/>
                <a:gd name="connsiteY580" fmla="*/ 2598093 h 3366880"/>
                <a:gd name="connsiteX581" fmla="*/ 2114836 w 4367402"/>
                <a:gd name="connsiteY581" fmla="*/ 2568565 h 3366880"/>
                <a:gd name="connsiteX582" fmla="*/ 2163318 w 4367402"/>
                <a:gd name="connsiteY582" fmla="*/ 2535513 h 3366880"/>
                <a:gd name="connsiteX583" fmla="*/ 2163128 w 4367402"/>
                <a:gd name="connsiteY583" fmla="*/ 2624381 h 3366880"/>
                <a:gd name="connsiteX584" fmla="*/ 2211229 w 4367402"/>
                <a:gd name="connsiteY584" fmla="*/ 2652956 h 3366880"/>
                <a:gd name="connsiteX585" fmla="*/ 2148554 w 4367402"/>
                <a:gd name="connsiteY585" fmla="*/ 2689056 h 3366880"/>
                <a:gd name="connsiteX586" fmla="*/ 2116741 w 4367402"/>
                <a:gd name="connsiteY586" fmla="*/ 2656767 h 3366880"/>
                <a:gd name="connsiteX587" fmla="*/ 2163128 w 4367402"/>
                <a:gd name="connsiteY587" fmla="*/ 2624381 h 3366880"/>
                <a:gd name="connsiteX588" fmla="*/ 2165699 w 4367402"/>
                <a:gd name="connsiteY588" fmla="*/ 2715250 h 3366880"/>
                <a:gd name="connsiteX589" fmla="*/ 2212848 w 4367402"/>
                <a:gd name="connsiteY589" fmla="*/ 2743635 h 3366880"/>
                <a:gd name="connsiteX590" fmla="*/ 2172938 w 4367402"/>
                <a:gd name="connsiteY590" fmla="*/ 2777258 h 3366880"/>
                <a:gd name="connsiteX591" fmla="*/ 2120551 w 4367402"/>
                <a:gd name="connsiteY591" fmla="*/ 2746111 h 3366880"/>
                <a:gd name="connsiteX592" fmla="*/ 2165699 w 4367402"/>
                <a:gd name="connsiteY592" fmla="*/ 2715250 h 3366880"/>
                <a:gd name="connsiteX593" fmla="*/ 2177510 w 4367402"/>
                <a:gd name="connsiteY593" fmla="*/ 2865459 h 3366880"/>
                <a:gd name="connsiteX594" fmla="*/ 2164366 w 4367402"/>
                <a:gd name="connsiteY594" fmla="*/ 2865459 h 3366880"/>
                <a:gd name="connsiteX595" fmla="*/ 2122551 w 4367402"/>
                <a:gd name="connsiteY595" fmla="*/ 2829455 h 3366880"/>
                <a:gd name="connsiteX596" fmla="*/ 2149031 w 4367402"/>
                <a:gd name="connsiteY596" fmla="*/ 2802404 h 3366880"/>
                <a:gd name="connsiteX597" fmla="*/ 2175891 w 4367402"/>
                <a:gd name="connsiteY597" fmla="*/ 2801642 h 3366880"/>
                <a:gd name="connsiteX598" fmla="*/ 2215801 w 4367402"/>
                <a:gd name="connsiteY598" fmla="*/ 2830026 h 3366880"/>
                <a:gd name="connsiteX599" fmla="*/ 2177510 w 4367402"/>
                <a:gd name="connsiteY599" fmla="*/ 2865459 h 3366880"/>
                <a:gd name="connsiteX600" fmla="*/ 2272284 w 4367402"/>
                <a:gd name="connsiteY600" fmla="*/ 2441978 h 3366880"/>
                <a:gd name="connsiteX601" fmla="*/ 2286286 w 4367402"/>
                <a:gd name="connsiteY601" fmla="*/ 2441978 h 3366880"/>
                <a:gd name="connsiteX602" fmla="*/ 2327434 w 4367402"/>
                <a:gd name="connsiteY602" fmla="*/ 2478363 h 3366880"/>
                <a:gd name="connsiteX603" fmla="*/ 2299811 w 4367402"/>
                <a:gd name="connsiteY603" fmla="*/ 2504652 h 3366880"/>
                <a:gd name="connsiteX604" fmla="*/ 2272665 w 4367402"/>
                <a:gd name="connsiteY604" fmla="*/ 2505033 h 3366880"/>
                <a:gd name="connsiteX605" fmla="*/ 2231327 w 4367402"/>
                <a:gd name="connsiteY605" fmla="*/ 2477982 h 3366880"/>
                <a:gd name="connsiteX606" fmla="*/ 2272284 w 4367402"/>
                <a:gd name="connsiteY606" fmla="*/ 2441978 h 3366880"/>
                <a:gd name="connsiteX607" fmla="*/ 2232089 w 4367402"/>
                <a:gd name="connsiteY607" fmla="*/ 2370350 h 3366880"/>
                <a:gd name="connsiteX608" fmla="*/ 2252091 w 4367402"/>
                <a:gd name="connsiteY608" fmla="*/ 2349681 h 3366880"/>
                <a:gd name="connsiteX609" fmla="*/ 2286667 w 4367402"/>
                <a:gd name="connsiteY609" fmla="*/ 2349300 h 3366880"/>
                <a:gd name="connsiteX610" fmla="*/ 2327815 w 4367402"/>
                <a:gd name="connsiteY610" fmla="*/ 2380161 h 3366880"/>
                <a:gd name="connsiteX611" fmla="*/ 2287429 w 4367402"/>
                <a:gd name="connsiteY611" fmla="*/ 2411879 h 3366880"/>
                <a:gd name="connsiteX612" fmla="*/ 2272189 w 4367402"/>
                <a:gd name="connsiteY612" fmla="*/ 2411879 h 3366880"/>
                <a:gd name="connsiteX613" fmla="*/ 2232089 w 4367402"/>
                <a:gd name="connsiteY613" fmla="*/ 2370350 h 3366880"/>
                <a:gd name="connsiteX614" fmla="*/ 2266188 w 4367402"/>
                <a:gd name="connsiteY614" fmla="*/ 2530655 h 3366880"/>
                <a:gd name="connsiteX615" fmla="*/ 2327815 w 4367402"/>
                <a:gd name="connsiteY615" fmla="*/ 2554468 h 3366880"/>
                <a:gd name="connsiteX616" fmla="*/ 2270951 w 4367402"/>
                <a:gd name="connsiteY616" fmla="*/ 2592568 h 3366880"/>
                <a:gd name="connsiteX617" fmla="*/ 2233327 w 4367402"/>
                <a:gd name="connsiteY617" fmla="*/ 2570661 h 3366880"/>
                <a:gd name="connsiteX618" fmla="*/ 2266188 w 4367402"/>
                <a:gd name="connsiteY618" fmla="*/ 2530655 h 3366880"/>
                <a:gd name="connsiteX619" fmla="*/ 2286381 w 4367402"/>
                <a:gd name="connsiteY619" fmla="*/ 2620095 h 3366880"/>
                <a:gd name="connsiteX620" fmla="*/ 2329720 w 4367402"/>
                <a:gd name="connsiteY620" fmla="*/ 2645241 h 3366880"/>
                <a:gd name="connsiteX621" fmla="*/ 2297621 w 4367402"/>
                <a:gd name="connsiteY621" fmla="*/ 2682770 h 3366880"/>
                <a:gd name="connsiteX622" fmla="*/ 2236661 w 4367402"/>
                <a:gd name="connsiteY622" fmla="*/ 2652004 h 3366880"/>
                <a:gd name="connsiteX623" fmla="*/ 2286381 w 4367402"/>
                <a:gd name="connsiteY623" fmla="*/ 2620095 h 3366880"/>
                <a:gd name="connsiteX624" fmla="*/ 2277523 w 4367402"/>
                <a:gd name="connsiteY624" fmla="*/ 2708106 h 3366880"/>
                <a:gd name="connsiteX625" fmla="*/ 2332577 w 4367402"/>
                <a:gd name="connsiteY625" fmla="*/ 2737158 h 3366880"/>
                <a:gd name="connsiteX626" fmla="*/ 2285524 w 4367402"/>
                <a:gd name="connsiteY626" fmla="*/ 2770781 h 3366880"/>
                <a:gd name="connsiteX627" fmla="*/ 2238756 w 4367402"/>
                <a:gd name="connsiteY627" fmla="*/ 2742777 h 3366880"/>
                <a:gd name="connsiteX628" fmla="*/ 2277523 w 4367402"/>
                <a:gd name="connsiteY628" fmla="*/ 2708106 h 3366880"/>
                <a:gd name="connsiteX629" fmla="*/ 2297621 w 4367402"/>
                <a:gd name="connsiteY629" fmla="*/ 2862792 h 3366880"/>
                <a:gd name="connsiteX630" fmla="*/ 2240090 w 4367402"/>
                <a:gd name="connsiteY630" fmla="*/ 2832217 h 3366880"/>
                <a:gd name="connsiteX631" fmla="*/ 2285143 w 4367402"/>
                <a:gd name="connsiteY631" fmla="*/ 2800213 h 3366880"/>
                <a:gd name="connsiteX632" fmla="*/ 2334197 w 4367402"/>
                <a:gd name="connsiteY632" fmla="*/ 2830407 h 3366880"/>
                <a:gd name="connsiteX633" fmla="*/ 2297621 w 4367402"/>
                <a:gd name="connsiteY633" fmla="*/ 2862792 h 3366880"/>
                <a:gd name="connsiteX634" fmla="*/ 2404205 w 4367402"/>
                <a:gd name="connsiteY634" fmla="*/ 2346633 h 3366880"/>
                <a:gd name="connsiteX635" fmla="*/ 2446211 w 4367402"/>
                <a:gd name="connsiteY635" fmla="*/ 2368731 h 3366880"/>
                <a:gd name="connsiteX636" fmla="*/ 2409158 w 4367402"/>
                <a:gd name="connsiteY636" fmla="*/ 2409402 h 3366880"/>
                <a:gd name="connsiteX637" fmla="*/ 2350484 w 4367402"/>
                <a:gd name="connsiteY637" fmla="*/ 2386923 h 3366880"/>
                <a:gd name="connsiteX638" fmla="*/ 2404205 w 4367402"/>
                <a:gd name="connsiteY638" fmla="*/ 2346633 h 3366880"/>
                <a:gd name="connsiteX639" fmla="*/ 2353532 w 4367402"/>
                <a:gd name="connsiteY639" fmla="*/ 2461599 h 3366880"/>
                <a:gd name="connsiteX640" fmla="*/ 2381155 w 4367402"/>
                <a:gd name="connsiteY640" fmla="*/ 2435406 h 3366880"/>
                <a:gd name="connsiteX641" fmla="*/ 2408111 w 4367402"/>
                <a:gd name="connsiteY641" fmla="*/ 2435025 h 3366880"/>
                <a:gd name="connsiteX642" fmla="*/ 2449544 w 4367402"/>
                <a:gd name="connsiteY642" fmla="*/ 2466838 h 3366880"/>
                <a:gd name="connsiteX643" fmla="*/ 2407634 w 4367402"/>
                <a:gd name="connsiteY643" fmla="*/ 2497889 h 3366880"/>
                <a:gd name="connsiteX644" fmla="*/ 2396204 w 4367402"/>
                <a:gd name="connsiteY644" fmla="*/ 2497889 h 3366880"/>
                <a:gd name="connsiteX645" fmla="*/ 2353532 w 4367402"/>
                <a:gd name="connsiteY645" fmla="*/ 2461599 h 3366880"/>
                <a:gd name="connsiteX646" fmla="*/ 2355342 w 4367402"/>
                <a:gd name="connsiteY646" fmla="*/ 2554087 h 3366880"/>
                <a:gd name="connsiteX647" fmla="*/ 2383727 w 4367402"/>
                <a:gd name="connsiteY647" fmla="*/ 2525607 h 3366880"/>
                <a:gd name="connsiteX648" fmla="*/ 2406777 w 4367402"/>
                <a:gd name="connsiteY648" fmla="*/ 2523893 h 3366880"/>
                <a:gd name="connsiteX649" fmla="*/ 2450973 w 4367402"/>
                <a:gd name="connsiteY649" fmla="*/ 2546753 h 3366880"/>
                <a:gd name="connsiteX650" fmla="*/ 2410968 w 4367402"/>
                <a:gd name="connsiteY650" fmla="*/ 2588568 h 3366880"/>
                <a:gd name="connsiteX651" fmla="*/ 2395252 w 4367402"/>
                <a:gd name="connsiteY651" fmla="*/ 2589234 h 3366880"/>
                <a:gd name="connsiteX652" fmla="*/ 2355342 w 4367402"/>
                <a:gd name="connsiteY652" fmla="*/ 2554087 h 3366880"/>
                <a:gd name="connsiteX653" fmla="*/ 2356580 w 4367402"/>
                <a:gd name="connsiteY653" fmla="*/ 2636764 h 3366880"/>
                <a:gd name="connsiteX654" fmla="*/ 2378583 w 4367402"/>
                <a:gd name="connsiteY654" fmla="*/ 2614190 h 3366880"/>
                <a:gd name="connsiteX655" fmla="*/ 2413159 w 4367402"/>
                <a:gd name="connsiteY655" fmla="*/ 2613999 h 3366880"/>
                <a:gd name="connsiteX656" fmla="*/ 2451830 w 4367402"/>
                <a:gd name="connsiteY656" fmla="*/ 2643527 h 3366880"/>
                <a:gd name="connsiteX657" fmla="*/ 2413349 w 4367402"/>
                <a:gd name="connsiteY657" fmla="*/ 2676864 h 3366880"/>
                <a:gd name="connsiteX658" fmla="*/ 2398014 w 4367402"/>
                <a:gd name="connsiteY658" fmla="*/ 2676769 h 3366880"/>
                <a:gd name="connsiteX659" fmla="*/ 2356580 w 4367402"/>
                <a:gd name="connsiteY659" fmla="*/ 2636764 h 3366880"/>
                <a:gd name="connsiteX660" fmla="*/ 2398395 w 4367402"/>
                <a:gd name="connsiteY660" fmla="*/ 2706201 h 3366880"/>
                <a:gd name="connsiteX661" fmla="*/ 2414397 w 4367402"/>
                <a:gd name="connsiteY661" fmla="*/ 2705154 h 3366880"/>
                <a:gd name="connsiteX662" fmla="*/ 2451735 w 4367402"/>
                <a:gd name="connsiteY662" fmla="*/ 2744301 h 3366880"/>
                <a:gd name="connsiteX663" fmla="*/ 2427065 w 4367402"/>
                <a:gd name="connsiteY663" fmla="*/ 2768971 h 3366880"/>
                <a:gd name="connsiteX664" fmla="*/ 2400205 w 4367402"/>
                <a:gd name="connsiteY664" fmla="*/ 2769543 h 3366880"/>
                <a:gd name="connsiteX665" fmla="*/ 2356485 w 4367402"/>
                <a:gd name="connsiteY665" fmla="*/ 2740872 h 3366880"/>
                <a:gd name="connsiteX666" fmla="*/ 2398395 w 4367402"/>
                <a:gd name="connsiteY666" fmla="*/ 2706201 h 3366880"/>
                <a:gd name="connsiteX667" fmla="*/ 2402681 w 4367402"/>
                <a:gd name="connsiteY667" fmla="*/ 2856982 h 3366880"/>
                <a:gd name="connsiteX668" fmla="*/ 2358771 w 4367402"/>
                <a:gd name="connsiteY668" fmla="*/ 2827073 h 3366880"/>
                <a:gd name="connsiteX669" fmla="*/ 2396204 w 4367402"/>
                <a:gd name="connsiteY669" fmla="*/ 2794879 h 3366880"/>
                <a:gd name="connsiteX670" fmla="*/ 2452211 w 4367402"/>
                <a:gd name="connsiteY670" fmla="*/ 2821263 h 3366880"/>
                <a:gd name="connsiteX671" fmla="*/ 2402681 w 4367402"/>
                <a:gd name="connsiteY671" fmla="*/ 2856982 h 3366880"/>
                <a:gd name="connsiteX672" fmla="*/ 2503646 w 4367402"/>
                <a:gd name="connsiteY672" fmla="*/ 2341299 h 3366880"/>
                <a:gd name="connsiteX673" fmla="*/ 2526887 w 4367402"/>
                <a:gd name="connsiteY673" fmla="*/ 2340727 h 3366880"/>
                <a:gd name="connsiteX674" fmla="*/ 2566988 w 4367402"/>
                <a:gd name="connsiteY674" fmla="*/ 2373684 h 3366880"/>
                <a:gd name="connsiteX675" fmla="*/ 2527364 w 4367402"/>
                <a:gd name="connsiteY675" fmla="*/ 2404068 h 3366880"/>
                <a:gd name="connsiteX676" fmla="*/ 2513743 w 4367402"/>
                <a:gd name="connsiteY676" fmla="*/ 2404068 h 3366880"/>
                <a:gd name="connsiteX677" fmla="*/ 2468118 w 4367402"/>
                <a:gd name="connsiteY677" fmla="*/ 2378637 h 3366880"/>
                <a:gd name="connsiteX678" fmla="*/ 2503646 w 4367402"/>
                <a:gd name="connsiteY678" fmla="*/ 2341299 h 3366880"/>
                <a:gd name="connsiteX679" fmla="*/ 2504504 w 4367402"/>
                <a:gd name="connsiteY679" fmla="*/ 2429214 h 3366880"/>
                <a:gd name="connsiteX680" fmla="*/ 2527554 w 4367402"/>
                <a:gd name="connsiteY680" fmla="*/ 2429310 h 3366880"/>
                <a:gd name="connsiteX681" fmla="*/ 2567464 w 4367402"/>
                <a:gd name="connsiteY681" fmla="*/ 2452455 h 3366880"/>
                <a:gd name="connsiteX682" fmla="*/ 2530507 w 4367402"/>
                <a:gd name="connsiteY682" fmla="*/ 2492841 h 3366880"/>
                <a:gd name="connsiteX683" fmla="*/ 2507552 w 4367402"/>
                <a:gd name="connsiteY683" fmla="*/ 2494937 h 3366880"/>
                <a:gd name="connsiteX684" fmla="*/ 2472023 w 4367402"/>
                <a:gd name="connsiteY684" fmla="*/ 2470648 h 3366880"/>
                <a:gd name="connsiteX685" fmla="*/ 2504504 w 4367402"/>
                <a:gd name="connsiteY685" fmla="*/ 2429214 h 3366880"/>
                <a:gd name="connsiteX686" fmla="*/ 2509552 w 4367402"/>
                <a:gd name="connsiteY686" fmla="*/ 2520464 h 3366880"/>
                <a:gd name="connsiteX687" fmla="*/ 2523839 w 4367402"/>
                <a:gd name="connsiteY687" fmla="*/ 2520559 h 3366880"/>
                <a:gd name="connsiteX688" fmla="*/ 2568416 w 4367402"/>
                <a:gd name="connsiteY688" fmla="*/ 2549039 h 3366880"/>
                <a:gd name="connsiteX689" fmla="*/ 2534031 w 4367402"/>
                <a:gd name="connsiteY689" fmla="*/ 2583329 h 3366880"/>
                <a:gd name="connsiteX690" fmla="*/ 2510886 w 4367402"/>
                <a:gd name="connsiteY690" fmla="*/ 2583329 h 3366880"/>
                <a:gd name="connsiteX691" fmla="*/ 2473547 w 4367402"/>
                <a:gd name="connsiteY691" fmla="*/ 2552563 h 3366880"/>
                <a:gd name="connsiteX692" fmla="*/ 2509552 w 4367402"/>
                <a:gd name="connsiteY692" fmla="*/ 2520464 h 3366880"/>
                <a:gd name="connsiteX693" fmla="*/ 2528507 w 4367402"/>
                <a:gd name="connsiteY693" fmla="*/ 2611618 h 3366880"/>
                <a:gd name="connsiteX694" fmla="*/ 2567654 w 4367402"/>
                <a:gd name="connsiteY694" fmla="*/ 2630954 h 3366880"/>
                <a:gd name="connsiteX695" fmla="*/ 2538413 w 4367402"/>
                <a:gd name="connsiteY695" fmla="*/ 2674007 h 3366880"/>
                <a:gd name="connsiteX696" fmla="*/ 2475738 w 4367402"/>
                <a:gd name="connsiteY696" fmla="*/ 2651623 h 3366880"/>
                <a:gd name="connsiteX697" fmla="*/ 2528507 w 4367402"/>
                <a:gd name="connsiteY697" fmla="*/ 2611618 h 3366880"/>
                <a:gd name="connsiteX698" fmla="*/ 2514791 w 4367402"/>
                <a:gd name="connsiteY698" fmla="*/ 2700296 h 3366880"/>
                <a:gd name="connsiteX699" fmla="*/ 2570131 w 4367402"/>
                <a:gd name="connsiteY699" fmla="*/ 2728680 h 3366880"/>
                <a:gd name="connsiteX700" fmla="*/ 2525459 w 4367402"/>
                <a:gd name="connsiteY700" fmla="*/ 2762589 h 3366880"/>
                <a:gd name="connsiteX701" fmla="*/ 2478881 w 4367402"/>
                <a:gd name="connsiteY701" fmla="*/ 2733729 h 3366880"/>
                <a:gd name="connsiteX702" fmla="*/ 2514791 w 4367402"/>
                <a:gd name="connsiteY702" fmla="*/ 2700296 h 3366880"/>
                <a:gd name="connsiteX703" fmla="*/ 2520601 w 4367402"/>
                <a:gd name="connsiteY703" fmla="*/ 2853744 h 3366880"/>
                <a:gd name="connsiteX704" fmla="*/ 2480310 w 4367402"/>
                <a:gd name="connsiteY704" fmla="*/ 2829931 h 3366880"/>
                <a:gd name="connsiteX705" fmla="*/ 2532603 w 4367402"/>
                <a:gd name="connsiteY705" fmla="*/ 2786878 h 3366880"/>
                <a:gd name="connsiteX706" fmla="*/ 2571369 w 4367402"/>
                <a:gd name="connsiteY706" fmla="*/ 2813358 h 3366880"/>
                <a:gd name="connsiteX707" fmla="*/ 2520601 w 4367402"/>
                <a:gd name="connsiteY707" fmla="*/ 2853744 h 3366880"/>
                <a:gd name="connsiteX708" fmla="*/ 2560034 w 4367402"/>
                <a:gd name="connsiteY708" fmla="*/ 2168420 h 3366880"/>
                <a:gd name="connsiteX709" fmla="*/ 2538127 w 4367402"/>
                <a:gd name="connsiteY709" fmla="*/ 2217759 h 3366880"/>
                <a:gd name="connsiteX710" fmla="*/ 2552605 w 4367402"/>
                <a:gd name="connsiteY710" fmla="*/ 2244048 h 3366880"/>
                <a:gd name="connsiteX711" fmla="*/ 2560987 w 4367402"/>
                <a:gd name="connsiteY711" fmla="*/ 2267385 h 3366880"/>
                <a:gd name="connsiteX712" fmla="*/ 2547461 w 4367402"/>
                <a:gd name="connsiteY712" fmla="*/ 2312628 h 3366880"/>
                <a:gd name="connsiteX713" fmla="*/ 2539746 w 4367402"/>
                <a:gd name="connsiteY713" fmla="*/ 2313105 h 3366880"/>
                <a:gd name="connsiteX714" fmla="*/ 2466975 w 4367402"/>
                <a:gd name="connsiteY714" fmla="*/ 2231094 h 3366880"/>
                <a:gd name="connsiteX715" fmla="*/ 2499551 w 4367402"/>
                <a:gd name="connsiteY715" fmla="*/ 2232428 h 3366880"/>
                <a:gd name="connsiteX716" fmla="*/ 2487168 w 4367402"/>
                <a:gd name="connsiteY716" fmla="*/ 2198233 h 3366880"/>
                <a:gd name="connsiteX717" fmla="*/ 2455450 w 4367402"/>
                <a:gd name="connsiteY717" fmla="*/ 2138416 h 3366880"/>
                <a:gd name="connsiteX718" fmla="*/ 2410016 w 4367402"/>
                <a:gd name="connsiteY718" fmla="*/ 2226046 h 3366880"/>
                <a:gd name="connsiteX719" fmla="*/ 2409825 w 4367402"/>
                <a:gd name="connsiteY719" fmla="*/ 2236143 h 3366880"/>
                <a:gd name="connsiteX720" fmla="*/ 2443353 w 4367402"/>
                <a:gd name="connsiteY720" fmla="*/ 2231761 h 3366880"/>
                <a:gd name="connsiteX721" fmla="*/ 2443353 w 4367402"/>
                <a:gd name="connsiteY721" fmla="*/ 2262146 h 3366880"/>
                <a:gd name="connsiteX722" fmla="*/ 2389251 w 4367402"/>
                <a:gd name="connsiteY722" fmla="*/ 2318439 h 3366880"/>
                <a:gd name="connsiteX723" fmla="*/ 2349532 w 4367402"/>
                <a:gd name="connsiteY723" fmla="*/ 2247954 h 3366880"/>
                <a:gd name="connsiteX724" fmla="*/ 2353913 w 4367402"/>
                <a:gd name="connsiteY724" fmla="*/ 2242715 h 3366880"/>
                <a:gd name="connsiteX725" fmla="*/ 2364296 w 4367402"/>
                <a:gd name="connsiteY725" fmla="*/ 2202043 h 3366880"/>
                <a:gd name="connsiteX726" fmla="*/ 2335625 w 4367402"/>
                <a:gd name="connsiteY726" fmla="*/ 2146798 h 3366880"/>
                <a:gd name="connsiteX727" fmla="*/ 2289524 w 4367402"/>
                <a:gd name="connsiteY727" fmla="*/ 2242143 h 3366880"/>
                <a:gd name="connsiteX728" fmla="*/ 2324005 w 4367402"/>
                <a:gd name="connsiteY728" fmla="*/ 2248335 h 3366880"/>
                <a:gd name="connsiteX729" fmla="*/ 2322481 w 4367402"/>
                <a:gd name="connsiteY729" fmla="*/ 2312343 h 3366880"/>
                <a:gd name="connsiteX730" fmla="*/ 2245995 w 4367402"/>
                <a:gd name="connsiteY730" fmla="*/ 2324058 h 3366880"/>
                <a:gd name="connsiteX731" fmla="*/ 2231612 w 4367402"/>
                <a:gd name="connsiteY731" fmla="*/ 2294721 h 3366880"/>
                <a:gd name="connsiteX732" fmla="*/ 2231327 w 4367402"/>
                <a:gd name="connsiteY732" fmla="*/ 2253954 h 3366880"/>
                <a:gd name="connsiteX733" fmla="*/ 2260378 w 4367402"/>
                <a:gd name="connsiteY733" fmla="*/ 2252716 h 3366880"/>
                <a:gd name="connsiteX734" fmla="*/ 2249519 w 4367402"/>
                <a:gd name="connsiteY734" fmla="*/ 2222522 h 3366880"/>
                <a:gd name="connsiteX735" fmla="*/ 2214658 w 4367402"/>
                <a:gd name="connsiteY735" fmla="*/ 2153751 h 3366880"/>
                <a:gd name="connsiteX736" fmla="*/ 2174177 w 4367402"/>
                <a:gd name="connsiteY736" fmla="*/ 2239381 h 3366880"/>
                <a:gd name="connsiteX737" fmla="*/ 2178844 w 4367402"/>
                <a:gd name="connsiteY737" fmla="*/ 2256812 h 3366880"/>
                <a:gd name="connsiteX738" fmla="*/ 2202466 w 4367402"/>
                <a:gd name="connsiteY738" fmla="*/ 2306151 h 3366880"/>
                <a:gd name="connsiteX739" fmla="*/ 2167985 w 4367402"/>
                <a:gd name="connsiteY739" fmla="*/ 2327297 h 3366880"/>
                <a:gd name="connsiteX740" fmla="*/ 2144744 w 4367402"/>
                <a:gd name="connsiteY740" fmla="*/ 2328916 h 3366880"/>
                <a:gd name="connsiteX741" fmla="*/ 2111312 w 4367402"/>
                <a:gd name="connsiteY741" fmla="*/ 2321201 h 3366880"/>
                <a:gd name="connsiteX742" fmla="*/ 2109216 w 4367402"/>
                <a:gd name="connsiteY742" fmla="*/ 2263384 h 3366880"/>
                <a:gd name="connsiteX743" fmla="*/ 2118170 w 4367402"/>
                <a:gd name="connsiteY743" fmla="*/ 2260717 h 3366880"/>
                <a:gd name="connsiteX744" fmla="*/ 2132171 w 4367402"/>
                <a:gd name="connsiteY744" fmla="*/ 2234809 h 3366880"/>
                <a:gd name="connsiteX745" fmla="*/ 2097596 w 4367402"/>
                <a:gd name="connsiteY745" fmla="*/ 2170420 h 3366880"/>
                <a:gd name="connsiteX746" fmla="*/ 2059210 w 4367402"/>
                <a:gd name="connsiteY746" fmla="*/ 2236333 h 3366880"/>
                <a:gd name="connsiteX747" fmla="*/ 2151412 w 4367402"/>
                <a:gd name="connsiteY747" fmla="*/ 2004685 h 3366880"/>
                <a:gd name="connsiteX748" fmla="*/ 2481548 w 4367402"/>
                <a:gd name="connsiteY748" fmla="*/ 1982682 h 3366880"/>
                <a:gd name="connsiteX749" fmla="*/ 2592038 w 4367402"/>
                <a:gd name="connsiteY749" fmla="*/ 2174706 h 3366880"/>
                <a:gd name="connsiteX750" fmla="*/ 2560034 w 4367402"/>
                <a:gd name="connsiteY750" fmla="*/ 2168420 h 3366880"/>
                <a:gd name="connsiteX751" fmla="*/ 2591562 w 4367402"/>
                <a:gd name="connsiteY751" fmla="*/ 2308152 h 3366880"/>
                <a:gd name="connsiteX752" fmla="*/ 2591562 w 4367402"/>
                <a:gd name="connsiteY752" fmla="*/ 2242905 h 3366880"/>
                <a:gd name="connsiteX753" fmla="*/ 2591562 w 4367402"/>
                <a:gd name="connsiteY753" fmla="*/ 2308152 h 3366880"/>
                <a:gd name="connsiteX754" fmla="*/ 2596896 w 4367402"/>
                <a:gd name="connsiteY754" fmla="*/ 2339298 h 3366880"/>
                <a:gd name="connsiteX755" fmla="*/ 2597372 w 4367402"/>
                <a:gd name="connsiteY755" fmla="*/ 2399877 h 3366880"/>
                <a:gd name="connsiteX756" fmla="*/ 2596896 w 4367402"/>
                <a:gd name="connsiteY756" fmla="*/ 2339298 h 3366880"/>
                <a:gd name="connsiteX757" fmla="*/ 2599563 w 4367402"/>
                <a:gd name="connsiteY757" fmla="*/ 2601522 h 3366880"/>
                <a:gd name="connsiteX758" fmla="*/ 2599468 w 4367402"/>
                <a:gd name="connsiteY758" fmla="*/ 2664482 h 3366880"/>
                <a:gd name="connsiteX759" fmla="*/ 2599563 w 4367402"/>
                <a:gd name="connsiteY759" fmla="*/ 2601522 h 3366880"/>
                <a:gd name="connsiteX760" fmla="*/ 2598039 w 4367402"/>
                <a:gd name="connsiteY760" fmla="*/ 2685627 h 3366880"/>
                <a:gd name="connsiteX761" fmla="*/ 2599182 w 4367402"/>
                <a:gd name="connsiteY761" fmla="*/ 2767447 h 3366880"/>
                <a:gd name="connsiteX762" fmla="*/ 2598039 w 4367402"/>
                <a:gd name="connsiteY762" fmla="*/ 2685627 h 3366880"/>
                <a:gd name="connsiteX763" fmla="*/ 2600516 w 4367402"/>
                <a:gd name="connsiteY763" fmla="*/ 2854887 h 3366880"/>
                <a:gd name="connsiteX764" fmla="*/ 2598325 w 4367402"/>
                <a:gd name="connsiteY764" fmla="*/ 2788878 h 3366880"/>
                <a:gd name="connsiteX765" fmla="*/ 2600516 w 4367402"/>
                <a:gd name="connsiteY765" fmla="*/ 2854887 h 3366880"/>
                <a:gd name="connsiteX766" fmla="*/ 3089339 w 4367402"/>
                <a:gd name="connsiteY766" fmla="*/ 1536341 h 3366880"/>
                <a:gd name="connsiteX767" fmla="*/ 3083909 w 4367402"/>
                <a:gd name="connsiteY767" fmla="*/ 1562249 h 3366880"/>
                <a:gd name="connsiteX768" fmla="*/ 2998661 w 4367402"/>
                <a:gd name="connsiteY768" fmla="*/ 1618637 h 3366880"/>
                <a:gd name="connsiteX769" fmla="*/ 2980944 w 4367402"/>
                <a:gd name="connsiteY769" fmla="*/ 1596729 h 3366880"/>
                <a:gd name="connsiteX770" fmla="*/ 2996946 w 4367402"/>
                <a:gd name="connsiteY770" fmla="*/ 1501765 h 3366880"/>
                <a:gd name="connsiteX771" fmla="*/ 3015615 w 4367402"/>
                <a:gd name="connsiteY771" fmla="*/ 1486811 h 3366880"/>
                <a:gd name="connsiteX772" fmla="*/ 3072574 w 4367402"/>
                <a:gd name="connsiteY772" fmla="*/ 1495860 h 3366880"/>
                <a:gd name="connsiteX773" fmla="*/ 3089339 w 4367402"/>
                <a:gd name="connsiteY773" fmla="*/ 1536341 h 3366880"/>
                <a:gd name="connsiteX774" fmla="*/ 3027998 w 4367402"/>
                <a:gd name="connsiteY774" fmla="*/ 1326219 h 3366880"/>
                <a:gd name="connsiteX775" fmla="*/ 3051715 w 4367402"/>
                <a:gd name="connsiteY775" fmla="*/ 1316885 h 3366880"/>
                <a:gd name="connsiteX776" fmla="*/ 3105245 w 4367402"/>
                <a:gd name="connsiteY776" fmla="*/ 1398038 h 3366880"/>
                <a:gd name="connsiteX777" fmla="*/ 3105150 w 4367402"/>
                <a:gd name="connsiteY777" fmla="*/ 1413563 h 3366880"/>
                <a:gd name="connsiteX778" fmla="*/ 3018663 w 4367402"/>
                <a:gd name="connsiteY778" fmla="*/ 1464617 h 3366880"/>
                <a:gd name="connsiteX779" fmla="*/ 3008471 w 4367402"/>
                <a:gd name="connsiteY779" fmla="*/ 1448044 h 3366880"/>
                <a:gd name="connsiteX780" fmla="*/ 3027998 w 4367402"/>
                <a:gd name="connsiteY780" fmla="*/ 1326219 h 3366880"/>
                <a:gd name="connsiteX781" fmla="*/ 2955417 w 4367402"/>
                <a:gd name="connsiteY781" fmla="*/ 1322790 h 3366880"/>
                <a:gd name="connsiteX782" fmla="*/ 2977134 w 4367402"/>
                <a:gd name="connsiteY782" fmla="*/ 1314599 h 3366880"/>
                <a:gd name="connsiteX783" fmla="*/ 3005614 w 4367402"/>
                <a:gd name="connsiteY783" fmla="*/ 1337935 h 3366880"/>
                <a:gd name="connsiteX784" fmla="*/ 2987136 w 4367402"/>
                <a:gd name="connsiteY784" fmla="*/ 1440615 h 3366880"/>
                <a:gd name="connsiteX785" fmla="*/ 2963418 w 4367402"/>
                <a:gd name="connsiteY785" fmla="*/ 1455378 h 3366880"/>
                <a:gd name="connsiteX786" fmla="*/ 2912650 w 4367402"/>
                <a:gd name="connsiteY786" fmla="*/ 1436900 h 3366880"/>
                <a:gd name="connsiteX787" fmla="*/ 2955417 w 4367402"/>
                <a:gd name="connsiteY787" fmla="*/ 1322790 h 3366880"/>
                <a:gd name="connsiteX788" fmla="*/ 2907316 w 4367402"/>
                <a:gd name="connsiteY788" fmla="*/ 1603397 h 3366880"/>
                <a:gd name="connsiteX789" fmla="*/ 2886551 w 4367402"/>
                <a:gd name="connsiteY789" fmla="*/ 1576060 h 3366880"/>
                <a:gd name="connsiteX790" fmla="*/ 2902363 w 4367402"/>
                <a:gd name="connsiteY790" fmla="*/ 1484429 h 3366880"/>
                <a:gd name="connsiteX791" fmla="*/ 2924366 w 4367402"/>
                <a:gd name="connsiteY791" fmla="*/ 1470713 h 3366880"/>
                <a:gd name="connsiteX792" fmla="*/ 2962561 w 4367402"/>
                <a:gd name="connsiteY792" fmla="*/ 1476905 h 3366880"/>
                <a:gd name="connsiteX793" fmla="*/ 2978658 w 4367402"/>
                <a:gd name="connsiteY793" fmla="*/ 1499574 h 3366880"/>
                <a:gd name="connsiteX794" fmla="*/ 2965704 w 4367402"/>
                <a:gd name="connsiteY794" fmla="*/ 1560249 h 3366880"/>
                <a:gd name="connsiteX795" fmla="*/ 2907316 w 4367402"/>
                <a:gd name="connsiteY795" fmla="*/ 1603397 h 3366880"/>
                <a:gd name="connsiteX796" fmla="*/ 3313462 w 4367402"/>
                <a:gd name="connsiteY796" fmla="*/ 2713821 h 3366880"/>
                <a:gd name="connsiteX797" fmla="*/ 3316034 w 4367402"/>
                <a:gd name="connsiteY797" fmla="*/ 2764589 h 3366880"/>
                <a:gd name="connsiteX798" fmla="*/ 3253740 w 4367402"/>
                <a:gd name="connsiteY798" fmla="*/ 2756874 h 3366880"/>
                <a:gd name="connsiteX799" fmla="*/ 3313462 w 4367402"/>
                <a:gd name="connsiteY799" fmla="*/ 2713821 h 3366880"/>
                <a:gd name="connsiteX800" fmla="*/ 3216307 w 4367402"/>
                <a:gd name="connsiteY800" fmla="*/ 2751826 h 3366880"/>
                <a:gd name="connsiteX801" fmla="*/ 3231356 w 4367402"/>
                <a:gd name="connsiteY801" fmla="*/ 2815834 h 3366880"/>
                <a:gd name="connsiteX802" fmla="*/ 3174968 w 4367402"/>
                <a:gd name="connsiteY802" fmla="*/ 2805261 h 3366880"/>
                <a:gd name="connsiteX803" fmla="*/ 3216307 w 4367402"/>
                <a:gd name="connsiteY803" fmla="*/ 2751826 h 3366880"/>
                <a:gd name="connsiteX804" fmla="*/ 3133916 w 4367402"/>
                <a:gd name="connsiteY804" fmla="*/ 2682389 h 3366880"/>
                <a:gd name="connsiteX805" fmla="*/ 3174016 w 4367402"/>
                <a:gd name="connsiteY805" fmla="*/ 2745063 h 3366880"/>
                <a:gd name="connsiteX806" fmla="*/ 3111722 w 4367402"/>
                <a:gd name="connsiteY806" fmla="*/ 2731252 h 3366880"/>
                <a:gd name="connsiteX807" fmla="*/ 3133916 w 4367402"/>
                <a:gd name="connsiteY807" fmla="*/ 2682389 h 3366880"/>
                <a:gd name="connsiteX808" fmla="*/ 3281648 w 4367402"/>
                <a:gd name="connsiteY808" fmla="*/ 2891463 h 3366880"/>
                <a:gd name="connsiteX809" fmla="*/ 3109055 w 4367402"/>
                <a:gd name="connsiteY809" fmla="*/ 2864983 h 3366880"/>
                <a:gd name="connsiteX810" fmla="*/ 3068384 w 4367402"/>
                <a:gd name="connsiteY810" fmla="*/ 2770495 h 3366880"/>
                <a:gd name="connsiteX811" fmla="*/ 3121628 w 4367402"/>
                <a:gd name="connsiteY811" fmla="*/ 2852791 h 3366880"/>
                <a:gd name="connsiteX812" fmla="*/ 3271361 w 4367402"/>
                <a:gd name="connsiteY812" fmla="*/ 2884033 h 3366880"/>
                <a:gd name="connsiteX813" fmla="*/ 3346228 w 4367402"/>
                <a:gd name="connsiteY813" fmla="*/ 2813834 h 3366880"/>
                <a:gd name="connsiteX814" fmla="*/ 3281648 w 4367402"/>
                <a:gd name="connsiteY814" fmla="*/ 2891463 h 3366880"/>
                <a:gd name="connsiteX815" fmla="*/ 3364135 w 4367402"/>
                <a:gd name="connsiteY815" fmla="*/ 2931753 h 3366880"/>
                <a:gd name="connsiteX816" fmla="*/ 3422332 w 4367402"/>
                <a:gd name="connsiteY816" fmla="*/ 2764209 h 3366880"/>
                <a:gd name="connsiteX817" fmla="*/ 3452813 w 4367402"/>
                <a:gd name="connsiteY817" fmla="*/ 2957756 h 3366880"/>
                <a:gd name="connsiteX818" fmla="*/ 3364135 w 4367402"/>
                <a:gd name="connsiteY818" fmla="*/ 2931753 h 3366880"/>
                <a:gd name="connsiteX819" fmla="*/ 3529108 w 4367402"/>
                <a:gd name="connsiteY819" fmla="*/ 2837837 h 3366880"/>
                <a:gd name="connsiteX820" fmla="*/ 3466814 w 4367402"/>
                <a:gd name="connsiteY820" fmla="*/ 2598188 h 3366880"/>
                <a:gd name="connsiteX821" fmla="*/ 3477101 w 4367402"/>
                <a:gd name="connsiteY821" fmla="*/ 2512177 h 3366880"/>
                <a:gd name="connsiteX822" fmla="*/ 3588639 w 4367402"/>
                <a:gd name="connsiteY822" fmla="*/ 2329107 h 3366880"/>
                <a:gd name="connsiteX823" fmla="*/ 3529108 w 4367402"/>
                <a:gd name="connsiteY823" fmla="*/ 2837837 h 3366880"/>
                <a:gd name="connsiteX824" fmla="*/ 3903059 w 4367402"/>
                <a:gd name="connsiteY824" fmla="*/ 2613904 h 3366880"/>
                <a:gd name="connsiteX825" fmla="*/ 3838004 w 4367402"/>
                <a:gd name="connsiteY825" fmla="*/ 2702296 h 3366880"/>
                <a:gd name="connsiteX826" fmla="*/ 3708845 w 4367402"/>
                <a:gd name="connsiteY826" fmla="*/ 2771543 h 3366880"/>
                <a:gd name="connsiteX827" fmla="*/ 3607975 w 4367402"/>
                <a:gd name="connsiteY827" fmla="*/ 2879556 h 3366880"/>
                <a:gd name="connsiteX828" fmla="*/ 3609975 w 4367402"/>
                <a:gd name="connsiteY828" fmla="*/ 2818215 h 3366880"/>
                <a:gd name="connsiteX829" fmla="*/ 3651790 w 4367402"/>
                <a:gd name="connsiteY829" fmla="*/ 2554468 h 3366880"/>
                <a:gd name="connsiteX830" fmla="*/ 3736848 w 4367402"/>
                <a:gd name="connsiteY830" fmla="*/ 2427024 h 3366880"/>
                <a:gd name="connsiteX831" fmla="*/ 3834574 w 4367402"/>
                <a:gd name="connsiteY831" fmla="*/ 2396448 h 3366880"/>
                <a:gd name="connsiteX832" fmla="*/ 3883438 w 4367402"/>
                <a:gd name="connsiteY832" fmla="*/ 2386828 h 3366880"/>
                <a:gd name="connsiteX833" fmla="*/ 3765423 w 4367402"/>
                <a:gd name="connsiteY833" fmla="*/ 2391114 h 3366880"/>
                <a:gd name="connsiteX834" fmla="*/ 3898392 w 4367402"/>
                <a:gd name="connsiteY834" fmla="*/ 2252716 h 3366880"/>
                <a:gd name="connsiteX835" fmla="*/ 3655886 w 4367402"/>
                <a:gd name="connsiteY835" fmla="*/ 2472839 h 3366880"/>
                <a:gd name="connsiteX836" fmla="*/ 3625311 w 4367402"/>
                <a:gd name="connsiteY836" fmla="*/ 2286339 h 3366880"/>
                <a:gd name="connsiteX837" fmla="*/ 3688556 w 4367402"/>
                <a:gd name="connsiteY837" fmla="*/ 2188232 h 3366880"/>
                <a:gd name="connsiteX838" fmla="*/ 3847910 w 4367402"/>
                <a:gd name="connsiteY838" fmla="*/ 2071455 h 3366880"/>
                <a:gd name="connsiteX839" fmla="*/ 3882390 w 4367402"/>
                <a:gd name="connsiteY839" fmla="*/ 2081742 h 3366880"/>
                <a:gd name="connsiteX840" fmla="*/ 3914204 w 4367402"/>
                <a:gd name="connsiteY840" fmla="*/ 2146322 h 3366880"/>
                <a:gd name="connsiteX841" fmla="*/ 3804666 w 4367402"/>
                <a:gd name="connsiteY841" fmla="*/ 2137083 h 3366880"/>
                <a:gd name="connsiteX842" fmla="*/ 3873056 w 4367402"/>
                <a:gd name="connsiteY842" fmla="*/ 2170230 h 3366880"/>
                <a:gd name="connsiteX843" fmla="*/ 3935444 w 4367402"/>
                <a:gd name="connsiteY843" fmla="*/ 2191089 h 3366880"/>
                <a:gd name="connsiteX844" fmla="*/ 3961733 w 4367402"/>
                <a:gd name="connsiteY844" fmla="*/ 2297579 h 3366880"/>
                <a:gd name="connsiteX845" fmla="*/ 3920586 w 4367402"/>
                <a:gd name="connsiteY845" fmla="*/ 2518654 h 3366880"/>
                <a:gd name="connsiteX846" fmla="*/ 3903059 w 4367402"/>
                <a:gd name="connsiteY846" fmla="*/ 2613904 h 33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</a:cxnLst>
              <a:rect l="l" t="t" r="r" b="b"/>
              <a:pathLst>
                <a:path w="4367402" h="3366880">
                  <a:moveTo>
                    <a:pt x="4263295" y="2022973"/>
                  </a:moveTo>
                  <a:cubicBezTo>
                    <a:pt x="4297871" y="2009638"/>
                    <a:pt x="4332637" y="1996684"/>
                    <a:pt x="4367308" y="1983540"/>
                  </a:cubicBezTo>
                  <a:cubicBezTo>
                    <a:pt x="4367308" y="1978396"/>
                    <a:pt x="4367308" y="1973157"/>
                    <a:pt x="4367308" y="1968014"/>
                  </a:cubicBezTo>
                  <a:cubicBezTo>
                    <a:pt x="4333304" y="1985635"/>
                    <a:pt x="4298252" y="1999637"/>
                    <a:pt x="4257199" y="2006399"/>
                  </a:cubicBezTo>
                  <a:cubicBezTo>
                    <a:pt x="4268439" y="1983349"/>
                    <a:pt x="4277868" y="1963918"/>
                    <a:pt x="4291489" y="1935915"/>
                  </a:cubicBezTo>
                  <a:cubicBezTo>
                    <a:pt x="4237101" y="1995065"/>
                    <a:pt x="4211289" y="2053929"/>
                    <a:pt x="4215861" y="2126129"/>
                  </a:cubicBezTo>
                  <a:cubicBezTo>
                    <a:pt x="4218242" y="2163181"/>
                    <a:pt x="4215670" y="2201948"/>
                    <a:pt x="4207193" y="2238048"/>
                  </a:cubicBezTo>
                  <a:cubicBezTo>
                    <a:pt x="4185095" y="2332250"/>
                    <a:pt x="4158329" y="2425309"/>
                    <a:pt x="4133660" y="2518845"/>
                  </a:cubicBezTo>
                  <a:cubicBezTo>
                    <a:pt x="4129278" y="2535323"/>
                    <a:pt x="4125278" y="2552658"/>
                    <a:pt x="4110895" y="2562660"/>
                  </a:cubicBezTo>
                  <a:cubicBezTo>
                    <a:pt x="4054221" y="2601807"/>
                    <a:pt x="3996786" y="2639907"/>
                    <a:pt x="3932111" y="2673435"/>
                  </a:cubicBezTo>
                  <a:cubicBezTo>
                    <a:pt x="3949922" y="2569898"/>
                    <a:pt x="3968496" y="2470934"/>
                    <a:pt x="3983641" y="2371493"/>
                  </a:cubicBezTo>
                  <a:cubicBezTo>
                    <a:pt x="3995928" y="2290816"/>
                    <a:pt x="4009168" y="2211187"/>
                    <a:pt x="4055840" y="2141369"/>
                  </a:cubicBezTo>
                  <a:cubicBezTo>
                    <a:pt x="4067651" y="2123748"/>
                    <a:pt x="4076510" y="2104126"/>
                    <a:pt x="4086701" y="2085457"/>
                  </a:cubicBezTo>
                  <a:cubicBezTo>
                    <a:pt x="4084892" y="2084314"/>
                    <a:pt x="4082987" y="2083266"/>
                    <a:pt x="4081177" y="2082123"/>
                  </a:cubicBezTo>
                  <a:cubicBezTo>
                    <a:pt x="4049078" y="2126224"/>
                    <a:pt x="4016978" y="2170325"/>
                    <a:pt x="3982879" y="2217188"/>
                  </a:cubicBezTo>
                  <a:cubicBezTo>
                    <a:pt x="3952208" y="2161086"/>
                    <a:pt x="3923729" y="2108889"/>
                    <a:pt x="3894963" y="2055929"/>
                  </a:cubicBezTo>
                  <a:cubicBezTo>
                    <a:pt x="3927824" y="2048214"/>
                    <a:pt x="3959447" y="2062978"/>
                    <a:pt x="3986498" y="2045547"/>
                  </a:cubicBezTo>
                  <a:cubicBezTo>
                    <a:pt x="4043363" y="2008876"/>
                    <a:pt x="4102418" y="1979063"/>
                    <a:pt x="4176903" y="1984587"/>
                  </a:cubicBezTo>
                  <a:cubicBezTo>
                    <a:pt x="4120039" y="1955060"/>
                    <a:pt x="4073176" y="1971252"/>
                    <a:pt x="4028885" y="2000399"/>
                  </a:cubicBezTo>
                  <a:cubicBezTo>
                    <a:pt x="3988022" y="2027354"/>
                    <a:pt x="3943064" y="2025831"/>
                    <a:pt x="3893153" y="2026212"/>
                  </a:cubicBezTo>
                  <a:cubicBezTo>
                    <a:pt x="3934492" y="1956774"/>
                    <a:pt x="3958019" y="1879431"/>
                    <a:pt x="4041648" y="1852952"/>
                  </a:cubicBezTo>
                  <a:cubicBezTo>
                    <a:pt x="4055840" y="1848475"/>
                    <a:pt x="4065365" y="1837712"/>
                    <a:pt x="4074605" y="1827044"/>
                  </a:cubicBezTo>
                  <a:cubicBezTo>
                    <a:pt x="4088987" y="1810470"/>
                    <a:pt x="4106418" y="1805327"/>
                    <a:pt x="4128611" y="1802945"/>
                  </a:cubicBezTo>
                  <a:cubicBezTo>
                    <a:pt x="4161473" y="1799421"/>
                    <a:pt x="4200811" y="1808375"/>
                    <a:pt x="4221766" y="1769703"/>
                  </a:cubicBezTo>
                  <a:cubicBezTo>
                    <a:pt x="4215861" y="1770846"/>
                    <a:pt x="4209955" y="1772085"/>
                    <a:pt x="4204049" y="1773228"/>
                  </a:cubicBezTo>
                  <a:cubicBezTo>
                    <a:pt x="4179475" y="1790373"/>
                    <a:pt x="4151567" y="1786277"/>
                    <a:pt x="4117181" y="1788849"/>
                  </a:cubicBezTo>
                  <a:cubicBezTo>
                    <a:pt x="4119848" y="1785896"/>
                    <a:pt x="4122039" y="1783038"/>
                    <a:pt x="4124135" y="1780181"/>
                  </a:cubicBezTo>
                  <a:cubicBezTo>
                    <a:pt x="4122515" y="1780181"/>
                    <a:pt x="4120991" y="1780276"/>
                    <a:pt x="4119277" y="1780276"/>
                  </a:cubicBezTo>
                  <a:cubicBezTo>
                    <a:pt x="4120991" y="1780371"/>
                    <a:pt x="4122515" y="1780276"/>
                    <a:pt x="4124135" y="1780181"/>
                  </a:cubicBezTo>
                  <a:cubicBezTo>
                    <a:pt x="4132136" y="1769513"/>
                    <a:pt x="4137470" y="1760845"/>
                    <a:pt x="4149186" y="1757892"/>
                  </a:cubicBezTo>
                  <a:cubicBezTo>
                    <a:pt x="4150519" y="1754749"/>
                    <a:pt x="4153948" y="1750367"/>
                    <a:pt x="4152900" y="1748558"/>
                  </a:cubicBezTo>
                  <a:cubicBezTo>
                    <a:pt x="4149566" y="1742748"/>
                    <a:pt x="4145090" y="1744653"/>
                    <a:pt x="4140613" y="1748558"/>
                  </a:cubicBezTo>
                  <a:cubicBezTo>
                    <a:pt x="4122325" y="1764560"/>
                    <a:pt x="4104037" y="1780752"/>
                    <a:pt x="4085273" y="1796278"/>
                  </a:cubicBezTo>
                  <a:cubicBezTo>
                    <a:pt x="4051649" y="1824377"/>
                    <a:pt x="4014026" y="1845617"/>
                    <a:pt x="3970020" y="1865239"/>
                  </a:cubicBezTo>
                  <a:cubicBezTo>
                    <a:pt x="3970020" y="1824377"/>
                    <a:pt x="3970020" y="1787610"/>
                    <a:pt x="3970020" y="1750844"/>
                  </a:cubicBezTo>
                  <a:cubicBezTo>
                    <a:pt x="3966305" y="1840093"/>
                    <a:pt x="3936111" y="1919150"/>
                    <a:pt x="3887438" y="1993255"/>
                  </a:cubicBezTo>
                  <a:cubicBezTo>
                    <a:pt x="3869531" y="2020496"/>
                    <a:pt x="3858292" y="2028688"/>
                    <a:pt x="3837623" y="1998399"/>
                  </a:cubicBezTo>
                  <a:cubicBezTo>
                    <a:pt x="3827717" y="1983920"/>
                    <a:pt x="3815620" y="1970776"/>
                    <a:pt x="3801047" y="1952869"/>
                  </a:cubicBezTo>
                  <a:cubicBezTo>
                    <a:pt x="3800761" y="1952964"/>
                    <a:pt x="3800570" y="1953155"/>
                    <a:pt x="3800285" y="1953345"/>
                  </a:cubicBezTo>
                  <a:cubicBezTo>
                    <a:pt x="3803428" y="1981063"/>
                    <a:pt x="3818001" y="1997541"/>
                    <a:pt x="3832479" y="2012210"/>
                  </a:cubicBezTo>
                  <a:cubicBezTo>
                    <a:pt x="3854291" y="2034308"/>
                    <a:pt x="3848862" y="2046024"/>
                    <a:pt x="3823621" y="2060025"/>
                  </a:cubicBezTo>
                  <a:cubicBezTo>
                    <a:pt x="3779996" y="2084314"/>
                    <a:pt x="3738277" y="2111746"/>
                    <a:pt x="3687890" y="2142702"/>
                  </a:cubicBezTo>
                  <a:cubicBezTo>
                    <a:pt x="3693890" y="2089077"/>
                    <a:pt x="3683794" y="2044214"/>
                    <a:pt x="3680270" y="1998684"/>
                  </a:cubicBezTo>
                  <a:cubicBezTo>
                    <a:pt x="3678936" y="1981444"/>
                    <a:pt x="3690176" y="1977062"/>
                    <a:pt x="3700653" y="1969824"/>
                  </a:cubicBezTo>
                  <a:cubicBezTo>
                    <a:pt x="3723418" y="1954012"/>
                    <a:pt x="3751707" y="1943820"/>
                    <a:pt x="3760470" y="1913245"/>
                  </a:cubicBezTo>
                  <a:cubicBezTo>
                    <a:pt x="3760470" y="1913150"/>
                    <a:pt x="3760470" y="1913150"/>
                    <a:pt x="3760375" y="1913054"/>
                  </a:cubicBezTo>
                  <a:cubicBezTo>
                    <a:pt x="3739991" y="1926199"/>
                    <a:pt x="3719417" y="1939248"/>
                    <a:pt x="3699129" y="1952583"/>
                  </a:cubicBezTo>
                  <a:cubicBezTo>
                    <a:pt x="3692462" y="1956965"/>
                    <a:pt x="3685128" y="1963061"/>
                    <a:pt x="3677984" y="1958679"/>
                  </a:cubicBezTo>
                  <a:cubicBezTo>
                    <a:pt x="3669221" y="1953345"/>
                    <a:pt x="3670268" y="1941725"/>
                    <a:pt x="3673126" y="1933914"/>
                  </a:cubicBezTo>
                  <a:cubicBezTo>
                    <a:pt x="3679222" y="1917436"/>
                    <a:pt x="3687985" y="1901815"/>
                    <a:pt x="3692938" y="1884765"/>
                  </a:cubicBezTo>
                  <a:cubicBezTo>
                    <a:pt x="3671126" y="1909435"/>
                    <a:pt x="3650266" y="1931819"/>
                    <a:pt x="3655981" y="1971729"/>
                  </a:cubicBezTo>
                  <a:cubicBezTo>
                    <a:pt x="3664839" y="2034022"/>
                    <a:pt x="3675221" y="2096601"/>
                    <a:pt x="3654647" y="2160324"/>
                  </a:cubicBezTo>
                  <a:cubicBezTo>
                    <a:pt x="3645599" y="2188232"/>
                    <a:pt x="3626072" y="2205282"/>
                    <a:pt x="3611404" y="2227284"/>
                  </a:cubicBezTo>
                  <a:cubicBezTo>
                    <a:pt x="3601212" y="2242524"/>
                    <a:pt x="3595973" y="2229951"/>
                    <a:pt x="3589115" y="2222617"/>
                  </a:cubicBezTo>
                  <a:cubicBezTo>
                    <a:pt x="3545967" y="2176611"/>
                    <a:pt x="3516821" y="2122890"/>
                    <a:pt x="3501009" y="2054882"/>
                  </a:cubicBezTo>
                  <a:cubicBezTo>
                    <a:pt x="3495866" y="2094220"/>
                    <a:pt x="3510724" y="2152989"/>
                    <a:pt x="3531203" y="2185755"/>
                  </a:cubicBezTo>
                  <a:cubicBezTo>
                    <a:pt x="3582543" y="2267766"/>
                    <a:pt x="3582543" y="2267766"/>
                    <a:pt x="3524822" y="2344061"/>
                  </a:cubicBezTo>
                  <a:cubicBezTo>
                    <a:pt x="3505391" y="2369683"/>
                    <a:pt x="3485960" y="2395210"/>
                    <a:pt x="3466433" y="2420832"/>
                  </a:cubicBezTo>
                  <a:cubicBezTo>
                    <a:pt x="3452622" y="2415879"/>
                    <a:pt x="3458718" y="2404926"/>
                    <a:pt x="3458718" y="2397687"/>
                  </a:cubicBezTo>
                  <a:cubicBezTo>
                    <a:pt x="3458718" y="2290530"/>
                    <a:pt x="3437954" y="2183755"/>
                    <a:pt x="3461671" y="2075932"/>
                  </a:cubicBezTo>
                  <a:cubicBezTo>
                    <a:pt x="3472244" y="2027926"/>
                    <a:pt x="3498437" y="1994588"/>
                    <a:pt x="3528822" y="1961441"/>
                  </a:cubicBezTo>
                  <a:cubicBezTo>
                    <a:pt x="3564541" y="1922675"/>
                    <a:pt x="3607308" y="1888575"/>
                    <a:pt x="3598640" y="1826377"/>
                  </a:cubicBezTo>
                  <a:cubicBezTo>
                    <a:pt x="3596545" y="1811518"/>
                    <a:pt x="3611785" y="1801803"/>
                    <a:pt x="3621977" y="1792278"/>
                  </a:cubicBezTo>
                  <a:cubicBezTo>
                    <a:pt x="3663506" y="1753416"/>
                    <a:pt x="3705416" y="1714744"/>
                    <a:pt x="3747802" y="1676835"/>
                  </a:cubicBezTo>
                  <a:cubicBezTo>
                    <a:pt x="3766090" y="1660547"/>
                    <a:pt x="3779234" y="1643592"/>
                    <a:pt x="3775901" y="1616922"/>
                  </a:cubicBezTo>
                  <a:cubicBezTo>
                    <a:pt x="3771900" y="1585395"/>
                    <a:pt x="3786378" y="1562820"/>
                    <a:pt x="3813620" y="1546628"/>
                  </a:cubicBezTo>
                  <a:cubicBezTo>
                    <a:pt x="3830193" y="1536722"/>
                    <a:pt x="3843719" y="1521863"/>
                    <a:pt x="3860482" y="1512528"/>
                  </a:cubicBezTo>
                  <a:cubicBezTo>
                    <a:pt x="3897249" y="1491954"/>
                    <a:pt x="3922300" y="1463474"/>
                    <a:pt x="3930491" y="1421469"/>
                  </a:cubicBezTo>
                  <a:cubicBezTo>
                    <a:pt x="3929348" y="1419088"/>
                    <a:pt x="3929729" y="1416992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31730" y="1415183"/>
                    <a:pt x="3931730" y="1415183"/>
                    <a:pt x="3931730" y="1415183"/>
                  </a:cubicBezTo>
                  <a:cubicBezTo>
                    <a:pt x="3963734" y="1355461"/>
                    <a:pt x="4019264" y="1367462"/>
                    <a:pt x="4071461" y="1369272"/>
                  </a:cubicBezTo>
                  <a:cubicBezTo>
                    <a:pt x="4078605" y="1368415"/>
                    <a:pt x="4085844" y="1367462"/>
                    <a:pt x="4092988" y="1366605"/>
                  </a:cubicBezTo>
                  <a:cubicBezTo>
                    <a:pt x="4121563" y="1336983"/>
                    <a:pt x="4160901" y="1361652"/>
                    <a:pt x="4189381" y="1350127"/>
                  </a:cubicBezTo>
                  <a:cubicBezTo>
                    <a:pt x="4158615" y="1307360"/>
                    <a:pt x="4124135" y="1337840"/>
                    <a:pt x="4088892" y="1344412"/>
                  </a:cubicBezTo>
                  <a:cubicBezTo>
                    <a:pt x="4065556" y="1348794"/>
                    <a:pt x="4040791" y="1345269"/>
                    <a:pt x="4010597" y="1345269"/>
                  </a:cubicBezTo>
                  <a:cubicBezTo>
                    <a:pt x="4023360" y="1334411"/>
                    <a:pt x="4032218" y="1327077"/>
                    <a:pt x="4040981" y="1319647"/>
                  </a:cubicBezTo>
                  <a:cubicBezTo>
                    <a:pt x="4038314" y="1317075"/>
                    <a:pt x="4035743" y="1314504"/>
                    <a:pt x="4033076" y="1312027"/>
                  </a:cubicBezTo>
                  <a:cubicBezTo>
                    <a:pt x="3988499" y="1353270"/>
                    <a:pt x="3912013" y="1360509"/>
                    <a:pt x="3903250" y="1440329"/>
                  </a:cubicBezTo>
                  <a:cubicBezTo>
                    <a:pt x="3902774" y="1444520"/>
                    <a:pt x="3897249" y="1448616"/>
                    <a:pt x="3893344" y="1451854"/>
                  </a:cubicBezTo>
                  <a:cubicBezTo>
                    <a:pt x="3861149" y="1479286"/>
                    <a:pt x="3826478" y="1502908"/>
                    <a:pt x="3787045" y="1523387"/>
                  </a:cubicBezTo>
                  <a:cubicBezTo>
                    <a:pt x="3790664" y="1452902"/>
                    <a:pt x="3794951" y="1385750"/>
                    <a:pt x="3797141" y="1318599"/>
                  </a:cubicBezTo>
                  <a:cubicBezTo>
                    <a:pt x="3797713" y="1300597"/>
                    <a:pt x="3807238" y="1290215"/>
                    <a:pt x="3817906" y="1278880"/>
                  </a:cubicBezTo>
                  <a:cubicBezTo>
                    <a:pt x="3839432" y="1256020"/>
                    <a:pt x="3859816" y="1232398"/>
                    <a:pt x="3869627" y="1191822"/>
                  </a:cubicBezTo>
                  <a:cubicBezTo>
                    <a:pt x="3845528" y="1223921"/>
                    <a:pt x="3830384" y="1252591"/>
                    <a:pt x="3792855" y="1267736"/>
                  </a:cubicBezTo>
                  <a:cubicBezTo>
                    <a:pt x="3792855" y="1215253"/>
                    <a:pt x="3792855" y="1167723"/>
                    <a:pt x="3792855" y="1120193"/>
                  </a:cubicBezTo>
                  <a:cubicBezTo>
                    <a:pt x="3780282" y="1162104"/>
                    <a:pt x="3787807" y="1206109"/>
                    <a:pt x="3771138" y="1247257"/>
                  </a:cubicBezTo>
                  <a:cubicBezTo>
                    <a:pt x="3742278" y="1241256"/>
                    <a:pt x="3722751" y="1222397"/>
                    <a:pt x="3699986" y="1208490"/>
                  </a:cubicBezTo>
                  <a:cubicBezTo>
                    <a:pt x="3711607" y="1231541"/>
                    <a:pt x="3725799" y="1251067"/>
                    <a:pt x="3751421" y="1261068"/>
                  </a:cubicBezTo>
                  <a:cubicBezTo>
                    <a:pt x="3763899" y="1265926"/>
                    <a:pt x="3775805" y="1271641"/>
                    <a:pt x="3773900" y="1291739"/>
                  </a:cubicBezTo>
                  <a:cubicBezTo>
                    <a:pt x="3762851" y="1405182"/>
                    <a:pt x="3753612" y="1518815"/>
                    <a:pt x="3744182" y="1632353"/>
                  </a:cubicBezTo>
                  <a:cubicBezTo>
                    <a:pt x="3743039" y="1646640"/>
                    <a:pt x="3735991" y="1656737"/>
                    <a:pt x="3725894" y="1665214"/>
                  </a:cubicBezTo>
                  <a:cubicBezTo>
                    <a:pt x="3682270" y="1701504"/>
                    <a:pt x="3638455" y="1737604"/>
                    <a:pt x="3594164" y="1774275"/>
                  </a:cubicBezTo>
                  <a:cubicBezTo>
                    <a:pt x="3583781" y="1758178"/>
                    <a:pt x="3575495" y="1743700"/>
                    <a:pt x="3565589" y="1730460"/>
                  </a:cubicBezTo>
                  <a:cubicBezTo>
                    <a:pt x="3554825" y="1715982"/>
                    <a:pt x="3541681" y="1703314"/>
                    <a:pt x="3531203" y="1688645"/>
                  </a:cubicBezTo>
                  <a:cubicBezTo>
                    <a:pt x="3513773" y="1664357"/>
                    <a:pt x="3518059" y="1570631"/>
                    <a:pt x="3540919" y="1557772"/>
                  </a:cubicBezTo>
                  <a:cubicBezTo>
                    <a:pt x="3584257" y="1533198"/>
                    <a:pt x="3604260" y="1477286"/>
                    <a:pt x="3661410" y="1472237"/>
                  </a:cubicBezTo>
                  <a:cubicBezTo>
                    <a:pt x="3633407" y="1477286"/>
                    <a:pt x="3599117" y="1460427"/>
                    <a:pt x="3583972" y="1502813"/>
                  </a:cubicBezTo>
                  <a:cubicBezTo>
                    <a:pt x="3578638" y="1517862"/>
                    <a:pt x="3557778" y="1530245"/>
                    <a:pt x="3535013" y="1533388"/>
                  </a:cubicBezTo>
                  <a:cubicBezTo>
                    <a:pt x="3535394" y="1485191"/>
                    <a:pt x="3529013" y="1438233"/>
                    <a:pt x="3541300" y="1386417"/>
                  </a:cubicBezTo>
                  <a:cubicBezTo>
                    <a:pt x="3527012" y="1404705"/>
                    <a:pt x="3519964" y="1420136"/>
                    <a:pt x="3519297" y="1437090"/>
                  </a:cubicBezTo>
                  <a:cubicBezTo>
                    <a:pt x="3518440" y="1460331"/>
                    <a:pt x="3519773" y="1483763"/>
                    <a:pt x="3520249" y="1507099"/>
                  </a:cubicBezTo>
                  <a:cubicBezTo>
                    <a:pt x="3520536" y="1521767"/>
                    <a:pt x="3515487" y="1532816"/>
                    <a:pt x="3500628" y="1520624"/>
                  </a:cubicBezTo>
                  <a:cubicBezTo>
                    <a:pt x="3469005" y="1494812"/>
                    <a:pt x="3415761" y="1498050"/>
                    <a:pt x="3399092" y="1451378"/>
                  </a:cubicBezTo>
                  <a:cubicBezTo>
                    <a:pt x="3404521" y="1474047"/>
                    <a:pt x="3404616" y="1498336"/>
                    <a:pt x="3432715" y="1508528"/>
                  </a:cubicBezTo>
                  <a:cubicBezTo>
                    <a:pt x="3509010" y="1536150"/>
                    <a:pt x="3520916" y="1554248"/>
                    <a:pt x="3500723" y="1618923"/>
                  </a:cubicBezTo>
                  <a:cubicBezTo>
                    <a:pt x="3486531" y="1664452"/>
                    <a:pt x="3491674" y="1704076"/>
                    <a:pt x="3530061" y="1738175"/>
                  </a:cubicBezTo>
                  <a:cubicBezTo>
                    <a:pt x="3553968" y="1759416"/>
                    <a:pt x="3570923" y="1786182"/>
                    <a:pt x="3545681" y="1819329"/>
                  </a:cubicBezTo>
                  <a:cubicBezTo>
                    <a:pt x="3543205" y="1822567"/>
                    <a:pt x="3543872" y="1829711"/>
                    <a:pt x="3545300" y="1834283"/>
                  </a:cubicBezTo>
                  <a:cubicBezTo>
                    <a:pt x="3559397" y="1879336"/>
                    <a:pt x="3539395" y="1910197"/>
                    <a:pt x="3506248" y="1938486"/>
                  </a:cubicBezTo>
                  <a:cubicBezTo>
                    <a:pt x="3482816" y="1958489"/>
                    <a:pt x="3463386" y="1983158"/>
                    <a:pt x="3442049" y="2005637"/>
                  </a:cubicBezTo>
                  <a:cubicBezTo>
                    <a:pt x="3408236" y="2041261"/>
                    <a:pt x="3393948" y="2083552"/>
                    <a:pt x="3393948" y="2132606"/>
                  </a:cubicBezTo>
                  <a:cubicBezTo>
                    <a:pt x="3394043" y="2213092"/>
                    <a:pt x="3393377" y="2293388"/>
                    <a:pt x="3398615" y="2373779"/>
                  </a:cubicBezTo>
                  <a:cubicBezTo>
                    <a:pt x="3400616" y="2404068"/>
                    <a:pt x="3398901" y="2434644"/>
                    <a:pt x="3398901" y="2476077"/>
                  </a:cubicBezTo>
                  <a:cubicBezTo>
                    <a:pt x="3355562" y="2403878"/>
                    <a:pt x="3310699" y="2343108"/>
                    <a:pt x="3280886" y="2275767"/>
                  </a:cubicBezTo>
                  <a:cubicBezTo>
                    <a:pt x="3250502" y="2206996"/>
                    <a:pt x="3234881" y="2131749"/>
                    <a:pt x="3212782" y="2059358"/>
                  </a:cubicBezTo>
                  <a:cubicBezTo>
                    <a:pt x="3210401" y="2075741"/>
                    <a:pt x="3212973" y="2090886"/>
                    <a:pt x="3214688" y="2106222"/>
                  </a:cubicBezTo>
                  <a:cubicBezTo>
                    <a:pt x="3230023" y="2237952"/>
                    <a:pt x="3251645" y="2367492"/>
                    <a:pt x="3335179" y="2477220"/>
                  </a:cubicBezTo>
                  <a:cubicBezTo>
                    <a:pt x="3392234" y="2552182"/>
                    <a:pt x="3405473" y="2640860"/>
                    <a:pt x="3412712" y="2731633"/>
                  </a:cubicBezTo>
                  <a:cubicBezTo>
                    <a:pt x="3402997" y="2705535"/>
                    <a:pt x="3385661" y="2679436"/>
                    <a:pt x="3360230" y="2679436"/>
                  </a:cubicBezTo>
                  <a:cubicBezTo>
                    <a:pt x="3330607" y="2679436"/>
                    <a:pt x="3311843" y="2661815"/>
                    <a:pt x="3287744" y="2654671"/>
                  </a:cubicBezTo>
                  <a:cubicBezTo>
                    <a:pt x="3250882" y="2643717"/>
                    <a:pt x="3252883" y="2624477"/>
                    <a:pt x="3271742" y="2601426"/>
                  </a:cubicBezTo>
                  <a:cubicBezTo>
                    <a:pt x="3288411" y="2581043"/>
                    <a:pt x="3288887" y="2564469"/>
                    <a:pt x="3268504" y="2548467"/>
                  </a:cubicBezTo>
                  <a:cubicBezTo>
                    <a:pt x="3248406" y="2532751"/>
                    <a:pt x="3226784" y="2522178"/>
                    <a:pt x="3200781" y="2535513"/>
                  </a:cubicBezTo>
                  <a:cubicBezTo>
                    <a:pt x="3190685" y="2540657"/>
                    <a:pt x="3187827" y="2548944"/>
                    <a:pt x="3193447" y="2557897"/>
                  </a:cubicBezTo>
                  <a:cubicBezTo>
                    <a:pt x="3198876" y="2566374"/>
                    <a:pt x="3207068" y="2571708"/>
                    <a:pt x="3213545" y="2558088"/>
                  </a:cubicBezTo>
                  <a:cubicBezTo>
                    <a:pt x="3220307" y="2543895"/>
                    <a:pt x="3230594" y="2548467"/>
                    <a:pt x="3239357" y="2553897"/>
                  </a:cubicBezTo>
                  <a:cubicBezTo>
                    <a:pt x="3248787" y="2559707"/>
                    <a:pt x="3246025" y="2569613"/>
                    <a:pt x="3243358" y="2578376"/>
                  </a:cubicBezTo>
                  <a:cubicBezTo>
                    <a:pt x="3230404" y="2620953"/>
                    <a:pt x="3165253" y="2657719"/>
                    <a:pt x="3121724" y="2647146"/>
                  </a:cubicBezTo>
                  <a:cubicBezTo>
                    <a:pt x="3071813" y="2635050"/>
                    <a:pt x="3052763" y="2642670"/>
                    <a:pt x="3027140" y="2686294"/>
                  </a:cubicBezTo>
                  <a:cubicBezTo>
                    <a:pt x="2997327" y="2737158"/>
                    <a:pt x="2991612" y="2790593"/>
                    <a:pt x="3009995" y="2846886"/>
                  </a:cubicBezTo>
                  <a:cubicBezTo>
                    <a:pt x="3012281" y="2853839"/>
                    <a:pt x="3019711" y="2866031"/>
                    <a:pt x="3007424" y="2869936"/>
                  </a:cubicBezTo>
                  <a:cubicBezTo>
                    <a:pt x="2998470" y="2872794"/>
                    <a:pt x="2984945" y="2872413"/>
                    <a:pt x="2977801" y="2867364"/>
                  </a:cubicBezTo>
                  <a:cubicBezTo>
                    <a:pt x="2967133" y="2859744"/>
                    <a:pt x="2973800" y="2845647"/>
                    <a:pt x="2975039" y="2834503"/>
                  </a:cubicBezTo>
                  <a:cubicBezTo>
                    <a:pt x="2989898" y="2700677"/>
                    <a:pt x="3004852" y="2566946"/>
                    <a:pt x="3019997" y="2433215"/>
                  </a:cubicBezTo>
                  <a:cubicBezTo>
                    <a:pt x="3042476" y="2235095"/>
                    <a:pt x="3066193" y="2037165"/>
                    <a:pt x="3086767" y="1838855"/>
                  </a:cubicBezTo>
                  <a:cubicBezTo>
                    <a:pt x="3090291" y="1805232"/>
                    <a:pt x="3102007" y="1798088"/>
                    <a:pt x="3131915" y="1801898"/>
                  </a:cubicBezTo>
                  <a:cubicBezTo>
                    <a:pt x="3144679" y="1803517"/>
                    <a:pt x="3164110" y="1812280"/>
                    <a:pt x="3167539" y="1785991"/>
                  </a:cubicBezTo>
                  <a:cubicBezTo>
                    <a:pt x="3177349" y="1710267"/>
                    <a:pt x="3188303" y="1634734"/>
                    <a:pt x="3198590" y="1559106"/>
                  </a:cubicBezTo>
                  <a:cubicBezTo>
                    <a:pt x="3209830" y="1475762"/>
                    <a:pt x="3220593" y="1392323"/>
                    <a:pt x="3232118" y="1309074"/>
                  </a:cubicBezTo>
                  <a:cubicBezTo>
                    <a:pt x="3234690" y="1290500"/>
                    <a:pt x="3240500" y="1277070"/>
                    <a:pt x="3264694" y="1288500"/>
                  </a:cubicBezTo>
                  <a:cubicBezTo>
                    <a:pt x="3308414" y="1308979"/>
                    <a:pt x="3337465" y="1284500"/>
                    <a:pt x="3364611" y="1253734"/>
                  </a:cubicBezTo>
                  <a:cubicBezTo>
                    <a:pt x="3383852" y="1231922"/>
                    <a:pt x="3383852" y="1211919"/>
                    <a:pt x="3362420" y="1193250"/>
                  </a:cubicBezTo>
                  <a:cubicBezTo>
                    <a:pt x="3341084" y="1174581"/>
                    <a:pt x="3321272" y="1177724"/>
                    <a:pt x="3303175" y="1200013"/>
                  </a:cubicBezTo>
                  <a:cubicBezTo>
                    <a:pt x="3317653" y="1208490"/>
                    <a:pt x="3340322" y="1196965"/>
                    <a:pt x="3344609" y="1216682"/>
                  </a:cubicBezTo>
                  <a:cubicBezTo>
                    <a:pt x="3347752" y="1230779"/>
                    <a:pt x="3332512" y="1241066"/>
                    <a:pt x="3322415" y="1251162"/>
                  </a:cubicBezTo>
                  <a:cubicBezTo>
                    <a:pt x="3311366" y="1262307"/>
                    <a:pt x="3300984" y="1261640"/>
                    <a:pt x="3288125" y="1252877"/>
                  </a:cubicBezTo>
                  <a:cubicBezTo>
                    <a:pt x="3269552" y="1240304"/>
                    <a:pt x="3252407" y="1227636"/>
                    <a:pt x="3244596" y="1205252"/>
                  </a:cubicBezTo>
                  <a:cubicBezTo>
                    <a:pt x="3234881" y="1177248"/>
                    <a:pt x="3223736" y="1149816"/>
                    <a:pt x="3213640" y="1122003"/>
                  </a:cubicBezTo>
                  <a:cubicBezTo>
                    <a:pt x="3171444" y="1006084"/>
                    <a:pt x="3129344" y="890165"/>
                    <a:pt x="3087529" y="775103"/>
                  </a:cubicBezTo>
                  <a:cubicBezTo>
                    <a:pt x="3078480" y="775579"/>
                    <a:pt x="3076289" y="780056"/>
                    <a:pt x="3073337" y="784437"/>
                  </a:cubicBezTo>
                  <a:cubicBezTo>
                    <a:pt x="2989136" y="908262"/>
                    <a:pt x="2904744" y="1031992"/>
                    <a:pt x="2820162" y="1155626"/>
                  </a:cubicBezTo>
                  <a:cubicBezTo>
                    <a:pt x="2809304" y="1171438"/>
                    <a:pt x="2800445" y="1191345"/>
                    <a:pt x="2779300" y="1194870"/>
                  </a:cubicBezTo>
                  <a:cubicBezTo>
                    <a:pt x="2758249" y="1198394"/>
                    <a:pt x="2735580" y="1204204"/>
                    <a:pt x="2715673" y="1190774"/>
                  </a:cubicBezTo>
                  <a:cubicBezTo>
                    <a:pt x="2707481" y="1185249"/>
                    <a:pt x="2707196" y="1175629"/>
                    <a:pt x="2711768" y="1166199"/>
                  </a:cubicBezTo>
                  <a:cubicBezTo>
                    <a:pt x="2724150" y="1140863"/>
                    <a:pt x="2747963" y="1154864"/>
                    <a:pt x="2768346" y="1150293"/>
                  </a:cubicBezTo>
                  <a:cubicBezTo>
                    <a:pt x="2753297" y="1128671"/>
                    <a:pt x="2737866" y="1117717"/>
                    <a:pt x="2712815" y="1133243"/>
                  </a:cubicBezTo>
                  <a:cubicBezTo>
                    <a:pt x="2691956" y="1146197"/>
                    <a:pt x="2666429" y="1155150"/>
                    <a:pt x="2674430" y="1187631"/>
                  </a:cubicBezTo>
                  <a:cubicBezTo>
                    <a:pt x="2680621" y="1212586"/>
                    <a:pt x="2683859" y="1240399"/>
                    <a:pt x="2720436" y="1238685"/>
                  </a:cubicBezTo>
                  <a:cubicBezTo>
                    <a:pt x="2737295" y="1237923"/>
                    <a:pt x="2754249" y="1239637"/>
                    <a:pt x="2771013" y="1238589"/>
                  </a:cubicBezTo>
                  <a:cubicBezTo>
                    <a:pt x="2787301" y="1237541"/>
                    <a:pt x="2796064" y="1241828"/>
                    <a:pt x="2793016" y="1260020"/>
                  </a:cubicBezTo>
                  <a:cubicBezTo>
                    <a:pt x="2785586" y="1303359"/>
                    <a:pt x="2778157" y="1346793"/>
                    <a:pt x="2771489" y="1390227"/>
                  </a:cubicBezTo>
                  <a:cubicBezTo>
                    <a:pt x="2769489" y="1403467"/>
                    <a:pt x="2764250" y="1411849"/>
                    <a:pt x="2750534" y="1414135"/>
                  </a:cubicBezTo>
                  <a:cubicBezTo>
                    <a:pt x="2716054" y="1419660"/>
                    <a:pt x="2681573" y="1425184"/>
                    <a:pt x="2647093" y="1431090"/>
                  </a:cubicBezTo>
                  <a:cubicBezTo>
                    <a:pt x="2625281" y="1434804"/>
                    <a:pt x="2615565" y="1428804"/>
                    <a:pt x="2612612" y="1403943"/>
                  </a:cubicBezTo>
                  <a:cubicBezTo>
                    <a:pt x="2591276" y="1222587"/>
                    <a:pt x="2566702" y="1041707"/>
                    <a:pt x="2554415" y="859399"/>
                  </a:cubicBezTo>
                  <a:cubicBezTo>
                    <a:pt x="2553176" y="841587"/>
                    <a:pt x="2556129" y="828633"/>
                    <a:pt x="2573941" y="817584"/>
                  </a:cubicBezTo>
                  <a:cubicBezTo>
                    <a:pt x="2601373" y="800534"/>
                    <a:pt x="2624899" y="777579"/>
                    <a:pt x="2644236" y="751100"/>
                  </a:cubicBezTo>
                  <a:cubicBezTo>
                    <a:pt x="2670334" y="715381"/>
                    <a:pt x="2659952" y="682805"/>
                    <a:pt x="2613470" y="653754"/>
                  </a:cubicBezTo>
                  <a:cubicBezTo>
                    <a:pt x="2572988" y="628418"/>
                    <a:pt x="2554319" y="634514"/>
                    <a:pt x="2529364" y="683758"/>
                  </a:cubicBezTo>
                  <a:cubicBezTo>
                    <a:pt x="2536317" y="680329"/>
                    <a:pt x="2540603" y="678519"/>
                    <a:pt x="2544699" y="676138"/>
                  </a:cubicBezTo>
                  <a:cubicBezTo>
                    <a:pt x="2571655" y="660517"/>
                    <a:pt x="2585847" y="682139"/>
                    <a:pt x="2600230" y="697093"/>
                  </a:cubicBezTo>
                  <a:cubicBezTo>
                    <a:pt x="2618328" y="715857"/>
                    <a:pt x="2601849" y="730145"/>
                    <a:pt x="2589562" y="743099"/>
                  </a:cubicBezTo>
                  <a:cubicBezTo>
                    <a:pt x="2545366" y="789295"/>
                    <a:pt x="2514219" y="787580"/>
                    <a:pt x="2474500" y="737765"/>
                  </a:cubicBezTo>
                  <a:cubicBezTo>
                    <a:pt x="2405158" y="650801"/>
                    <a:pt x="2343722" y="558218"/>
                    <a:pt x="2280952" y="466683"/>
                  </a:cubicBezTo>
                  <a:cubicBezTo>
                    <a:pt x="2245138" y="414486"/>
                    <a:pt x="2209514" y="362194"/>
                    <a:pt x="2175986" y="308568"/>
                  </a:cubicBezTo>
                  <a:cubicBezTo>
                    <a:pt x="2164747" y="290566"/>
                    <a:pt x="2142077" y="268182"/>
                    <a:pt x="2162651" y="246846"/>
                  </a:cubicBezTo>
                  <a:cubicBezTo>
                    <a:pt x="2182463" y="226367"/>
                    <a:pt x="2195322" y="202555"/>
                    <a:pt x="2208467" y="176552"/>
                  </a:cubicBezTo>
                  <a:cubicBezTo>
                    <a:pt x="2233136" y="214175"/>
                    <a:pt x="2240471" y="214366"/>
                    <a:pt x="2266188" y="181409"/>
                  </a:cubicBezTo>
                  <a:cubicBezTo>
                    <a:pt x="2268474" y="178457"/>
                    <a:pt x="2271236" y="175504"/>
                    <a:pt x="2274380" y="173504"/>
                  </a:cubicBezTo>
                  <a:cubicBezTo>
                    <a:pt x="2286572" y="165788"/>
                    <a:pt x="2304955" y="153406"/>
                    <a:pt x="2289429" y="142071"/>
                  </a:cubicBezTo>
                  <a:cubicBezTo>
                    <a:pt x="2270665" y="128355"/>
                    <a:pt x="2245900" y="88255"/>
                    <a:pt x="2228374" y="109686"/>
                  </a:cubicBezTo>
                  <a:cubicBezTo>
                    <a:pt x="2193131" y="152739"/>
                    <a:pt x="2180844" y="115115"/>
                    <a:pt x="2159699" y="101780"/>
                  </a:cubicBezTo>
                  <a:cubicBezTo>
                    <a:pt x="2153317" y="97780"/>
                    <a:pt x="2146173" y="93589"/>
                    <a:pt x="2138934" y="92446"/>
                  </a:cubicBezTo>
                  <a:cubicBezTo>
                    <a:pt x="2116074" y="88826"/>
                    <a:pt x="2111026" y="80540"/>
                    <a:pt x="2127885" y="62347"/>
                  </a:cubicBezTo>
                  <a:cubicBezTo>
                    <a:pt x="2144363" y="44630"/>
                    <a:pt x="2136077" y="30629"/>
                    <a:pt x="2117503" y="23199"/>
                  </a:cubicBezTo>
                  <a:cubicBezTo>
                    <a:pt x="2107692" y="19294"/>
                    <a:pt x="2098929" y="16055"/>
                    <a:pt x="2091500" y="8245"/>
                  </a:cubicBezTo>
                  <a:cubicBezTo>
                    <a:pt x="2077022" y="-6900"/>
                    <a:pt x="2065782" y="720"/>
                    <a:pt x="2058257" y="15770"/>
                  </a:cubicBezTo>
                  <a:cubicBezTo>
                    <a:pt x="2053114" y="25961"/>
                    <a:pt x="2050923" y="37201"/>
                    <a:pt x="2043779" y="47107"/>
                  </a:cubicBezTo>
                  <a:cubicBezTo>
                    <a:pt x="2029492" y="66824"/>
                    <a:pt x="2035778" y="81492"/>
                    <a:pt x="2059400" y="86636"/>
                  </a:cubicBezTo>
                  <a:cubicBezTo>
                    <a:pt x="2068163" y="88541"/>
                    <a:pt x="2083594" y="89779"/>
                    <a:pt x="2073307" y="99304"/>
                  </a:cubicBezTo>
                  <a:cubicBezTo>
                    <a:pt x="2053495" y="117592"/>
                    <a:pt x="2041970" y="139499"/>
                    <a:pt x="2030540" y="162455"/>
                  </a:cubicBezTo>
                  <a:cubicBezTo>
                    <a:pt x="2026349" y="170837"/>
                    <a:pt x="2015014" y="172170"/>
                    <a:pt x="2010442" y="167503"/>
                  </a:cubicBezTo>
                  <a:cubicBezTo>
                    <a:pt x="1975866" y="132260"/>
                    <a:pt x="1965579" y="164074"/>
                    <a:pt x="1948720" y="186743"/>
                  </a:cubicBezTo>
                  <a:cubicBezTo>
                    <a:pt x="1937671" y="201507"/>
                    <a:pt x="1928717" y="217890"/>
                    <a:pt x="1948244" y="223796"/>
                  </a:cubicBezTo>
                  <a:cubicBezTo>
                    <a:pt x="1970246" y="230463"/>
                    <a:pt x="1998250" y="270373"/>
                    <a:pt x="2013490" y="240369"/>
                  </a:cubicBezTo>
                  <a:cubicBezTo>
                    <a:pt x="2037874" y="192268"/>
                    <a:pt x="2048256" y="224081"/>
                    <a:pt x="2065782" y="239607"/>
                  </a:cubicBezTo>
                  <a:cubicBezTo>
                    <a:pt x="2070449" y="243703"/>
                    <a:pt x="2076831" y="246560"/>
                    <a:pt x="2082927" y="248275"/>
                  </a:cubicBezTo>
                  <a:cubicBezTo>
                    <a:pt x="2124456" y="259800"/>
                    <a:pt x="2128933" y="294662"/>
                    <a:pt x="2120837" y="325237"/>
                  </a:cubicBezTo>
                  <a:cubicBezTo>
                    <a:pt x="2077593" y="488591"/>
                    <a:pt x="2036826" y="652802"/>
                    <a:pt x="1981581" y="812726"/>
                  </a:cubicBezTo>
                  <a:cubicBezTo>
                    <a:pt x="1963960" y="863495"/>
                    <a:pt x="1939957" y="911215"/>
                    <a:pt x="1882616" y="929027"/>
                  </a:cubicBezTo>
                  <a:cubicBezTo>
                    <a:pt x="1851946" y="938552"/>
                    <a:pt x="1825181" y="931217"/>
                    <a:pt x="1808988" y="902928"/>
                  </a:cubicBezTo>
                  <a:cubicBezTo>
                    <a:pt x="1793081" y="875020"/>
                    <a:pt x="1812036" y="856732"/>
                    <a:pt x="1832420" y="841111"/>
                  </a:cubicBezTo>
                  <a:cubicBezTo>
                    <a:pt x="1837468" y="837206"/>
                    <a:pt x="1844516" y="836063"/>
                    <a:pt x="1841183" y="827395"/>
                  </a:cubicBezTo>
                  <a:cubicBezTo>
                    <a:pt x="1790891" y="818727"/>
                    <a:pt x="1757648" y="841587"/>
                    <a:pt x="1754029" y="887593"/>
                  </a:cubicBezTo>
                  <a:cubicBezTo>
                    <a:pt x="1749743" y="941219"/>
                    <a:pt x="1795367" y="993035"/>
                    <a:pt x="1849279" y="994940"/>
                  </a:cubicBezTo>
                  <a:cubicBezTo>
                    <a:pt x="1889189" y="996368"/>
                    <a:pt x="1925669" y="983129"/>
                    <a:pt x="1960721" y="965888"/>
                  </a:cubicBezTo>
                  <a:cubicBezTo>
                    <a:pt x="1978819" y="957030"/>
                    <a:pt x="1987201" y="956363"/>
                    <a:pt x="1989487" y="981033"/>
                  </a:cubicBezTo>
                  <a:cubicBezTo>
                    <a:pt x="1996345" y="1057138"/>
                    <a:pt x="2005298" y="1132957"/>
                    <a:pt x="2014252" y="1208871"/>
                  </a:cubicBezTo>
                  <a:cubicBezTo>
                    <a:pt x="2016919" y="1231731"/>
                    <a:pt x="2013585" y="1241066"/>
                    <a:pt x="1986439" y="1234874"/>
                  </a:cubicBezTo>
                  <a:cubicBezTo>
                    <a:pt x="1916335" y="1218968"/>
                    <a:pt x="1905286" y="1228779"/>
                    <a:pt x="1905857" y="1298216"/>
                  </a:cubicBezTo>
                  <a:cubicBezTo>
                    <a:pt x="1906238" y="1340126"/>
                    <a:pt x="1912906" y="1344221"/>
                    <a:pt x="1954816" y="1327172"/>
                  </a:cubicBezTo>
                  <a:cubicBezTo>
                    <a:pt x="1944529" y="1320981"/>
                    <a:pt x="1927574" y="1320599"/>
                    <a:pt x="1931670" y="1302788"/>
                  </a:cubicBezTo>
                  <a:cubicBezTo>
                    <a:pt x="1934909" y="1288215"/>
                    <a:pt x="1921764" y="1266783"/>
                    <a:pt x="1946720" y="1260878"/>
                  </a:cubicBezTo>
                  <a:cubicBezTo>
                    <a:pt x="1971104" y="1255163"/>
                    <a:pt x="2021015" y="1281642"/>
                    <a:pt x="2022062" y="1300787"/>
                  </a:cubicBezTo>
                  <a:cubicBezTo>
                    <a:pt x="2023967" y="1336411"/>
                    <a:pt x="2009108" y="1366891"/>
                    <a:pt x="1975866" y="1378035"/>
                  </a:cubicBezTo>
                  <a:cubicBezTo>
                    <a:pt x="1945576" y="1388227"/>
                    <a:pt x="1912239" y="1408039"/>
                    <a:pt x="1880902" y="1370415"/>
                  </a:cubicBezTo>
                  <a:cubicBezTo>
                    <a:pt x="1828800" y="1307931"/>
                    <a:pt x="1772793" y="1248781"/>
                    <a:pt x="1718120" y="1188393"/>
                  </a:cubicBezTo>
                  <a:cubicBezTo>
                    <a:pt x="1636776" y="1098667"/>
                    <a:pt x="1555242" y="1009132"/>
                    <a:pt x="1472089" y="917787"/>
                  </a:cubicBezTo>
                  <a:cubicBezTo>
                    <a:pt x="1467707" y="929693"/>
                    <a:pt x="1463802" y="937980"/>
                    <a:pt x="1461707" y="946743"/>
                  </a:cubicBezTo>
                  <a:cubicBezTo>
                    <a:pt x="1417320" y="1123241"/>
                    <a:pt x="1371505" y="1299454"/>
                    <a:pt x="1329976" y="1476619"/>
                  </a:cubicBezTo>
                  <a:cubicBezTo>
                    <a:pt x="1317212" y="1531292"/>
                    <a:pt x="1287209" y="1565297"/>
                    <a:pt x="1239393" y="1588442"/>
                  </a:cubicBezTo>
                  <a:cubicBezTo>
                    <a:pt x="1203960" y="1605587"/>
                    <a:pt x="1174147" y="1590824"/>
                    <a:pt x="1145381" y="1572155"/>
                  </a:cubicBezTo>
                  <a:cubicBezTo>
                    <a:pt x="1128617" y="1561296"/>
                    <a:pt x="1136714" y="1546342"/>
                    <a:pt x="1143191" y="1534150"/>
                  </a:cubicBezTo>
                  <a:cubicBezTo>
                    <a:pt x="1153859" y="1513957"/>
                    <a:pt x="1162145" y="1491383"/>
                    <a:pt x="1184339" y="1479858"/>
                  </a:cubicBezTo>
                  <a:cubicBezTo>
                    <a:pt x="1185482" y="1479286"/>
                    <a:pt x="1188911" y="1481953"/>
                    <a:pt x="1190530" y="1483763"/>
                  </a:cubicBezTo>
                  <a:cubicBezTo>
                    <a:pt x="1205008" y="1499574"/>
                    <a:pt x="1231106" y="1509957"/>
                    <a:pt x="1217105" y="1540627"/>
                  </a:cubicBezTo>
                  <a:cubicBezTo>
                    <a:pt x="1228820" y="1528054"/>
                    <a:pt x="1259396" y="1528435"/>
                    <a:pt x="1242251" y="1499384"/>
                  </a:cubicBezTo>
                  <a:cubicBezTo>
                    <a:pt x="1206151" y="1437948"/>
                    <a:pt x="1166146" y="1435662"/>
                    <a:pt x="1126903" y="1492812"/>
                  </a:cubicBezTo>
                  <a:cubicBezTo>
                    <a:pt x="1119664" y="1503384"/>
                    <a:pt x="1114235" y="1515386"/>
                    <a:pt x="1106805" y="1525863"/>
                  </a:cubicBezTo>
                  <a:cubicBezTo>
                    <a:pt x="1083755" y="1558153"/>
                    <a:pt x="1088327" y="1589490"/>
                    <a:pt x="1118521" y="1610826"/>
                  </a:cubicBezTo>
                  <a:cubicBezTo>
                    <a:pt x="1154906" y="1636544"/>
                    <a:pt x="1135285" y="1648545"/>
                    <a:pt x="1112425" y="1665214"/>
                  </a:cubicBezTo>
                  <a:cubicBezTo>
                    <a:pt x="1097280" y="1676263"/>
                    <a:pt x="1080421" y="1680740"/>
                    <a:pt x="1063276" y="1686169"/>
                  </a:cubicBezTo>
                  <a:cubicBezTo>
                    <a:pt x="1044226" y="1692170"/>
                    <a:pt x="1030986" y="1689408"/>
                    <a:pt x="1029081" y="1660070"/>
                  </a:cubicBezTo>
                  <a:cubicBezTo>
                    <a:pt x="992124" y="1725603"/>
                    <a:pt x="930116" y="1752654"/>
                    <a:pt x="884396" y="1797421"/>
                  </a:cubicBezTo>
                  <a:cubicBezTo>
                    <a:pt x="841343" y="1834187"/>
                    <a:pt x="799243" y="1872192"/>
                    <a:pt x="754952" y="1907435"/>
                  </a:cubicBezTo>
                  <a:cubicBezTo>
                    <a:pt x="723043" y="1932866"/>
                    <a:pt x="711613" y="1965728"/>
                    <a:pt x="705707" y="2004113"/>
                  </a:cubicBezTo>
                  <a:cubicBezTo>
                    <a:pt x="692277" y="2090696"/>
                    <a:pt x="668179" y="2174230"/>
                    <a:pt x="623221" y="2260908"/>
                  </a:cubicBezTo>
                  <a:cubicBezTo>
                    <a:pt x="605600" y="2180231"/>
                    <a:pt x="585407" y="2108508"/>
                    <a:pt x="575691" y="2035546"/>
                  </a:cubicBezTo>
                  <a:cubicBezTo>
                    <a:pt x="569309" y="1987635"/>
                    <a:pt x="602171" y="1945249"/>
                    <a:pt x="618173" y="1900672"/>
                  </a:cubicBezTo>
                  <a:cubicBezTo>
                    <a:pt x="635127" y="1853428"/>
                    <a:pt x="656654" y="1807994"/>
                    <a:pt x="675132" y="1761321"/>
                  </a:cubicBezTo>
                  <a:cubicBezTo>
                    <a:pt x="689229" y="1725698"/>
                    <a:pt x="721614" y="1710934"/>
                    <a:pt x="750761" y="1692646"/>
                  </a:cubicBezTo>
                  <a:cubicBezTo>
                    <a:pt x="789051" y="1668643"/>
                    <a:pt x="829342" y="1647307"/>
                    <a:pt x="848963" y="1601682"/>
                  </a:cubicBezTo>
                  <a:cubicBezTo>
                    <a:pt x="805053" y="1642068"/>
                    <a:pt x="757428" y="1676739"/>
                    <a:pt x="699230" y="1700457"/>
                  </a:cubicBezTo>
                  <a:cubicBezTo>
                    <a:pt x="705136" y="1609493"/>
                    <a:pt x="723805" y="1525863"/>
                    <a:pt x="782860" y="1455569"/>
                  </a:cubicBezTo>
                  <a:cubicBezTo>
                    <a:pt x="797623" y="1437948"/>
                    <a:pt x="819531" y="1433566"/>
                    <a:pt x="838391" y="1423755"/>
                  </a:cubicBezTo>
                  <a:cubicBezTo>
                    <a:pt x="852011" y="1414897"/>
                    <a:pt x="865346" y="1405562"/>
                    <a:pt x="879348" y="1397371"/>
                  </a:cubicBezTo>
                  <a:cubicBezTo>
                    <a:pt x="923258" y="1371368"/>
                    <a:pt x="935165" y="1358890"/>
                    <a:pt x="949452" y="1313741"/>
                  </a:cubicBezTo>
                  <a:cubicBezTo>
                    <a:pt x="909923" y="1369844"/>
                    <a:pt x="861346" y="1393180"/>
                    <a:pt x="809530" y="1415278"/>
                  </a:cubicBezTo>
                  <a:cubicBezTo>
                    <a:pt x="809054" y="1385846"/>
                    <a:pt x="832676" y="1366415"/>
                    <a:pt x="828580" y="1332791"/>
                  </a:cubicBezTo>
                  <a:cubicBezTo>
                    <a:pt x="767525" y="1454426"/>
                    <a:pt x="662940" y="1548819"/>
                    <a:pt x="673132" y="1695313"/>
                  </a:cubicBezTo>
                  <a:cubicBezTo>
                    <a:pt x="625126" y="1623018"/>
                    <a:pt x="597884" y="1546628"/>
                    <a:pt x="571500" y="1469952"/>
                  </a:cubicBezTo>
                  <a:cubicBezTo>
                    <a:pt x="576167" y="1556248"/>
                    <a:pt x="618077" y="1629971"/>
                    <a:pt x="648653" y="1707410"/>
                  </a:cubicBezTo>
                  <a:cubicBezTo>
                    <a:pt x="654368" y="1721792"/>
                    <a:pt x="655320" y="1732461"/>
                    <a:pt x="649224" y="1747129"/>
                  </a:cubicBezTo>
                  <a:cubicBezTo>
                    <a:pt x="620459" y="1815899"/>
                    <a:pt x="592836" y="1885241"/>
                    <a:pt x="566166" y="1954965"/>
                  </a:cubicBezTo>
                  <a:cubicBezTo>
                    <a:pt x="559308" y="1972967"/>
                    <a:pt x="548545" y="1975634"/>
                    <a:pt x="531305" y="1977158"/>
                  </a:cubicBezTo>
                  <a:cubicBezTo>
                    <a:pt x="488347" y="1981158"/>
                    <a:pt x="468249" y="1944678"/>
                    <a:pt x="434912" y="1923723"/>
                  </a:cubicBezTo>
                  <a:cubicBezTo>
                    <a:pt x="451485" y="1967919"/>
                    <a:pt x="474821" y="1997541"/>
                    <a:pt x="520827" y="2000780"/>
                  </a:cubicBezTo>
                  <a:cubicBezTo>
                    <a:pt x="536353" y="2001923"/>
                    <a:pt x="543497" y="2010686"/>
                    <a:pt x="545592" y="2025449"/>
                  </a:cubicBezTo>
                  <a:cubicBezTo>
                    <a:pt x="551879" y="2071455"/>
                    <a:pt x="558451" y="2117366"/>
                    <a:pt x="564928" y="2163276"/>
                  </a:cubicBezTo>
                  <a:cubicBezTo>
                    <a:pt x="575786" y="2229189"/>
                    <a:pt x="584930" y="2295388"/>
                    <a:pt x="598265" y="2360730"/>
                  </a:cubicBezTo>
                  <a:cubicBezTo>
                    <a:pt x="604933" y="2393496"/>
                    <a:pt x="589788" y="2392353"/>
                    <a:pt x="565023" y="2397972"/>
                  </a:cubicBezTo>
                  <a:cubicBezTo>
                    <a:pt x="473583" y="2418356"/>
                    <a:pt x="411766" y="2366349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347948" y="2316724"/>
                    <a:pt x="347948" y="2316724"/>
                    <a:pt x="347948" y="2316724"/>
                  </a:cubicBezTo>
                  <a:cubicBezTo>
                    <a:pt x="298228" y="2286244"/>
                    <a:pt x="265843" y="2241953"/>
                    <a:pt x="245650" y="2187946"/>
                  </a:cubicBezTo>
                  <a:cubicBezTo>
                    <a:pt x="238030" y="2182136"/>
                    <a:pt x="238411" y="2173468"/>
                    <a:pt x="237458" y="2165277"/>
                  </a:cubicBezTo>
                  <a:lnTo>
                    <a:pt x="237458" y="2165277"/>
                  </a:lnTo>
                  <a:lnTo>
                    <a:pt x="237458" y="2165277"/>
                  </a:lnTo>
                  <a:cubicBezTo>
                    <a:pt x="204407" y="2121938"/>
                    <a:pt x="194786" y="2078123"/>
                    <a:pt x="234410" y="2033070"/>
                  </a:cubicBezTo>
                  <a:cubicBezTo>
                    <a:pt x="236887" y="2030307"/>
                    <a:pt x="237268" y="2025735"/>
                    <a:pt x="239459" y="2022687"/>
                  </a:cubicBezTo>
                  <a:cubicBezTo>
                    <a:pt x="284893" y="1960965"/>
                    <a:pt x="278130" y="1866954"/>
                    <a:pt x="359855" y="1827520"/>
                  </a:cubicBezTo>
                  <a:cubicBezTo>
                    <a:pt x="359950" y="1827520"/>
                    <a:pt x="358426" y="1824282"/>
                    <a:pt x="357188" y="1821615"/>
                  </a:cubicBezTo>
                  <a:cubicBezTo>
                    <a:pt x="340995" y="1827139"/>
                    <a:pt x="329851" y="1844189"/>
                    <a:pt x="310229" y="1844570"/>
                  </a:cubicBezTo>
                  <a:cubicBezTo>
                    <a:pt x="308610" y="1821995"/>
                    <a:pt x="322421" y="1801517"/>
                    <a:pt x="312896" y="1778276"/>
                  </a:cubicBezTo>
                  <a:cubicBezTo>
                    <a:pt x="273177" y="1867620"/>
                    <a:pt x="268891" y="1971157"/>
                    <a:pt x="193739" y="2047166"/>
                  </a:cubicBezTo>
                  <a:cubicBezTo>
                    <a:pt x="183737" y="1997256"/>
                    <a:pt x="174593" y="1951440"/>
                    <a:pt x="165545" y="1905720"/>
                  </a:cubicBezTo>
                  <a:cubicBezTo>
                    <a:pt x="163639" y="1906006"/>
                    <a:pt x="161735" y="1906292"/>
                    <a:pt x="159830" y="1906482"/>
                  </a:cubicBezTo>
                  <a:cubicBezTo>
                    <a:pt x="161163" y="1934295"/>
                    <a:pt x="162497" y="1962108"/>
                    <a:pt x="164021" y="1993636"/>
                  </a:cubicBezTo>
                  <a:cubicBezTo>
                    <a:pt x="126206" y="1973157"/>
                    <a:pt x="99822" y="1943344"/>
                    <a:pt x="69818" y="1917436"/>
                  </a:cubicBezTo>
                  <a:cubicBezTo>
                    <a:pt x="73247" y="1929533"/>
                    <a:pt x="76962" y="1941725"/>
                    <a:pt x="85154" y="1948392"/>
                  </a:cubicBezTo>
                  <a:cubicBezTo>
                    <a:pt x="144685" y="1996684"/>
                    <a:pt x="171069" y="2058406"/>
                    <a:pt x="187643" y="2133939"/>
                  </a:cubicBezTo>
                  <a:cubicBezTo>
                    <a:pt x="212217" y="2245858"/>
                    <a:pt x="284131" y="2328535"/>
                    <a:pt x="384334" y="2390543"/>
                  </a:cubicBezTo>
                  <a:cubicBezTo>
                    <a:pt x="449294" y="2430834"/>
                    <a:pt x="510350" y="2465219"/>
                    <a:pt x="588931" y="2449788"/>
                  </a:cubicBezTo>
                  <a:cubicBezTo>
                    <a:pt x="609791" y="2445693"/>
                    <a:pt x="622364" y="2452360"/>
                    <a:pt x="629984" y="2474077"/>
                  </a:cubicBezTo>
                  <a:cubicBezTo>
                    <a:pt x="640175" y="2503223"/>
                    <a:pt x="654939" y="2530751"/>
                    <a:pt x="667036" y="2559230"/>
                  </a:cubicBezTo>
                  <a:cubicBezTo>
                    <a:pt x="680561" y="2591235"/>
                    <a:pt x="708089" y="2626572"/>
                    <a:pt x="702373" y="2655052"/>
                  </a:cubicBezTo>
                  <a:cubicBezTo>
                    <a:pt x="696373" y="2685151"/>
                    <a:pt x="648462" y="2693533"/>
                    <a:pt x="619506" y="2712393"/>
                  </a:cubicBezTo>
                  <a:cubicBezTo>
                    <a:pt x="609791" y="2718774"/>
                    <a:pt x="598456" y="2722870"/>
                    <a:pt x="589598" y="2730109"/>
                  </a:cubicBezTo>
                  <a:cubicBezTo>
                    <a:pt x="556641" y="2756970"/>
                    <a:pt x="517874" y="2760970"/>
                    <a:pt x="479393" y="2753064"/>
                  </a:cubicBezTo>
                  <a:cubicBezTo>
                    <a:pt x="382619" y="2733062"/>
                    <a:pt x="285845" y="2738396"/>
                    <a:pt x="188976" y="2748683"/>
                  </a:cubicBezTo>
                  <a:cubicBezTo>
                    <a:pt x="166973" y="2751064"/>
                    <a:pt x="158877" y="2745349"/>
                    <a:pt x="155258" y="2725156"/>
                  </a:cubicBezTo>
                  <a:cubicBezTo>
                    <a:pt x="148685" y="2688294"/>
                    <a:pt x="134207" y="2655433"/>
                    <a:pt x="101060" y="2633145"/>
                  </a:cubicBezTo>
                  <a:cubicBezTo>
                    <a:pt x="122492" y="2666196"/>
                    <a:pt x="137541" y="2701058"/>
                    <a:pt x="138970" y="2738586"/>
                  </a:cubicBezTo>
                  <a:cubicBezTo>
                    <a:pt x="86963" y="2749826"/>
                    <a:pt x="46101" y="2720679"/>
                    <a:pt x="0" y="2713059"/>
                  </a:cubicBezTo>
                  <a:cubicBezTo>
                    <a:pt x="20860" y="2725728"/>
                    <a:pt x="41624" y="2738396"/>
                    <a:pt x="65151" y="2752683"/>
                  </a:cubicBezTo>
                  <a:cubicBezTo>
                    <a:pt x="48387" y="2761542"/>
                    <a:pt x="36481" y="2767923"/>
                    <a:pt x="33052" y="2769733"/>
                  </a:cubicBezTo>
                  <a:cubicBezTo>
                    <a:pt x="146876" y="2770686"/>
                    <a:pt x="268605" y="2764780"/>
                    <a:pt x="395478" y="2775924"/>
                  </a:cubicBezTo>
                  <a:cubicBezTo>
                    <a:pt x="311372" y="2900606"/>
                    <a:pt x="311182" y="2900892"/>
                    <a:pt x="224695" y="2922895"/>
                  </a:cubicBezTo>
                  <a:cubicBezTo>
                    <a:pt x="202121" y="2928610"/>
                    <a:pt x="179451" y="2933754"/>
                    <a:pt x="156686" y="2938326"/>
                  </a:cubicBezTo>
                  <a:cubicBezTo>
                    <a:pt x="126492" y="2944422"/>
                    <a:pt x="105061" y="2963376"/>
                    <a:pt x="84677" y="2985760"/>
                  </a:cubicBezTo>
                  <a:cubicBezTo>
                    <a:pt x="121730" y="2975664"/>
                    <a:pt x="154210" y="2946231"/>
                    <a:pt x="199358" y="2961186"/>
                  </a:cubicBezTo>
                  <a:cubicBezTo>
                    <a:pt x="168497" y="3010620"/>
                    <a:pt x="149924" y="3066818"/>
                    <a:pt x="94107" y="3095583"/>
                  </a:cubicBezTo>
                  <a:cubicBezTo>
                    <a:pt x="146114" y="3088535"/>
                    <a:pt x="187071" y="3068628"/>
                    <a:pt x="207359" y="3016335"/>
                  </a:cubicBezTo>
                  <a:cubicBezTo>
                    <a:pt x="218599" y="2987284"/>
                    <a:pt x="226695" y="2953089"/>
                    <a:pt x="266224" y="2946327"/>
                  </a:cubicBezTo>
                  <a:cubicBezTo>
                    <a:pt x="325660" y="2936135"/>
                    <a:pt x="364903" y="2900035"/>
                    <a:pt x="392430" y="2848410"/>
                  </a:cubicBezTo>
                  <a:cubicBezTo>
                    <a:pt x="399098" y="2835932"/>
                    <a:pt x="407480" y="2824216"/>
                    <a:pt x="416052" y="2812977"/>
                  </a:cubicBezTo>
                  <a:cubicBezTo>
                    <a:pt x="426530" y="2799261"/>
                    <a:pt x="505206" y="2805166"/>
                    <a:pt x="511874" y="2820120"/>
                  </a:cubicBezTo>
                  <a:cubicBezTo>
                    <a:pt x="513493" y="2823835"/>
                    <a:pt x="511016" y="2829740"/>
                    <a:pt x="509683" y="2834503"/>
                  </a:cubicBezTo>
                  <a:cubicBezTo>
                    <a:pt x="491109" y="2896606"/>
                    <a:pt x="471964" y="2956328"/>
                    <a:pt x="407575" y="2991285"/>
                  </a:cubicBezTo>
                  <a:cubicBezTo>
                    <a:pt x="379190" y="3006620"/>
                    <a:pt x="350711" y="3021860"/>
                    <a:pt x="312325" y="3035480"/>
                  </a:cubicBezTo>
                  <a:cubicBezTo>
                    <a:pt x="346615" y="3044815"/>
                    <a:pt x="369570" y="3032242"/>
                    <a:pt x="396335" y="3024813"/>
                  </a:cubicBezTo>
                  <a:cubicBezTo>
                    <a:pt x="385667" y="3062341"/>
                    <a:pt x="375190" y="3094440"/>
                    <a:pt x="350520" y="3131493"/>
                  </a:cubicBezTo>
                  <a:cubicBezTo>
                    <a:pt x="388239" y="3105489"/>
                    <a:pt x="409289" y="3081581"/>
                    <a:pt x="414052" y="3045196"/>
                  </a:cubicBezTo>
                  <a:cubicBezTo>
                    <a:pt x="417386" y="3020145"/>
                    <a:pt x="430625" y="3001000"/>
                    <a:pt x="452057" y="2985284"/>
                  </a:cubicBezTo>
                  <a:cubicBezTo>
                    <a:pt x="496633" y="2952613"/>
                    <a:pt x="530733" y="2911941"/>
                    <a:pt x="541496" y="2854791"/>
                  </a:cubicBezTo>
                  <a:cubicBezTo>
                    <a:pt x="544830" y="2836884"/>
                    <a:pt x="547973" y="2816882"/>
                    <a:pt x="569214" y="2806785"/>
                  </a:cubicBezTo>
                  <a:cubicBezTo>
                    <a:pt x="614744" y="2785164"/>
                    <a:pt x="659606" y="2761922"/>
                    <a:pt x="704469" y="2738967"/>
                  </a:cubicBezTo>
                  <a:cubicBezTo>
                    <a:pt x="721138" y="2730490"/>
                    <a:pt x="730377" y="2730204"/>
                    <a:pt x="738378" y="2751826"/>
                  </a:cubicBezTo>
                  <a:cubicBezTo>
                    <a:pt x="775811" y="2852124"/>
                    <a:pt x="815054" y="2951851"/>
                    <a:pt x="854964" y="3051197"/>
                  </a:cubicBezTo>
                  <a:cubicBezTo>
                    <a:pt x="861822" y="3068151"/>
                    <a:pt x="858965" y="3074533"/>
                    <a:pt x="843820" y="3084439"/>
                  </a:cubicBezTo>
                  <a:cubicBezTo>
                    <a:pt x="789432" y="3120063"/>
                    <a:pt x="741712" y="3162449"/>
                    <a:pt x="703517" y="3216551"/>
                  </a:cubicBezTo>
                  <a:cubicBezTo>
                    <a:pt x="676085" y="3255413"/>
                    <a:pt x="640175" y="3287798"/>
                    <a:pt x="601313" y="3316373"/>
                  </a:cubicBezTo>
                  <a:cubicBezTo>
                    <a:pt x="583883" y="3329231"/>
                    <a:pt x="563690" y="3339900"/>
                    <a:pt x="553212" y="3360664"/>
                  </a:cubicBezTo>
                  <a:cubicBezTo>
                    <a:pt x="567309" y="3370761"/>
                    <a:pt x="583406" y="3365522"/>
                    <a:pt x="598456" y="3365522"/>
                  </a:cubicBezTo>
                  <a:cubicBezTo>
                    <a:pt x="1732312" y="3365808"/>
                    <a:pt x="2866168" y="3365808"/>
                    <a:pt x="4000119" y="3365808"/>
                  </a:cubicBezTo>
                  <a:cubicBezTo>
                    <a:pt x="4004310" y="3364664"/>
                    <a:pt x="4007644" y="3363140"/>
                    <a:pt x="4010216" y="3361331"/>
                  </a:cubicBezTo>
                  <a:cubicBezTo>
                    <a:pt x="4009644" y="3360855"/>
                    <a:pt x="4008978" y="3360473"/>
                    <a:pt x="4008406" y="3359902"/>
                  </a:cubicBezTo>
                  <a:cubicBezTo>
                    <a:pt x="4018883" y="3311801"/>
                    <a:pt x="3994309" y="3274939"/>
                    <a:pt x="3969068" y="3238363"/>
                  </a:cubicBezTo>
                  <a:lnTo>
                    <a:pt x="3969068" y="3238363"/>
                  </a:lnTo>
                  <a:cubicBezTo>
                    <a:pt x="3860768" y="3131016"/>
                    <a:pt x="3726371" y="3066151"/>
                    <a:pt x="3581210" y="3004334"/>
                  </a:cubicBezTo>
                  <a:cubicBezTo>
                    <a:pt x="3627787" y="2977188"/>
                    <a:pt x="3669506" y="2953375"/>
                    <a:pt x="3698843" y="2913846"/>
                  </a:cubicBezTo>
                  <a:cubicBezTo>
                    <a:pt x="3717227" y="2888986"/>
                    <a:pt x="3741325" y="2868222"/>
                    <a:pt x="3758756" y="2842885"/>
                  </a:cubicBezTo>
                  <a:cubicBezTo>
                    <a:pt x="3783711" y="2806785"/>
                    <a:pt x="3819239" y="2792879"/>
                    <a:pt x="3859435" y="2785354"/>
                  </a:cubicBezTo>
                  <a:cubicBezTo>
                    <a:pt x="4025170" y="2708964"/>
                    <a:pt x="4174712" y="2607237"/>
                    <a:pt x="4316540" y="2493603"/>
                  </a:cubicBezTo>
                  <a:cubicBezTo>
                    <a:pt x="4331970" y="2481221"/>
                    <a:pt x="4349496" y="2473887"/>
                    <a:pt x="4367403" y="2466743"/>
                  </a:cubicBezTo>
                  <a:cubicBezTo>
                    <a:pt x="4367403" y="2453789"/>
                    <a:pt x="4367403" y="2440835"/>
                    <a:pt x="4367403" y="2427786"/>
                  </a:cubicBezTo>
                  <a:cubicBezTo>
                    <a:pt x="4336256" y="2427119"/>
                    <a:pt x="4316445" y="2450550"/>
                    <a:pt x="4292251" y="2464076"/>
                  </a:cubicBezTo>
                  <a:cubicBezTo>
                    <a:pt x="4255389" y="2484650"/>
                    <a:pt x="4220337" y="2508367"/>
                    <a:pt x="4181285" y="2532751"/>
                  </a:cubicBezTo>
                  <a:cubicBezTo>
                    <a:pt x="4177761" y="2488650"/>
                    <a:pt x="4193953" y="2452455"/>
                    <a:pt x="4199287" y="2414736"/>
                  </a:cubicBezTo>
                  <a:cubicBezTo>
                    <a:pt x="4206526" y="2363682"/>
                    <a:pt x="4217956" y="2313295"/>
                    <a:pt x="4227957" y="2262717"/>
                  </a:cubicBezTo>
                  <a:cubicBezTo>
                    <a:pt x="4229672" y="2253954"/>
                    <a:pt x="4231005" y="2243763"/>
                    <a:pt x="4236244" y="2237095"/>
                  </a:cubicBezTo>
                  <a:cubicBezTo>
                    <a:pt x="4276630" y="2186136"/>
                    <a:pt x="4313587" y="2131844"/>
                    <a:pt x="4367403" y="2093077"/>
                  </a:cubicBezTo>
                  <a:cubicBezTo>
                    <a:pt x="4367403" y="2085266"/>
                    <a:pt x="4367403" y="2077551"/>
                    <a:pt x="4367403" y="2069741"/>
                  </a:cubicBezTo>
                  <a:cubicBezTo>
                    <a:pt x="4343876" y="2069360"/>
                    <a:pt x="4336733" y="2090982"/>
                    <a:pt x="4323874" y="2103745"/>
                  </a:cubicBezTo>
                  <a:cubicBezTo>
                    <a:pt x="4295775" y="2131653"/>
                    <a:pt x="4270248" y="2162133"/>
                    <a:pt x="4242912" y="2192328"/>
                  </a:cubicBezTo>
                  <a:cubicBezTo>
                    <a:pt x="4242912" y="2140988"/>
                    <a:pt x="4242912" y="2092029"/>
                    <a:pt x="4242912" y="2042975"/>
                  </a:cubicBezTo>
                  <a:cubicBezTo>
                    <a:pt x="4242721" y="2028879"/>
                    <a:pt x="4253961" y="2026497"/>
                    <a:pt x="4263295" y="2022973"/>
                  </a:cubicBezTo>
                  <a:close/>
                  <a:moveTo>
                    <a:pt x="2061782" y="152739"/>
                  </a:moveTo>
                  <a:cubicBezTo>
                    <a:pt x="2061305" y="142357"/>
                    <a:pt x="2068449" y="135880"/>
                    <a:pt x="2076450" y="132165"/>
                  </a:cubicBezTo>
                  <a:cubicBezTo>
                    <a:pt x="2086261" y="127498"/>
                    <a:pt x="2084356" y="138547"/>
                    <a:pt x="2087499" y="142262"/>
                  </a:cubicBezTo>
                  <a:cubicBezTo>
                    <a:pt x="2091881" y="156930"/>
                    <a:pt x="2079593" y="155787"/>
                    <a:pt x="2072259" y="158835"/>
                  </a:cubicBezTo>
                  <a:cubicBezTo>
                    <a:pt x="2066544" y="161312"/>
                    <a:pt x="2061972" y="159502"/>
                    <a:pt x="2061782" y="152739"/>
                  </a:cubicBezTo>
                  <a:close/>
                  <a:moveTo>
                    <a:pt x="2073116" y="206555"/>
                  </a:moveTo>
                  <a:cubicBezTo>
                    <a:pt x="2071973" y="200269"/>
                    <a:pt x="2079879" y="200364"/>
                    <a:pt x="2084546" y="200078"/>
                  </a:cubicBezTo>
                  <a:cubicBezTo>
                    <a:pt x="2106263" y="198650"/>
                    <a:pt x="2103501" y="214271"/>
                    <a:pt x="2106930" y="231225"/>
                  </a:cubicBezTo>
                  <a:cubicBezTo>
                    <a:pt x="2090071" y="225320"/>
                    <a:pt x="2076069" y="222557"/>
                    <a:pt x="2073116" y="206555"/>
                  </a:cubicBezTo>
                  <a:close/>
                  <a:moveTo>
                    <a:pt x="1684211" y="1529387"/>
                  </a:moveTo>
                  <a:cubicBezTo>
                    <a:pt x="1729454" y="1530245"/>
                    <a:pt x="1755076" y="1549676"/>
                    <a:pt x="1768412" y="1594062"/>
                  </a:cubicBezTo>
                  <a:cubicBezTo>
                    <a:pt x="1777270" y="1623590"/>
                    <a:pt x="1785652" y="1653308"/>
                    <a:pt x="1794129" y="1683026"/>
                  </a:cubicBezTo>
                  <a:cubicBezTo>
                    <a:pt x="1798225" y="1697599"/>
                    <a:pt x="1799558" y="1706933"/>
                    <a:pt x="1778794" y="1713411"/>
                  </a:cubicBezTo>
                  <a:cubicBezTo>
                    <a:pt x="1697641" y="1738747"/>
                    <a:pt x="1697546" y="1740081"/>
                    <a:pt x="1676876" y="1660642"/>
                  </a:cubicBezTo>
                  <a:cubicBezTo>
                    <a:pt x="1668494" y="1628352"/>
                    <a:pt x="1662017" y="1595586"/>
                    <a:pt x="1655731" y="1562820"/>
                  </a:cubicBezTo>
                  <a:cubicBezTo>
                    <a:pt x="1649540" y="1531292"/>
                    <a:pt x="1652111" y="1528816"/>
                    <a:pt x="1684211" y="1529387"/>
                  </a:cubicBezTo>
                  <a:close/>
                  <a:moveTo>
                    <a:pt x="1551622" y="1608445"/>
                  </a:moveTo>
                  <a:cubicBezTo>
                    <a:pt x="1564576" y="1574536"/>
                    <a:pt x="1591437" y="1556248"/>
                    <a:pt x="1626108" y="1539865"/>
                  </a:cubicBezTo>
                  <a:cubicBezTo>
                    <a:pt x="1641253" y="1602158"/>
                    <a:pt x="1656017" y="1662928"/>
                    <a:pt x="1670780" y="1723698"/>
                  </a:cubicBezTo>
                  <a:cubicBezTo>
                    <a:pt x="1674019" y="1737128"/>
                    <a:pt x="1667161" y="1740081"/>
                    <a:pt x="1655064" y="1743414"/>
                  </a:cubicBezTo>
                  <a:cubicBezTo>
                    <a:pt x="1563148" y="1768274"/>
                    <a:pt x="1581150" y="1773990"/>
                    <a:pt x="1562481" y="1687121"/>
                  </a:cubicBezTo>
                  <a:cubicBezTo>
                    <a:pt x="1556861" y="1661404"/>
                    <a:pt x="1540764" y="1636925"/>
                    <a:pt x="1551622" y="1608445"/>
                  </a:cubicBezTo>
                  <a:close/>
                  <a:moveTo>
                    <a:pt x="1452944" y="2844980"/>
                  </a:moveTo>
                  <a:cubicBezTo>
                    <a:pt x="1383697" y="2872031"/>
                    <a:pt x="1311212" y="2886795"/>
                    <a:pt x="1237297" y="2860983"/>
                  </a:cubicBezTo>
                  <a:cubicBezTo>
                    <a:pt x="1194911" y="2846219"/>
                    <a:pt x="1174814" y="2816310"/>
                    <a:pt x="1173290" y="2767256"/>
                  </a:cubicBezTo>
                  <a:cubicBezTo>
                    <a:pt x="1191768" y="2777067"/>
                    <a:pt x="1201103" y="2797070"/>
                    <a:pt x="1221200" y="2801737"/>
                  </a:cubicBezTo>
                  <a:cubicBezTo>
                    <a:pt x="1244156" y="2807071"/>
                    <a:pt x="1239488" y="2834598"/>
                    <a:pt x="1257872" y="2847457"/>
                  </a:cubicBezTo>
                  <a:cubicBezTo>
                    <a:pt x="1269301" y="2798213"/>
                    <a:pt x="1309116" y="2811357"/>
                    <a:pt x="1341977" y="2809929"/>
                  </a:cubicBezTo>
                  <a:cubicBezTo>
                    <a:pt x="1373315" y="2808500"/>
                    <a:pt x="1409795" y="2793260"/>
                    <a:pt x="1429322" y="2839837"/>
                  </a:cubicBezTo>
                  <a:cubicBezTo>
                    <a:pt x="1432274" y="2791260"/>
                    <a:pt x="1477899" y="2782401"/>
                    <a:pt x="1500378" y="2746397"/>
                  </a:cubicBezTo>
                  <a:cubicBezTo>
                    <a:pt x="1506760" y="2795260"/>
                    <a:pt x="1490758" y="2830217"/>
                    <a:pt x="1452944" y="2844980"/>
                  </a:cubicBezTo>
                  <a:close/>
                  <a:moveTo>
                    <a:pt x="1223963" y="2645908"/>
                  </a:moveTo>
                  <a:cubicBezTo>
                    <a:pt x="1234726" y="2674959"/>
                    <a:pt x="1248061" y="2701058"/>
                    <a:pt x="1292733" y="2701820"/>
                  </a:cubicBezTo>
                  <a:cubicBezTo>
                    <a:pt x="1259491" y="2727537"/>
                    <a:pt x="1234059" y="2731823"/>
                    <a:pt x="1212818" y="2707344"/>
                  </a:cubicBezTo>
                  <a:cubicBezTo>
                    <a:pt x="1195197" y="2687056"/>
                    <a:pt x="1199388" y="2664863"/>
                    <a:pt x="1223963" y="2645908"/>
                  </a:cubicBezTo>
                  <a:close/>
                  <a:moveTo>
                    <a:pt x="1304639" y="2774686"/>
                  </a:moveTo>
                  <a:cubicBezTo>
                    <a:pt x="1310259" y="2750112"/>
                    <a:pt x="1323594" y="2729633"/>
                    <a:pt x="1337310" y="2706297"/>
                  </a:cubicBezTo>
                  <a:cubicBezTo>
                    <a:pt x="1348835" y="2730680"/>
                    <a:pt x="1358456" y="2751159"/>
                    <a:pt x="1369505" y="2774686"/>
                  </a:cubicBezTo>
                  <a:cubicBezTo>
                    <a:pt x="1346549" y="2774686"/>
                    <a:pt x="1326833" y="2774686"/>
                    <a:pt x="1304639" y="2774686"/>
                  </a:cubicBezTo>
                  <a:close/>
                  <a:moveTo>
                    <a:pt x="1379506" y="2701725"/>
                  </a:moveTo>
                  <a:cubicBezTo>
                    <a:pt x="1414463" y="2689152"/>
                    <a:pt x="1430274" y="2667244"/>
                    <a:pt x="1438656" y="2634288"/>
                  </a:cubicBezTo>
                  <a:cubicBezTo>
                    <a:pt x="1460373" y="2652290"/>
                    <a:pt x="1469231" y="2670768"/>
                    <a:pt x="1456468" y="2691914"/>
                  </a:cubicBezTo>
                  <a:cubicBezTo>
                    <a:pt x="1439037" y="2720679"/>
                    <a:pt x="1412558" y="2717060"/>
                    <a:pt x="1379506" y="2701725"/>
                  </a:cubicBezTo>
                  <a:close/>
                  <a:moveTo>
                    <a:pt x="1652969" y="2861745"/>
                  </a:moveTo>
                  <a:cubicBezTo>
                    <a:pt x="1627061" y="2860125"/>
                    <a:pt x="1600962" y="2859839"/>
                    <a:pt x="1575340" y="2856411"/>
                  </a:cubicBezTo>
                  <a:cubicBezTo>
                    <a:pt x="1551908" y="2853267"/>
                    <a:pt x="1565148" y="2838122"/>
                    <a:pt x="1568768" y="2827359"/>
                  </a:cubicBezTo>
                  <a:cubicBezTo>
                    <a:pt x="1590770" y="2761732"/>
                    <a:pt x="1588961" y="2697629"/>
                    <a:pt x="1555909" y="2635907"/>
                  </a:cubicBezTo>
                  <a:cubicBezTo>
                    <a:pt x="1534668" y="2596188"/>
                    <a:pt x="1501140" y="2579900"/>
                    <a:pt x="1461040" y="2588377"/>
                  </a:cubicBezTo>
                  <a:cubicBezTo>
                    <a:pt x="1453610" y="2595235"/>
                    <a:pt x="1447419" y="2604570"/>
                    <a:pt x="1436180" y="2591806"/>
                  </a:cubicBezTo>
                  <a:cubicBezTo>
                    <a:pt x="1425512" y="2579805"/>
                    <a:pt x="1409700" y="2576756"/>
                    <a:pt x="1394555" y="2574375"/>
                  </a:cubicBezTo>
                  <a:cubicBezTo>
                    <a:pt x="1353788" y="2567994"/>
                    <a:pt x="1342072" y="2552849"/>
                    <a:pt x="1362551" y="2518178"/>
                  </a:cubicBezTo>
                  <a:cubicBezTo>
                    <a:pt x="1379411" y="2489508"/>
                    <a:pt x="1372267" y="2473982"/>
                    <a:pt x="1349312" y="2458742"/>
                  </a:cubicBezTo>
                  <a:cubicBezTo>
                    <a:pt x="1322356" y="2440835"/>
                    <a:pt x="1294447" y="2437596"/>
                    <a:pt x="1266825" y="2457694"/>
                  </a:cubicBezTo>
                  <a:cubicBezTo>
                    <a:pt x="1256919" y="2464838"/>
                    <a:pt x="1253585" y="2475982"/>
                    <a:pt x="1262253" y="2484078"/>
                  </a:cubicBezTo>
                  <a:cubicBezTo>
                    <a:pt x="1270635" y="2491889"/>
                    <a:pt x="1280636" y="2495508"/>
                    <a:pt x="1285494" y="2476268"/>
                  </a:cubicBezTo>
                  <a:cubicBezTo>
                    <a:pt x="1288447" y="2464743"/>
                    <a:pt x="1302830" y="2462552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3783" y="2472934"/>
                    <a:pt x="1313783" y="2472934"/>
                  </a:cubicBezTo>
                  <a:cubicBezTo>
                    <a:pt x="1313783" y="2472934"/>
                    <a:pt x="1314926" y="2473791"/>
                    <a:pt x="1314926" y="2473791"/>
                  </a:cubicBezTo>
                  <a:cubicBezTo>
                    <a:pt x="1334643" y="2521512"/>
                    <a:pt x="1306925" y="2573613"/>
                    <a:pt x="1259967" y="2583996"/>
                  </a:cubicBezTo>
                  <a:cubicBezTo>
                    <a:pt x="1228916" y="2590854"/>
                    <a:pt x="1200436" y="2603141"/>
                    <a:pt x="1166622" y="2604093"/>
                  </a:cubicBezTo>
                  <a:cubicBezTo>
                    <a:pt x="1127474" y="2605141"/>
                    <a:pt x="1091089" y="2669054"/>
                    <a:pt x="1089184" y="2719822"/>
                  </a:cubicBezTo>
                  <a:cubicBezTo>
                    <a:pt x="1086326" y="2798880"/>
                    <a:pt x="1107281" y="2868793"/>
                    <a:pt x="1167765" y="2925657"/>
                  </a:cubicBezTo>
                  <a:cubicBezTo>
                    <a:pt x="1113282" y="2947851"/>
                    <a:pt x="1061942" y="2968901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1010507" y="2989856"/>
                    <a:pt x="1010507" y="2989856"/>
                    <a:pt x="1010507" y="2989856"/>
                  </a:cubicBezTo>
                  <a:cubicBezTo>
                    <a:pt x="992029" y="2995952"/>
                    <a:pt x="972312" y="3033480"/>
                    <a:pt x="955739" y="2987855"/>
                  </a:cubicBezTo>
                  <a:cubicBezTo>
                    <a:pt x="919163" y="2930991"/>
                    <a:pt x="890207" y="2870031"/>
                    <a:pt x="861822" y="2808881"/>
                  </a:cubicBezTo>
                  <a:cubicBezTo>
                    <a:pt x="856202" y="2796879"/>
                    <a:pt x="848011" y="2783163"/>
                    <a:pt x="860393" y="2769733"/>
                  </a:cubicBezTo>
                  <a:cubicBezTo>
                    <a:pt x="860393" y="2769733"/>
                    <a:pt x="860393" y="2769733"/>
                    <a:pt x="860393" y="2769733"/>
                  </a:cubicBezTo>
                  <a:cubicBezTo>
                    <a:pt x="870680" y="2706773"/>
                    <a:pt x="905256" y="2653528"/>
                    <a:pt x="930116" y="2596473"/>
                  </a:cubicBezTo>
                  <a:cubicBezTo>
                    <a:pt x="940784" y="2571899"/>
                    <a:pt x="956120" y="2549325"/>
                    <a:pt x="966026" y="2524560"/>
                  </a:cubicBezTo>
                  <a:cubicBezTo>
                    <a:pt x="980313" y="2489031"/>
                    <a:pt x="1003554" y="2463885"/>
                    <a:pt x="1038892" y="2449693"/>
                  </a:cubicBezTo>
                  <a:cubicBezTo>
                    <a:pt x="1038796" y="2446645"/>
                    <a:pt x="1039940" y="2445978"/>
                    <a:pt x="1041559" y="2446455"/>
                  </a:cubicBezTo>
                  <a:cubicBezTo>
                    <a:pt x="1045083" y="2443121"/>
                    <a:pt x="1049846" y="2442168"/>
                    <a:pt x="1054799" y="2441787"/>
                  </a:cubicBezTo>
                  <a:cubicBezTo>
                    <a:pt x="1087565" y="2399306"/>
                    <a:pt x="1129284" y="2416356"/>
                    <a:pt x="1171099" y="2426833"/>
                  </a:cubicBezTo>
                  <a:cubicBezTo>
                    <a:pt x="1163574" y="2408736"/>
                    <a:pt x="1143762" y="2408736"/>
                    <a:pt x="1133856" y="2391114"/>
                  </a:cubicBezTo>
                  <a:cubicBezTo>
                    <a:pt x="1159859" y="2369588"/>
                    <a:pt x="1186625" y="2347395"/>
                    <a:pt x="1220343" y="2319486"/>
                  </a:cubicBezTo>
                  <a:cubicBezTo>
                    <a:pt x="1144715" y="2345394"/>
                    <a:pt x="1083374" y="2382447"/>
                    <a:pt x="1016032" y="2405402"/>
                  </a:cubicBezTo>
                  <a:cubicBezTo>
                    <a:pt x="961263" y="2424071"/>
                    <a:pt x="949262" y="2416737"/>
                    <a:pt x="954119" y="2357396"/>
                  </a:cubicBezTo>
                  <a:cubicBezTo>
                    <a:pt x="954500" y="2352252"/>
                    <a:pt x="955643" y="2347204"/>
                    <a:pt x="956501" y="2342061"/>
                  </a:cubicBezTo>
                  <a:cubicBezTo>
                    <a:pt x="955358" y="2333107"/>
                    <a:pt x="954786" y="2324344"/>
                    <a:pt x="962501" y="2317581"/>
                  </a:cubicBezTo>
                  <a:cubicBezTo>
                    <a:pt x="959263" y="2298531"/>
                    <a:pt x="976598" y="2281482"/>
                    <a:pt x="966978" y="2258907"/>
                  </a:cubicBezTo>
                  <a:cubicBezTo>
                    <a:pt x="957548" y="2280624"/>
                    <a:pt x="949071" y="2300151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40689" y="2319582"/>
                    <a:pt x="940689" y="2319582"/>
                    <a:pt x="940689" y="2319582"/>
                  </a:cubicBezTo>
                  <a:cubicBezTo>
                    <a:pt x="931545" y="2362254"/>
                    <a:pt x="924116" y="2403783"/>
                    <a:pt x="937641" y="2448550"/>
                  </a:cubicBezTo>
                  <a:cubicBezTo>
                    <a:pt x="943642" y="2468553"/>
                    <a:pt x="921639" y="2490460"/>
                    <a:pt x="911638" y="2511225"/>
                  </a:cubicBezTo>
                  <a:cubicBezTo>
                    <a:pt x="882777" y="2571232"/>
                    <a:pt x="854107" y="2631430"/>
                    <a:pt x="823341" y="2695819"/>
                  </a:cubicBezTo>
                  <a:cubicBezTo>
                    <a:pt x="791718" y="2659243"/>
                    <a:pt x="774192" y="2619619"/>
                    <a:pt x="754094" y="2581995"/>
                  </a:cubicBezTo>
                  <a:cubicBezTo>
                    <a:pt x="727424" y="2531989"/>
                    <a:pt x="705326" y="2479602"/>
                    <a:pt x="677990" y="2429976"/>
                  </a:cubicBezTo>
                  <a:cubicBezTo>
                    <a:pt x="638461" y="2358158"/>
                    <a:pt x="653129" y="2288530"/>
                    <a:pt x="680466" y="2218236"/>
                  </a:cubicBezTo>
                  <a:cubicBezTo>
                    <a:pt x="687991" y="2198995"/>
                    <a:pt x="697611" y="2180326"/>
                    <a:pt x="702088" y="2160419"/>
                  </a:cubicBezTo>
                  <a:cubicBezTo>
                    <a:pt x="710375" y="2123652"/>
                    <a:pt x="735330" y="2108127"/>
                    <a:pt x="768668" y="2100411"/>
                  </a:cubicBezTo>
                  <a:cubicBezTo>
                    <a:pt x="794290" y="2077742"/>
                    <a:pt x="826484" y="2066883"/>
                    <a:pt x="857631" y="2056406"/>
                  </a:cubicBezTo>
                  <a:cubicBezTo>
                    <a:pt x="893159" y="2044499"/>
                    <a:pt x="926402" y="2028307"/>
                    <a:pt x="960501" y="2013638"/>
                  </a:cubicBezTo>
                  <a:cubicBezTo>
                    <a:pt x="960501" y="2013638"/>
                    <a:pt x="960501" y="2013638"/>
                    <a:pt x="960501" y="2013638"/>
                  </a:cubicBezTo>
                  <a:cubicBezTo>
                    <a:pt x="973455" y="1999161"/>
                    <a:pt x="996220" y="2018782"/>
                    <a:pt x="1007936" y="1999923"/>
                  </a:cubicBezTo>
                  <a:cubicBezTo>
                    <a:pt x="953643" y="1999541"/>
                    <a:pt x="996029" y="1977158"/>
                    <a:pt x="997839" y="1958774"/>
                  </a:cubicBezTo>
                  <a:cubicBezTo>
                    <a:pt x="925544" y="2043737"/>
                    <a:pt x="813340" y="2037832"/>
                    <a:pt x="723329" y="2086695"/>
                  </a:cubicBezTo>
                  <a:cubicBezTo>
                    <a:pt x="728853" y="2053453"/>
                    <a:pt x="733901" y="2021925"/>
                    <a:pt x="739331" y="1990398"/>
                  </a:cubicBezTo>
                  <a:cubicBezTo>
                    <a:pt x="743331" y="1966871"/>
                    <a:pt x="754475" y="1947345"/>
                    <a:pt x="771144" y="1929819"/>
                  </a:cubicBezTo>
                  <a:cubicBezTo>
                    <a:pt x="845058" y="1852095"/>
                    <a:pt x="931069" y="1787706"/>
                    <a:pt x="1009936" y="1715411"/>
                  </a:cubicBezTo>
                  <a:cubicBezTo>
                    <a:pt x="1017746" y="1708267"/>
                    <a:pt x="1030891" y="1705600"/>
                    <a:pt x="1042035" y="1703409"/>
                  </a:cubicBezTo>
                  <a:cubicBezTo>
                    <a:pt x="1080421" y="1695980"/>
                    <a:pt x="1118235" y="1688265"/>
                    <a:pt x="1142429" y="1652736"/>
                  </a:cubicBezTo>
                  <a:cubicBezTo>
                    <a:pt x="1146905" y="1646259"/>
                    <a:pt x="1153763" y="1641402"/>
                    <a:pt x="1162145" y="1647498"/>
                  </a:cubicBezTo>
                  <a:cubicBezTo>
                    <a:pt x="1211675" y="1683312"/>
                    <a:pt x="1258634" y="1652927"/>
                    <a:pt x="1306354" y="1642163"/>
                  </a:cubicBezTo>
                  <a:cubicBezTo>
                    <a:pt x="1335024" y="1635687"/>
                    <a:pt x="1361027" y="1619208"/>
                    <a:pt x="1391412" y="1618637"/>
                  </a:cubicBezTo>
                  <a:cubicBezTo>
                    <a:pt x="1419511" y="1627114"/>
                    <a:pt x="1408747" y="1656832"/>
                    <a:pt x="1421225" y="1674929"/>
                  </a:cubicBezTo>
                  <a:cubicBezTo>
                    <a:pt x="1433894" y="1693408"/>
                    <a:pt x="1434751" y="1719887"/>
                    <a:pt x="1441609" y="1742652"/>
                  </a:cubicBezTo>
                  <a:cubicBezTo>
                    <a:pt x="1454658" y="1785800"/>
                    <a:pt x="1448467" y="1796278"/>
                    <a:pt x="1402747" y="1803517"/>
                  </a:cubicBezTo>
                  <a:cubicBezTo>
                    <a:pt x="1391507" y="1805327"/>
                    <a:pt x="1379792" y="1804470"/>
                    <a:pt x="1368266" y="1804850"/>
                  </a:cubicBezTo>
                  <a:cubicBezTo>
                    <a:pt x="1360837" y="1807232"/>
                    <a:pt x="1352836" y="1808946"/>
                    <a:pt x="1352931" y="1819233"/>
                  </a:cubicBezTo>
                  <a:cubicBezTo>
                    <a:pt x="1352931" y="1819233"/>
                    <a:pt x="1352931" y="1819233"/>
                    <a:pt x="1352931" y="1819233"/>
                  </a:cubicBezTo>
                  <a:cubicBezTo>
                    <a:pt x="1385126" y="1950774"/>
                    <a:pt x="1416368" y="2082504"/>
                    <a:pt x="1438561" y="2216140"/>
                  </a:cubicBezTo>
                  <a:cubicBezTo>
                    <a:pt x="1439990" y="2218236"/>
                    <a:pt x="1442085" y="2220236"/>
                    <a:pt x="1442752" y="2222617"/>
                  </a:cubicBezTo>
                  <a:cubicBezTo>
                    <a:pt x="1462183" y="2294912"/>
                    <a:pt x="1462183" y="2296626"/>
                    <a:pt x="1540193" y="2295293"/>
                  </a:cubicBezTo>
                  <a:cubicBezTo>
                    <a:pt x="1566101" y="2294817"/>
                    <a:pt x="1574197" y="2307009"/>
                    <a:pt x="1577626" y="2326440"/>
                  </a:cubicBezTo>
                  <a:cubicBezTo>
                    <a:pt x="1587151" y="2380542"/>
                    <a:pt x="1595152" y="2435025"/>
                    <a:pt x="1603820" y="2489317"/>
                  </a:cubicBezTo>
                  <a:cubicBezTo>
                    <a:pt x="1603820" y="2489317"/>
                    <a:pt x="1603820" y="2489317"/>
                    <a:pt x="1603820" y="2489317"/>
                  </a:cubicBezTo>
                  <a:cubicBezTo>
                    <a:pt x="1625156" y="2607427"/>
                    <a:pt x="1646301" y="2725537"/>
                    <a:pt x="1668209" y="2843552"/>
                  </a:cubicBezTo>
                  <a:cubicBezTo>
                    <a:pt x="1670685" y="2858125"/>
                    <a:pt x="1666304" y="2862602"/>
                    <a:pt x="1652969" y="2861745"/>
                  </a:cubicBezTo>
                  <a:close/>
                  <a:moveTo>
                    <a:pt x="1695069" y="1903911"/>
                  </a:moveTo>
                  <a:cubicBezTo>
                    <a:pt x="1672590" y="1909340"/>
                    <a:pt x="1649825" y="1919055"/>
                    <a:pt x="1627537" y="1918198"/>
                  </a:cubicBezTo>
                  <a:cubicBezTo>
                    <a:pt x="1592961" y="1916769"/>
                    <a:pt x="1613821" y="1880670"/>
                    <a:pt x="1600391" y="1864382"/>
                  </a:cubicBezTo>
                  <a:cubicBezTo>
                    <a:pt x="1597343" y="1860667"/>
                    <a:pt x="1596581" y="1854857"/>
                    <a:pt x="1595438" y="1849808"/>
                  </a:cubicBezTo>
                  <a:cubicBezTo>
                    <a:pt x="1582007" y="1787896"/>
                    <a:pt x="1598962" y="1766941"/>
                    <a:pt x="1662779" y="1764369"/>
                  </a:cubicBezTo>
                  <a:cubicBezTo>
                    <a:pt x="1674495" y="1763893"/>
                    <a:pt x="1679924" y="1768846"/>
                    <a:pt x="1682115" y="1778371"/>
                  </a:cubicBezTo>
                  <a:cubicBezTo>
                    <a:pt x="1690592" y="1814566"/>
                    <a:pt x="1698498" y="1850952"/>
                    <a:pt x="1708499" y="1895338"/>
                  </a:cubicBezTo>
                  <a:cubicBezTo>
                    <a:pt x="1709261" y="1897433"/>
                    <a:pt x="1703261" y="1901910"/>
                    <a:pt x="1695069" y="1903911"/>
                  </a:cubicBezTo>
                  <a:close/>
                  <a:moveTo>
                    <a:pt x="1772507" y="1885527"/>
                  </a:moveTo>
                  <a:cubicBezTo>
                    <a:pt x="1763744" y="1887623"/>
                    <a:pt x="1755076" y="1890099"/>
                    <a:pt x="1747171" y="1892099"/>
                  </a:cubicBezTo>
                  <a:cubicBezTo>
                    <a:pt x="1730883" y="1897529"/>
                    <a:pt x="1729264" y="1886004"/>
                    <a:pt x="1726787" y="1876002"/>
                  </a:cubicBezTo>
                  <a:cubicBezTo>
                    <a:pt x="1719072" y="1844760"/>
                    <a:pt x="1711357" y="1813518"/>
                    <a:pt x="1703927" y="1782181"/>
                  </a:cubicBezTo>
                  <a:cubicBezTo>
                    <a:pt x="1699641" y="1764274"/>
                    <a:pt x="1705356" y="1755511"/>
                    <a:pt x="1724787" y="1749034"/>
                  </a:cubicBezTo>
                  <a:cubicBezTo>
                    <a:pt x="1802987" y="1723221"/>
                    <a:pt x="1802701" y="1722174"/>
                    <a:pt x="1824133" y="1798945"/>
                  </a:cubicBezTo>
                  <a:cubicBezTo>
                    <a:pt x="1843564" y="1868478"/>
                    <a:pt x="1843564" y="1868478"/>
                    <a:pt x="1772507" y="1885527"/>
                  </a:cubicBezTo>
                  <a:close/>
                  <a:moveTo>
                    <a:pt x="2600516" y="2586853"/>
                  </a:moveTo>
                  <a:cubicBezTo>
                    <a:pt x="2587466" y="2560469"/>
                    <a:pt x="2589848" y="2540752"/>
                    <a:pt x="2598325" y="2520845"/>
                  </a:cubicBezTo>
                  <a:cubicBezTo>
                    <a:pt x="2609469" y="2539895"/>
                    <a:pt x="2608612" y="2559230"/>
                    <a:pt x="2600516" y="2586853"/>
                  </a:cubicBezTo>
                  <a:close/>
                  <a:moveTo>
                    <a:pt x="2599182" y="2499414"/>
                  </a:moveTo>
                  <a:cubicBezTo>
                    <a:pt x="2588419" y="2468457"/>
                    <a:pt x="2589181" y="2448740"/>
                    <a:pt x="2598039" y="2417594"/>
                  </a:cubicBezTo>
                  <a:cubicBezTo>
                    <a:pt x="2609279" y="2448360"/>
                    <a:pt x="2608707" y="2468172"/>
                    <a:pt x="2599182" y="2499414"/>
                  </a:cubicBezTo>
                  <a:close/>
                  <a:moveTo>
                    <a:pt x="2339531" y="994082"/>
                  </a:moveTo>
                  <a:cubicBezTo>
                    <a:pt x="2394585" y="1002084"/>
                    <a:pt x="2442877" y="1047899"/>
                    <a:pt x="2456974" y="1103430"/>
                  </a:cubicBezTo>
                  <a:cubicBezTo>
                    <a:pt x="2463546" y="1129052"/>
                    <a:pt x="2456688" y="1139243"/>
                    <a:pt x="2429637" y="1135719"/>
                  </a:cubicBezTo>
                  <a:cubicBezTo>
                    <a:pt x="2416969" y="1134100"/>
                    <a:pt x="2403824" y="1135434"/>
                    <a:pt x="2390966" y="1135434"/>
                  </a:cubicBezTo>
                  <a:cubicBezTo>
                    <a:pt x="2319623" y="1134957"/>
                    <a:pt x="2319719" y="1134957"/>
                    <a:pt x="2309622" y="1063139"/>
                  </a:cubicBezTo>
                  <a:cubicBezTo>
                    <a:pt x="2308193" y="1052947"/>
                    <a:pt x="2305241" y="1043041"/>
                    <a:pt x="2303431" y="1032849"/>
                  </a:cubicBezTo>
                  <a:cubicBezTo>
                    <a:pt x="2295335" y="987701"/>
                    <a:pt x="2295335" y="987701"/>
                    <a:pt x="2339531" y="994082"/>
                  </a:cubicBezTo>
                  <a:close/>
                  <a:moveTo>
                    <a:pt x="2458307" y="1163342"/>
                  </a:moveTo>
                  <a:cubicBezTo>
                    <a:pt x="2448497" y="1220111"/>
                    <a:pt x="2418017" y="1253924"/>
                    <a:pt x="2373249" y="1276880"/>
                  </a:cubicBezTo>
                  <a:cubicBezTo>
                    <a:pt x="2355152" y="1286214"/>
                    <a:pt x="2341912" y="1289167"/>
                    <a:pt x="2341150" y="1260687"/>
                  </a:cubicBezTo>
                  <a:cubicBezTo>
                    <a:pt x="2340578" y="1240208"/>
                    <a:pt x="2337054" y="1219158"/>
                    <a:pt x="2330672" y="1199822"/>
                  </a:cubicBezTo>
                  <a:cubicBezTo>
                    <a:pt x="2321147" y="1170962"/>
                    <a:pt x="2326481" y="1159818"/>
                    <a:pt x="2359247" y="1162770"/>
                  </a:cubicBezTo>
                  <a:cubicBezTo>
                    <a:pt x="2391061" y="1165533"/>
                    <a:pt x="2423351" y="1163342"/>
                    <a:pt x="2458307" y="1163342"/>
                  </a:cubicBezTo>
                  <a:close/>
                  <a:moveTo>
                    <a:pt x="2309622" y="1232874"/>
                  </a:moveTo>
                  <a:cubicBezTo>
                    <a:pt x="2311146" y="1251162"/>
                    <a:pt x="2327720" y="1275832"/>
                    <a:pt x="2312194" y="1286881"/>
                  </a:cubicBezTo>
                  <a:cubicBezTo>
                    <a:pt x="2292572" y="1300883"/>
                    <a:pt x="2267617" y="1285548"/>
                    <a:pt x="2246757" y="1275737"/>
                  </a:cubicBezTo>
                  <a:cubicBezTo>
                    <a:pt x="2210181" y="1258496"/>
                    <a:pt x="2185702" y="1230112"/>
                    <a:pt x="2170081" y="1192774"/>
                  </a:cubicBezTo>
                  <a:cubicBezTo>
                    <a:pt x="2158746" y="1165723"/>
                    <a:pt x="2165795" y="1155245"/>
                    <a:pt x="2195132" y="1158865"/>
                  </a:cubicBezTo>
                  <a:cubicBezTo>
                    <a:pt x="2206562" y="1160199"/>
                    <a:pt x="2218373" y="1159056"/>
                    <a:pt x="2229993" y="1159056"/>
                  </a:cubicBezTo>
                  <a:cubicBezTo>
                    <a:pt x="2302383" y="1160770"/>
                    <a:pt x="2303717" y="1160675"/>
                    <a:pt x="2309622" y="1232874"/>
                  </a:cubicBezTo>
                  <a:close/>
                  <a:moveTo>
                    <a:pt x="2165033" y="1107525"/>
                  </a:moveTo>
                  <a:cubicBezTo>
                    <a:pt x="2178272" y="1053137"/>
                    <a:pt x="2211610" y="1017514"/>
                    <a:pt x="2269808" y="995607"/>
                  </a:cubicBezTo>
                  <a:cubicBezTo>
                    <a:pt x="2277618" y="1043041"/>
                    <a:pt x="2284952" y="1087142"/>
                    <a:pt x="2292858" y="1134576"/>
                  </a:cubicBezTo>
                  <a:cubicBezTo>
                    <a:pt x="2255330" y="1134576"/>
                    <a:pt x="2219325" y="1134005"/>
                    <a:pt x="2183416" y="1134767"/>
                  </a:cubicBezTo>
                  <a:cubicBezTo>
                    <a:pt x="2161604" y="1135243"/>
                    <a:pt x="2160937" y="1124289"/>
                    <a:pt x="2165033" y="1107525"/>
                  </a:cubicBezTo>
                  <a:close/>
                  <a:moveTo>
                    <a:pt x="2169890" y="189220"/>
                  </a:moveTo>
                  <a:cubicBezTo>
                    <a:pt x="2173415" y="203412"/>
                    <a:pt x="2165604" y="213604"/>
                    <a:pt x="2150840" y="219033"/>
                  </a:cubicBezTo>
                  <a:cubicBezTo>
                    <a:pt x="2145983" y="207984"/>
                    <a:pt x="2134267" y="196935"/>
                    <a:pt x="2152841" y="187505"/>
                  </a:cubicBezTo>
                  <a:cubicBezTo>
                    <a:pt x="2158460" y="184553"/>
                    <a:pt x="2168271" y="182648"/>
                    <a:pt x="2169890" y="189220"/>
                  </a:cubicBezTo>
                  <a:close/>
                  <a:moveTo>
                    <a:pt x="2160746" y="136451"/>
                  </a:moveTo>
                  <a:cubicBezTo>
                    <a:pt x="2162461" y="143309"/>
                    <a:pt x="2153126" y="145214"/>
                    <a:pt x="2146554" y="145786"/>
                  </a:cubicBezTo>
                  <a:cubicBezTo>
                    <a:pt x="2126075" y="147405"/>
                    <a:pt x="2129790" y="131879"/>
                    <a:pt x="2127218" y="115782"/>
                  </a:cubicBezTo>
                  <a:cubicBezTo>
                    <a:pt x="2144078" y="118830"/>
                    <a:pt x="2157222" y="122450"/>
                    <a:pt x="2160746" y="136451"/>
                  </a:cubicBezTo>
                  <a:close/>
                  <a:moveTo>
                    <a:pt x="2051590" y="2315295"/>
                  </a:moveTo>
                  <a:cubicBezTo>
                    <a:pt x="2052257" y="2292340"/>
                    <a:pt x="2047589" y="2266908"/>
                    <a:pt x="2086070" y="2262051"/>
                  </a:cubicBezTo>
                  <a:cubicBezTo>
                    <a:pt x="2086070" y="2281196"/>
                    <a:pt x="2086166" y="2299198"/>
                    <a:pt x="2086070" y="2317200"/>
                  </a:cubicBezTo>
                  <a:cubicBezTo>
                    <a:pt x="2085975" y="2331202"/>
                    <a:pt x="2076926" y="2334060"/>
                    <a:pt x="2065211" y="2333679"/>
                  </a:cubicBezTo>
                  <a:cubicBezTo>
                    <a:pt x="2052638" y="2333393"/>
                    <a:pt x="2051304" y="2325392"/>
                    <a:pt x="2051590" y="2315295"/>
                  </a:cubicBezTo>
                  <a:close/>
                  <a:moveTo>
                    <a:pt x="2070259" y="2357396"/>
                  </a:moveTo>
                  <a:cubicBezTo>
                    <a:pt x="2098358" y="2358253"/>
                    <a:pt x="2087785" y="2379875"/>
                    <a:pt x="2090166" y="2394067"/>
                  </a:cubicBezTo>
                  <a:cubicBezTo>
                    <a:pt x="2093309" y="2412260"/>
                    <a:pt x="2086832" y="2424452"/>
                    <a:pt x="2066544" y="2424357"/>
                  </a:cubicBezTo>
                  <a:cubicBezTo>
                    <a:pt x="2042636" y="2424261"/>
                    <a:pt x="2046732" y="2406354"/>
                    <a:pt x="2046446" y="2391495"/>
                  </a:cubicBezTo>
                  <a:cubicBezTo>
                    <a:pt x="2047208" y="2375112"/>
                    <a:pt x="2044256" y="2356634"/>
                    <a:pt x="2070259" y="2357396"/>
                  </a:cubicBezTo>
                  <a:close/>
                  <a:moveTo>
                    <a:pt x="2015490" y="1572821"/>
                  </a:moveTo>
                  <a:cubicBezTo>
                    <a:pt x="2000441" y="1572441"/>
                    <a:pt x="1985105" y="1577679"/>
                    <a:pt x="1970056" y="1581013"/>
                  </a:cubicBezTo>
                  <a:cubicBezTo>
                    <a:pt x="1909001" y="1594253"/>
                    <a:pt x="1907572" y="1593300"/>
                    <a:pt x="1892332" y="1534721"/>
                  </a:cubicBezTo>
                  <a:cubicBezTo>
                    <a:pt x="1886712" y="1513004"/>
                    <a:pt x="1886045" y="1497383"/>
                    <a:pt x="1913192" y="1487001"/>
                  </a:cubicBezTo>
                  <a:cubicBezTo>
                    <a:pt x="1947767" y="1473952"/>
                    <a:pt x="1980438" y="1455092"/>
                    <a:pt x="2012728" y="1436709"/>
                  </a:cubicBezTo>
                  <a:cubicBezTo>
                    <a:pt x="2028349" y="1427851"/>
                    <a:pt x="2035683" y="1426899"/>
                    <a:pt x="2037493" y="1447091"/>
                  </a:cubicBezTo>
                  <a:cubicBezTo>
                    <a:pt x="2040160" y="1476524"/>
                    <a:pt x="2043684" y="1505956"/>
                    <a:pt x="2047970" y="1545866"/>
                  </a:cubicBezTo>
                  <a:cubicBezTo>
                    <a:pt x="2052161" y="1561296"/>
                    <a:pt x="2043684" y="1573488"/>
                    <a:pt x="2015490" y="1572821"/>
                  </a:cubicBezTo>
                  <a:close/>
                  <a:moveTo>
                    <a:pt x="2046922" y="2479887"/>
                  </a:moveTo>
                  <a:cubicBezTo>
                    <a:pt x="2045875" y="2464647"/>
                    <a:pt x="2043875" y="2448836"/>
                    <a:pt x="2067687" y="2447788"/>
                  </a:cubicBezTo>
                  <a:cubicBezTo>
                    <a:pt x="2094547" y="2446645"/>
                    <a:pt x="2090833" y="2465028"/>
                    <a:pt x="2091976" y="2485507"/>
                  </a:cubicBezTo>
                  <a:cubicBezTo>
                    <a:pt x="2093786" y="2500461"/>
                    <a:pt x="2089785" y="2513701"/>
                    <a:pt x="2065877" y="2513034"/>
                  </a:cubicBezTo>
                  <a:cubicBezTo>
                    <a:pt x="2039969" y="2512272"/>
                    <a:pt x="2047875" y="2493508"/>
                    <a:pt x="2046922" y="2479887"/>
                  </a:cubicBezTo>
                  <a:close/>
                  <a:moveTo>
                    <a:pt x="2049875" y="2563612"/>
                  </a:moveTo>
                  <a:cubicBezTo>
                    <a:pt x="2046161" y="2547991"/>
                    <a:pt x="2050542" y="2536656"/>
                    <a:pt x="2070735" y="2535989"/>
                  </a:cubicBezTo>
                  <a:cubicBezTo>
                    <a:pt x="2100453" y="2535037"/>
                    <a:pt x="2088356" y="2557135"/>
                    <a:pt x="2091023" y="2565422"/>
                  </a:cubicBezTo>
                  <a:cubicBezTo>
                    <a:pt x="2092928" y="2587044"/>
                    <a:pt x="2093595" y="2601426"/>
                    <a:pt x="2069592" y="2600379"/>
                  </a:cubicBezTo>
                  <a:cubicBezTo>
                    <a:pt x="2040350" y="2599236"/>
                    <a:pt x="2053114" y="2577042"/>
                    <a:pt x="2049875" y="2563612"/>
                  </a:cubicBezTo>
                  <a:close/>
                  <a:moveTo>
                    <a:pt x="2053019" y="2655338"/>
                  </a:moveTo>
                  <a:cubicBezTo>
                    <a:pt x="2049399" y="2639622"/>
                    <a:pt x="2051685" y="2628858"/>
                    <a:pt x="2073116" y="2628763"/>
                  </a:cubicBezTo>
                  <a:cubicBezTo>
                    <a:pt x="2100834" y="2628668"/>
                    <a:pt x="2089976" y="2648004"/>
                    <a:pt x="2092547" y="2660196"/>
                  </a:cubicBezTo>
                  <a:cubicBezTo>
                    <a:pt x="2091023" y="2674769"/>
                    <a:pt x="2099024" y="2693533"/>
                    <a:pt x="2072164" y="2692390"/>
                  </a:cubicBezTo>
                  <a:cubicBezTo>
                    <a:pt x="2042636" y="2691056"/>
                    <a:pt x="2056162" y="2668959"/>
                    <a:pt x="2053019" y="2655338"/>
                  </a:cubicBezTo>
                  <a:close/>
                  <a:moveTo>
                    <a:pt x="2075688" y="2870412"/>
                  </a:moveTo>
                  <a:cubicBezTo>
                    <a:pt x="2049590" y="2868317"/>
                    <a:pt x="2063782" y="2846695"/>
                    <a:pt x="2060829" y="2834027"/>
                  </a:cubicBezTo>
                  <a:cubicBezTo>
                    <a:pt x="2058067" y="2822216"/>
                    <a:pt x="2055686" y="2806690"/>
                    <a:pt x="2077212" y="2808119"/>
                  </a:cubicBezTo>
                  <a:cubicBezTo>
                    <a:pt x="2101787" y="2809738"/>
                    <a:pt x="2088833" y="2828883"/>
                    <a:pt x="2093024" y="2839932"/>
                  </a:cubicBezTo>
                  <a:cubicBezTo>
                    <a:pt x="2089690" y="2851839"/>
                    <a:pt x="2100739" y="2872413"/>
                    <a:pt x="2075688" y="2870412"/>
                  </a:cubicBezTo>
                  <a:close/>
                  <a:moveTo>
                    <a:pt x="2070926" y="2781925"/>
                  </a:moveTo>
                  <a:cubicBezTo>
                    <a:pt x="2045399" y="2780306"/>
                    <a:pt x="2058638" y="2758875"/>
                    <a:pt x="2054257" y="2748492"/>
                  </a:cubicBezTo>
                  <a:cubicBezTo>
                    <a:pt x="2053876" y="2732586"/>
                    <a:pt x="2049780" y="2717536"/>
                    <a:pt x="2072450" y="2716298"/>
                  </a:cubicBezTo>
                  <a:cubicBezTo>
                    <a:pt x="2099024" y="2714869"/>
                    <a:pt x="2092452" y="2733443"/>
                    <a:pt x="2092928" y="2747445"/>
                  </a:cubicBezTo>
                  <a:cubicBezTo>
                    <a:pt x="2093500" y="2763732"/>
                    <a:pt x="2097596" y="2783735"/>
                    <a:pt x="2070926" y="2781925"/>
                  </a:cubicBezTo>
                  <a:close/>
                  <a:moveTo>
                    <a:pt x="2108930" y="2385209"/>
                  </a:moveTo>
                  <a:cubicBezTo>
                    <a:pt x="2110073" y="2363206"/>
                    <a:pt x="2116169" y="2354443"/>
                    <a:pt x="2137601" y="2356062"/>
                  </a:cubicBezTo>
                  <a:cubicBezTo>
                    <a:pt x="2143982" y="2356539"/>
                    <a:pt x="2150650" y="2354062"/>
                    <a:pt x="2156746" y="2355205"/>
                  </a:cubicBezTo>
                  <a:cubicBezTo>
                    <a:pt x="2176082" y="2358825"/>
                    <a:pt x="2206371" y="2334536"/>
                    <a:pt x="2208657" y="2381304"/>
                  </a:cubicBezTo>
                  <a:cubicBezTo>
                    <a:pt x="2210753" y="2423785"/>
                    <a:pt x="2186083" y="2419308"/>
                    <a:pt x="2159984" y="2418927"/>
                  </a:cubicBezTo>
                  <a:cubicBezTo>
                    <a:pt x="2136267" y="2418451"/>
                    <a:pt x="2106549" y="2429595"/>
                    <a:pt x="2108930" y="2385209"/>
                  </a:cubicBezTo>
                  <a:close/>
                  <a:moveTo>
                    <a:pt x="2148269" y="2443978"/>
                  </a:moveTo>
                  <a:cubicBezTo>
                    <a:pt x="2169414" y="2448645"/>
                    <a:pt x="2203514" y="2420642"/>
                    <a:pt x="2209133" y="2469696"/>
                  </a:cubicBezTo>
                  <a:cubicBezTo>
                    <a:pt x="2214467" y="2517035"/>
                    <a:pt x="2181987" y="2503890"/>
                    <a:pt x="2156365" y="2507129"/>
                  </a:cubicBezTo>
                  <a:cubicBezTo>
                    <a:pt x="2141506" y="2502652"/>
                    <a:pt x="2112931" y="2523797"/>
                    <a:pt x="2113979" y="2481792"/>
                  </a:cubicBezTo>
                  <a:cubicBezTo>
                    <a:pt x="2114741" y="2455313"/>
                    <a:pt x="2117598" y="2437120"/>
                    <a:pt x="2148269" y="2443978"/>
                  </a:cubicBezTo>
                  <a:close/>
                  <a:moveTo>
                    <a:pt x="2163318" y="2535513"/>
                  </a:moveTo>
                  <a:cubicBezTo>
                    <a:pt x="2179796" y="2540943"/>
                    <a:pt x="2210372" y="2518654"/>
                    <a:pt x="2210086" y="2562755"/>
                  </a:cubicBezTo>
                  <a:cubicBezTo>
                    <a:pt x="2209895" y="2592187"/>
                    <a:pt x="2200751" y="2604570"/>
                    <a:pt x="2172938" y="2598093"/>
                  </a:cubicBezTo>
                  <a:cubicBezTo>
                    <a:pt x="2151983" y="2593235"/>
                    <a:pt x="2117122" y="2619524"/>
                    <a:pt x="2114836" y="2568565"/>
                  </a:cubicBezTo>
                  <a:cubicBezTo>
                    <a:pt x="2112740" y="2525036"/>
                    <a:pt x="2140458" y="2538180"/>
                    <a:pt x="2163318" y="2535513"/>
                  </a:cubicBezTo>
                  <a:close/>
                  <a:moveTo>
                    <a:pt x="2163128" y="2624381"/>
                  </a:moveTo>
                  <a:cubicBezTo>
                    <a:pt x="2191131" y="2621714"/>
                    <a:pt x="2210657" y="2616380"/>
                    <a:pt x="2211229" y="2652956"/>
                  </a:cubicBezTo>
                  <a:cubicBezTo>
                    <a:pt x="2212086" y="2708202"/>
                    <a:pt x="2170938" y="2681627"/>
                    <a:pt x="2148554" y="2689056"/>
                  </a:cubicBezTo>
                  <a:cubicBezTo>
                    <a:pt x="2120837" y="2698296"/>
                    <a:pt x="2118551" y="2679150"/>
                    <a:pt x="2116741" y="2656767"/>
                  </a:cubicBezTo>
                  <a:cubicBezTo>
                    <a:pt x="2112931" y="2609713"/>
                    <a:pt x="2148364" y="2629049"/>
                    <a:pt x="2163128" y="2624381"/>
                  </a:cubicBezTo>
                  <a:close/>
                  <a:moveTo>
                    <a:pt x="2165699" y="2715250"/>
                  </a:moveTo>
                  <a:cubicBezTo>
                    <a:pt x="2191322" y="2713536"/>
                    <a:pt x="2212372" y="2706963"/>
                    <a:pt x="2212848" y="2743635"/>
                  </a:cubicBezTo>
                  <a:cubicBezTo>
                    <a:pt x="2213324" y="2776972"/>
                    <a:pt x="2196560" y="2779544"/>
                    <a:pt x="2172938" y="2777258"/>
                  </a:cubicBezTo>
                  <a:cubicBezTo>
                    <a:pt x="2151412" y="2775162"/>
                    <a:pt x="2121122" y="2792403"/>
                    <a:pt x="2120551" y="2746111"/>
                  </a:cubicBezTo>
                  <a:cubicBezTo>
                    <a:pt x="2120075" y="2701534"/>
                    <a:pt x="2150269" y="2719631"/>
                    <a:pt x="2165699" y="2715250"/>
                  </a:cubicBezTo>
                  <a:close/>
                  <a:moveTo>
                    <a:pt x="2177510" y="2865459"/>
                  </a:moveTo>
                  <a:cubicBezTo>
                    <a:pt x="2173700" y="2865078"/>
                    <a:pt x="2169795" y="2865459"/>
                    <a:pt x="2164366" y="2865459"/>
                  </a:cubicBezTo>
                  <a:cubicBezTo>
                    <a:pt x="2132267" y="2876604"/>
                    <a:pt x="2119408" y="2865459"/>
                    <a:pt x="2122551" y="2829455"/>
                  </a:cubicBezTo>
                  <a:cubicBezTo>
                    <a:pt x="2124266" y="2809929"/>
                    <a:pt x="2129219" y="2801165"/>
                    <a:pt x="2149031" y="2802404"/>
                  </a:cubicBezTo>
                  <a:cubicBezTo>
                    <a:pt x="2157984" y="2802975"/>
                    <a:pt x="2166938" y="2802309"/>
                    <a:pt x="2175891" y="2801642"/>
                  </a:cubicBezTo>
                  <a:cubicBezTo>
                    <a:pt x="2197037" y="2800118"/>
                    <a:pt x="2215039" y="2797165"/>
                    <a:pt x="2215801" y="2830026"/>
                  </a:cubicBezTo>
                  <a:cubicBezTo>
                    <a:pt x="2216563" y="2861364"/>
                    <a:pt x="2203418" y="2867840"/>
                    <a:pt x="2177510" y="2865459"/>
                  </a:cubicBezTo>
                  <a:close/>
                  <a:moveTo>
                    <a:pt x="2272284" y="2441978"/>
                  </a:moveTo>
                  <a:cubicBezTo>
                    <a:pt x="2276094" y="2442359"/>
                    <a:pt x="2279999" y="2441978"/>
                    <a:pt x="2286286" y="2441978"/>
                  </a:cubicBezTo>
                  <a:cubicBezTo>
                    <a:pt x="2314099" y="2435215"/>
                    <a:pt x="2332387" y="2439501"/>
                    <a:pt x="2327434" y="2478363"/>
                  </a:cubicBezTo>
                  <a:cubicBezTo>
                    <a:pt x="2324862" y="2498556"/>
                    <a:pt x="2319052" y="2505986"/>
                    <a:pt x="2299811" y="2504652"/>
                  </a:cubicBezTo>
                  <a:cubicBezTo>
                    <a:pt x="2290858" y="2504081"/>
                    <a:pt x="2281714" y="2505319"/>
                    <a:pt x="2272665" y="2505033"/>
                  </a:cubicBezTo>
                  <a:cubicBezTo>
                    <a:pt x="2253806" y="2504367"/>
                    <a:pt x="2232470" y="2513511"/>
                    <a:pt x="2231327" y="2477982"/>
                  </a:cubicBezTo>
                  <a:cubicBezTo>
                    <a:pt x="2230279" y="2443216"/>
                    <a:pt x="2246090" y="2439597"/>
                    <a:pt x="2272284" y="2441978"/>
                  </a:cubicBezTo>
                  <a:close/>
                  <a:moveTo>
                    <a:pt x="2232089" y="2370350"/>
                  </a:moveTo>
                  <a:cubicBezTo>
                    <a:pt x="2233613" y="2356253"/>
                    <a:pt x="2236851" y="2348919"/>
                    <a:pt x="2252091" y="2349681"/>
                  </a:cubicBezTo>
                  <a:cubicBezTo>
                    <a:pt x="2263616" y="2350252"/>
                    <a:pt x="2275142" y="2349585"/>
                    <a:pt x="2286667" y="2349300"/>
                  </a:cubicBezTo>
                  <a:cubicBezTo>
                    <a:pt x="2308384" y="2348728"/>
                    <a:pt x="2327720" y="2344442"/>
                    <a:pt x="2327815" y="2380161"/>
                  </a:cubicBezTo>
                  <a:cubicBezTo>
                    <a:pt x="2327815" y="2415022"/>
                    <a:pt x="2309908" y="2412927"/>
                    <a:pt x="2287429" y="2411879"/>
                  </a:cubicBezTo>
                  <a:cubicBezTo>
                    <a:pt x="2283619" y="2411688"/>
                    <a:pt x="2279714" y="2411879"/>
                    <a:pt x="2272189" y="2411879"/>
                  </a:cubicBezTo>
                  <a:cubicBezTo>
                    <a:pt x="2237708" y="2422833"/>
                    <a:pt x="2228469" y="2404640"/>
                    <a:pt x="2232089" y="2370350"/>
                  </a:cubicBezTo>
                  <a:close/>
                  <a:moveTo>
                    <a:pt x="2266188" y="2530655"/>
                  </a:moveTo>
                  <a:cubicBezTo>
                    <a:pt x="2287238" y="2535228"/>
                    <a:pt x="2321338" y="2505414"/>
                    <a:pt x="2327815" y="2554468"/>
                  </a:cubicBezTo>
                  <a:cubicBezTo>
                    <a:pt x="2333911" y="2600664"/>
                    <a:pt x="2303336" y="2592092"/>
                    <a:pt x="2270951" y="2592568"/>
                  </a:cubicBezTo>
                  <a:cubicBezTo>
                    <a:pt x="2259997" y="2591425"/>
                    <a:pt x="2233898" y="2608570"/>
                    <a:pt x="2233327" y="2570661"/>
                  </a:cubicBezTo>
                  <a:cubicBezTo>
                    <a:pt x="2233136" y="2546372"/>
                    <a:pt x="2233232" y="2523607"/>
                    <a:pt x="2266188" y="2530655"/>
                  </a:cubicBezTo>
                  <a:close/>
                  <a:moveTo>
                    <a:pt x="2286381" y="2620095"/>
                  </a:moveTo>
                  <a:cubicBezTo>
                    <a:pt x="2308384" y="2619524"/>
                    <a:pt x="2331911" y="2608475"/>
                    <a:pt x="2329720" y="2645241"/>
                  </a:cubicBezTo>
                  <a:cubicBezTo>
                    <a:pt x="2328291" y="2668578"/>
                    <a:pt x="2327720" y="2688675"/>
                    <a:pt x="2297621" y="2682770"/>
                  </a:cubicBezTo>
                  <a:cubicBezTo>
                    <a:pt x="2275427" y="2678388"/>
                    <a:pt x="2238661" y="2706201"/>
                    <a:pt x="2236661" y="2652004"/>
                  </a:cubicBezTo>
                  <a:cubicBezTo>
                    <a:pt x="2234756" y="2601426"/>
                    <a:pt x="2271617" y="2629335"/>
                    <a:pt x="2286381" y="2620095"/>
                  </a:cubicBezTo>
                  <a:close/>
                  <a:moveTo>
                    <a:pt x="2277523" y="2708106"/>
                  </a:moveTo>
                  <a:cubicBezTo>
                    <a:pt x="2298287" y="2711345"/>
                    <a:pt x="2330387" y="2689628"/>
                    <a:pt x="2332577" y="2737158"/>
                  </a:cubicBezTo>
                  <a:cubicBezTo>
                    <a:pt x="2334673" y="2783354"/>
                    <a:pt x="2303431" y="2767447"/>
                    <a:pt x="2285524" y="2770781"/>
                  </a:cubicBezTo>
                  <a:cubicBezTo>
                    <a:pt x="2260568" y="2772305"/>
                    <a:pt x="2238851" y="2780496"/>
                    <a:pt x="2238756" y="2742777"/>
                  </a:cubicBezTo>
                  <a:cubicBezTo>
                    <a:pt x="2238661" y="2710678"/>
                    <a:pt x="2252282" y="2704201"/>
                    <a:pt x="2277523" y="2708106"/>
                  </a:cubicBezTo>
                  <a:close/>
                  <a:moveTo>
                    <a:pt x="2297621" y="2862792"/>
                  </a:moveTo>
                  <a:cubicBezTo>
                    <a:pt x="2276189" y="2858697"/>
                    <a:pt x="2241804" y="2882795"/>
                    <a:pt x="2240090" y="2832217"/>
                  </a:cubicBezTo>
                  <a:cubicBezTo>
                    <a:pt x="2238661" y="2787640"/>
                    <a:pt x="2268379" y="2804404"/>
                    <a:pt x="2285143" y="2800213"/>
                  </a:cubicBezTo>
                  <a:cubicBezTo>
                    <a:pt x="2310194" y="2800022"/>
                    <a:pt x="2335054" y="2790021"/>
                    <a:pt x="2334197" y="2830407"/>
                  </a:cubicBezTo>
                  <a:cubicBezTo>
                    <a:pt x="2333530" y="2859839"/>
                    <a:pt x="2321814" y="2867460"/>
                    <a:pt x="2297621" y="2862792"/>
                  </a:cubicBezTo>
                  <a:close/>
                  <a:moveTo>
                    <a:pt x="2404205" y="2346633"/>
                  </a:moveTo>
                  <a:cubicBezTo>
                    <a:pt x="2418969" y="2349585"/>
                    <a:pt x="2445163" y="2329773"/>
                    <a:pt x="2446211" y="2368731"/>
                  </a:cubicBezTo>
                  <a:cubicBezTo>
                    <a:pt x="2446973" y="2397306"/>
                    <a:pt x="2440591" y="2415879"/>
                    <a:pt x="2409158" y="2409402"/>
                  </a:cubicBezTo>
                  <a:cubicBezTo>
                    <a:pt x="2388965" y="2405211"/>
                    <a:pt x="2354009" y="2434834"/>
                    <a:pt x="2350484" y="2386923"/>
                  </a:cubicBezTo>
                  <a:cubicBezTo>
                    <a:pt x="2347817" y="2350347"/>
                    <a:pt x="2347913" y="2350347"/>
                    <a:pt x="2404205" y="2346633"/>
                  </a:cubicBezTo>
                  <a:close/>
                  <a:moveTo>
                    <a:pt x="2353532" y="2461599"/>
                  </a:moveTo>
                  <a:cubicBezTo>
                    <a:pt x="2355342" y="2441216"/>
                    <a:pt x="2362105" y="2434167"/>
                    <a:pt x="2381155" y="2435406"/>
                  </a:cubicBezTo>
                  <a:cubicBezTo>
                    <a:pt x="2390108" y="2435977"/>
                    <a:pt x="2399157" y="2435882"/>
                    <a:pt x="2408111" y="2435025"/>
                  </a:cubicBezTo>
                  <a:cubicBezTo>
                    <a:pt x="2431828" y="2432834"/>
                    <a:pt x="2448497" y="2432929"/>
                    <a:pt x="2449544" y="2466838"/>
                  </a:cubicBezTo>
                  <a:cubicBezTo>
                    <a:pt x="2450782" y="2504271"/>
                    <a:pt x="2428399" y="2497032"/>
                    <a:pt x="2407634" y="2497889"/>
                  </a:cubicBezTo>
                  <a:cubicBezTo>
                    <a:pt x="2405063" y="2497985"/>
                    <a:pt x="2402491" y="2497889"/>
                    <a:pt x="2396204" y="2497889"/>
                  </a:cubicBezTo>
                  <a:cubicBezTo>
                    <a:pt x="2370677" y="2503509"/>
                    <a:pt x="2349913" y="2500938"/>
                    <a:pt x="2353532" y="2461599"/>
                  </a:cubicBezTo>
                  <a:close/>
                  <a:moveTo>
                    <a:pt x="2355342" y="2554087"/>
                  </a:moveTo>
                  <a:cubicBezTo>
                    <a:pt x="2356771" y="2532465"/>
                    <a:pt x="2362200" y="2523702"/>
                    <a:pt x="2383727" y="2525607"/>
                  </a:cubicBezTo>
                  <a:cubicBezTo>
                    <a:pt x="2391347" y="2526274"/>
                    <a:pt x="2399252" y="2523131"/>
                    <a:pt x="2406777" y="2523893"/>
                  </a:cubicBezTo>
                  <a:cubicBezTo>
                    <a:pt x="2424208" y="2525417"/>
                    <a:pt x="2448878" y="2509129"/>
                    <a:pt x="2450973" y="2546753"/>
                  </a:cubicBezTo>
                  <a:cubicBezTo>
                    <a:pt x="2452783" y="2578947"/>
                    <a:pt x="2442877" y="2592282"/>
                    <a:pt x="2410968" y="2588568"/>
                  </a:cubicBezTo>
                  <a:cubicBezTo>
                    <a:pt x="2407158" y="2588091"/>
                    <a:pt x="2403253" y="2588853"/>
                    <a:pt x="2395252" y="2589234"/>
                  </a:cubicBezTo>
                  <a:cubicBezTo>
                    <a:pt x="2370868" y="2594949"/>
                    <a:pt x="2352866" y="2591044"/>
                    <a:pt x="2355342" y="2554087"/>
                  </a:cubicBezTo>
                  <a:close/>
                  <a:moveTo>
                    <a:pt x="2356580" y="2636764"/>
                  </a:moveTo>
                  <a:cubicBezTo>
                    <a:pt x="2358581" y="2621238"/>
                    <a:pt x="2361533" y="2612952"/>
                    <a:pt x="2378583" y="2614190"/>
                  </a:cubicBezTo>
                  <a:cubicBezTo>
                    <a:pt x="2390013" y="2615047"/>
                    <a:pt x="2401634" y="2614571"/>
                    <a:pt x="2413159" y="2613999"/>
                  </a:cubicBezTo>
                  <a:cubicBezTo>
                    <a:pt x="2434400" y="2612952"/>
                    <a:pt x="2451259" y="2610665"/>
                    <a:pt x="2451830" y="2643527"/>
                  </a:cubicBezTo>
                  <a:cubicBezTo>
                    <a:pt x="2452497" y="2676483"/>
                    <a:pt x="2438114" y="2679436"/>
                    <a:pt x="2413349" y="2676864"/>
                  </a:cubicBezTo>
                  <a:cubicBezTo>
                    <a:pt x="2409539" y="2676483"/>
                    <a:pt x="2405634" y="2676769"/>
                    <a:pt x="2398014" y="2676769"/>
                  </a:cubicBezTo>
                  <a:cubicBezTo>
                    <a:pt x="2367248" y="2685627"/>
                    <a:pt x="2351723" y="2674578"/>
                    <a:pt x="2356580" y="2636764"/>
                  </a:cubicBezTo>
                  <a:close/>
                  <a:moveTo>
                    <a:pt x="2398395" y="2706201"/>
                  </a:moveTo>
                  <a:cubicBezTo>
                    <a:pt x="2402205" y="2706392"/>
                    <a:pt x="2406110" y="2705725"/>
                    <a:pt x="2414397" y="2705154"/>
                  </a:cubicBezTo>
                  <a:cubicBezTo>
                    <a:pt x="2445925" y="2694771"/>
                    <a:pt x="2454497" y="2710964"/>
                    <a:pt x="2451735" y="2744301"/>
                  </a:cubicBezTo>
                  <a:cubicBezTo>
                    <a:pt x="2450211" y="2762399"/>
                    <a:pt x="2445068" y="2770019"/>
                    <a:pt x="2427065" y="2768971"/>
                  </a:cubicBezTo>
                  <a:cubicBezTo>
                    <a:pt x="2418112" y="2768400"/>
                    <a:pt x="2409158" y="2769733"/>
                    <a:pt x="2400205" y="2769543"/>
                  </a:cubicBezTo>
                  <a:cubicBezTo>
                    <a:pt x="2380012" y="2769162"/>
                    <a:pt x="2357914" y="2778020"/>
                    <a:pt x="2356485" y="2740872"/>
                  </a:cubicBezTo>
                  <a:cubicBezTo>
                    <a:pt x="2355056" y="2704106"/>
                    <a:pt x="2374011" y="2705154"/>
                    <a:pt x="2398395" y="2706201"/>
                  </a:cubicBezTo>
                  <a:close/>
                  <a:moveTo>
                    <a:pt x="2402681" y="2856982"/>
                  </a:moveTo>
                  <a:cubicBezTo>
                    <a:pt x="2379536" y="2859649"/>
                    <a:pt x="2360105" y="2861935"/>
                    <a:pt x="2358771" y="2827073"/>
                  </a:cubicBezTo>
                  <a:cubicBezTo>
                    <a:pt x="2357533" y="2795451"/>
                    <a:pt x="2373916" y="2790402"/>
                    <a:pt x="2396204" y="2794879"/>
                  </a:cubicBezTo>
                  <a:cubicBezTo>
                    <a:pt x="2415826" y="2798880"/>
                    <a:pt x="2449354" y="2771352"/>
                    <a:pt x="2452211" y="2821263"/>
                  </a:cubicBezTo>
                  <a:cubicBezTo>
                    <a:pt x="2454783" y="2866317"/>
                    <a:pt x="2425541" y="2854505"/>
                    <a:pt x="2402681" y="2856982"/>
                  </a:cubicBezTo>
                  <a:close/>
                  <a:moveTo>
                    <a:pt x="2503646" y="2341299"/>
                  </a:moveTo>
                  <a:cubicBezTo>
                    <a:pt x="2511266" y="2342346"/>
                    <a:pt x="2519267" y="2341870"/>
                    <a:pt x="2526887" y="2340727"/>
                  </a:cubicBezTo>
                  <a:cubicBezTo>
                    <a:pt x="2552795" y="2336917"/>
                    <a:pt x="2566607" y="2341299"/>
                    <a:pt x="2566988" y="2373684"/>
                  </a:cubicBezTo>
                  <a:cubicBezTo>
                    <a:pt x="2567369" y="2407497"/>
                    <a:pt x="2548128" y="2403973"/>
                    <a:pt x="2527364" y="2404068"/>
                  </a:cubicBezTo>
                  <a:cubicBezTo>
                    <a:pt x="2523458" y="2404068"/>
                    <a:pt x="2519648" y="2404068"/>
                    <a:pt x="2513743" y="2404068"/>
                  </a:cubicBezTo>
                  <a:cubicBezTo>
                    <a:pt x="2497646" y="2400163"/>
                    <a:pt x="2470023" y="2418261"/>
                    <a:pt x="2468118" y="2378637"/>
                  </a:cubicBezTo>
                  <a:cubicBezTo>
                    <a:pt x="2466689" y="2349871"/>
                    <a:pt x="2473928" y="2337203"/>
                    <a:pt x="2503646" y="2341299"/>
                  </a:cubicBezTo>
                  <a:close/>
                  <a:moveTo>
                    <a:pt x="2504504" y="2429214"/>
                  </a:moveTo>
                  <a:cubicBezTo>
                    <a:pt x="2512124" y="2429976"/>
                    <a:pt x="2519839" y="2429310"/>
                    <a:pt x="2527554" y="2429310"/>
                  </a:cubicBezTo>
                  <a:cubicBezTo>
                    <a:pt x="2544890" y="2429405"/>
                    <a:pt x="2566416" y="2418927"/>
                    <a:pt x="2567464" y="2452455"/>
                  </a:cubicBezTo>
                  <a:cubicBezTo>
                    <a:pt x="2568321" y="2481411"/>
                    <a:pt x="2561558" y="2495889"/>
                    <a:pt x="2530507" y="2492841"/>
                  </a:cubicBezTo>
                  <a:cubicBezTo>
                    <a:pt x="2522982" y="2492079"/>
                    <a:pt x="2515267" y="2494270"/>
                    <a:pt x="2507552" y="2494937"/>
                  </a:cubicBezTo>
                  <a:cubicBezTo>
                    <a:pt x="2489168" y="2496651"/>
                    <a:pt x="2471547" y="2499890"/>
                    <a:pt x="2472023" y="2470648"/>
                  </a:cubicBezTo>
                  <a:cubicBezTo>
                    <a:pt x="2472595" y="2446931"/>
                    <a:pt x="2471261" y="2425976"/>
                    <a:pt x="2504504" y="2429214"/>
                  </a:cubicBezTo>
                  <a:close/>
                  <a:moveTo>
                    <a:pt x="2509552" y="2520464"/>
                  </a:moveTo>
                  <a:cubicBezTo>
                    <a:pt x="2513362" y="2520940"/>
                    <a:pt x="2517267" y="2520559"/>
                    <a:pt x="2523839" y="2520559"/>
                  </a:cubicBezTo>
                  <a:cubicBezTo>
                    <a:pt x="2539841" y="2524845"/>
                    <a:pt x="2569750" y="2506272"/>
                    <a:pt x="2568416" y="2549039"/>
                  </a:cubicBezTo>
                  <a:cubicBezTo>
                    <a:pt x="2567559" y="2575423"/>
                    <a:pt x="2561654" y="2587520"/>
                    <a:pt x="2534031" y="2583329"/>
                  </a:cubicBezTo>
                  <a:cubicBezTo>
                    <a:pt x="2526506" y="2582186"/>
                    <a:pt x="2518505" y="2582376"/>
                    <a:pt x="2510886" y="2583329"/>
                  </a:cubicBezTo>
                  <a:cubicBezTo>
                    <a:pt x="2487263" y="2586281"/>
                    <a:pt x="2473738" y="2583138"/>
                    <a:pt x="2473547" y="2552563"/>
                  </a:cubicBezTo>
                  <a:cubicBezTo>
                    <a:pt x="2473166" y="2522750"/>
                    <a:pt x="2484978" y="2517321"/>
                    <a:pt x="2509552" y="2520464"/>
                  </a:cubicBezTo>
                  <a:close/>
                  <a:moveTo>
                    <a:pt x="2528507" y="2611618"/>
                  </a:moveTo>
                  <a:cubicBezTo>
                    <a:pt x="2539079" y="2615428"/>
                    <a:pt x="2567940" y="2590949"/>
                    <a:pt x="2567654" y="2630954"/>
                  </a:cubicBezTo>
                  <a:cubicBezTo>
                    <a:pt x="2567464" y="2652099"/>
                    <a:pt x="2573941" y="2680484"/>
                    <a:pt x="2538413" y="2674007"/>
                  </a:cubicBezTo>
                  <a:cubicBezTo>
                    <a:pt x="2517362" y="2670197"/>
                    <a:pt x="2484120" y="2699439"/>
                    <a:pt x="2475738" y="2651623"/>
                  </a:cubicBezTo>
                  <a:cubicBezTo>
                    <a:pt x="2467928" y="2606475"/>
                    <a:pt x="2496598" y="2611428"/>
                    <a:pt x="2528507" y="2611618"/>
                  </a:cubicBezTo>
                  <a:close/>
                  <a:moveTo>
                    <a:pt x="2514791" y="2700296"/>
                  </a:moveTo>
                  <a:cubicBezTo>
                    <a:pt x="2534793" y="2704582"/>
                    <a:pt x="2567940" y="2679150"/>
                    <a:pt x="2570131" y="2728680"/>
                  </a:cubicBezTo>
                  <a:cubicBezTo>
                    <a:pt x="2572036" y="2772495"/>
                    <a:pt x="2543937" y="2759732"/>
                    <a:pt x="2525459" y="2762589"/>
                  </a:cubicBezTo>
                  <a:cubicBezTo>
                    <a:pt x="2500979" y="2763828"/>
                    <a:pt x="2478500" y="2770590"/>
                    <a:pt x="2478881" y="2733729"/>
                  </a:cubicBezTo>
                  <a:cubicBezTo>
                    <a:pt x="2479072" y="2705344"/>
                    <a:pt x="2489264" y="2694771"/>
                    <a:pt x="2514791" y="2700296"/>
                  </a:cubicBezTo>
                  <a:close/>
                  <a:moveTo>
                    <a:pt x="2520601" y="2853744"/>
                  </a:moveTo>
                  <a:cubicBezTo>
                    <a:pt x="2498027" y="2855458"/>
                    <a:pt x="2483263" y="2859363"/>
                    <a:pt x="2480310" y="2829931"/>
                  </a:cubicBezTo>
                  <a:cubicBezTo>
                    <a:pt x="2475738" y="2783735"/>
                    <a:pt x="2505742" y="2788973"/>
                    <a:pt x="2532603" y="2786878"/>
                  </a:cubicBezTo>
                  <a:cubicBezTo>
                    <a:pt x="2551938" y="2785354"/>
                    <a:pt x="2568797" y="2782020"/>
                    <a:pt x="2571369" y="2813358"/>
                  </a:cubicBezTo>
                  <a:cubicBezTo>
                    <a:pt x="2575560" y="2862602"/>
                    <a:pt x="2541080" y="2849648"/>
                    <a:pt x="2520601" y="2853744"/>
                  </a:cubicBezTo>
                  <a:close/>
                  <a:moveTo>
                    <a:pt x="2560034" y="2168420"/>
                  </a:moveTo>
                  <a:cubicBezTo>
                    <a:pt x="2554319" y="2185374"/>
                    <a:pt x="2544890" y="2201091"/>
                    <a:pt x="2538127" y="2217759"/>
                  </a:cubicBezTo>
                  <a:cubicBezTo>
                    <a:pt x="2532698" y="2231285"/>
                    <a:pt x="2510886" y="2253383"/>
                    <a:pt x="2552605" y="2244048"/>
                  </a:cubicBezTo>
                  <a:cubicBezTo>
                    <a:pt x="2566988" y="2240810"/>
                    <a:pt x="2561939" y="2259574"/>
                    <a:pt x="2560987" y="2267385"/>
                  </a:cubicBezTo>
                  <a:cubicBezTo>
                    <a:pt x="2559177" y="2282910"/>
                    <a:pt x="2574322" y="2304532"/>
                    <a:pt x="2547461" y="2312628"/>
                  </a:cubicBezTo>
                  <a:cubicBezTo>
                    <a:pt x="2545080" y="2313390"/>
                    <a:pt x="2542318" y="2312914"/>
                    <a:pt x="2539746" y="2313105"/>
                  </a:cubicBezTo>
                  <a:cubicBezTo>
                    <a:pt x="2448401" y="2321010"/>
                    <a:pt x="2469452" y="2328249"/>
                    <a:pt x="2466975" y="2231094"/>
                  </a:cubicBezTo>
                  <a:cubicBezTo>
                    <a:pt x="2478405" y="2222141"/>
                    <a:pt x="2491740" y="2247287"/>
                    <a:pt x="2499551" y="2232428"/>
                  </a:cubicBezTo>
                  <a:cubicBezTo>
                    <a:pt x="2505551" y="2220903"/>
                    <a:pt x="2492693" y="2209282"/>
                    <a:pt x="2487168" y="2198233"/>
                  </a:cubicBezTo>
                  <a:cubicBezTo>
                    <a:pt x="2477453" y="2178802"/>
                    <a:pt x="2466880" y="2159752"/>
                    <a:pt x="2455450" y="2138416"/>
                  </a:cubicBezTo>
                  <a:cubicBezTo>
                    <a:pt x="2432114" y="2165848"/>
                    <a:pt x="2426018" y="2198614"/>
                    <a:pt x="2410016" y="2226046"/>
                  </a:cubicBezTo>
                  <a:cubicBezTo>
                    <a:pt x="2408492" y="2228713"/>
                    <a:pt x="2408206" y="2234523"/>
                    <a:pt x="2409825" y="2236143"/>
                  </a:cubicBezTo>
                  <a:cubicBezTo>
                    <a:pt x="2421636" y="2247192"/>
                    <a:pt x="2430209" y="2230428"/>
                    <a:pt x="2443353" y="2231761"/>
                  </a:cubicBezTo>
                  <a:cubicBezTo>
                    <a:pt x="2443353" y="2241953"/>
                    <a:pt x="2443258" y="2252049"/>
                    <a:pt x="2443353" y="2262146"/>
                  </a:cubicBezTo>
                  <a:cubicBezTo>
                    <a:pt x="2444211" y="2318343"/>
                    <a:pt x="2444211" y="2318343"/>
                    <a:pt x="2389251" y="2318439"/>
                  </a:cubicBezTo>
                  <a:cubicBezTo>
                    <a:pt x="2355533" y="2318534"/>
                    <a:pt x="2332863" y="2278434"/>
                    <a:pt x="2349532" y="2247954"/>
                  </a:cubicBezTo>
                  <a:cubicBezTo>
                    <a:pt x="2350580" y="2245953"/>
                    <a:pt x="2352008" y="2243763"/>
                    <a:pt x="2353913" y="2242715"/>
                  </a:cubicBezTo>
                  <a:cubicBezTo>
                    <a:pt x="2378297" y="2228523"/>
                    <a:pt x="2378297" y="2228618"/>
                    <a:pt x="2364296" y="2202043"/>
                  </a:cubicBezTo>
                  <a:cubicBezTo>
                    <a:pt x="2355342" y="2184993"/>
                    <a:pt x="2346484" y="2167848"/>
                    <a:pt x="2335625" y="2146798"/>
                  </a:cubicBezTo>
                  <a:cubicBezTo>
                    <a:pt x="2314670" y="2179088"/>
                    <a:pt x="2302193" y="2211759"/>
                    <a:pt x="2289524" y="2242143"/>
                  </a:cubicBezTo>
                  <a:cubicBezTo>
                    <a:pt x="2300002" y="2262813"/>
                    <a:pt x="2319338" y="2228427"/>
                    <a:pt x="2324005" y="2248335"/>
                  </a:cubicBezTo>
                  <a:cubicBezTo>
                    <a:pt x="2328863" y="2269099"/>
                    <a:pt x="2333244" y="2298817"/>
                    <a:pt x="2322481" y="2312343"/>
                  </a:cubicBezTo>
                  <a:cubicBezTo>
                    <a:pt x="2305336" y="2333869"/>
                    <a:pt x="2272284" y="2323106"/>
                    <a:pt x="2245995" y="2324058"/>
                  </a:cubicBezTo>
                  <a:cubicBezTo>
                    <a:pt x="2225231" y="2324820"/>
                    <a:pt x="2232660" y="2306056"/>
                    <a:pt x="2231612" y="2294721"/>
                  </a:cubicBezTo>
                  <a:cubicBezTo>
                    <a:pt x="2230469" y="2281863"/>
                    <a:pt x="2231327" y="2268909"/>
                    <a:pt x="2231327" y="2253954"/>
                  </a:cubicBezTo>
                  <a:cubicBezTo>
                    <a:pt x="2239613" y="2246049"/>
                    <a:pt x="2253139" y="2264337"/>
                    <a:pt x="2260378" y="2252716"/>
                  </a:cubicBezTo>
                  <a:cubicBezTo>
                    <a:pt x="2268284" y="2240143"/>
                    <a:pt x="2254091" y="2232237"/>
                    <a:pt x="2249519" y="2222522"/>
                  </a:cubicBezTo>
                  <a:cubicBezTo>
                    <a:pt x="2239804" y="2201948"/>
                    <a:pt x="2229041" y="2181850"/>
                    <a:pt x="2214658" y="2153751"/>
                  </a:cubicBezTo>
                  <a:cubicBezTo>
                    <a:pt x="2198275" y="2188422"/>
                    <a:pt x="2186083" y="2213854"/>
                    <a:pt x="2174177" y="2239381"/>
                  </a:cubicBezTo>
                  <a:cubicBezTo>
                    <a:pt x="2170843" y="2246525"/>
                    <a:pt x="2167700" y="2257955"/>
                    <a:pt x="2178844" y="2256812"/>
                  </a:cubicBezTo>
                  <a:cubicBezTo>
                    <a:pt x="2230850" y="2251573"/>
                    <a:pt x="2198370" y="2290245"/>
                    <a:pt x="2202466" y="2306151"/>
                  </a:cubicBezTo>
                  <a:cubicBezTo>
                    <a:pt x="2209610" y="2333298"/>
                    <a:pt x="2182273" y="2324249"/>
                    <a:pt x="2167985" y="2327297"/>
                  </a:cubicBezTo>
                  <a:cubicBezTo>
                    <a:pt x="2160461" y="2328916"/>
                    <a:pt x="2152460" y="2328630"/>
                    <a:pt x="2144744" y="2328916"/>
                  </a:cubicBezTo>
                  <a:cubicBezTo>
                    <a:pt x="2132743" y="2329297"/>
                    <a:pt x="2115598" y="2338632"/>
                    <a:pt x="2111312" y="2321201"/>
                  </a:cubicBezTo>
                  <a:cubicBezTo>
                    <a:pt x="2106835" y="2302818"/>
                    <a:pt x="2109026" y="2282720"/>
                    <a:pt x="2109216" y="2263384"/>
                  </a:cubicBezTo>
                  <a:cubicBezTo>
                    <a:pt x="2109216" y="2260241"/>
                    <a:pt x="2114169" y="2260717"/>
                    <a:pt x="2118170" y="2260717"/>
                  </a:cubicBezTo>
                  <a:cubicBezTo>
                    <a:pt x="2145697" y="2260812"/>
                    <a:pt x="2145792" y="2260431"/>
                    <a:pt x="2132171" y="2234809"/>
                  </a:cubicBezTo>
                  <a:cubicBezTo>
                    <a:pt x="2120932" y="2213568"/>
                    <a:pt x="2109407" y="2192423"/>
                    <a:pt x="2097596" y="2170420"/>
                  </a:cubicBezTo>
                  <a:cubicBezTo>
                    <a:pt x="2076260" y="2189280"/>
                    <a:pt x="2075879" y="2216902"/>
                    <a:pt x="2059210" y="2236333"/>
                  </a:cubicBezTo>
                  <a:cubicBezTo>
                    <a:pt x="2054543" y="2133654"/>
                    <a:pt x="2066163" y="2062311"/>
                    <a:pt x="2151412" y="2004685"/>
                  </a:cubicBezTo>
                  <a:cubicBezTo>
                    <a:pt x="2256282" y="1933724"/>
                    <a:pt x="2368296" y="1923723"/>
                    <a:pt x="2481548" y="1982682"/>
                  </a:cubicBezTo>
                  <a:cubicBezTo>
                    <a:pt x="2553272" y="2020020"/>
                    <a:pt x="2587086" y="2084124"/>
                    <a:pt x="2592038" y="2174706"/>
                  </a:cubicBezTo>
                  <a:cubicBezTo>
                    <a:pt x="2576989" y="2149941"/>
                    <a:pt x="2567749" y="2145369"/>
                    <a:pt x="2560034" y="2168420"/>
                  </a:cubicBezTo>
                  <a:close/>
                  <a:moveTo>
                    <a:pt x="2591562" y="2308152"/>
                  </a:moveTo>
                  <a:cubicBezTo>
                    <a:pt x="2591562" y="2286435"/>
                    <a:pt x="2591562" y="2264718"/>
                    <a:pt x="2591562" y="2242905"/>
                  </a:cubicBezTo>
                  <a:cubicBezTo>
                    <a:pt x="2598325" y="2265099"/>
                    <a:pt x="2604326" y="2286530"/>
                    <a:pt x="2591562" y="2308152"/>
                  </a:cubicBezTo>
                  <a:close/>
                  <a:moveTo>
                    <a:pt x="2596896" y="2339298"/>
                  </a:moveTo>
                  <a:cubicBezTo>
                    <a:pt x="2607945" y="2359396"/>
                    <a:pt x="2609850" y="2379494"/>
                    <a:pt x="2597372" y="2399877"/>
                  </a:cubicBezTo>
                  <a:cubicBezTo>
                    <a:pt x="2588324" y="2380065"/>
                    <a:pt x="2588038" y="2359777"/>
                    <a:pt x="2596896" y="2339298"/>
                  </a:cubicBezTo>
                  <a:close/>
                  <a:moveTo>
                    <a:pt x="2599563" y="2601522"/>
                  </a:moveTo>
                  <a:cubicBezTo>
                    <a:pt x="2610993" y="2627334"/>
                    <a:pt x="2606707" y="2645908"/>
                    <a:pt x="2599468" y="2664482"/>
                  </a:cubicBezTo>
                  <a:cubicBezTo>
                    <a:pt x="2589467" y="2646289"/>
                    <a:pt x="2587086" y="2628096"/>
                    <a:pt x="2599563" y="2601522"/>
                  </a:cubicBezTo>
                  <a:close/>
                  <a:moveTo>
                    <a:pt x="2598039" y="2685627"/>
                  </a:moveTo>
                  <a:cubicBezTo>
                    <a:pt x="2609374" y="2716393"/>
                    <a:pt x="2608803" y="2736110"/>
                    <a:pt x="2599182" y="2767447"/>
                  </a:cubicBezTo>
                  <a:cubicBezTo>
                    <a:pt x="2588419" y="2736491"/>
                    <a:pt x="2589181" y="2716774"/>
                    <a:pt x="2598039" y="2685627"/>
                  </a:cubicBezTo>
                  <a:close/>
                  <a:moveTo>
                    <a:pt x="2600516" y="2854887"/>
                  </a:moveTo>
                  <a:cubicBezTo>
                    <a:pt x="2587466" y="2828502"/>
                    <a:pt x="2589848" y="2808786"/>
                    <a:pt x="2598325" y="2788878"/>
                  </a:cubicBezTo>
                  <a:cubicBezTo>
                    <a:pt x="2609564" y="2807928"/>
                    <a:pt x="2608707" y="2827264"/>
                    <a:pt x="2600516" y="2854887"/>
                  </a:cubicBezTo>
                  <a:close/>
                  <a:moveTo>
                    <a:pt x="3089339" y="1536341"/>
                  </a:moveTo>
                  <a:cubicBezTo>
                    <a:pt x="3088672" y="1539674"/>
                    <a:pt x="3086005" y="1550914"/>
                    <a:pt x="3083909" y="1562249"/>
                  </a:cubicBezTo>
                  <a:cubicBezTo>
                    <a:pt x="3070098" y="1633782"/>
                    <a:pt x="3070384" y="1632924"/>
                    <a:pt x="2998661" y="1618637"/>
                  </a:cubicBezTo>
                  <a:cubicBezTo>
                    <a:pt x="2983325" y="1615589"/>
                    <a:pt x="2978658" y="1610541"/>
                    <a:pt x="2980944" y="1596729"/>
                  </a:cubicBezTo>
                  <a:cubicBezTo>
                    <a:pt x="2986183" y="1565106"/>
                    <a:pt x="2991612" y="1533483"/>
                    <a:pt x="2996946" y="1501765"/>
                  </a:cubicBezTo>
                  <a:cubicBezTo>
                    <a:pt x="2998756" y="1491097"/>
                    <a:pt x="3005138" y="1485477"/>
                    <a:pt x="3015615" y="1486811"/>
                  </a:cubicBezTo>
                  <a:cubicBezTo>
                    <a:pt x="3034665" y="1489287"/>
                    <a:pt x="3053524" y="1493192"/>
                    <a:pt x="3072574" y="1495860"/>
                  </a:cubicBezTo>
                  <a:cubicBezTo>
                    <a:pt x="3093530" y="1498812"/>
                    <a:pt x="3089910" y="1514148"/>
                    <a:pt x="3089339" y="1536341"/>
                  </a:cubicBezTo>
                  <a:close/>
                  <a:moveTo>
                    <a:pt x="3027998" y="1326219"/>
                  </a:moveTo>
                  <a:cubicBezTo>
                    <a:pt x="3030569" y="1310598"/>
                    <a:pt x="3041332" y="1314408"/>
                    <a:pt x="3051715" y="1316885"/>
                  </a:cubicBezTo>
                  <a:cubicBezTo>
                    <a:pt x="3088767" y="1325648"/>
                    <a:pt x="3105817" y="1351175"/>
                    <a:pt x="3105245" y="1398038"/>
                  </a:cubicBezTo>
                  <a:cubicBezTo>
                    <a:pt x="3105245" y="1403181"/>
                    <a:pt x="3105436" y="1408325"/>
                    <a:pt x="3105150" y="1413563"/>
                  </a:cubicBezTo>
                  <a:cubicBezTo>
                    <a:pt x="3102102" y="1478238"/>
                    <a:pt x="3077528" y="1492526"/>
                    <a:pt x="3018663" y="1464617"/>
                  </a:cubicBezTo>
                  <a:cubicBezTo>
                    <a:pt x="3010853" y="1460903"/>
                    <a:pt x="3006662" y="1458426"/>
                    <a:pt x="3008471" y="1448044"/>
                  </a:cubicBezTo>
                  <a:cubicBezTo>
                    <a:pt x="3015806" y="1407563"/>
                    <a:pt x="3021425" y="1366796"/>
                    <a:pt x="3027998" y="1326219"/>
                  </a:cubicBezTo>
                  <a:close/>
                  <a:moveTo>
                    <a:pt x="2955417" y="1322790"/>
                  </a:moveTo>
                  <a:cubicBezTo>
                    <a:pt x="2962180" y="1319171"/>
                    <a:pt x="2969800" y="1316980"/>
                    <a:pt x="2977134" y="1314599"/>
                  </a:cubicBezTo>
                  <a:cubicBezTo>
                    <a:pt x="2998375" y="1307836"/>
                    <a:pt x="3015139" y="1303169"/>
                    <a:pt x="3005614" y="1337935"/>
                  </a:cubicBezTo>
                  <a:cubicBezTo>
                    <a:pt x="2996470" y="1371368"/>
                    <a:pt x="2992850" y="1406229"/>
                    <a:pt x="2987136" y="1440615"/>
                  </a:cubicBezTo>
                  <a:cubicBezTo>
                    <a:pt x="2984754" y="1454616"/>
                    <a:pt x="2979325" y="1462712"/>
                    <a:pt x="2963418" y="1455378"/>
                  </a:cubicBezTo>
                  <a:cubicBezTo>
                    <a:pt x="2946559" y="1449187"/>
                    <a:pt x="2921222" y="1457283"/>
                    <a:pt x="2912650" y="1436900"/>
                  </a:cubicBezTo>
                  <a:cubicBezTo>
                    <a:pt x="2901029" y="1408896"/>
                    <a:pt x="2930747" y="1335840"/>
                    <a:pt x="2955417" y="1322790"/>
                  </a:cubicBezTo>
                  <a:close/>
                  <a:moveTo>
                    <a:pt x="2907316" y="1603397"/>
                  </a:moveTo>
                  <a:cubicBezTo>
                    <a:pt x="2887123" y="1600349"/>
                    <a:pt x="2883599" y="1592824"/>
                    <a:pt x="2886551" y="1576060"/>
                  </a:cubicBezTo>
                  <a:cubicBezTo>
                    <a:pt x="2891886" y="1545485"/>
                    <a:pt x="2897981" y="1515100"/>
                    <a:pt x="2902363" y="1484429"/>
                  </a:cubicBezTo>
                  <a:cubicBezTo>
                    <a:pt x="2904554" y="1469380"/>
                    <a:pt x="2913031" y="1468808"/>
                    <a:pt x="2924366" y="1470713"/>
                  </a:cubicBezTo>
                  <a:cubicBezTo>
                    <a:pt x="2937129" y="1472904"/>
                    <a:pt x="2949797" y="1476619"/>
                    <a:pt x="2962561" y="1476905"/>
                  </a:cubicBezTo>
                  <a:cubicBezTo>
                    <a:pt x="2979611" y="1477381"/>
                    <a:pt x="2981897" y="1485668"/>
                    <a:pt x="2978658" y="1499574"/>
                  </a:cubicBezTo>
                  <a:cubicBezTo>
                    <a:pt x="2973991" y="1519767"/>
                    <a:pt x="2968371" y="1539770"/>
                    <a:pt x="2965704" y="1560249"/>
                  </a:cubicBezTo>
                  <a:cubicBezTo>
                    <a:pt x="2958941" y="1612922"/>
                    <a:pt x="2959703" y="1611398"/>
                    <a:pt x="2907316" y="1603397"/>
                  </a:cubicBezTo>
                  <a:close/>
                  <a:moveTo>
                    <a:pt x="3313462" y="2713821"/>
                  </a:moveTo>
                  <a:cubicBezTo>
                    <a:pt x="3328702" y="2732109"/>
                    <a:pt x="3332321" y="2751255"/>
                    <a:pt x="3316034" y="2764589"/>
                  </a:cubicBezTo>
                  <a:cubicBezTo>
                    <a:pt x="3298031" y="2779353"/>
                    <a:pt x="3276124" y="2776210"/>
                    <a:pt x="3253740" y="2756874"/>
                  </a:cubicBezTo>
                  <a:cubicBezTo>
                    <a:pt x="3283934" y="2754779"/>
                    <a:pt x="3300508" y="2738586"/>
                    <a:pt x="3313462" y="2713821"/>
                  </a:cubicBezTo>
                  <a:close/>
                  <a:moveTo>
                    <a:pt x="3216307" y="2751826"/>
                  </a:moveTo>
                  <a:cubicBezTo>
                    <a:pt x="3221927" y="2775829"/>
                    <a:pt x="3226118" y="2793736"/>
                    <a:pt x="3231356" y="2815834"/>
                  </a:cubicBezTo>
                  <a:cubicBezTo>
                    <a:pt x="3212211" y="2812214"/>
                    <a:pt x="3195923" y="2809262"/>
                    <a:pt x="3174968" y="2805261"/>
                  </a:cubicBezTo>
                  <a:cubicBezTo>
                    <a:pt x="3189351" y="2786688"/>
                    <a:pt x="3201162" y="2771447"/>
                    <a:pt x="3216307" y="2751826"/>
                  </a:cubicBezTo>
                  <a:close/>
                  <a:moveTo>
                    <a:pt x="3133916" y="2682389"/>
                  </a:moveTo>
                  <a:cubicBezTo>
                    <a:pt x="3134773" y="2712202"/>
                    <a:pt x="3148394" y="2731252"/>
                    <a:pt x="3174016" y="2745063"/>
                  </a:cubicBezTo>
                  <a:cubicBezTo>
                    <a:pt x="3144774" y="2761542"/>
                    <a:pt x="3124772" y="2752112"/>
                    <a:pt x="3111722" y="2731252"/>
                  </a:cubicBezTo>
                  <a:cubicBezTo>
                    <a:pt x="3098768" y="2710202"/>
                    <a:pt x="3112961" y="2696295"/>
                    <a:pt x="3133916" y="2682389"/>
                  </a:cubicBezTo>
                  <a:close/>
                  <a:moveTo>
                    <a:pt x="3281648" y="2891463"/>
                  </a:moveTo>
                  <a:cubicBezTo>
                    <a:pt x="3222022" y="2902416"/>
                    <a:pt x="3162681" y="2897844"/>
                    <a:pt x="3109055" y="2864983"/>
                  </a:cubicBezTo>
                  <a:cubicBezTo>
                    <a:pt x="3074384" y="2843838"/>
                    <a:pt x="3064288" y="2821168"/>
                    <a:pt x="3068384" y="2770495"/>
                  </a:cubicBezTo>
                  <a:cubicBezTo>
                    <a:pt x="3084576" y="2803071"/>
                    <a:pt x="3120390" y="2815167"/>
                    <a:pt x="3121628" y="2852791"/>
                  </a:cubicBezTo>
                  <a:cubicBezTo>
                    <a:pt x="3162300" y="2824597"/>
                    <a:pt x="3248787" y="2839170"/>
                    <a:pt x="3271361" y="2884033"/>
                  </a:cubicBezTo>
                  <a:cubicBezTo>
                    <a:pt x="3282601" y="2841456"/>
                    <a:pt x="3322511" y="2842123"/>
                    <a:pt x="3346228" y="2813834"/>
                  </a:cubicBezTo>
                  <a:cubicBezTo>
                    <a:pt x="3343085" y="2860697"/>
                    <a:pt x="3317939" y="2884795"/>
                    <a:pt x="3281648" y="2891463"/>
                  </a:cubicBezTo>
                  <a:close/>
                  <a:moveTo>
                    <a:pt x="3364135" y="2931753"/>
                  </a:moveTo>
                  <a:cubicBezTo>
                    <a:pt x="3399378" y="2880890"/>
                    <a:pt x="3426238" y="2829074"/>
                    <a:pt x="3422332" y="2764209"/>
                  </a:cubicBezTo>
                  <a:cubicBezTo>
                    <a:pt x="3432239" y="2827169"/>
                    <a:pt x="3442145" y="2890129"/>
                    <a:pt x="3452813" y="2957756"/>
                  </a:cubicBezTo>
                  <a:cubicBezTo>
                    <a:pt x="3420809" y="2948327"/>
                    <a:pt x="3394234" y="2940516"/>
                    <a:pt x="3364135" y="2931753"/>
                  </a:cubicBezTo>
                  <a:close/>
                  <a:moveTo>
                    <a:pt x="3529108" y="2837837"/>
                  </a:moveTo>
                  <a:cubicBezTo>
                    <a:pt x="3507962" y="2757065"/>
                    <a:pt x="3486341" y="2677912"/>
                    <a:pt x="3466814" y="2598188"/>
                  </a:cubicBezTo>
                  <a:cubicBezTo>
                    <a:pt x="3459671" y="2569137"/>
                    <a:pt x="3459956" y="2539704"/>
                    <a:pt x="3477101" y="2512177"/>
                  </a:cubicBezTo>
                  <a:cubicBezTo>
                    <a:pt x="3514344" y="2452360"/>
                    <a:pt x="3550444" y="2391876"/>
                    <a:pt x="3588639" y="2329107"/>
                  </a:cubicBezTo>
                  <a:cubicBezTo>
                    <a:pt x="3623691" y="2432834"/>
                    <a:pt x="3590258" y="2712107"/>
                    <a:pt x="3529108" y="2837837"/>
                  </a:cubicBezTo>
                  <a:close/>
                  <a:moveTo>
                    <a:pt x="3903059" y="2613904"/>
                  </a:moveTo>
                  <a:cubicBezTo>
                    <a:pt x="3902202" y="2661148"/>
                    <a:pt x="3879437" y="2684675"/>
                    <a:pt x="3838004" y="2702296"/>
                  </a:cubicBezTo>
                  <a:cubicBezTo>
                    <a:pt x="3793141" y="2721441"/>
                    <a:pt x="3745611" y="2738872"/>
                    <a:pt x="3708845" y="2771543"/>
                  </a:cubicBezTo>
                  <a:cubicBezTo>
                    <a:pt x="3673316" y="2803071"/>
                    <a:pt x="3643503" y="2840980"/>
                    <a:pt x="3607975" y="2879556"/>
                  </a:cubicBezTo>
                  <a:cubicBezTo>
                    <a:pt x="3600164" y="2856601"/>
                    <a:pt x="3608928" y="2837361"/>
                    <a:pt x="3609975" y="2818215"/>
                  </a:cubicBezTo>
                  <a:cubicBezTo>
                    <a:pt x="3615119" y="2728871"/>
                    <a:pt x="3629501" y="2640764"/>
                    <a:pt x="3651790" y="2554468"/>
                  </a:cubicBezTo>
                  <a:cubicBezTo>
                    <a:pt x="3664839" y="2504081"/>
                    <a:pt x="3704654" y="2466457"/>
                    <a:pt x="3736848" y="2427024"/>
                  </a:cubicBezTo>
                  <a:cubicBezTo>
                    <a:pt x="3759422" y="2399496"/>
                    <a:pt x="3802190" y="2408736"/>
                    <a:pt x="3834574" y="2396448"/>
                  </a:cubicBezTo>
                  <a:cubicBezTo>
                    <a:pt x="3849910" y="2390638"/>
                    <a:pt x="3867055" y="2389876"/>
                    <a:pt x="3883438" y="2386828"/>
                  </a:cubicBezTo>
                  <a:cubicBezTo>
                    <a:pt x="3844576" y="2377494"/>
                    <a:pt x="3805809" y="2391305"/>
                    <a:pt x="3765423" y="2391114"/>
                  </a:cubicBezTo>
                  <a:cubicBezTo>
                    <a:pt x="3793331" y="2328630"/>
                    <a:pt x="3843338" y="2288244"/>
                    <a:pt x="3898392" y="2252716"/>
                  </a:cubicBezTo>
                  <a:cubicBezTo>
                    <a:pt x="3785902" y="2289387"/>
                    <a:pt x="3736753" y="2394924"/>
                    <a:pt x="3655886" y="2472839"/>
                  </a:cubicBezTo>
                  <a:cubicBezTo>
                    <a:pt x="3644456" y="2409021"/>
                    <a:pt x="3625596" y="2347680"/>
                    <a:pt x="3625311" y="2286339"/>
                  </a:cubicBezTo>
                  <a:cubicBezTo>
                    <a:pt x="3625120" y="2249382"/>
                    <a:pt x="3657410" y="2213283"/>
                    <a:pt x="3688556" y="2188232"/>
                  </a:cubicBezTo>
                  <a:cubicBezTo>
                    <a:pt x="3739801" y="2146989"/>
                    <a:pt x="3795332" y="2111175"/>
                    <a:pt x="3847910" y="2071455"/>
                  </a:cubicBezTo>
                  <a:cubicBezTo>
                    <a:pt x="3867055" y="2056977"/>
                    <a:pt x="3874580" y="2065359"/>
                    <a:pt x="3882390" y="2081742"/>
                  </a:cubicBezTo>
                  <a:cubicBezTo>
                    <a:pt x="3892391" y="2102697"/>
                    <a:pt x="3902869" y="2123367"/>
                    <a:pt x="3914204" y="2146322"/>
                  </a:cubicBezTo>
                  <a:cubicBezTo>
                    <a:pt x="3878580" y="2164038"/>
                    <a:pt x="3845338" y="2143560"/>
                    <a:pt x="3804666" y="2137083"/>
                  </a:cubicBezTo>
                  <a:cubicBezTo>
                    <a:pt x="3830003" y="2154513"/>
                    <a:pt x="3850386" y="2164610"/>
                    <a:pt x="3873056" y="2170230"/>
                  </a:cubicBezTo>
                  <a:cubicBezTo>
                    <a:pt x="3894487" y="2175468"/>
                    <a:pt x="3921728" y="2165848"/>
                    <a:pt x="3935444" y="2191089"/>
                  </a:cubicBezTo>
                  <a:cubicBezTo>
                    <a:pt x="3953351" y="2224046"/>
                    <a:pt x="3969639" y="2257479"/>
                    <a:pt x="3961733" y="2297579"/>
                  </a:cubicBezTo>
                  <a:cubicBezTo>
                    <a:pt x="3947255" y="2371112"/>
                    <a:pt x="3934301" y="2445026"/>
                    <a:pt x="3920586" y="2518654"/>
                  </a:cubicBezTo>
                  <a:cubicBezTo>
                    <a:pt x="3914585" y="2550563"/>
                    <a:pt x="3903631" y="2582090"/>
                    <a:pt x="3903059" y="261390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8135685" y="4076969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500</a:t>
              </a:r>
            </a:p>
          </p:txBody>
        </p:sp>
      </p:grpSp>
      <p:sp>
        <p:nvSpPr>
          <p:cNvPr id="12" name="Oval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2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2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1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3"/>
            <a:ext cx="12192000" cy="6865663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43672" y="5085184"/>
            <a:ext cx="7561263" cy="1417637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kitchen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231904" y="1462087"/>
            <a:ext cx="7308850" cy="3933825"/>
            <a:chOff x="3568" y="1193"/>
            <a:chExt cx="4604" cy="2478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3568" y="1193"/>
              <a:ext cx="4604" cy="2478"/>
            </a:xfrm>
            <a:prstGeom prst="irregularSeal1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618" y="1865"/>
              <a:ext cx="2585" cy="99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latinLnBrk="1"/>
              <a:r>
                <a:rPr lang="en-US" altLang="ko-KR" sz="3600" b="1" dirty="0">
                  <a:latin typeface="Comic Sans MS" pitchFamily="66" charset="0"/>
                </a:rPr>
                <a:t>GOLDEN EGG</a:t>
              </a:r>
            </a:p>
            <a:p>
              <a:pPr algn="r" latinLnBrk="1"/>
              <a:r>
                <a:rPr lang="en-US" altLang="ko-KR" sz="3600" b="1" dirty="0">
                  <a:latin typeface="Comic Sans MS" pitchFamily="66" charset="0"/>
                </a:rPr>
                <a:t>GET </a:t>
              </a:r>
              <a:r>
                <a:rPr lang="en-US" altLang="ko-KR" sz="3600" b="1" u="sng" dirty="0">
                  <a:latin typeface="Comic Sans MS" pitchFamily="66" charset="0"/>
                </a:rPr>
                <a:t>500</a:t>
              </a:r>
            </a:p>
          </p:txBody>
        </p:sp>
        <p:pic>
          <p:nvPicPr>
            <p:cNvPr id="7" name="Picture 4" descr="C:\Users\Shane\Desktop\goldeneg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9" y="1942"/>
              <a:ext cx="1065" cy="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2135560" y="11663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11" name="Oval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59845" y="5224462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5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5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0"/>
            <a:ext cx="10266554" cy="70597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0124" y="509226"/>
            <a:ext cx="9378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b="0" i="0" u="none" strike="noStrike" kern="10" cap="none" spc="0" normalizeH="0" baseline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What</a:t>
            </a:r>
            <a:r>
              <a:rPr kumimoji="1" lang="en-US" sz="5400" b="0" i="0" u="none" strike="noStrike" kern="10" cap="none" spc="0" normalizeH="0" noProof="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굴림" pitchFamily="34" charset="-127"/>
                <a:cs typeface="Arial" charset="0"/>
              </a:rPr>
              <a:t> part of house is this?</a:t>
            </a:r>
            <a:endParaRPr kumimoji="1" lang="en-US" sz="5400" b="0" i="0" u="none" strike="noStrike" kern="10" cap="none" spc="0" normalizeH="0" baseline="0" noProof="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굴림" pitchFamily="34" charset="-127"/>
              <a:cs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748806" y="5695254"/>
            <a:ext cx="7519987" cy="1052512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hall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744072" y="2182815"/>
            <a:ext cx="5269320" cy="3314087"/>
            <a:chOff x="6744072" y="2182815"/>
            <a:chExt cx="5269320" cy="3314087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6744072" y="2643095"/>
              <a:ext cx="5269320" cy="2853807"/>
            </a:xfrm>
            <a:prstGeom prst="irregularSeal1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2A8FB0CE-2039-43A6-9072-78983C0F2446}"/>
                </a:ext>
              </a:extLst>
            </p:cNvPr>
            <p:cNvGrpSpPr/>
            <p:nvPr/>
          </p:nvGrpSpPr>
          <p:grpSpPr>
            <a:xfrm>
              <a:off x="8616280" y="2182815"/>
              <a:ext cx="1328924" cy="1797445"/>
              <a:chOff x="9956466" y="3375443"/>
              <a:chExt cx="1894903" cy="2562965"/>
            </a:xfrm>
          </p:grpSpPr>
          <p:sp>
            <p:nvSpPr>
              <p:cNvPr id="16" name="Freeform: Shape 20">
                <a:extLst>
                  <a:ext uri="{FF2B5EF4-FFF2-40B4-BE49-F238E27FC236}">
                    <a16:creationId xmlns:a16="http://schemas.microsoft.com/office/drawing/2014/main" id="{C7BD3AA3-AC04-4628-98AC-1537ED3EF093}"/>
                  </a:ext>
                </a:extLst>
              </p:cNvPr>
              <p:cNvSpPr/>
              <p:nvPr/>
            </p:nvSpPr>
            <p:spPr>
              <a:xfrm>
                <a:off x="10350610" y="3375443"/>
                <a:ext cx="1111948" cy="1106233"/>
              </a:xfrm>
              <a:custGeom>
                <a:avLst/>
                <a:gdLst>
                  <a:gd name="connsiteX0" fmla="*/ 555974 w 1111948"/>
                  <a:gd name="connsiteY0" fmla="*/ 0 h 1106233"/>
                  <a:gd name="connsiteX1" fmla="*/ 0 w 1111948"/>
                  <a:gd name="connsiteY1" fmla="*/ 1106234 h 1106233"/>
                  <a:gd name="connsiteX2" fmla="*/ 1111949 w 1111948"/>
                  <a:gd name="connsiteY2" fmla="*/ 1106234 h 110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948" h="1106233">
                    <a:moveTo>
                      <a:pt x="555974" y="0"/>
                    </a:moveTo>
                    <a:lnTo>
                      <a:pt x="0" y="1106234"/>
                    </a:lnTo>
                    <a:lnTo>
                      <a:pt x="1111949" y="1106234"/>
                    </a:lnTo>
                    <a:close/>
                  </a:path>
                </a:pathLst>
              </a:custGeom>
              <a:solidFill>
                <a:srgbClr val="01010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21">
                <a:extLst>
                  <a:ext uri="{FF2B5EF4-FFF2-40B4-BE49-F238E27FC236}">
                    <a16:creationId xmlns:a16="http://schemas.microsoft.com/office/drawing/2014/main" id="{F840B186-4572-461B-AD31-709FF618FB10}"/>
                  </a:ext>
                </a:extLst>
              </p:cNvPr>
              <p:cNvSpPr/>
              <p:nvPr/>
            </p:nvSpPr>
            <p:spPr>
              <a:xfrm>
                <a:off x="9956466" y="4253933"/>
                <a:ext cx="1894903" cy="1130998"/>
              </a:xfrm>
              <a:custGeom>
                <a:avLst/>
                <a:gdLst>
                  <a:gd name="connsiteX0" fmla="*/ 1894904 w 1894903"/>
                  <a:gd name="connsiteY0" fmla="*/ 565499 h 1130998"/>
                  <a:gd name="connsiteX1" fmla="*/ 947452 w 1894903"/>
                  <a:gd name="connsiteY1" fmla="*/ 1130999 h 1130998"/>
                  <a:gd name="connsiteX2" fmla="*/ 0 w 1894903"/>
                  <a:gd name="connsiteY2" fmla="*/ 565499 h 1130998"/>
                  <a:gd name="connsiteX3" fmla="*/ 947452 w 1894903"/>
                  <a:gd name="connsiteY3" fmla="*/ 0 h 1130998"/>
                  <a:gd name="connsiteX4" fmla="*/ 1894904 w 1894903"/>
                  <a:gd name="connsiteY4" fmla="*/ 565499 h 113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4903" h="1130998">
                    <a:moveTo>
                      <a:pt x="1894904" y="565499"/>
                    </a:moveTo>
                    <a:cubicBezTo>
                      <a:pt x="1894904" y="877816"/>
                      <a:pt x="1470715" y="1130999"/>
                      <a:pt x="947452" y="1130999"/>
                    </a:cubicBezTo>
                    <a:cubicBezTo>
                      <a:pt x="424189" y="1130999"/>
                      <a:pt x="0" y="877816"/>
                      <a:pt x="0" y="565499"/>
                    </a:cubicBezTo>
                    <a:cubicBezTo>
                      <a:pt x="0" y="253183"/>
                      <a:pt x="424189" y="0"/>
                      <a:pt x="947452" y="0"/>
                    </a:cubicBezTo>
                    <a:cubicBezTo>
                      <a:pt x="1470715" y="0"/>
                      <a:pt x="1894904" y="253183"/>
                      <a:pt x="1894904" y="565499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22">
                <a:extLst>
                  <a:ext uri="{FF2B5EF4-FFF2-40B4-BE49-F238E27FC236}">
                    <a16:creationId xmlns:a16="http://schemas.microsoft.com/office/drawing/2014/main" id="{C29493EC-E100-4797-AF21-D3A8D2D5B8F4}"/>
                  </a:ext>
                </a:extLst>
              </p:cNvPr>
              <p:cNvSpPr/>
              <p:nvPr/>
            </p:nvSpPr>
            <p:spPr>
              <a:xfrm>
                <a:off x="10335084" y="4760759"/>
                <a:ext cx="1118044" cy="784097"/>
              </a:xfrm>
              <a:custGeom>
                <a:avLst/>
                <a:gdLst>
                  <a:gd name="connsiteX0" fmla="*/ 1118045 w 1118044"/>
                  <a:gd name="connsiteY0" fmla="*/ 392049 h 784097"/>
                  <a:gd name="connsiteX1" fmla="*/ 559022 w 1118044"/>
                  <a:gd name="connsiteY1" fmla="*/ 784098 h 784097"/>
                  <a:gd name="connsiteX2" fmla="*/ 0 w 1118044"/>
                  <a:gd name="connsiteY2" fmla="*/ 392049 h 784097"/>
                  <a:gd name="connsiteX3" fmla="*/ 559022 w 1118044"/>
                  <a:gd name="connsiteY3" fmla="*/ 0 h 784097"/>
                  <a:gd name="connsiteX4" fmla="*/ 1118045 w 1118044"/>
                  <a:gd name="connsiteY4" fmla="*/ 392049 h 78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8044" h="784097">
                    <a:moveTo>
                      <a:pt x="1118045" y="392049"/>
                    </a:moveTo>
                    <a:cubicBezTo>
                      <a:pt x="1118045" y="608572"/>
                      <a:pt x="867762" y="784098"/>
                      <a:pt x="559022" y="784098"/>
                    </a:cubicBezTo>
                    <a:cubicBezTo>
                      <a:pt x="250283" y="784098"/>
                      <a:pt x="0" y="608572"/>
                      <a:pt x="0" y="392049"/>
                    </a:cubicBezTo>
                    <a:cubicBezTo>
                      <a:pt x="0" y="175526"/>
                      <a:pt x="250283" y="0"/>
                      <a:pt x="559022" y="0"/>
                    </a:cubicBezTo>
                    <a:cubicBezTo>
                      <a:pt x="867762" y="0"/>
                      <a:pt x="1118045" y="175526"/>
                      <a:pt x="1118045" y="39204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23">
                <a:extLst>
                  <a:ext uri="{FF2B5EF4-FFF2-40B4-BE49-F238E27FC236}">
                    <a16:creationId xmlns:a16="http://schemas.microsoft.com/office/drawing/2014/main" id="{7B5CDCED-8386-4CA5-B522-8765B8ABB10A}"/>
                  </a:ext>
                </a:extLst>
              </p:cNvPr>
              <p:cNvSpPr/>
              <p:nvPr/>
            </p:nvSpPr>
            <p:spPr>
              <a:xfrm>
                <a:off x="10236786" y="4738037"/>
                <a:ext cx="1395134" cy="1200371"/>
              </a:xfrm>
              <a:custGeom>
                <a:avLst/>
                <a:gdLst>
                  <a:gd name="connsiteX0" fmla="*/ 1363694 w 1395134"/>
                  <a:gd name="connsiteY0" fmla="*/ 1092379 h 1200371"/>
                  <a:gd name="connsiteX1" fmla="*/ 1291685 w 1395134"/>
                  <a:gd name="connsiteY1" fmla="*/ 1069710 h 1200371"/>
                  <a:gd name="connsiteX2" fmla="*/ 1307592 w 1395134"/>
                  <a:gd name="connsiteY2" fmla="*/ 1018751 h 1200371"/>
                  <a:gd name="connsiteX3" fmla="*/ 1302258 w 1395134"/>
                  <a:gd name="connsiteY3" fmla="*/ 972078 h 1200371"/>
                  <a:gd name="connsiteX4" fmla="*/ 1283780 w 1395134"/>
                  <a:gd name="connsiteY4" fmla="*/ 828156 h 1200371"/>
                  <a:gd name="connsiteX5" fmla="*/ 1247775 w 1395134"/>
                  <a:gd name="connsiteY5" fmla="*/ 745574 h 1200371"/>
                  <a:gd name="connsiteX6" fmla="*/ 1261682 w 1395134"/>
                  <a:gd name="connsiteY6" fmla="*/ 652324 h 1200371"/>
                  <a:gd name="connsiteX7" fmla="*/ 1269492 w 1395134"/>
                  <a:gd name="connsiteY7" fmla="*/ 532500 h 1200371"/>
                  <a:gd name="connsiteX8" fmla="*/ 1277398 w 1395134"/>
                  <a:gd name="connsiteY8" fmla="*/ 462967 h 1200371"/>
                  <a:gd name="connsiteX9" fmla="*/ 923354 w 1395134"/>
                  <a:gd name="connsiteY9" fmla="*/ 37485 h 1200371"/>
                  <a:gd name="connsiteX10" fmla="*/ 367570 w 1395134"/>
                  <a:gd name="connsiteY10" fmla="*/ 30532 h 1200371"/>
                  <a:gd name="connsiteX11" fmla="*/ 13811 w 1395134"/>
                  <a:gd name="connsiteY11" fmla="*/ 463824 h 1200371"/>
                  <a:gd name="connsiteX12" fmla="*/ 72009 w 1395134"/>
                  <a:gd name="connsiteY12" fmla="*/ 577077 h 1200371"/>
                  <a:gd name="connsiteX13" fmla="*/ 73343 w 1395134"/>
                  <a:gd name="connsiteY13" fmla="*/ 627369 h 1200371"/>
                  <a:gd name="connsiteX14" fmla="*/ 69247 w 1395134"/>
                  <a:gd name="connsiteY14" fmla="*/ 752527 h 1200371"/>
                  <a:gd name="connsiteX15" fmla="*/ 69532 w 1395134"/>
                  <a:gd name="connsiteY15" fmla="*/ 783579 h 1200371"/>
                  <a:gd name="connsiteX16" fmla="*/ 88582 w 1395134"/>
                  <a:gd name="connsiteY16" fmla="*/ 906261 h 1200371"/>
                  <a:gd name="connsiteX17" fmla="*/ 76295 w 1395134"/>
                  <a:gd name="connsiteY17" fmla="*/ 1034372 h 1200371"/>
                  <a:gd name="connsiteX18" fmla="*/ 79915 w 1395134"/>
                  <a:gd name="connsiteY18" fmla="*/ 1048088 h 1200371"/>
                  <a:gd name="connsiteX19" fmla="*/ 93440 w 1395134"/>
                  <a:gd name="connsiteY19" fmla="*/ 1071805 h 1200371"/>
                  <a:gd name="connsiteX20" fmla="*/ 89249 w 1395134"/>
                  <a:gd name="connsiteY20" fmla="*/ 1080759 h 1200371"/>
                  <a:gd name="connsiteX21" fmla="*/ 0 w 1395134"/>
                  <a:gd name="connsiteY21" fmla="*/ 1131241 h 1200371"/>
                  <a:gd name="connsiteX22" fmla="*/ 122111 w 1395134"/>
                  <a:gd name="connsiteY22" fmla="*/ 1199726 h 1200371"/>
                  <a:gd name="connsiteX23" fmla="*/ 156686 w 1395134"/>
                  <a:gd name="connsiteY23" fmla="*/ 1188772 h 1200371"/>
                  <a:gd name="connsiteX24" fmla="*/ 147256 w 1395134"/>
                  <a:gd name="connsiteY24" fmla="*/ 1156483 h 1200371"/>
                  <a:gd name="connsiteX25" fmla="*/ 118586 w 1395134"/>
                  <a:gd name="connsiteY25" fmla="*/ 1079235 h 1200371"/>
                  <a:gd name="connsiteX26" fmla="*/ 119253 w 1395134"/>
                  <a:gd name="connsiteY26" fmla="*/ 1078473 h 1200371"/>
                  <a:gd name="connsiteX27" fmla="*/ 141351 w 1395134"/>
                  <a:gd name="connsiteY27" fmla="*/ 1065138 h 1200371"/>
                  <a:gd name="connsiteX28" fmla="*/ 152305 w 1395134"/>
                  <a:gd name="connsiteY28" fmla="*/ 941408 h 1200371"/>
                  <a:gd name="connsiteX29" fmla="*/ 149638 w 1395134"/>
                  <a:gd name="connsiteY29" fmla="*/ 867780 h 1200371"/>
                  <a:gd name="connsiteX30" fmla="*/ 134493 w 1395134"/>
                  <a:gd name="connsiteY30" fmla="*/ 780531 h 1200371"/>
                  <a:gd name="connsiteX31" fmla="*/ 126778 w 1395134"/>
                  <a:gd name="connsiteY31" fmla="*/ 749574 h 1200371"/>
                  <a:gd name="connsiteX32" fmla="*/ 136208 w 1395134"/>
                  <a:gd name="connsiteY32" fmla="*/ 633369 h 1200371"/>
                  <a:gd name="connsiteX33" fmla="*/ 145351 w 1395134"/>
                  <a:gd name="connsiteY33" fmla="*/ 575553 h 1200371"/>
                  <a:gd name="connsiteX34" fmla="*/ 221456 w 1395134"/>
                  <a:gd name="connsiteY34" fmla="*/ 387815 h 1200371"/>
                  <a:gd name="connsiteX35" fmla="*/ 255937 w 1395134"/>
                  <a:gd name="connsiteY35" fmla="*/ 330855 h 1200371"/>
                  <a:gd name="connsiteX36" fmla="*/ 266414 w 1395134"/>
                  <a:gd name="connsiteY36" fmla="*/ 313234 h 1200371"/>
                  <a:gd name="connsiteX37" fmla="*/ 274796 w 1395134"/>
                  <a:gd name="connsiteY37" fmla="*/ 299232 h 1200371"/>
                  <a:gd name="connsiteX38" fmla="*/ 289179 w 1395134"/>
                  <a:gd name="connsiteY38" fmla="*/ 319616 h 1200371"/>
                  <a:gd name="connsiteX39" fmla="*/ 300323 w 1395134"/>
                  <a:gd name="connsiteY39" fmla="*/ 332379 h 1200371"/>
                  <a:gd name="connsiteX40" fmla="*/ 300990 w 1395134"/>
                  <a:gd name="connsiteY40" fmla="*/ 333046 h 1200371"/>
                  <a:gd name="connsiteX41" fmla="*/ 308705 w 1395134"/>
                  <a:gd name="connsiteY41" fmla="*/ 340380 h 1200371"/>
                  <a:gd name="connsiteX42" fmla="*/ 525113 w 1395134"/>
                  <a:gd name="connsiteY42" fmla="*/ 378195 h 1200371"/>
                  <a:gd name="connsiteX43" fmla="*/ 512921 w 1395134"/>
                  <a:gd name="connsiteY43" fmla="*/ 353049 h 1200371"/>
                  <a:gd name="connsiteX44" fmla="*/ 512731 w 1395134"/>
                  <a:gd name="connsiteY44" fmla="*/ 352573 h 1200371"/>
                  <a:gd name="connsiteX45" fmla="*/ 511778 w 1395134"/>
                  <a:gd name="connsiteY45" fmla="*/ 350096 h 1200371"/>
                  <a:gd name="connsiteX46" fmla="*/ 511302 w 1395134"/>
                  <a:gd name="connsiteY46" fmla="*/ 348858 h 1200371"/>
                  <a:gd name="connsiteX47" fmla="*/ 509397 w 1395134"/>
                  <a:gd name="connsiteY47" fmla="*/ 343333 h 1200371"/>
                  <a:gd name="connsiteX48" fmla="*/ 488918 w 1395134"/>
                  <a:gd name="connsiteY48" fmla="*/ 212745 h 1200371"/>
                  <a:gd name="connsiteX49" fmla="*/ 502920 w 1395134"/>
                  <a:gd name="connsiteY49" fmla="*/ 227795 h 1200371"/>
                  <a:gd name="connsiteX50" fmla="*/ 676847 w 1395134"/>
                  <a:gd name="connsiteY50" fmla="*/ 351239 h 1200371"/>
                  <a:gd name="connsiteX51" fmla="*/ 1112139 w 1395134"/>
                  <a:gd name="connsiteY51" fmla="*/ 482017 h 1200371"/>
                  <a:gd name="connsiteX52" fmla="*/ 1174052 w 1395134"/>
                  <a:gd name="connsiteY52" fmla="*/ 559170 h 1200371"/>
                  <a:gd name="connsiteX53" fmla="*/ 1174052 w 1395134"/>
                  <a:gd name="connsiteY53" fmla="*/ 559170 h 1200371"/>
                  <a:gd name="connsiteX54" fmla="*/ 1190244 w 1395134"/>
                  <a:gd name="connsiteY54" fmla="*/ 615272 h 1200371"/>
                  <a:gd name="connsiteX55" fmla="*/ 1194054 w 1395134"/>
                  <a:gd name="connsiteY55" fmla="*/ 799295 h 1200371"/>
                  <a:gd name="connsiteX56" fmla="*/ 1203293 w 1395134"/>
                  <a:gd name="connsiteY56" fmla="*/ 866827 h 1200371"/>
                  <a:gd name="connsiteX57" fmla="*/ 1214723 w 1395134"/>
                  <a:gd name="connsiteY57" fmla="*/ 925882 h 1200371"/>
                  <a:gd name="connsiteX58" fmla="*/ 1239012 w 1395134"/>
                  <a:gd name="connsiteY58" fmla="*/ 1055422 h 1200371"/>
                  <a:gd name="connsiteX59" fmla="*/ 1268159 w 1395134"/>
                  <a:gd name="connsiteY59" fmla="*/ 1075520 h 1200371"/>
                  <a:gd name="connsiteX60" fmla="*/ 1266920 w 1395134"/>
                  <a:gd name="connsiteY60" fmla="*/ 1089617 h 1200371"/>
                  <a:gd name="connsiteX61" fmla="*/ 1252347 w 1395134"/>
                  <a:gd name="connsiteY61" fmla="*/ 1158197 h 1200371"/>
                  <a:gd name="connsiteX62" fmla="*/ 1271111 w 1395134"/>
                  <a:gd name="connsiteY62" fmla="*/ 1185248 h 1200371"/>
                  <a:gd name="connsiteX63" fmla="*/ 1380268 w 1395134"/>
                  <a:gd name="connsiteY63" fmla="*/ 1136956 h 1200371"/>
                  <a:gd name="connsiteX64" fmla="*/ 1363694 w 1395134"/>
                  <a:gd name="connsiteY64" fmla="*/ 1092379 h 120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395134" h="1200371">
                    <a:moveTo>
                      <a:pt x="1363694" y="1092379"/>
                    </a:moveTo>
                    <a:cubicBezTo>
                      <a:pt x="1337596" y="1090093"/>
                      <a:pt x="1313879" y="1082473"/>
                      <a:pt x="1291685" y="1069710"/>
                    </a:cubicBezTo>
                    <a:cubicBezTo>
                      <a:pt x="1299115" y="1060090"/>
                      <a:pt x="1303591" y="1042087"/>
                      <a:pt x="1307592" y="1018751"/>
                    </a:cubicBezTo>
                    <a:cubicBezTo>
                      <a:pt x="1305973" y="1003130"/>
                      <a:pt x="1307687" y="986175"/>
                      <a:pt x="1302258" y="972078"/>
                    </a:cubicBezTo>
                    <a:cubicBezTo>
                      <a:pt x="1284351" y="925596"/>
                      <a:pt x="1255776" y="884353"/>
                      <a:pt x="1283780" y="828156"/>
                    </a:cubicBezTo>
                    <a:cubicBezTo>
                      <a:pt x="1298924" y="797771"/>
                      <a:pt x="1240060" y="771577"/>
                      <a:pt x="1247775" y="745574"/>
                    </a:cubicBezTo>
                    <a:cubicBezTo>
                      <a:pt x="1257205" y="713951"/>
                      <a:pt x="1277493" y="684519"/>
                      <a:pt x="1261682" y="652324"/>
                    </a:cubicBezTo>
                    <a:cubicBezTo>
                      <a:pt x="1240441" y="609271"/>
                      <a:pt x="1249775" y="571266"/>
                      <a:pt x="1269492" y="532500"/>
                    </a:cubicBezTo>
                    <a:cubicBezTo>
                      <a:pt x="1272350" y="509259"/>
                      <a:pt x="1278636" y="485923"/>
                      <a:pt x="1277398" y="462967"/>
                    </a:cubicBezTo>
                    <a:cubicBezTo>
                      <a:pt x="1267206" y="270848"/>
                      <a:pt x="1138904" y="97302"/>
                      <a:pt x="923354" y="37485"/>
                    </a:cubicBezTo>
                    <a:cubicBezTo>
                      <a:pt x="738854" y="-13759"/>
                      <a:pt x="552069" y="-8901"/>
                      <a:pt x="367570" y="30532"/>
                    </a:cubicBezTo>
                    <a:cubicBezTo>
                      <a:pt x="140113" y="79205"/>
                      <a:pt x="5429" y="241320"/>
                      <a:pt x="13811" y="463824"/>
                    </a:cubicBezTo>
                    <a:cubicBezTo>
                      <a:pt x="32956" y="501734"/>
                      <a:pt x="50101" y="540882"/>
                      <a:pt x="72009" y="577077"/>
                    </a:cubicBezTo>
                    <a:cubicBezTo>
                      <a:pt x="83344" y="595841"/>
                      <a:pt x="83248" y="608509"/>
                      <a:pt x="73343" y="627369"/>
                    </a:cubicBezTo>
                    <a:cubicBezTo>
                      <a:pt x="52197" y="667659"/>
                      <a:pt x="38481" y="710046"/>
                      <a:pt x="69247" y="752527"/>
                    </a:cubicBezTo>
                    <a:cubicBezTo>
                      <a:pt x="77152" y="763386"/>
                      <a:pt x="74390" y="773958"/>
                      <a:pt x="69532" y="783579"/>
                    </a:cubicBezTo>
                    <a:cubicBezTo>
                      <a:pt x="46387" y="830346"/>
                      <a:pt x="83915" y="866161"/>
                      <a:pt x="88582" y="906261"/>
                    </a:cubicBezTo>
                    <a:cubicBezTo>
                      <a:pt x="93345" y="946266"/>
                      <a:pt x="57626" y="988557"/>
                      <a:pt x="76295" y="1034372"/>
                    </a:cubicBezTo>
                    <a:cubicBezTo>
                      <a:pt x="78105" y="1038753"/>
                      <a:pt x="78772" y="1043516"/>
                      <a:pt x="79915" y="1048088"/>
                    </a:cubicBezTo>
                    <a:cubicBezTo>
                      <a:pt x="77248" y="1061328"/>
                      <a:pt x="85058" y="1066757"/>
                      <a:pt x="93440" y="1071805"/>
                    </a:cubicBezTo>
                    <a:cubicBezTo>
                      <a:pt x="91726" y="1074187"/>
                      <a:pt x="90297" y="1077234"/>
                      <a:pt x="89249" y="1080759"/>
                    </a:cubicBezTo>
                    <a:cubicBezTo>
                      <a:pt x="66675" y="1107810"/>
                      <a:pt x="29527" y="1111048"/>
                      <a:pt x="0" y="1131241"/>
                    </a:cubicBezTo>
                    <a:cubicBezTo>
                      <a:pt x="31814" y="1175437"/>
                      <a:pt x="74295" y="1192392"/>
                      <a:pt x="122111" y="1199726"/>
                    </a:cubicBezTo>
                    <a:cubicBezTo>
                      <a:pt x="134969" y="1201726"/>
                      <a:pt x="148114" y="1199345"/>
                      <a:pt x="156686" y="1188772"/>
                    </a:cubicBezTo>
                    <a:cubicBezTo>
                      <a:pt x="168021" y="1174866"/>
                      <a:pt x="153448" y="1165912"/>
                      <a:pt x="147256" y="1156483"/>
                    </a:cubicBezTo>
                    <a:cubicBezTo>
                      <a:pt x="131731" y="1132765"/>
                      <a:pt x="115252" y="1109810"/>
                      <a:pt x="118586" y="1079235"/>
                    </a:cubicBezTo>
                    <a:cubicBezTo>
                      <a:pt x="118872" y="1079235"/>
                      <a:pt x="119063" y="1078949"/>
                      <a:pt x="119253" y="1078473"/>
                    </a:cubicBezTo>
                    <a:cubicBezTo>
                      <a:pt x="128302" y="1077330"/>
                      <a:pt x="136112" y="1073901"/>
                      <a:pt x="141351" y="1065138"/>
                    </a:cubicBezTo>
                    <a:cubicBezTo>
                      <a:pt x="190881" y="1028086"/>
                      <a:pt x="169736" y="983413"/>
                      <a:pt x="152305" y="941408"/>
                    </a:cubicBezTo>
                    <a:cubicBezTo>
                      <a:pt x="141732" y="915976"/>
                      <a:pt x="132588" y="896069"/>
                      <a:pt x="149638" y="867780"/>
                    </a:cubicBezTo>
                    <a:cubicBezTo>
                      <a:pt x="167164" y="838633"/>
                      <a:pt x="158401" y="806534"/>
                      <a:pt x="134493" y="780531"/>
                    </a:cubicBezTo>
                    <a:cubicBezTo>
                      <a:pt x="126492" y="771863"/>
                      <a:pt x="113443" y="765195"/>
                      <a:pt x="126778" y="749574"/>
                    </a:cubicBezTo>
                    <a:cubicBezTo>
                      <a:pt x="157734" y="713570"/>
                      <a:pt x="151162" y="673089"/>
                      <a:pt x="136208" y="633369"/>
                    </a:cubicBezTo>
                    <a:cubicBezTo>
                      <a:pt x="127921" y="611367"/>
                      <a:pt x="134779" y="593555"/>
                      <a:pt x="145351" y="575553"/>
                    </a:cubicBezTo>
                    <a:cubicBezTo>
                      <a:pt x="136017" y="498876"/>
                      <a:pt x="184785" y="445917"/>
                      <a:pt x="221456" y="387815"/>
                    </a:cubicBezTo>
                    <a:cubicBezTo>
                      <a:pt x="233077" y="369432"/>
                      <a:pt x="244221" y="350572"/>
                      <a:pt x="255937" y="330855"/>
                    </a:cubicBezTo>
                    <a:cubicBezTo>
                      <a:pt x="258985" y="322759"/>
                      <a:pt x="262319" y="316473"/>
                      <a:pt x="266414" y="313234"/>
                    </a:cubicBezTo>
                    <a:cubicBezTo>
                      <a:pt x="269176" y="308567"/>
                      <a:pt x="271844" y="303995"/>
                      <a:pt x="274796" y="299232"/>
                    </a:cubicBezTo>
                    <a:cubicBezTo>
                      <a:pt x="279368" y="306662"/>
                      <a:pt x="284131" y="313425"/>
                      <a:pt x="289179" y="319616"/>
                    </a:cubicBezTo>
                    <a:cubicBezTo>
                      <a:pt x="292513" y="322854"/>
                      <a:pt x="296228" y="327045"/>
                      <a:pt x="300323" y="332379"/>
                    </a:cubicBezTo>
                    <a:cubicBezTo>
                      <a:pt x="300514" y="332570"/>
                      <a:pt x="300799" y="332856"/>
                      <a:pt x="300990" y="333046"/>
                    </a:cubicBezTo>
                    <a:cubicBezTo>
                      <a:pt x="303562" y="335618"/>
                      <a:pt x="306134" y="337999"/>
                      <a:pt x="308705" y="340380"/>
                    </a:cubicBezTo>
                    <a:cubicBezTo>
                      <a:pt x="366808" y="392196"/>
                      <a:pt x="444532" y="383624"/>
                      <a:pt x="525113" y="378195"/>
                    </a:cubicBezTo>
                    <a:cubicBezTo>
                      <a:pt x="520256" y="369908"/>
                      <a:pt x="516350" y="361526"/>
                      <a:pt x="512921" y="353049"/>
                    </a:cubicBezTo>
                    <a:cubicBezTo>
                      <a:pt x="512826" y="352858"/>
                      <a:pt x="512731" y="352763"/>
                      <a:pt x="512731" y="352573"/>
                    </a:cubicBezTo>
                    <a:cubicBezTo>
                      <a:pt x="512350" y="351715"/>
                      <a:pt x="512064" y="350953"/>
                      <a:pt x="511778" y="350096"/>
                    </a:cubicBezTo>
                    <a:cubicBezTo>
                      <a:pt x="511588" y="349715"/>
                      <a:pt x="511492" y="349239"/>
                      <a:pt x="511302" y="348858"/>
                    </a:cubicBezTo>
                    <a:cubicBezTo>
                      <a:pt x="510635" y="347048"/>
                      <a:pt x="509969" y="345143"/>
                      <a:pt x="509397" y="343333"/>
                    </a:cubicBezTo>
                    <a:cubicBezTo>
                      <a:pt x="495681" y="302471"/>
                      <a:pt x="495395" y="258942"/>
                      <a:pt x="488918" y="212745"/>
                    </a:cubicBezTo>
                    <a:cubicBezTo>
                      <a:pt x="496253" y="220461"/>
                      <a:pt x="500348" y="224080"/>
                      <a:pt x="502920" y="227795"/>
                    </a:cubicBezTo>
                    <a:cubicBezTo>
                      <a:pt x="561689" y="312377"/>
                      <a:pt x="595884" y="346476"/>
                      <a:pt x="676847" y="351239"/>
                    </a:cubicBezTo>
                    <a:cubicBezTo>
                      <a:pt x="832866" y="360383"/>
                      <a:pt x="978218" y="401531"/>
                      <a:pt x="1112139" y="482017"/>
                    </a:cubicBezTo>
                    <a:cubicBezTo>
                      <a:pt x="1141666" y="499734"/>
                      <a:pt x="1174242" y="516783"/>
                      <a:pt x="1174052" y="559170"/>
                    </a:cubicBezTo>
                    <a:cubicBezTo>
                      <a:pt x="1174052" y="559170"/>
                      <a:pt x="1174052" y="559170"/>
                      <a:pt x="1174052" y="559170"/>
                    </a:cubicBezTo>
                    <a:cubicBezTo>
                      <a:pt x="1188815" y="575076"/>
                      <a:pt x="1204055" y="589554"/>
                      <a:pt x="1190244" y="615272"/>
                    </a:cubicBezTo>
                    <a:cubicBezTo>
                      <a:pt x="1147286" y="695758"/>
                      <a:pt x="1241965" y="686138"/>
                      <a:pt x="1194054" y="799295"/>
                    </a:cubicBezTo>
                    <a:cubicBezTo>
                      <a:pt x="1183862" y="820726"/>
                      <a:pt x="1199769" y="863874"/>
                      <a:pt x="1203293" y="866827"/>
                    </a:cubicBezTo>
                    <a:cubicBezTo>
                      <a:pt x="1223201" y="883686"/>
                      <a:pt x="1221010" y="901974"/>
                      <a:pt x="1214723" y="925882"/>
                    </a:cubicBezTo>
                    <a:cubicBezTo>
                      <a:pt x="1202722" y="971602"/>
                      <a:pt x="1192625" y="1019608"/>
                      <a:pt x="1239012" y="1055422"/>
                    </a:cubicBezTo>
                    <a:cubicBezTo>
                      <a:pt x="1250728" y="1066090"/>
                      <a:pt x="1260253" y="1072567"/>
                      <a:pt x="1268159" y="1075520"/>
                    </a:cubicBezTo>
                    <a:cubicBezTo>
                      <a:pt x="1266635" y="1079425"/>
                      <a:pt x="1266349" y="1084188"/>
                      <a:pt x="1266920" y="1089617"/>
                    </a:cubicBezTo>
                    <a:cubicBezTo>
                      <a:pt x="1268349" y="1113810"/>
                      <a:pt x="1262729" y="1136861"/>
                      <a:pt x="1252347" y="1158197"/>
                    </a:cubicBezTo>
                    <a:cubicBezTo>
                      <a:pt x="1241393" y="1180771"/>
                      <a:pt x="1250252" y="1185629"/>
                      <a:pt x="1271111" y="1185248"/>
                    </a:cubicBezTo>
                    <a:cubicBezTo>
                      <a:pt x="1314450" y="1184581"/>
                      <a:pt x="1350455" y="1166865"/>
                      <a:pt x="1380268" y="1136956"/>
                    </a:cubicBezTo>
                    <a:cubicBezTo>
                      <a:pt x="1404747" y="1112667"/>
                      <a:pt x="1398841" y="1095523"/>
                      <a:pt x="1363694" y="1092379"/>
                    </a:cubicBezTo>
                    <a:close/>
                  </a:path>
                </a:pathLst>
              </a:custGeom>
              <a:solidFill>
                <a:srgbClr val="F07C2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24">
                <a:extLst>
                  <a:ext uri="{FF2B5EF4-FFF2-40B4-BE49-F238E27FC236}">
                    <a16:creationId xmlns:a16="http://schemas.microsoft.com/office/drawing/2014/main" id="{758637F7-B1DD-4FB1-BD90-862B3D84B98F}"/>
                  </a:ext>
                </a:extLst>
              </p:cNvPr>
              <p:cNvSpPr/>
              <p:nvPr/>
            </p:nvSpPr>
            <p:spPr>
              <a:xfrm>
                <a:off x="11438762" y="5755101"/>
                <a:ext cx="133512" cy="87902"/>
              </a:xfrm>
              <a:custGeom>
                <a:avLst/>
                <a:gdLst>
                  <a:gd name="connsiteX0" fmla="*/ 66945 w 133512"/>
                  <a:gd name="connsiteY0" fmla="*/ 54360 h 87902"/>
                  <a:gd name="connsiteX1" fmla="*/ 49419 w 133512"/>
                  <a:gd name="connsiteY1" fmla="*/ 78744 h 87902"/>
                  <a:gd name="connsiteX2" fmla="*/ 2365 w 133512"/>
                  <a:gd name="connsiteY2" fmla="*/ 58742 h 87902"/>
                  <a:gd name="connsiteX3" fmla="*/ 37036 w 133512"/>
                  <a:gd name="connsiteY3" fmla="*/ 38549 h 87902"/>
                  <a:gd name="connsiteX4" fmla="*/ 105616 w 133512"/>
                  <a:gd name="connsiteY4" fmla="*/ 1782 h 87902"/>
                  <a:gd name="connsiteX5" fmla="*/ 132000 w 133512"/>
                  <a:gd name="connsiteY5" fmla="*/ 35787 h 87902"/>
                  <a:gd name="connsiteX6" fmla="*/ 111141 w 133512"/>
                  <a:gd name="connsiteY6" fmla="*/ 53217 h 87902"/>
                  <a:gd name="connsiteX7" fmla="*/ 66945 w 133512"/>
                  <a:gd name="connsiteY7" fmla="*/ 54360 h 8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512" h="87902">
                    <a:moveTo>
                      <a:pt x="66945" y="54360"/>
                    </a:moveTo>
                    <a:cubicBezTo>
                      <a:pt x="61134" y="62552"/>
                      <a:pt x="55229" y="70648"/>
                      <a:pt x="49419" y="78744"/>
                    </a:cubicBezTo>
                    <a:cubicBezTo>
                      <a:pt x="21701" y="100652"/>
                      <a:pt x="11319" y="78935"/>
                      <a:pt x="2365" y="58742"/>
                    </a:cubicBezTo>
                    <a:cubicBezTo>
                      <a:pt x="-3255" y="46074"/>
                      <a:pt x="-1445" y="45312"/>
                      <a:pt x="37036" y="38549"/>
                    </a:cubicBezTo>
                    <a:cubicBezTo>
                      <a:pt x="70659" y="46455"/>
                      <a:pt x="86757" y="21594"/>
                      <a:pt x="105616" y="1782"/>
                    </a:cubicBezTo>
                    <a:cubicBezTo>
                      <a:pt x="139716" y="-7838"/>
                      <a:pt x="126000" y="24071"/>
                      <a:pt x="132000" y="35787"/>
                    </a:cubicBezTo>
                    <a:cubicBezTo>
                      <a:pt x="138763" y="48931"/>
                      <a:pt x="121237" y="50931"/>
                      <a:pt x="111141" y="53217"/>
                    </a:cubicBezTo>
                    <a:cubicBezTo>
                      <a:pt x="96567" y="56456"/>
                      <a:pt x="81327" y="41121"/>
                      <a:pt x="66945" y="54360"/>
                    </a:cubicBezTo>
                    <a:close/>
                  </a:path>
                </a:pathLst>
              </a:custGeom>
              <a:solidFill>
                <a:srgbClr val="F0EFEE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5">
                <a:extLst>
                  <a:ext uri="{FF2B5EF4-FFF2-40B4-BE49-F238E27FC236}">
                    <a16:creationId xmlns:a16="http://schemas.microsoft.com/office/drawing/2014/main" id="{DF66941F-FE08-49F1-9F81-B71784408A0F}"/>
                  </a:ext>
                </a:extLst>
              </p:cNvPr>
              <p:cNvSpPr/>
              <p:nvPr/>
            </p:nvSpPr>
            <p:spPr>
              <a:xfrm>
                <a:off x="10277003" y="5774589"/>
                <a:ext cx="138091" cy="79238"/>
              </a:xfrm>
              <a:custGeom>
                <a:avLst/>
                <a:gdLst>
                  <a:gd name="connsiteX0" fmla="*/ 101134 w 138091"/>
                  <a:gd name="connsiteY0" fmla="*/ 28872 h 79238"/>
                  <a:gd name="connsiteX1" fmla="*/ 67511 w 138091"/>
                  <a:gd name="connsiteY1" fmla="*/ 38492 h 79238"/>
                  <a:gd name="connsiteX2" fmla="*/ 39698 w 138091"/>
                  <a:gd name="connsiteY2" fmla="*/ 11727 h 79238"/>
                  <a:gd name="connsiteX3" fmla="*/ 5693 w 138091"/>
                  <a:gd name="connsiteY3" fmla="*/ 3630 h 79238"/>
                  <a:gd name="connsiteX4" fmla="*/ 3122 w 138091"/>
                  <a:gd name="connsiteY4" fmla="*/ 43921 h 79238"/>
                  <a:gd name="connsiteX5" fmla="*/ 40650 w 138091"/>
                  <a:gd name="connsiteY5" fmla="*/ 52113 h 79238"/>
                  <a:gd name="connsiteX6" fmla="*/ 67034 w 138091"/>
                  <a:gd name="connsiteY6" fmla="*/ 39635 h 79238"/>
                  <a:gd name="connsiteX7" fmla="*/ 69987 w 138091"/>
                  <a:gd name="connsiteY7" fmla="*/ 50589 h 79238"/>
                  <a:gd name="connsiteX8" fmla="*/ 138091 w 138091"/>
                  <a:gd name="connsiteY8" fmla="*/ 32015 h 79238"/>
                  <a:gd name="connsiteX9" fmla="*/ 101134 w 138091"/>
                  <a:gd name="connsiteY9" fmla="*/ 28872 h 79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91" h="79238">
                    <a:moveTo>
                      <a:pt x="101134" y="28872"/>
                    </a:moveTo>
                    <a:cubicBezTo>
                      <a:pt x="89894" y="32110"/>
                      <a:pt x="78750" y="35253"/>
                      <a:pt x="67511" y="38492"/>
                    </a:cubicBezTo>
                    <a:cubicBezTo>
                      <a:pt x="64177" y="23442"/>
                      <a:pt x="45222" y="24490"/>
                      <a:pt x="39698" y="11727"/>
                    </a:cubicBezTo>
                    <a:cubicBezTo>
                      <a:pt x="27601" y="9822"/>
                      <a:pt x="14647" y="-7323"/>
                      <a:pt x="5693" y="3630"/>
                    </a:cubicBezTo>
                    <a:cubicBezTo>
                      <a:pt x="-1450" y="12393"/>
                      <a:pt x="-1355" y="32015"/>
                      <a:pt x="3122" y="43921"/>
                    </a:cubicBezTo>
                    <a:cubicBezTo>
                      <a:pt x="9408" y="60399"/>
                      <a:pt x="26553" y="55447"/>
                      <a:pt x="40650" y="52113"/>
                    </a:cubicBezTo>
                    <a:cubicBezTo>
                      <a:pt x="49413" y="47922"/>
                      <a:pt x="58271" y="43731"/>
                      <a:pt x="67034" y="39635"/>
                    </a:cubicBezTo>
                    <a:cubicBezTo>
                      <a:pt x="67987" y="43255"/>
                      <a:pt x="69035" y="46969"/>
                      <a:pt x="69987" y="50589"/>
                    </a:cubicBezTo>
                    <a:cubicBezTo>
                      <a:pt x="115326" y="91451"/>
                      <a:pt x="115326" y="91451"/>
                      <a:pt x="138091" y="32015"/>
                    </a:cubicBezTo>
                    <a:cubicBezTo>
                      <a:pt x="125423" y="30872"/>
                      <a:pt x="113231" y="29824"/>
                      <a:pt x="101134" y="28872"/>
                    </a:cubicBezTo>
                    <a:close/>
                  </a:path>
                </a:pathLst>
              </a:custGeom>
              <a:solidFill>
                <a:srgbClr val="E7E5E3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6">
                <a:extLst>
                  <a:ext uri="{FF2B5EF4-FFF2-40B4-BE49-F238E27FC236}">
                    <a16:creationId xmlns:a16="http://schemas.microsoft.com/office/drawing/2014/main" id="{EFBBD59B-A6A1-4538-BBA8-E02B2041D4EA}"/>
                  </a:ext>
                </a:extLst>
              </p:cNvPr>
              <p:cNvSpPr/>
              <p:nvPr/>
            </p:nvSpPr>
            <p:spPr>
              <a:xfrm>
                <a:off x="10540619" y="5227703"/>
                <a:ext cx="676872" cy="89315"/>
              </a:xfrm>
              <a:custGeom>
                <a:avLst/>
                <a:gdLst>
                  <a:gd name="connsiteX0" fmla="*/ 595692 w 676872"/>
                  <a:gd name="connsiteY0" fmla="*/ 8868 h 89315"/>
                  <a:gd name="connsiteX1" fmla="*/ 633712 w 676872"/>
                  <a:gd name="connsiteY1" fmla="*/ 18259 h 89315"/>
                  <a:gd name="connsiteX2" fmla="*/ 675241 w 676872"/>
                  <a:gd name="connsiteY2" fmla="*/ 85505 h 89315"/>
                  <a:gd name="connsiteX3" fmla="*/ 482455 w 676872"/>
                  <a:gd name="connsiteY3" fmla="*/ 89315 h 89315"/>
                  <a:gd name="connsiteX4" fmla="*/ 595692 w 676872"/>
                  <a:gd name="connsiteY4" fmla="*/ 8868 h 89315"/>
                  <a:gd name="connsiteX5" fmla="*/ 81180 w 676872"/>
                  <a:gd name="connsiteY5" fmla="*/ 19 h 89315"/>
                  <a:gd name="connsiteX6" fmla="*/ 194417 w 676872"/>
                  <a:gd name="connsiteY6" fmla="*/ 80466 h 89315"/>
                  <a:gd name="connsiteX7" fmla="*/ 1631 w 676872"/>
                  <a:gd name="connsiteY7" fmla="*/ 76656 h 89315"/>
                  <a:gd name="connsiteX8" fmla="*/ 43160 w 676872"/>
                  <a:gd name="connsiteY8" fmla="*/ 9410 h 89315"/>
                  <a:gd name="connsiteX9" fmla="*/ 81180 w 676872"/>
                  <a:gd name="connsiteY9" fmla="*/ 19 h 8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6872" h="89315">
                    <a:moveTo>
                      <a:pt x="595692" y="8868"/>
                    </a:moveTo>
                    <a:cubicBezTo>
                      <a:pt x="609078" y="8573"/>
                      <a:pt x="621996" y="11568"/>
                      <a:pt x="633712" y="18259"/>
                    </a:cubicBezTo>
                    <a:cubicBezTo>
                      <a:pt x="647999" y="26450"/>
                      <a:pt x="685052" y="49025"/>
                      <a:pt x="675241" y="85505"/>
                    </a:cubicBezTo>
                    <a:cubicBezTo>
                      <a:pt x="611614" y="28165"/>
                      <a:pt x="550654" y="23212"/>
                      <a:pt x="482455" y="89315"/>
                    </a:cubicBezTo>
                    <a:cubicBezTo>
                      <a:pt x="511172" y="40238"/>
                      <a:pt x="555535" y="9752"/>
                      <a:pt x="595692" y="8868"/>
                    </a:cubicBezTo>
                    <a:close/>
                    <a:moveTo>
                      <a:pt x="81180" y="19"/>
                    </a:moveTo>
                    <a:cubicBezTo>
                      <a:pt x="121337" y="903"/>
                      <a:pt x="165700" y="31389"/>
                      <a:pt x="194417" y="80466"/>
                    </a:cubicBezTo>
                    <a:cubicBezTo>
                      <a:pt x="126218" y="14363"/>
                      <a:pt x="65258" y="19316"/>
                      <a:pt x="1631" y="76656"/>
                    </a:cubicBezTo>
                    <a:cubicBezTo>
                      <a:pt x="-8180" y="40176"/>
                      <a:pt x="28873" y="17601"/>
                      <a:pt x="43160" y="9410"/>
                    </a:cubicBezTo>
                    <a:cubicBezTo>
                      <a:pt x="54876" y="2719"/>
                      <a:pt x="67794" y="-276"/>
                      <a:pt x="81180" y="19"/>
                    </a:cubicBezTo>
                    <a:close/>
                  </a:path>
                </a:pathLst>
              </a:custGeom>
              <a:solidFill>
                <a:srgbClr val="323232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" name="Freeform: Shape 27">
                <a:extLst>
                  <a:ext uri="{FF2B5EF4-FFF2-40B4-BE49-F238E27FC236}">
                    <a16:creationId xmlns:a16="http://schemas.microsoft.com/office/drawing/2014/main" id="{443E6590-11E2-4D20-89E8-1B84B77D1CBA}"/>
                  </a:ext>
                </a:extLst>
              </p:cNvPr>
              <p:cNvSpPr/>
              <p:nvPr/>
            </p:nvSpPr>
            <p:spPr>
              <a:xfrm>
                <a:off x="10865913" y="5442368"/>
                <a:ext cx="71056" cy="34861"/>
              </a:xfrm>
              <a:custGeom>
                <a:avLst/>
                <a:gdLst>
                  <a:gd name="connsiteX0" fmla="*/ 71057 w 71056"/>
                  <a:gd name="connsiteY0" fmla="*/ 17431 h 34861"/>
                  <a:gd name="connsiteX1" fmla="*/ 35528 w 71056"/>
                  <a:gd name="connsiteY1" fmla="*/ 34862 h 34861"/>
                  <a:gd name="connsiteX2" fmla="*/ 0 w 71056"/>
                  <a:gd name="connsiteY2" fmla="*/ 17431 h 34861"/>
                  <a:gd name="connsiteX3" fmla="*/ 35528 w 71056"/>
                  <a:gd name="connsiteY3" fmla="*/ 0 h 34861"/>
                  <a:gd name="connsiteX4" fmla="*/ 71057 w 71056"/>
                  <a:gd name="connsiteY4" fmla="*/ 17431 h 34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56" h="34861">
                    <a:moveTo>
                      <a:pt x="71057" y="17431"/>
                    </a:moveTo>
                    <a:cubicBezTo>
                      <a:pt x="71057" y="27058"/>
                      <a:pt x="55150" y="34862"/>
                      <a:pt x="35528" y="34862"/>
                    </a:cubicBezTo>
                    <a:cubicBezTo>
                      <a:pt x="15907" y="34862"/>
                      <a:pt x="0" y="27058"/>
                      <a:pt x="0" y="17431"/>
                    </a:cubicBezTo>
                    <a:cubicBezTo>
                      <a:pt x="0" y="7804"/>
                      <a:pt x="15906" y="0"/>
                      <a:pt x="35528" y="0"/>
                    </a:cubicBezTo>
                    <a:cubicBezTo>
                      <a:pt x="55150" y="0"/>
                      <a:pt x="71057" y="7804"/>
                      <a:pt x="71057" y="17431"/>
                    </a:cubicBezTo>
                    <a:close/>
                  </a:path>
                </a:pathLst>
              </a:custGeom>
              <a:solidFill>
                <a:srgbClr val="F68C3D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: Shape 28">
                <a:extLst>
                  <a:ext uri="{FF2B5EF4-FFF2-40B4-BE49-F238E27FC236}">
                    <a16:creationId xmlns:a16="http://schemas.microsoft.com/office/drawing/2014/main" id="{57B876CA-9A12-4259-96F3-3E07532FB10B}"/>
                  </a:ext>
                </a:extLst>
              </p:cNvPr>
              <p:cNvSpPr/>
              <p:nvPr/>
            </p:nvSpPr>
            <p:spPr>
              <a:xfrm>
                <a:off x="10582379" y="3533869"/>
                <a:ext cx="645697" cy="691607"/>
              </a:xfrm>
              <a:custGeom>
                <a:avLst/>
                <a:gdLst>
                  <a:gd name="connsiteX0" fmla="*/ 595272 w 645697"/>
                  <a:gd name="connsiteY0" fmla="*/ 590756 h 691607"/>
                  <a:gd name="connsiteX1" fmla="*/ 607175 w 645697"/>
                  <a:gd name="connsiteY1" fmla="*/ 629278 h 691607"/>
                  <a:gd name="connsiteX2" fmla="*/ 645697 w 645697"/>
                  <a:gd name="connsiteY2" fmla="*/ 629278 h 691607"/>
                  <a:gd name="connsiteX3" fmla="*/ 614532 w 645697"/>
                  <a:gd name="connsiteY3" fmla="*/ 653085 h 691607"/>
                  <a:gd name="connsiteX4" fmla="*/ 626436 w 645697"/>
                  <a:gd name="connsiteY4" fmla="*/ 691607 h 691607"/>
                  <a:gd name="connsiteX5" fmla="*/ 595272 w 645697"/>
                  <a:gd name="connsiteY5" fmla="*/ 667799 h 691607"/>
                  <a:gd name="connsiteX6" fmla="*/ 564107 w 645697"/>
                  <a:gd name="connsiteY6" fmla="*/ 691607 h 691607"/>
                  <a:gd name="connsiteX7" fmla="*/ 576011 w 645697"/>
                  <a:gd name="connsiteY7" fmla="*/ 653085 h 691607"/>
                  <a:gd name="connsiteX8" fmla="*/ 544846 w 645697"/>
                  <a:gd name="connsiteY8" fmla="*/ 629278 h 691607"/>
                  <a:gd name="connsiteX9" fmla="*/ 583368 w 645697"/>
                  <a:gd name="connsiteY9" fmla="*/ 629278 h 691607"/>
                  <a:gd name="connsiteX10" fmla="*/ 413658 w 645697"/>
                  <a:gd name="connsiteY10" fmla="*/ 590756 h 691607"/>
                  <a:gd name="connsiteX11" fmla="*/ 425561 w 645697"/>
                  <a:gd name="connsiteY11" fmla="*/ 629278 h 691607"/>
                  <a:gd name="connsiteX12" fmla="*/ 464083 w 645697"/>
                  <a:gd name="connsiteY12" fmla="*/ 629278 h 691607"/>
                  <a:gd name="connsiteX13" fmla="*/ 432918 w 645697"/>
                  <a:gd name="connsiteY13" fmla="*/ 653085 h 691607"/>
                  <a:gd name="connsiteX14" fmla="*/ 444822 w 645697"/>
                  <a:gd name="connsiteY14" fmla="*/ 691607 h 691607"/>
                  <a:gd name="connsiteX15" fmla="*/ 413658 w 645697"/>
                  <a:gd name="connsiteY15" fmla="*/ 667799 h 691607"/>
                  <a:gd name="connsiteX16" fmla="*/ 382493 w 645697"/>
                  <a:gd name="connsiteY16" fmla="*/ 691607 h 691607"/>
                  <a:gd name="connsiteX17" fmla="*/ 394397 w 645697"/>
                  <a:gd name="connsiteY17" fmla="*/ 653085 h 691607"/>
                  <a:gd name="connsiteX18" fmla="*/ 363232 w 645697"/>
                  <a:gd name="connsiteY18" fmla="*/ 629278 h 691607"/>
                  <a:gd name="connsiteX19" fmla="*/ 401754 w 645697"/>
                  <a:gd name="connsiteY19" fmla="*/ 629278 h 691607"/>
                  <a:gd name="connsiteX20" fmla="*/ 232042 w 645697"/>
                  <a:gd name="connsiteY20" fmla="*/ 590756 h 691607"/>
                  <a:gd name="connsiteX21" fmla="*/ 243945 w 645697"/>
                  <a:gd name="connsiteY21" fmla="*/ 629278 h 691607"/>
                  <a:gd name="connsiteX22" fmla="*/ 282467 w 645697"/>
                  <a:gd name="connsiteY22" fmla="*/ 629278 h 691607"/>
                  <a:gd name="connsiteX23" fmla="*/ 251302 w 645697"/>
                  <a:gd name="connsiteY23" fmla="*/ 653085 h 691607"/>
                  <a:gd name="connsiteX24" fmla="*/ 263206 w 645697"/>
                  <a:gd name="connsiteY24" fmla="*/ 691607 h 691607"/>
                  <a:gd name="connsiteX25" fmla="*/ 232042 w 645697"/>
                  <a:gd name="connsiteY25" fmla="*/ 667799 h 691607"/>
                  <a:gd name="connsiteX26" fmla="*/ 200877 w 645697"/>
                  <a:gd name="connsiteY26" fmla="*/ 691607 h 691607"/>
                  <a:gd name="connsiteX27" fmla="*/ 212781 w 645697"/>
                  <a:gd name="connsiteY27" fmla="*/ 653085 h 691607"/>
                  <a:gd name="connsiteX28" fmla="*/ 181616 w 645697"/>
                  <a:gd name="connsiteY28" fmla="*/ 629278 h 691607"/>
                  <a:gd name="connsiteX29" fmla="*/ 220138 w 645697"/>
                  <a:gd name="connsiteY29" fmla="*/ 629278 h 691607"/>
                  <a:gd name="connsiteX30" fmla="*/ 50426 w 645697"/>
                  <a:gd name="connsiteY30" fmla="*/ 590756 h 691607"/>
                  <a:gd name="connsiteX31" fmla="*/ 62329 w 645697"/>
                  <a:gd name="connsiteY31" fmla="*/ 629278 h 691607"/>
                  <a:gd name="connsiteX32" fmla="*/ 100851 w 645697"/>
                  <a:gd name="connsiteY32" fmla="*/ 629278 h 691607"/>
                  <a:gd name="connsiteX33" fmla="*/ 69686 w 645697"/>
                  <a:gd name="connsiteY33" fmla="*/ 653085 h 691607"/>
                  <a:gd name="connsiteX34" fmla="*/ 81590 w 645697"/>
                  <a:gd name="connsiteY34" fmla="*/ 691607 h 691607"/>
                  <a:gd name="connsiteX35" fmla="*/ 50426 w 645697"/>
                  <a:gd name="connsiteY35" fmla="*/ 667799 h 691607"/>
                  <a:gd name="connsiteX36" fmla="*/ 19261 w 645697"/>
                  <a:gd name="connsiteY36" fmla="*/ 691607 h 691607"/>
                  <a:gd name="connsiteX37" fmla="*/ 31165 w 645697"/>
                  <a:gd name="connsiteY37" fmla="*/ 653085 h 691607"/>
                  <a:gd name="connsiteX38" fmla="*/ 0 w 645697"/>
                  <a:gd name="connsiteY38" fmla="*/ 629278 h 691607"/>
                  <a:gd name="connsiteX39" fmla="*/ 38522 w 645697"/>
                  <a:gd name="connsiteY39" fmla="*/ 629278 h 691607"/>
                  <a:gd name="connsiteX40" fmla="*/ 504466 w 645697"/>
                  <a:gd name="connsiteY40" fmla="*/ 398894 h 691607"/>
                  <a:gd name="connsiteX41" fmla="*/ 516369 w 645697"/>
                  <a:gd name="connsiteY41" fmla="*/ 437416 h 691607"/>
                  <a:gd name="connsiteX42" fmla="*/ 554891 w 645697"/>
                  <a:gd name="connsiteY42" fmla="*/ 437416 h 691607"/>
                  <a:gd name="connsiteX43" fmla="*/ 523726 w 645697"/>
                  <a:gd name="connsiteY43" fmla="*/ 461223 h 691607"/>
                  <a:gd name="connsiteX44" fmla="*/ 535630 w 645697"/>
                  <a:gd name="connsiteY44" fmla="*/ 499745 h 691607"/>
                  <a:gd name="connsiteX45" fmla="*/ 504466 w 645697"/>
                  <a:gd name="connsiteY45" fmla="*/ 475937 h 691607"/>
                  <a:gd name="connsiteX46" fmla="*/ 473301 w 645697"/>
                  <a:gd name="connsiteY46" fmla="*/ 499745 h 691607"/>
                  <a:gd name="connsiteX47" fmla="*/ 485205 w 645697"/>
                  <a:gd name="connsiteY47" fmla="*/ 461223 h 691607"/>
                  <a:gd name="connsiteX48" fmla="*/ 454040 w 645697"/>
                  <a:gd name="connsiteY48" fmla="*/ 437416 h 691607"/>
                  <a:gd name="connsiteX49" fmla="*/ 492562 w 645697"/>
                  <a:gd name="connsiteY49" fmla="*/ 437416 h 691607"/>
                  <a:gd name="connsiteX50" fmla="*/ 322850 w 645697"/>
                  <a:gd name="connsiteY50" fmla="*/ 398894 h 691607"/>
                  <a:gd name="connsiteX51" fmla="*/ 334753 w 645697"/>
                  <a:gd name="connsiteY51" fmla="*/ 437416 h 691607"/>
                  <a:gd name="connsiteX52" fmla="*/ 373275 w 645697"/>
                  <a:gd name="connsiteY52" fmla="*/ 437416 h 691607"/>
                  <a:gd name="connsiteX53" fmla="*/ 342110 w 645697"/>
                  <a:gd name="connsiteY53" fmla="*/ 461223 h 691607"/>
                  <a:gd name="connsiteX54" fmla="*/ 354014 w 645697"/>
                  <a:gd name="connsiteY54" fmla="*/ 499745 h 691607"/>
                  <a:gd name="connsiteX55" fmla="*/ 322850 w 645697"/>
                  <a:gd name="connsiteY55" fmla="*/ 475937 h 691607"/>
                  <a:gd name="connsiteX56" fmla="*/ 291685 w 645697"/>
                  <a:gd name="connsiteY56" fmla="*/ 499745 h 691607"/>
                  <a:gd name="connsiteX57" fmla="*/ 303589 w 645697"/>
                  <a:gd name="connsiteY57" fmla="*/ 461223 h 691607"/>
                  <a:gd name="connsiteX58" fmla="*/ 272424 w 645697"/>
                  <a:gd name="connsiteY58" fmla="*/ 437416 h 691607"/>
                  <a:gd name="connsiteX59" fmla="*/ 310946 w 645697"/>
                  <a:gd name="connsiteY59" fmla="*/ 437416 h 691607"/>
                  <a:gd name="connsiteX60" fmla="*/ 141234 w 645697"/>
                  <a:gd name="connsiteY60" fmla="*/ 398894 h 691607"/>
                  <a:gd name="connsiteX61" fmla="*/ 153137 w 645697"/>
                  <a:gd name="connsiteY61" fmla="*/ 437416 h 691607"/>
                  <a:gd name="connsiteX62" fmla="*/ 191659 w 645697"/>
                  <a:gd name="connsiteY62" fmla="*/ 437416 h 691607"/>
                  <a:gd name="connsiteX63" fmla="*/ 160494 w 645697"/>
                  <a:gd name="connsiteY63" fmla="*/ 461223 h 691607"/>
                  <a:gd name="connsiteX64" fmla="*/ 172398 w 645697"/>
                  <a:gd name="connsiteY64" fmla="*/ 499745 h 691607"/>
                  <a:gd name="connsiteX65" fmla="*/ 141234 w 645697"/>
                  <a:gd name="connsiteY65" fmla="*/ 475937 h 691607"/>
                  <a:gd name="connsiteX66" fmla="*/ 110069 w 645697"/>
                  <a:gd name="connsiteY66" fmla="*/ 499745 h 691607"/>
                  <a:gd name="connsiteX67" fmla="*/ 121973 w 645697"/>
                  <a:gd name="connsiteY67" fmla="*/ 461223 h 691607"/>
                  <a:gd name="connsiteX68" fmla="*/ 90808 w 645697"/>
                  <a:gd name="connsiteY68" fmla="*/ 437416 h 691607"/>
                  <a:gd name="connsiteX69" fmla="*/ 129330 w 645697"/>
                  <a:gd name="connsiteY69" fmla="*/ 437416 h 691607"/>
                  <a:gd name="connsiteX70" fmla="*/ 413658 w 645697"/>
                  <a:gd name="connsiteY70" fmla="*/ 199447 h 691607"/>
                  <a:gd name="connsiteX71" fmla="*/ 425561 w 645697"/>
                  <a:gd name="connsiteY71" fmla="*/ 237969 h 691607"/>
                  <a:gd name="connsiteX72" fmla="*/ 464083 w 645697"/>
                  <a:gd name="connsiteY72" fmla="*/ 237969 h 691607"/>
                  <a:gd name="connsiteX73" fmla="*/ 432918 w 645697"/>
                  <a:gd name="connsiteY73" fmla="*/ 261776 h 691607"/>
                  <a:gd name="connsiteX74" fmla="*/ 444822 w 645697"/>
                  <a:gd name="connsiteY74" fmla="*/ 300298 h 691607"/>
                  <a:gd name="connsiteX75" fmla="*/ 413658 w 645697"/>
                  <a:gd name="connsiteY75" fmla="*/ 276490 h 691607"/>
                  <a:gd name="connsiteX76" fmla="*/ 382493 w 645697"/>
                  <a:gd name="connsiteY76" fmla="*/ 300298 h 691607"/>
                  <a:gd name="connsiteX77" fmla="*/ 394397 w 645697"/>
                  <a:gd name="connsiteY77" fmla="*/ 261776 h 691607"/>
                  <a:gd name="connsiteX78" fmla="*/ 363232 w 645697"/>
                  <a:gd name="connsiteY78" fmla="*/ 237969 h 691607"/>
                  <a:gd name="connsiteX79" fmla="*/ 401754 w 645697"/>
                  <a:gd name="connsiteY79" fmla="*/ 237969 h 691607"/>
                  <a:gd name="connsiteX80" fmla="*/ 232042 w 645697"/>
                  <a:gd name="connsiteY80" fmla="*/ 199447 h 691607"/>
                  <a:gd name="connsiteX81" fmla="*/ 243945 w 645697"/>
                  <a:gd name="connsiteY81" fmla="*/ 237969 h 691607"/>
                  <a:gd name="connsiteX82" fmla="*/ 282467 w 645697"/>
                  <a:gd name="connsiteY82" fmla="*/ 237969 h 691607"/>
                  <a:gd name="connsiteX83" fmla="*/ 251302 w 645697"/>
                  <a:gd name="connsiteY83" fmla="*/ 261776 h 691607"/>
                  <a:gd name="connsiteX84" fmla="*/ 263206 w 645697"/>
                  <a:gd name="connsiteY84" fmla="*/ 300298 h 691607"/>
                  <a:gd name="connsiteX85" fmla="*/ 232042 w 645697"/>
                  <a:gd name="connsiteY85" fmla="*/ 276490 h 691607"/>
                  <a:gd name="connsiteX86" fmla="*/ 200877 w 645697"/>
                  <a:gd name="connsiteY86" fmla="*/ 300298 h 691607"/>
                  <a:gd name="connsiteX87" fmla="*/ 212781 w 645697"/>
                  <a:gd name="connsiteY87" fmla="*/ 261776 h 691607"/>
                  <a:gd name="connsiteX88" fmla="*/ 181616 w 645697"/>
                  <a:gd name="connsiteY88" fmla="*/ 237969 h 691607"/>
                  <a:gd name="connsiteX89" fmla="*/ 220138 w 645697"/>
                  <a:gd name="connsiteY89" fmla="*/ 237969 h 691607"/>
                  <a:gd name="connsiteX90" fmla="*/ 322850 w 645697"/>
                  <a:gd name="connsiteY90" fmla="*/ 0 h 691607"/>
                  <a:gd name="connsiteX91" fmla="*/ 334753 w 645697"/>
                  <a:gd name="connsiteY91" fmla="*/ 38522 h 691607"/>
                  <a:gd name="connsiteX92" fmla="*/ 373275 w 645697"/>
                  <a:gd name="connsiteY92" fmla="*/ 38522 h 691607"/>
                  <a:gd name="connsiteX93" fmla="*/ 342110 w 645697"/>
                  <a:gd name="connsiteY93" fmla="*/ 62329 h 691607"/>
                  <a:gd name="connsiteX94" fmla="*/ 354014 w 645697"/>
                  <a:gd name="connsiteY94" fmla="*/ 100851 h 691607"/>
                  <a:gd name="connsiteX95" fmla="*/ 322850 w 645697"/>
                  <a:gd name="connsiteY95" fmla="*/ 77043 h 691607"/>
                  <a:gd name="connsiteX96" fmla="*/ 291685 w 645697"/>
                  <a:gd name="connsiteY96" fmla="*/ 100851 h 691607"/>
                  <a:gd name="connsiteX97" fmla="*/ 303589 w 645697"/>
                  <a:gd name="connsiteY97" fmla="*/ 62329 h 691607"/>
                  <a:gd name="connsiteX98" fmla="*/ 272424 w 645697"/>
                  <a:gd name="connsiteY98" fmla="*/ 38522 h 691607"/>
                  <a:gd name="connsiteX99" fmla="*/ 310946 w 645697"/>
                  <a:gd name="connsiteY99" fmla="*/ 38522 h 69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45697" h="691607">
                    <a:moveTo>
                      <a:pt x="595272" y="590756"/>
                    </a:moveTo>
                    <a:lnTo>
                      <a:pt x="607175" y="629278"/>
                    </a:lnTo>
                    <a:lnTo>
                      <a:pt x="645697" y="629278"/>
                    </a:lnTo>
                    <a:lnTo>
                      <a:pt x="614532" y="653085"/>
                    </a:lnTo>
                    <a:lnTo>
                      <a:pt x="626436" y="691607"/>
                    </a:lnTo>
                    <a:lnTo>
                      <a:pt x="595272" y="667799"/>
                    </a:lnTo>
                    <a:lnTo>
                      <a:pt x="564107" y="691607"/>
                    </a:lnTo>
                    <a:lnTo>
                      <a:pt x="576011" y="653085"/>
                    </a:lnTo>
                    <a:lnTo>
                      <a:pt x="544846" y="629278"/>
                    </a:lnTo>
                    <a:lnTo>
                      <a:pt x="583368" y="629278"/>
                    </a:lnTo>
                    <a:close/>
                    <a:moveTo>
                      <a:pt x="413658" y="590756"/>
                    </a:moveTo>
                    <a:lnTo>
                      <a:pt x="425561" y="629278"/>
                    </a:lnTo>
                    <a:lnTo>
                      <a:pt x="464083" y="629278"/>
                    </a:lnTo>
                    <a:lnTo>
                      <a:pt x="432918" y="653085"/>
                    </a:lnTo>
                    <a:lnTo>
                      <a:pt x="444822" y="691607"/>
                    </a:lnTo>
                    <a:lnTo>
                      <a:pt x="413658" y="667799"/>
                    </a:lnTo>
                    <a:lnTo>
                      <a:pt x="382493" y="691607"/>
                    </a:lnTo>
                    <a:lnTo>
                      <a:pt x="394397" y="653085"/>
                    </a:lnTo>
                    <a:lnTo>
                      <a:pt x="363232" y="629278"/>
                    </a:lnTo>
                    <a:lnTo>
                      <a:pt x="401754" y="629278"/>
                    </a:lnTo>
                    <a:close/>
                    <a:moveTo>
                      <a:pt x="232042" y="590756"/>
                    </a:moveTo>
                    <a:lnTo>
                      <a:pt x="243945" y="629278"/>
                    </a:lnTo>
                    <a:lnTo>
                      <a:pt x="282467" y="629278"/>
                    </a:lnTo>
                    <a:lnTo>
                      <a:pt x="251302" y="653085"/>
                    </a:lnTo>
                    <a:lnTo>
                      <a:pt x="263206" y="691607"/>
                    </a:lnTo>
                    <a:lnTo>
                      <a:pt x="232042" y="667799"/>
                    </a:lnTo>
                    <a:lnTo>
                      <a:pt x="200877" y="691607"/>
                    </a:lnTo>
                    <a:lnTo>
                      <a:pt x="212781" y="653085"/>
                    </a:lnTo>
                    <a:lnTo>
                      <a:pt x="181616" y="629278"/>
                    </a:lnTo>
                    <a:lnTo>
                      <a:pt x="220138" y="629278"/>
                    </a:lnTo>
                    <a:close/>
                    <a:moveTo>
                      <a:pt x="50426" y="590756"/>
                    </a:moveTo>
                    <a:lnTo>
                      <a:pt x="62329" y="629278"/>
                    </a:lnTo>
                    <a:lnTo>
                      <a:pt x="100851" y="629278"/>
                    </a:lnTo>
                    <a:lnTo>
                      <a:pt x="69686" y="653085"/>
                    </a:lnTo>
                    <a:lnTo>
                      <a:pt x="81590" y="691607"/>
                    </a:lnTo>
                    <a:lnTo>
                      <a:pt x="50426" y="667799"/>
                    </a:lnTo>
                    <a:lnTo>
                      <a:pt x="19261" y="691607"/>
                    </a:lnTo>
                    <a:lnTo>
                      <a:pt x="31165" y="653085"/>
                    </a:lnTo>
                    <a:lnTo>
                      <a:pt x="0" y="629278"/>
                    </a:lnTo>
                    <a:lnTo>
                      <a:pt x="38522" y="629278"/>
                    </a:lnTo>
                    <a:close/>
                    <a:moveTo>
                      <a:pt x="504466" y="398894"/>
                    </a:moveTo>
                    <a:lnTo>
                      <a:pt x="516369" y="437416"/>
                    </a:lnTo>
                    <a:lnTo>
                      <a:pt x="554891" y="437416"/>
                    </a:lnTo>
                    <a:lnTo>
                      <a:pt x="523726" y="461223"/>
                    </a:lnTo>
                    <a:lnTo>
                      <a:pt x="535630" y="499745"/>
                    </a:lnTo>
                    <a:lnTo>
                      <a:pt x="504466" y="475937"/>
                    </a:lnTo>
                    <a:lnTo>
                      <a:pt x="473301" y="499745"/>
                    </a:lnTo>
                    <a:lnTo>
                      <a:pt x="485205" y="461223"/>
                    </a:lnTo>
                    <a:lnTo>
                      <a:pt x="454040" y="437416"/>
                    </a:lnTo>
                    <a:lnTo>
                      <a:pt x="492562" y="437416"/>
                    </a:lnTo>
                    <a:close/>
                    <a:moveTo>
                      <a:pt x="322850" y="398894"/>
                    </a:moveTo>
                    <a:lnTo>
                      <a:pt x="334753" y="437416"/>
                    </a:lnTo>
                    <a:lnTo>
                      <a:pt x="373275" y="437416"/>
                    </a:lnTo>
                    <a:lnTo>
                      <a:pt x="342110" y="461223"/>
                    </a:lnTo>
                    <a:lnTo>
                      <a:pt x="354014" y="499745"/>
                    </a:lnTo>
                    <a:lnTo>
                      <a:pt x="322850" y="475937"/>
                    </a:lnTo>
                    <a:lnTo>
                      <a:pt x="291685" y="499745"/>
                    </a:lnTo>
                    <a:lnTo>
                      <a:pt x="303589" y="461223"/>
                    </a:lnTo>
                    <a:lnTo>
                      <a:pt x="272424" y="437416"/>
                    </a:lnTo>
                    <a:lnTo>
                      <a:pt x="310946" y="437416"/>
                    </a:lnTo>
                    <a:close/>
                    <a:moveTo>
                      <a:pt x="141234" y="398894"/>
                    </a:moveTo>
                    <a:lnTo>
                      <a:pt x="153137" y="437416"/>
                    </a:lnTo>
                    <a:lnTo>
                      <a:pt x="191659" y="437416"/>
                    </a:lnTo>
                    <a:lnTo>
                      <a:pt x="160494" y="461223"/>
                    </a:lnTo>
                    <a:lnTo>
                      <a:pt x="172398" y="499745"/>
                    </a:lnTo>
                    <a:lnTo>
                      <a:pt x="141234" y="475937"/>
                    </a:lnTo>
                    <a:lnTo>
                      <a:pt x="110069" y="499745"/>
                    </a:lnTo>
                    <a:lnTo>
                      <a:pt x="121973" y="461223"/>
                    </a:lnTo>
                    <a:lnTo>
                      <a:pt x="90808" y="437416"/>
                    </a:lnTo>
                    <a:lnTo>
                      <a:pt x="129330" y="437416"/>
                    </a:lnTo>
                    <a:close/>
                    <a:moveTo>
                      <a:pt x="413658" y="199447"/>
                    </a:moveTo>
                    <a:lnTo>
                      <a:pt x="425561" y="237969"/>
                    </a:lnTo>
                    <a:lnTo>
                      <a:pt x="464083" y="237969"/>
                    </a:lnTo>
                    <a:lnTo>
                      <a:pt x="432918" y="261776"/>
                    </a:lnTo>
                    <a:lnTo>
                      <a:pt x="444822" y="300298"/>
                    </a:lnTo>
                    <a:lnTo>
                      <a:pt x="413658" y="276490"/>
                    </a:lnTo>
                    <a:lnTo>
                      <a:pt x="382493" y="300298"/>
                    </a:lnTo>
                    <a:lnTo>
                      <a:pt x="394397" y="261776"/>
                    </a:lnTo>
                    <a:lnTo>
                      <a:pt x="363232" y="237969"/>
                    </a:lnTo>
                    <a:lnTo>
                      <a:pt x="401754" y="237969"/>
                    </a:lnTo>
                    <a:close/>
                    <a:moveTo>
                      <a:pt x="232042" y="199447"/>
                    </a:moveTo>
                    <a:lnTo>
                      <a:pt x="243945" y="237969"/>
                    </a:lnTo>
                    <a:lnTo>
                      <a:pt x="282467" y="237969"/>
                    </a:lnTo>
                    <a:lnTo>
                      <a:pt x="251302" y="261776"/>
                    </a:lnTo>
                    <a:lnTo>
                      <a:pt x="263206" y="300298"/>
                    </a:lnTo>
                    <a:lnTo>
                      <a:pt x="232042" y="276490"/>
                    </a:lnTo>
                    <a:lnTo>
                      <a:pt x="200877" y="300298"/>
                    </a:lnTo>
                    <a:lnTo>
                      <a:pt x="212781" y="261776"/>
                    </a:lnTo>
                    <a:lnTo>
                      <a:pt x="181616" y="237969"/>
                    </a:lnTo>
                    <a:lnTo>
                      <a:pt x="220138" y="237969"/>
                    </a:lnTo>
                    <a:close/>
                    <a:moveTo>
                      <a:pt x="322850" y="0"/>
                    </a:moveTo>
                    <a:lnTo>
                      <a:pt x="334753" y="38522"/>
                    </a:lnTo>
                    <a:lnTo>
                      <a:pt x="373275" y="38522"/>
                    </a:lnTo>
                    <a:lnTo>
                      <a:pt x="342110" y="62329"/>
                    </a:lnTo>
                    <a:lnTo>
                      <a:pt x="354014" y="100851"/>
                    </a:lnTo>
                    <a:lnTo>
                      <a:pt x="322850" y="77043"/>
                    </a:lnTo>
                    <a:lnTo>
                      <a:pt x="291685" y="100851"/>
                    </a:lnTo>
                    <a:lnTo>
                      <a:pt x="303589" y="62329"/>
                    </a:lnTo>
                    <a:lnTo>
                      <a:pt x="272424" y="38522"/>
                    </a:lnTo>
                    <a:lnTo>
                      <a:pt x="310946" y="38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8467452" y="3990834"/>
              <a:ext cx="190817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100</a:t>
              </a:r>
            </a:p>
          </p:txBody>
        </p:sp>
      </p:grpSp>
      <p:sp>
        <p:nvSpPr>
          <p:cNvPr id="27" name="Oval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5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5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464"/>
            <a:ext cx="12192000" cy="790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639616" y="5319028"/>
            <a:ext cx="7416800" cy="1143000"/>
          </a:xfrm>
          <a:prstGeom prst="rect">
            <a:avLst/>
          </a:prstGeom>
          <a:solidFill>
            <a:srgbClr val="CCE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en-US" altLang="ko-KR" sz="7200" b="1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garden </a:t>
            </a:r>
            <a:endParaRPr lang="en-US" altLang="ko-KR" sz="7200" b="1" kern="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479376" y="2643095"/>
            <a:ext cx="2958905" cy="2290503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Give it </a:t>
            </a:r>
          </a:p>
          <a:p>
            <a:pPr algn="ctr" latinLnBrk="1"/>
            <a:r>
              <a:rPr lang="en-US" altLang="ko-KR" sz="2400" dirty="0">
                <a:latin typeface="Engravers MT" panose="02090707080505020304" pitchFamily="18" charset="0"/>
              </a:rPr>
              <a:t>or </a:t>
            </a:r>
          </a:p>
          <a:p>
            <a:pPr algn="ctr" latinLnBrk="1"/>
            <a:r>
              <a:rPr lang="en-US" altLang="ko-KR" sz="3200" b="1" dirty="0">
                <a:latin typeface="Engravers MT" panose="02090707080505020304" pitchFamily="18" charset="0"/>
              </a:rPr>
              <a:t>Keep it?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6816080" y="1996254"/>
            <a:ext cx="6372746" cy="3815965"/>
            <a:chOff x="6749361" y="1998231"/>
            <a:chExt cx="6372746" cy="3815965"/>
          </a:xfrm>
        </p:grpSpPr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>
              <a:off x="6749361" y="2577911"/>
              <a:ext cx="6372746" cy="3236285"/>
            </a:xfrm>
            <a:prstGeom prst="irregularSeal1">
              <a:avLst/>
            </a:prstGeom>
            <a:solidFill>
              <a:srgbClr val="FFCC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/>
            </a:p>
          </p:txBody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EFD59F5A-1B85-4352-8D22-46E7EE758BE8}"/>
                </a:ext>
              </a:extLst>
            </p:cNvPr>
            <p:cNvGrpSpPr/>
            <p:nvPr/>
          </p:nvGrpSpPr>
          <p:grpSpPr>
            <a:xfrm>
              <a:off x="8735942" y="1998231"/>
              <a:ext cx="1463480" cy="2010297"/>
              <a:chOff x="7861379" y="3985270"/>
              <a:chExt cx="1710650" cy="2144702"/>
            </a:xfrm>
          </p:grpSpPr>
          <p:sp>
            <p:nvSpPr>
              <p:cNvPr id="7" name="Freeform: Shape 8">
                <a:extLst>
                  <a:ext uri="{FF2B5EF4-FFF2-40B4-BE49-F238E27FC236}">
                    <a16:creationId xmlns:a16="http://schemas.microsoft.com/office/drawing/2014/main" id="{85DD173D-BAF4-481C-9D10-57C9AC46725E}"/>
                  </a:ext>
                </a:extLst>
              </p:cNvPr>
              <p:cNvSpPr/>
              <p:nvPr/>
            </p:nvSpPr>
            <p:spPr>
              <a:xfrm rot="16998900">
                <a:off x="8315912" y="4028512"/>
                <a:ext cx="515292" cy="428807"/>
              </a:xfrm>
              <a:custGeom>
                <a:avLst/>
                <a:gdLst>
                  <a:gd name="connsiteX0" fmla="*/ 515293 w 515292"/>
                  <a:gd name="connsiteY0" fmla="*/ 214404 h 428807"/>
                  <a:gd name="connsiteX1" fmla="*/ 257646 w 515292"/>
                  <a:gd name="connsiteY1" fmla="*/ 428807 h 428807"/>
                  <a:gd name="connsiteX2" fmla="*/ 0 w 515292"/>
                  <a:gd name="connsiteY2" fmla="*/ 214404 h 428807"/>
                  <a:gd name="connsiteX3" fmla="*/ 257646 w 515292"/>
                  <a:gd name="connsiteY3" fmla="*/ 0 h 428807"/>
                  <a:gd name="connsiteX4" fmla="*/ 515293 w 515292"/>
                  <a:gd name="connsiteY4" fmla="*/ 214404 h 42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292" h="428807">
                    <a:moveTo>
                      <a:pt x="515293" y="214404"/>
                    </a:moveTo>
                    <a:cubicBezTo>
                      <a:pt x="515293" y="332816"/>
                      <a:pt x="399940" y="428807"/>
                      <a:pt x="257646" y="428807"/>
                    </a:cubicBezTo>
                    <a:cubicBezTo>
                      <a:pt x="115352" y="428807"/>
                      <a:pt x="0" y="332816"/>
                      <a:pt x="0" y="214404"/>
                    </a:cubicBezTo>
                    <a:cubicBezTo>
                      <a:pt x="0" y="95992"/>
                      <a:pt x="115352" y="0"/>
                      <a:pt x="257646" y="0"/>
                    </a:cubicBezTo>
                    <a:cubicBezTo>
                      <a:pt x="399940" y="0"/>
                      <a:pt x="515293" y="95992"/>
                      <a:pt x="515293" y="214404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Freeform: Shape 9">
                <a:extLst>
                  <a:ext uri="{FF2B5EF4-FFF2-40B4-BE49-F238E27FC236}">
                    <a16:creationId xmlns:a16="http://schemas.microsoft.com/office/drawing/2014/main" id="{8050CBAB-8B20-46AB-8DB7-A17EB87B8AB8}"/>
                  </a:ext>
                </a:extLst>
              </p:cNvPr>
              <p:cNvSpPr/>
              <p:nvPr/>
            </p:nvSpPr>
            <p:spPr>
              <a:xfrm rot="21229383">
                <a:off x="8056009" y="4058101"/>
                <a:ext cx="428817" cy="515305"/>
              </a:xfrm>
              <a:custGeom>
                <a:avLst/>
                <a:gdLst>
                  <a:gd name="connsiteX0" fmla="*/ 428818 w 428817"/>
                  <a:gd name="connsiteY0" fmla="*/ 257653 h 515305"/>
                  <a:gd name="connsiteX1" fmla="*/ 214409 w 428817"/>
                  <a:gd name="connsiteY1" fmla="*/ 515305 h 515305"/>
                  <a:gd name="connsiteX2" fmla="*/ 0 w 428817"/>
                  <a:gd name="connsiteY2" fmla="*/ 257653 h 515305"/>
                  <a:gd name="connsiteX3" fmla="*/ 214409 w 428817"/>
                  <a:gd name="connsiteY3" fmla="*/ 0 h 515305"/>
                  <a:gd name="connsiteX4" fmla="*/ 428818 w 428817"/>
                  <a:gd name="connsiteY4" fmla="*/ 257653 h 5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17" h="515305">
                    <a:moveTo>
                      <a:pt x="428818" y="257653"/>
                    </a:moveTo>
                    <a:cubicBezTo>
                      <a:pt x="428818" y="399950"/>
                      <a:pt x="332824" y="515305"/>
                      <a:pt x="214409" y="515305"/>
                    </a:cubicBezTo>
                    <a:cubicBezTo>
                      <a:pt x="95994" y="515305"/>
                      <a:pt x="0" y="399950"/>
                      <a:pt x="0" y="257653"/>
                    </a:cubicBezTo>
                    <a:cubicBezTo>
                      <a:pt x="0" y="115355"/>
                      <a:pt x="95994" y="0"/>
                      <a:pt x="214409" y="0"/>
                    </a:cubicBezTo>
                    <a:cubicBezTo>
                      <a:pt x="332824" y="0"/>
                      <a:pt x="428818" y="115355"/>
                      <a:pt x="428818" y="25765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10">
                <a:extLst>
                  <a:ext uri="{FF2B5EF4-FFF2-40B4-BE49-F238E27FC236}">
                    <a16:creationId xmlns:a16="http://schemas.microsoft.com/office/drawing/2014/main" id="{63449B46-9D8B-4293-8333-EC8493284135}"/>
                  </a:ext>
                </a:extLst>
              </p:cNvPr>
              <p:cNvSpPr/>
              <p:nvPr/>
            </p:nvSpPr>
            <p:spPr>
              <a:xfrm>
                <a:off x="8251717" y="4690825"/>
                <a:ext cx="1320312" cy="1439147"/>
              </a:xfrm>
              <a:custGeom>
                <a:avLst/>
                <a:gdLst>
                  <a:gd name="connsiteX0" fmla="*/ 107794 w 1320312"/>
                  <a:gd name="connsiteY0" fmla="*/ 385344 h 1439147"/>
                  <a:gd name="connsiteX1" fmla="*/ 169421 w 1320312"/>
                  <a:gd name="connsiteY1" fmla="*/ 448114 h 1439147"/>
                  <a:gd name="connsiteX2" fmla="*/ 496795 w 1320312"/>
                  <a:gd name="connsiteY2" fmla="*/ 643662 h 1439147"/>
                  <a:gd name="connsiteX3" fmla="*/ 455266 w 1320312"/>
                  <a:gd name="connsiteY3" fmla="*/ 576035 h 1439147"/>
                  <a:gd name="connsiteX4" fmla="*/ 414118 w 1320312"/>
                  <a:gd name="connsiteY4" fmla="*/ 185795 h 1439147"/>
                  <a:gd name="connsiteX5" fmla="*/ 740635 w 1320312"/>
                  <a:gd name="connsiteY5" fmla="*/ 534 h 1439147"/>
                  <a:gd name="connsiteX6" fmla="*/ 1057055 w 1320312"/>
                  <a:gd name="connsiteY6" fmla="*/ 324003 h 1439147"/>
                  <a:gd name="connsiteX7" fmla="*/ 1029623 w 1320312"/>
                  <a:gd name="connsiteY7" fmla="*/ 505550 h 1439147"/>
                  <a:gd name="connsiteX8" fmla="*/ 1014193 w 1320312"/>
                  <a:gd name="connsiteY8" fmla="*/ 692716 h 1439147"/>
                  <a:gd name="connsiteX9" fmla="*/ 1046959 w 1320312"/>
                  <a:gd name="connsiteY9" fmla="*/ 716433 h 1439147"/>
                  <a:gd name="connsiteX10" fmla="*/ 1170689 w 1320312"/>
                  <a:gd name="connsiteY10" fmla="*/ 632423 h 1439147"/>
                  <a:gd name="connsiteX11" fmla="*/ 1190215 w 1320312"/>
                  <a:gd name="connsiteY11" fmla="*/ 605848 h 1439147"/>
                  <a:gd name="connsiteX12" fmla="*/ 1230601 w 1320312"/>
                  <a:gd name="connsiteY12" fmla="*/ 592513 h 1439147"/>
                  <a:gd name="connsiteX13" fmla="*/ 1232411 w 1320312"/>
                  <a:gd name="connsiteY13" fmla="*/ 631375 h 1439147"/>
                  <a:gd name="connsiteX14" fmla="*/ 1267082 w 1320312"/>
                  <a:gd name="connsiteY14" fmla="*/ 681191 h 1439147"/>
                  <a:gd name="connsiteX15" fmla="*/ 1303658 w 1320312"/>
                  <a:gd name="connsiteY15" fmla="*/ 702050 h 1439147"/>
                  <a:gd name="connsiteX16" fmla="*/ 1275940 w 1320312"/>
                  <a:gd name="connsiteY16" fmla="*/ 736150 h 1439147"/>
                  <a:gd name="connsiteX17" fmla="*/ 1250699 w 1320312"/>
                  <a:gd name="connsiteY17" fmla="*/ 798634 h 1439147"/>
                  <a:gd name="connsiteX18" fmla="*/ 1234316 w 1320312"/>
                  <a:gd name="connsiteY18" fmla="*/ 826352 h 1439147"/>
                  <a:gd name="connsiteX19" fmla="*/ 1132303 w 1320312"/>
                  <a:gd name="connsiteY19" fmla="*/ 895027 h 1439147"/>
                  <a:gd name="connsiteX20" fmla="*/ 1113443 w 1320312"/>
                  <a:gd name="connsiteY20" fmla="*/ 1047046 h 1439147"/>
                  <a:gd name="connsiteX21" fmla="*/ 1292323 w 1320312"/>
                  <a:gd name="connsiteY21" fmla="*/ 1341654 h 1439147"/>
                  <a:gd name="connsiteX22" fmla="*/ 1316897 w 1320312"/>
                  <a:gd name="connsiteY22" fmla="*/ 1403662 h 1439147"/>
                  <a:gd name="connsiteX23" fmla="*/ 1249460 w 1320312"/>
                  <a:gd name="connsiteY23" fmla="*/ 1424712 h 1439147"/>
                  <a:gd name="connsiteX24" fmla="*/ 1106395 w 1320312"/>
                  <a:gd name="connsiteY24" fmla="*/ 1379087 h 1439147"/>
                  <a:gd name="connsiteX25" fmla="*/ 895797 w 1320312"/>
                  <a:gd name="connsiteY25" fmla="*/ 1373753 h 1439147"/>
                  <a:gd name="connsiteX26" fmla="*/ 694058 w 1320312"/>
                  <a:gd name="connsiteY26" fmla="*/ 1437761 h 1439147"/>
                  <a:gd name="connsiteX27" fmla="*/ 621668 w 1320312"/>
                  <a:gd name="connsiteY27" fmla="*/ 1423760 h 1439147"/>
                  <a:gd name="connsiteX28" fmla="*/ 451456 w 1320312"/>
                  <a:gd name="connsiteY28" fmla="*/ 1392613 h 1439147"/>
                  <a:gd name="connsiteX29" fmla="*/ 296865 w 1320312"/>
                  <a:gd name="connsiteY29" fmla="*/ 1414520 h 1439147"/>
                  <a:gd name="connsiteX30" fmla="*/ 216093 w 1320312"/>
                  <a:gd name="connsiteY30" fmla="*/ 1300601 h 1439147"/>
                  <a:gd name="connsiteX31" fmla="*/ 371255 w 1320312"/>
                  <a:gd name="connsiteY31" fmla="*/ 1019423 h 1439147"/>
                  <a:gd name="connsiteX32" fmla="*/ 366779 w 1320312"/>
                  <a:gd name="connsiteY32" fmla="*/ 912362 h 1439147"/>
                  <a:gd name="connsiteX33" fmla="*/ 195614 w 1320312"/>
                  <a:gd name="connsiteY33" fmla="*/ 721862 h 1439147"/>
                  <a:gd name="connsiteX34" fmla="*/ 98174 w 1320312"/>
                  <a:gd name="connsiteY34" fmla="*/ 683762 h 1439147"/>
                  <a:gd name="connsiteX35" fmla="*/ 56549 w 1320312"/>
                  <a:gd name="connsiteY35" fmla="*/ 667856 h 1439147"/>
                  <a:gd name="connsiteX36" fmla="*/ 71313 w 1320312"/>
                  <a:gd name="connsiteY36" fmla="*/ 632137 h 1439147"/>
                  <a:gd name="connsiteX37" fmla="*/ 54644 w 1320312"/>
                  <a:gd name="connsiteY37" fmla="*/ 574511 h 1439147"/>
                  <a:gd name="connsiteX38" fmla="*/ 27498 w 1320312"/>
                  <a:gd name="connsiteY38" fmla="*/ 566319 h 1439147"/>
                  <a:gd name="connsiteX39" fmla="*/ 923 w 1320312"/>
                  <a:gd name="connsiteY39" fmla="*/ 520694 h 1439147"/>
                  <a:gd name="connsiteX40" fmla="*/ 38642 w 1320312"/>
                  <a:gd name="connsiteY40" fmla="*/ 498977 h 1439147"/>
                  <a:gd name="connsiteX41" fmla="*/ 79314 w 1320312"/>
                  <a:gd name="connsiteY41" fmla="*/ 498787 h 1439147"/>
                  <a:gd name="connsiteX42" fmla="*/ 67313 w 1320312"/>
                  <a:gd name="connsiteY42" fmla="*/ 408109 h 1439147"/>
                  <a:gd name="connsiteX43" fmla="*/ 107794 w 1320312"/>
                  <a:gd name="connsiteY43" fmla="*/ 385344 h 1439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20312" h="1439147">
                    <a:moveTo>
                      <a:pt x="107794" y="385344"/>
                    </a:moveTo>
                    <a:cubicBezTo>
                      <a:pt x="138083" y="396679"/>
                      <a:pt x="156276" y="420777"/>
                      <a:pt x="169421" y="448114"/>
                    </a:cubicBezTo>
                    <a:cubicBezTo>
                      <a:pt x="235429" y="584512"/>
                      <a:pt x="359730" y="619754"/>
                      <a:pt x="496795" y="643662"/>
                    </a:cubicBezTo>
                    <a:cubicBezTo>
                      <a:pt x="490794" y="611277"/>
                      <a:pt x="473649" y="593370"/>
                      <a:pt x="455266" y="576035"/>
                    </a:cubicBezTo>
                    <a:cubicBezTo>
                      <a:pt x="332298" y="460306"/>
                      <a:pt x="316582" y="324670"/>
                      <a:pt x="414118" y="185795"/>
                    </a:cubicBezTo>
                    <a:cubicBezTo>
                      <a:pt x="493080" y="73305"/>
                      <a:pt x="602618" y="9392"/>
                      <a:pt x="740635" y="534"/>
                    </a:cubicBezTo>
                    <a:cubicBezTo>
                      <a:pt x="905798" y="-10039"/>
                      <a:pt x="1048769" y="137694"/>
                      <a:pt x="1057055" y="324003"/>
                    </a:cubicBezTo>
                    <a:cubicBezTo>
                      <a:pt x="1059818" y="386487"/>
                      <a:pt x="1051912" y="446971"/>
                      <a:pt x="1029623" y="505550"/>
                    </a:cubicBezTo>
                    <a:cubicBezTo>
                      <a:pt x="1006478" y="566319"/>
                      <a:pt x="1005239" y="629184"/>
                      <a:pt x="1014193" y="692716"/>
                    </a:cubicBezTo>
                    <a:cubicBezTo>
                      <a:pt x="1016955" y="712528"/>
                      <a:pt x="1021241" y="721958"/>
                      <a:pt x="1046959" y="716433"/>
                    </a:cubicBezTo>
                    <a:cubicBezTo>
                      <a:pt x="1100680" y="705003"/>
                      <a:pt x="1146019" y="685477"/>
                      <a:pt x="1170689" y="632423"/>
                    </a:cubicBezTo>
                    <a:cubicBezTo>
                      <a:pt x="1175261" y="622612"/>
                      <a:pt x="1182214" y="613087"/>
                      <a:pt x="1190215" y="605848"/>
                    </a:cubicBezTo>
                    <a:cubicBezTo>
                      <a:pt x="1201264" y="595656"/>
                      <a:pt x="1213361" y="579559"/>
                      <a:pt x="1230601" y="592513"/>
                    </a:cubicBezTo>
                    <a:cubicBezTo>
                      <a:pt x="1244126" y="602705"/>
                      <a:pt x="1240031" y="618421"/>
                      <a:pt x="1232411" y="631375"/>
                    </a:cubicBezTo>
                    <a:cubicBezTo>
                      <a:pt x="1207741" y="673571"/>
                      <a:pt x="1226600" y="683858"/>
                      <a:pt x="1267082" y="681191"/>
                    </a:cubicBezTo>
                    <a:cubicBezTo>
                      <a:pt x="1282607" y="680143"/>
                      <a:pt x="1301372" y="681000"/>
                      <a:pt x="1303658" y="702050"/>
                    </a:cubicBezTo>
                    <a:cubicBezTo>
                      <a:pt x="1305658" y="720529"/>
                      <a:pt x="1291085" y="732816"/>
                      <a:pt x="1275940" y="736150"/>
                    </a:cubicBezTo>
                    <a:cubicBezTo>
                      <a:pt x="1234697" y="745103"/>
                      <a:pt x="1218218" y="759581"/>
                      <a:pt x="1250699" y="798634"/>
                    </a:cubicBezTo>
                    <a:cubicBezTo>
                      <a:pt x="1265177" y="816065"/>
                      <a:pt x="1247936" y="828257"/>
                      <a:pt x="1234316" y="826352"/>
                    </a:cubicBezTo>
                    <a:cubicBezTo>
                      <a:pt x="1178118" y="818446"/>
                      <a:pt x="1161735" y="864166"/>
                      <a:pt x="1132303" y="895027"/>
                    </a:cubicBezTo>
                    <a:cubicBezTo>
                      <a:pt x="1087059" y="942366"/>
                      <a:pt x="1084202" y="987991"/>
                      <a:pt x="1113443" y="1047046"/>
                    </a:cubicBezTo>
                    <a:cubicBezTo>
                      <a:pt x="1164688" y="1150773"/>
                      <a:pt x="1215266" y="1253834"/>
                      <a:pt x="1292323" y="1341654"/>
                    </a:cubicBezTo>
                    <a:cubicBezTo>
                      <a:pt x="1307277" y="1358704"/>
                      <a:pt x="1328708" y="1378230"/>
                      <a:pt x="1316897" y="1403662"/>
                    </a:cubicBezTo>
                    <a:cubicBezTo>
                      <a:pt x="1303848" y="1431856"/>
                      <a:pt x="1274035" y="1426808"/>
                      <a:pt x="1249460" y="1424712"/>
                    </a:cubicBezTo>
                    <a:cubicBezTo>
                      <a:pt x="1198597" y="1420235"/>
                      <a:pt x="1150972" y="1404043"/>
                      <a:pt x="1106395" y="1379087"/>
                    </a:cubicBezTo>
                    <a:cubicBezTo>
                      <a:pt x="1037148" y="1340416"/>
                      <a:pt x="969902" y="1333082"/>
                      <a:pt x="895797" y="1373753"/>
                    </a:cubicBezTo>
                    <a:cubicBezTo>
                      <a:pt x="833980" y="1407662"/>
                      <a:pt x="766257" y="1432142"/>
                      <a:pt x="694058" y="1437761"/>
                    </a:cubicBezTo>
                    <a:cubicBezTo>
                      <a:pt x="668626" y="1439762"/>
                      <a:pt x="641575" y="1442333"/>
                      <a:pt x="621668" y="1423760"/>
                    </a:cubicBezTo>
                    <a:cubicBezTo>
                      <a:pt x="571090" y="1376420"/>
                      <a:pt x="511273" y="1383088"/>
                      <a:pt x="451456" y="1392613"/>
                    </a:cubicBezTo>
                    <a:cubicBezTo>
                      <a:pt x="400021" y="1400804"/>
                      <a:pt x="349253" y="1415187"/>
                      <a:pt x="296865" y="1414520"/>
                    </a:cubicBezTo>
                    <a:cubicBezTo>
                      <a:pt x="217522" y="1413568"/>
                      <a:pt x="190280" y="1375658"/>
                      <a:pt x="216093" y="1300601"/>
                    </a:cubicBezTo>
                    <a:cubicBezTo>
                      <a:pt x="251431" y="1198112"/>
                      <a:pt x="313534" y="1109530"/>
                      <a:pt x="371255" y="1019423"/>
                    </a:cubicBezTo>
                    <a:cubicBezTo>
                      <a:pt x="397640" y="978275"/>
                      <a:pt x="396401" y="950081"/>
                      <a:pt x="366779" y="912362"/>
                    </a:cubicBezTo>
                    <a:cubicBezTo>
                      <a:pt x="313820" y="844925"/>
                      <a:pt x="260480" y="778346"/>
                      <a:pt x="195614" y="721862"/>
                    </a:cubicBezTo>
                    <a:cubicBezTo>
                      <a:pt x="167897" y="697669"/>
                      <a:pt x="139226" y="675857"/>
                      <a:pt x="98174" y="683762"/>
                    </a:cubicBezTo>
                    <a:cubicBezTo>
                      <a:pt x="82457" y="686810"/>
                      <a:pt x="65503" y="684048"/>
                      <a:pt x="56549" y="667856"/>
                    </a:cubicBezTo>
                    <a:cubicBezTo>
                      <a:pt x="47215" y="650901"/>
                      <a:pt x="63026" y="642519"/>
                      <a:pt x="71313" y="632137"/>
                    </a:cubicBezTo>
                    <a:cubicBezTo>
                      <a:pt x="93030" y="604895"/>
                      <a:pt x="85886" y="586036"/>
                      <a:pt x="54644" y="574511"/>
                    </a:cubicBezTo>
                    <a:cubicBezTo>
                      <a:pt x="45786" y="571272"/>
                      <a:pt x="35499" y="570986"/>
                      <a:pt x="27498" y="566319"/>
                    </a:cubicBezTo>
                    <a:cubicBezTo>
                      <a:pt x="10544" y="556413"/>
                      <a:pt x="-3839" y="543078"/>
                      <a:pt x="923" y="520694"/>
                    </a:cubicBezTo>
                    <a:cubicBezTo>
                      <a:pt x="5210" y="500597"/>
                      <a:pt x="23117" y="500501"/>
                      <a:pt x="38642" y="498977"/>
                    </a:cubicBezTo>
                    <a:cubicBezTo>
                      <a:pt x="51025" y="497834"/>
                      <a:pt x="63503" y="498787"/>
                      <a:pt x="79314" y="498787"/>
                    </a:cubicBezTo>
                    <a:cubicBezTo>
                      <a:pt x="68932" y="467354"/>
                      <a:pt x="65598" y="438017"/>
                      <a:pt x="67313" y="408109"/>
                    </a:cubicBezTo>
                    <a:cubicBezTo>
                      <a:pt x="71789" y="387725"/>
                      <a:pt x="94649" y="380963"/>
                      <a:pt x="107794" y="38534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ED520A68-6E0B-440E-BFA2-786016E9B1F1}"/>
                  </a:ext>
                </a:extLst>
              </p:cNvPr>
              <p:cNvSpPr/>
              <p:nvPr/>
            </p:nvSpPr>
            <p:spPr>
              <a:xfrm>
                <a:off x="8348366" y="4483619"/>
                <a:ext cx="174869" cy="594931"/>
              </a:xfrm>
              <a:custGeom>
                <a:avLst/>
                <a:gdLst>
                  <a:gd name="connsiteX0" fmla="*/ 145923 w 174869"/>
                  <a:gd name="connsiteY0" fmla="*/ 205454 h 594931"/>
                  <a:gd name="connsiteX1" fmla="*/ 170974 w 174869"/>
                  <a:gd name="connsiteY1" fmla="*/ 4477 h 594931"/>
                  <a:gd name="connsiteX2" fmla="*/ 150400 w 174869"/>
                  <a:gd name="connsiteY2" fmla="*/ 0 h 594931"/>
                  <a:gd name="connsiteX3" fmla="*/ 132112 w 174869"/>
                  <a:gd name="connsiteY3" fmla="*/ 198406 h 594931"/>
                  <a:gd name="connsiteX4" fmla="*/ 85820 w 174869"/>
                  <a:gd name="connsiteY4" fmla="*/ 298990 h 594931"/>
                  <a:gd name="connsiteX5" fmla="*/ 0 w 174869"/>
                  <a:gd name="connsiteY5" fmla="*/ 594932 h 594931"/>
                  <a:gd name="connsiteX6" fmla="*/ 11144 w 174869"/>
                  <a:gd name="connsiteY6" fmla="*/ 592646 h 594931"/>
                  <a:gd name="connsiteX7" fmla="*/ 99251 w 174869"/>
                  <a:gd name="connsiteY7" fmla="*/ 299180 h 594931"/>
                  <a:gd name="connsiteX8" fmla="*/ 145923 w 174869"/>
                  <a:gd name="connsiteY8" fmla="*/ 205454 h 59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69" h="594931">
                    <a:moveTo>
                      <a:pt x="145923" y="205454"/>
                    </a:moveTo>
                    <a:cubicBezTo>
                      <a:pt x="168878" y="155543"/>
                      <a:pt x="181832" y="61246"/>
                      <a:pt x="170974" y="4477"/>
                    </a:cubicBezTo>
                    <a:cubicBezTo>
                      <a:pt x="165354" y="3905"/>
                      <a:pt x="156115" y="667"/>
                      <a:pt x="150400" y="0"/>
                    </a:cubicBezTo>
                    <a:cubicBezTo>
                      <a:pt x="164687" y="59817"/>
                      <a:pt x="152210" y="144685"/>
                      <a:pt x="132112" y="198406"/>
                    </a:cubicBezTo>
                    <a:cubicBezTo>
                      <a:pt x="112014" y="242888"/>
                      <a:pt x="99917" y="262795"/>
                      <a:pt x="85820" y="298990"/>
                    </a:cubicBezTo>
                    <a:cubicBezTo>
                      <a:pt x="50482" y="372999"/>
                      <a:pt x="10668" y="514350"/>
                      <a:pt x="0" y="594932"/>
                    </a:cubicBezTo>
                    <a:cubicBezTo>
                      <a:pt x="3715" y="594170"/>
                      <a:pt x="7429" y="593408"/>
                      <a:pt x="11144" y="592646"/>
                    </a:cubicBezTo>
                    <a:cubicBezTo>
                      <a:pt x="24003" y="479679"/>
                      <a:pt x="78010" y="343853"/>
                      <a:pt x="99251" y="299180"/>
                    </a:cubicBezTo>
                    <a:cubicBezTo>
                      <a:pt x="118396" y="266129"/>
                      <a:pt x="125444" y="253651"/>
                      <a:pt x="145923" y="20545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12">
                <a:extLst>
                  <a:ext uri="{FF2B5EF4-FFF2-40B4-BE49-F238E27FC236}">
                    <a16:creationId xmlns:a16="http://schemas.microsoft.com/office/drawing/2014/main" id="{BC2082D5-607A-4381-90A5-B4CA249A78D8}"/>
                  </a:ext>
                </a:extLst>
              </p:cNvPr>
              <p:cNvSpPr/>
              <p:nvPr/>
            </p:nvSpPr>
            <p:spPr>
              <a:xfrm>
                <a:off x="8970730" y="4989777"/>
                <a:ext cx="146780" cy="78105"/>
              </a:xfrm>
              <a:custGeom>
                <a:avLst/>
                <a:gdLst>
                  <a:gd name="connsiteX0" fmla="*/ 0 w 146780"/>
                  <a:gd name="connsiteY0" fmla="*/ 0 h 78105"/>
                  <a:gd name="connsiteX1" fmla="*/ 146780 w 146780"/>
                  <a:gd name="connsiteY1" fmla="*/ 9144 h 78105"/>
                  <a:gd name="connsiteX2" fmla="*/ 80010 w 146780"/>
                  <a:gd name="connsiteY2" fmla="*/ 78105 h 78105"/>
                  <a:gd name="connsiteX3" fmla="*/ 0 w 146780"/>
                  <a:gd name="connsiteY3" fmla="*/ 0 h 7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80" h="78105">
                    <a:moveTo>
                      <a:pt x="0" y="0"/>
                    </a:moveTo>
                    <a:cubicBezTo>
                      <a:pt x="46292" y="39243"/>
                      <a:pt x="94298" y="47339"/>
                      <a:pt x="146780" y="9144"/>
                    </a:cubicBezTo>
                    <a:cubicBezTo>
                      <a:pt x="134684" y="48101"/>
                      <a:pt x="110871" y="78296"/>
                      <a:pt x="80010" y="78105"/>
                    </a:cubicBezTo>
                    <a:cubicBezTo>
                      <a:pt x="35909" y="78200"/>
                      <a:pt x="17621" y="36957"/>
                      <a:pt x="0" y="0"/>
                    </a:cubicBezTo>
                    <a:close/>
                  </a:path>
                </a:pathLst>
              </a:custGeom>
              <a:solidFill>
                <a:srgbClr val="1B1C1C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13">
                <a:extLst>
                  <a:ext uri="{FF2B5EF4-FFF2-40B4-BE49-F238E27FC236}">
                    <a16:creationId xmlns:a16="http://schemas.microsoft.com/office/drawing/2014/main" id="{7BAF03B9-0615-49A9-951A-442EFC735B22}"/>
                  </a:ext>
                </a:extLst>
              </p:cNvPr>
              <p:cNvSpPr/>
              <p:nvPr/>
            </p:nvSpPr>
            <p:spPr>
              <a:xfrm>
                <a:off x="8874478" y="4815203"/>
                <a:ext cx="104252" cy="71418"/>
              </a:xfrm>
              <a:custGeom>
                <a:avLst/>
                <a:gdLst>
                  <a:gd name="connsiteX0" fmla="*/ 2145 w 104252"/>
                  <a:gd name="connsiteY0" fmla="*/ 71419 h 71418"/>
                  <a:gd name="connsiteX1" fmla="*/ 51770 w 104252"/>
                  <a:gd name="connsiteY1" fmla="*/ 76 h 71418"/>
                  <a:gd name="connsiteX2" fmla="*/ 104253 w 104252"/>
                  <a:gd name="connsiteY2" fmla="*/ 65799 h 71418"/>
                  <a:gd name="connsiteX3" fmla="*/ 53104 w 104252"/>
                  <a:gd name="connsiteY3" fmla="*/ 22365 h 71418"/>
                  <a:gd name="connsiteX4" fmla="*/ 2145 w 104252"/>
                  <a:gd name="connsiteY4" fmla="*/ 71419 h 7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52" h="71418">
                    <a:moveTo>
                      <a:pt x="2145" y="71419"/>
                    </a:moveTo>
                    <a:cubicBezTo>
                      <a:pt x="-6523" y="39415"/>
                      <a:pt x="11289" y="2172"/>
                      <a:pt x="51770" y="76"/>
                    </a:cubicBezTo>
                    <a:cubicBezTo>
                      <a:pt x="92537" y="-2019"/>
                      <a:pt x="104253" y="39415"/>
                      <a:pt x="104253" y="65799"/>
                    </a:cubicBezTo>
                    <a:cubicBezTo>
                      <a:pt x="86346" y="52083"/>
                      <a:pt x="83584" y="22460"/>
                      <a:pt x="53104" y="22365"/>
                    </a:cubicBezTo>
                    <a:cubicBezTo>
                      <a:pt x="19576" y="22270"/>
                      <a:pt x="14146" y="48273"/>
                      <a:pt x="2145" y="71419"/>
                    </a:cubicBezTo>
                    <a:close/>
                  </a:path>
                </a:pathLst>
              </a:custGeom>
              <a:solidFill>
                <a:srgbClr val="31313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14">
                <a:extLst>
                  <a:ext uri="{FF2B5EF4-FFF2-40B4-BE49-F238E27FC236}">
                    <a16:creationId xmlns:a16="http://schemas.microsoft.com/office/drawing/2014/main" id="{E6290F2C-1DA9-47F3-8EC3-1D1A3D7C215B}"/>
                  </a:ext>
                </a:extLst>
              </p:cNvPr>
              <p:cNvSpPr/>
              <p:nvPr/>
            </p:nvSpPr>
            <p:spPr>
              <a:xfrm>
                <a:off x="9117556" y="4819394"/>
                <a:ext cx="104252" cy="71418"/>
              </a:xfrm>
              <a:custGeom>
                <a:avLst/>
                <a:gdLst>
                  <a:gd name="connsiteX0" fmla="*/ 2145 w 104252"/>
                  <a:gd name="connsiteY0" fmla="*/ 71419 h 71418"/>
                  <a:gd name="connsiteX1" fmla="*/ 51770 w 104252"/>
                  <a:gd name="connsiteY1" fmla="*/ 76 h 71418"/>
                  <a:gd name="connsiteX2" fmla="*/ 104253 w 104252"/>
                  <a:gd name="connsiteY2" fmla="*/ 65799 h 71418"/>
                  <a:gd name="connsiteX3" fmla="*/ 53104 w 104252"/>
                  <a:gd name="connsiteY3" fmla="*/ 22365 h 71418"/>
                  <a:gd name="connsiteX4" fmla="*/ 2145 w 104252"/>
                  <a:gd name="connsiteY4" fmla="*/ 71419 h 7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52" h="71418">
                    <a:moveTo>
                      <a:pt x="2145" y="71419"/>
                    </a:moveTo>
                    <a:cubicBezTo>
                      <a:pt x="-6523" y="39415"/>
                      <a:pt x="11289" y="2172"/>
                      <a:pt x="51770" y="76"/>
                    </a:cubicBezTo>
                    <a:cubicBezTo>
                      <a:pt x="92537" y="-2019"/>
                      <a:pt x="104253" y="39415"/>
                      <a:pt x="104253" y="65799"/>
                    </a:cubicBezTo>
                    <a:cubicBezTo>
                      <a:pt x="86346" y="52083"/>
                      <a:pt x="83584" y="22460"/>
                      <a:pt x="53104" y="22365"/>
                    </a:cubicBezTo>
                    <a:cubicBezTo>
                      <a:pt x="19576" y="22270"/>
                      <a:pt x="14242" y="48273"/>
                      <a:pt x="2145" y="71419"/>
                    </a:cubicBezTo>
                    <a:close/>
                  </a:path>
                </a:pathLst>
              </a:custGeom>
              <a:solidFill>
                <a:srgbClr val="31313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15">
                <a:extLst>
                  <a:ext uri="{FF2B5EF4-FFF2-40B4-BE49-F238E27FC236}">
                    <a16:creationId xmlns:a16="http://schemas.microsoft.com/office/drawing/2014/main" id="{3F033A76-D1A8-4BD3-973D-E527457E2339}"/>
                  </a:ext>
                </a:extLst>
              </p:cNvPr>
              <p:cNvSpPr/>
              <p:nvPr/>
            </p:nvSpPr>
            <p:spPr>
              <a:xfrm>
                <a:off x="8806519" y="4943486"/>
                <a:ext cx="135826" cy="98297"/>
              </a:xfrm>
              <a:custGeom>
                <a:avLst/>
                <a:gdLst>
                  <a:gd name="connsiteX0" fmla="*/ 135826 w 135826"/>
                  <a:gd name="connsiteY0" fmla="*/ 49149 h 98297"/>
                  <a:gd name="connsiteX1" fmla="*/ 67913 w 135826"/>
                  <a:gd name="connsiteY1" fmla="*/ 98298 h 98297"/>
                  <a:gd name="connsiteX2" fmla="*/ 0 w 135826"/>
                  <a:gd name="connsiteY2" fmla="*/ 49149 h 98297"/>
                  <a:gd name="connsiteX3" fmla="*/ 67913 w 135826"/>
                  <a:gd name="connsiteY3" fmla="*/ 0 h 98297"/>
                  <a:gd name="connsiteX4" fmla="*/ 135826 w 135826"/>
                  <a:gd name="connsiteY4" fmla="*/ 49149 h 9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26" h="98297">
                    <a:moveTo>
                      <a:pt x="135826" y="49149"/>
                    </a:moveTo>
                    <a:cubicBezTo>
                      <a:pt x="135826" y="76293"/>
                      <a:pt x="105421" y="98298"/>
                      <a:pt x="67913" y="98298"/>
                    </a:cubicBezTo>
                    <a:cubicBezTo>
                      <a:pt x="30406" y="98298"/>
                      <a:pt x="0" y="76293"/>
                      <a:pt x="0" y="49149"/>
                    </a:cubicBezTo>
                    <a:cubicBezTo>
                      <a:pt x="0" y="22005"/>
                      <a:pt x="30406" y="0"/>
                      <a:pt x="67913" y="0"/>
                    </a:cubicBezTo>
                    <a:cubicBezTo>
                      <a:pt x="105421" y="0"/>
                      <a:pt x="135826" y="22005"/>
                      <a:pt x="135826" y="4914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16">
                <a:extLst>
                  <a:ext uri="{FF2B5EF4-FFF2-40B4-BE49-F238E27FC236}">
                    <a16:creationId xmlns:a16="http://schemas.microsoft.com/office/drawing/2014/main" id="{5C4D36C1-D7D2-4248-A0E3-068E11BED91D}"/>
                  </a:ext>
                </a:extLst>
              </p:cNvPr>
              <p:cNvSpPr/>
              <p:nvPr/>
            </p:nvSpPr>
            <p:spPr>
              <a:xfrm>
                <a:off x="9153896" y="4940629"/>
                <a:ext cx="135826" cy="98297"/>
              </a:xfrm>
              <a:custGeom>
                <a:avLst/>
                <a:gdLst>
                  <a:gd name="connsiteX0" fmla="*/ 135827 w 135826"/>
                  <a:gd name="connsiteY0" fmla="*/ 49149 h 98297"/>
                  <a:gd name="connsiteX1" fmla="*/ 67913 w 135826"/>
                  <a:gd name="connsiteY1" fmla="*/ 98298 h 98297"/>
                  <a:gd name="connsiteX2" fmla="*/ 0 w 135826"/>
                  <a:gd name="connsiteY2" fmla="*/ 49149 h 98297"/>
                  <a:gd name="connsiteX3" fmla="*/ 67913 w 135826"/>
                  <a:gd name="connsiteY3" fmla="*/ 0 h 98297"/>
                  <a:gd name="connsiteX4" fmla="*/ 135827 w 135826"/>
                  <a:gd name="connsiteY4" fmla="*/ 49149 h 9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826" h="98297">
                    <a:moveTo>
                      <a:pt x="135827" y="49149"/>
                    </a:moveTo>
                    <a:cubicBezTo>
                      <a:pt x="135827" y="76293"/>
                      <a:pt x="105421" y="98298"/>
                      <a:pt x="67913" y="98298"/>
                    </a:cubicBezTo>
                    <a:cubicBezTo>
                      <a:pt x="30406" y="98298"/>
                      <a:pt x="0" y="76293"/>
                      <a:pt x="0" y="49149"/>
                    </a:cubicBezTo>
                    <a:cubicBezTo>
                      <a:pt x="0" y="22005"/>
                      <a:pt x="30406" y="0"/>
                      <a:pt x="67913" y="0"/>
                    </a:cubicBezTo>
                    <a:cubicBezTo>
                      <a:pt x="105421" y="0"/>
                      <a:pt x="135827" y="22005"/>
                      <a:pt x="135827" y="4914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Freeform: Shape 17">
                <a:extLst>
                  <a:ext uri="{FF2B5EF4-FFF2-40B4-BE49-F238E27FC236}">
                    <a16:creationId xmlns:a16="http://schemas.microsoft.com/office/drawing/2014/main" id="{AF7FEED8-6373-4F22-960B-E570E1D1AB89}"/>
                  </a:ext>
                </a:extLst>
              </p:cNvPr>
              <p:cNvSpPr/>
              <p:nvPr/>
            </p:nvSpPr>
            <p:spPr>
              <a:xfrm rot="20190525">
                <a:off x="7861379" y="4180531"/>
                <a:ext cx="428805" cy="515290"/>
              </a:xfrm>
              <a:custGeom>
                <a:avLst/>
                <a:gdLst>
                  <a:gd name="connsiteX0" fmla="*/ 428806 w 428805"/>
                  <a:gd name="connsiteY0" fmla="*/ 257645 h 515290"/>
                  <a:gd name="connsiteX1" fmla="*/ 214403 w 428805"/>
                  <a:gd name="connsiteY1" fmla="*/ 515291 h 515290"/>
                  <a:gd name="connsiteX2" fmla="*/ 0 w 428805"/>
                  <a:gd name="connsiteY2" fmla="*/ 257645 h 515290"/>
                  <a:gd name="connsiteX3" fmla="*/ 214403 w 428805"/>
                  <a:gd name="connsiteY3" fmla="*/ 0 h 515290"/>
                  <a:gd name="connsiteX4" fmla="*/ 428806 w 428805"/>
                  <a:gd name="connsiteY4" fmla="*/ 257645 h 51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05" h="515290">
                    <a:moveTo>
                      <a:pt x="428806" y="257645"/>
                    </a:moveTo>
                    <a:cubicBezTo>
                      <a:pt x="428806" y="399939"/>
                      <a:pt x="332814" y="515291"/>
                      <a:pt x="214403" y="515291"/>
                    </a:cubicBezTo>
                    <a:cubicBezTo>
                      <a:pt x="95991" y="515291"/>
                      <a:pt x="0" y="399939"/>
                      <a:pt x="0" y="257645"/>
                    </a:cubicBezTo>
                    <a:cubicBezTo>
                      <a:pt x="0" y="115352"/>
                      <a:pt x="95991" y="0"/>
                      <a:pt x="214403" y="0"/>
                    </a:cubicBezTo>
                    <a:cubicBezTo>
                      <a:pt x="332814" y="0"/>
                      <a:pt x="428806" y="115352"/>
                      <a:pt x="428806" y="257645"/>
                    </a:cubicBez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8">
                <a:extLst>
                  <a:ext uri="{FF2B5EF4-FFF2-40B4-BE49-F238E27FC236}">
                    <a16:creationId xmlns:a16="http://schemas.microsoft.com/office/drawing/2014/main" id="{1E08D39E-1B5D-44DF-B047-D00F94721C61}"/>
                  </a:ext>
                </a:extLst>
              </p:cNvPr>
              <p:cNvSpPr/>
              <p:nvPr/>
            </p:nvSpPr>
            <p:spPr>
              <a:xfrm>
                <a:off x="8181964" y="4549444"/>
                <a:ext cx="158199" cy="549204"/>
              </a:xfrm>
              <a:custGeom>
                <a:avLst/>
                <a:gdLst>
                  <a:gd name="connsiteX0" fmla="*/ 156496 w 158199"/>
                  <a:gd name="connsiteY0" fmla="*/ 225449 h 549204"/>
                  <a:gd name="connsiteX1" fmla="*/ 111443 w 158199"/>
                  <a:gd name="connsiteY1" fmla="*/ 278 h 549204"/>
                  <a:gd name="connsiteX2" fmla="*/ 98965 w 158199"/>
                  <a:gd name="connsiteY2" fmla="*/ 278 h 549204"/>
                  <a:gd name="connsiteX3" fmla="*/ 144875 w 158199"/>
                  <a:gd name="connsiteY3" fmla="*/ 305650 h 549204"/>
                  <a:gd name="connsiteX4" fmla="*/ 127254 w 158199"/>
                  <a:gd name="connsiteY4" fmla="*/ 416712 h 549204"/>
                  <a:gd name="connsiteX5" fmla="*/ 6953 w 158199"/>
                  <a:gd name="connsiteY5" fmla="*/ 114578 h 549204"/>
                  <a:gd name="connsiteX6" fmla="*/ 0 w 158199"/>
                  <a:gd name="connsiteY6" fmla="*/ 124103 h 549204"/>
                  <a:gd name="connsiteX7" fmla="*/ 137065 w 158199"/>
                  <a:gd name="connsiteY7" fmla="*/ 549204 h 549204"/>
                  <a:gd name="connsiteX8" fmla="*/ 157925 w 158199"/>
                  <a:gd name="connsiteY8" fmla="*/ 533393 h 549204"/>
                  <a:gd name="connsiteX9" fmla="*/ 150781 w 158199"/>
                  <a:gd name="connsiteY9" fmla="*/ 337178 h 549204"/>
                  <a:gd name="connsiteX10" fmla="*/ 156496 w 158199"/>
                  <a:gd name="connsiteY10" fmla="*/ 225449 h 54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199" h="549204">
                    <a:moveTo>
                      <a:pt x="156496" y="225449"/>
                    </a:moveTo>
                    <a:cubicBezTo>
                      <a:pt x="151638" y="166966"/>
                      <a:pt x="133731" y="55619"/>
                      <a:pt x="111443" y="278"/>
                    </a:cubicBezTo>
                    <a:cubicBezTo>
                      <a:pt x="105156" y="1993"/>
                      <a:pt x="105442" y="-865"/>
                      <a:pt x="98965" y="278"/>
                    </a:cubicBezTo>
                    <a:cubicBezTo>
                      <a:pt x="115348" y="59810"/>
                      <a:pt x="156020" y="218972"/>
                      <a:pt x="144875" y="305650"/>
                    </a:cubicBezTo>
                    <a:cubicBezTo>
                      <a:pt x="136303" y="345464"/>
                      <a:pt x="129826" y="381850"/>
                      <a:pt x="127254" y="416712"/>
                    </a:cubicBezTo>
                    <a:cubicBezTo>
                      <a:pt x="96679" y="346703"/>
                      <a:pt x="33909" y="176110"/>
                      <a:pt x="6953" y="114578"/>
                    </a:cubicBezTo>
                    <a:cubicBezTo>
                      <a:pt x="2953" y="116483"/>
                      <a:pt x="667" y="119627"/>
                      <a:pt x="0" y="124103"/>
                    </a:cubicBezTo>
                    <a:cubicBezTo>
                      <a:pt x="38576" y="227926"/>
                      <a:pt x="131731" y="434809"/>
                      <a:pt x="137065" y="549204"/>
                    </a:cubicBezTo>
                    <a:cubicBezTo>
                      <a:pt x="140494" y="542442"/>
                      <a:pt x="160782" y="540060"/>
                      <a:pt x="157925" y="533393"/>
                    </a:cubicBezTo>
                    <a:cubicBezTo>
                      <a:pt x="132874" y="474243"/>
                      <a:pt x="145256" y="397852"/>
                      <a:pt x="150781" y="337178"/>
                    </a:cubicBezTo>
                    <a:cubicBezTo>
                      <a:pt x="159068" y="303173"/>
                      <a:pt x="159449" y="260501"/>
                      <a:pt x="156496" y="22544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8587380" y="4008528"/>
              <a:ext cx="2011805" cy="647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lang="en-US" altLang="ko-KR" sz="2800" b="1" dirty="0">
                  <a:latin typeface="Engravers MT" panose="02090707080505020304" pitchFamily="18" charset="0"/>
                </a:rPr>
                <a:t>GET 200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102198" y="107148"/>
            <a:ext cx="9114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54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굴림" pitchFamily="34" charset="-127"/>
                <a:cs typeface="Arial" charset="0"/>
              </a:rPr>
              <a:t>What part of house is this?</a:t>
            </a:r>
          </a:p>
        </p:txBody>
      </p:sp>
      <p:sp>
        <p:nvSpPr>
          <p:cNvPr id="21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5228" y="5567874"/>
            <a:ext cx="863600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EEFEC6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b="1" dirty="0">
                <a:latin typeface="Comic Sans MS" pitchFamily="66" charset="0"/>
                <a:hlinkClick r:id="rId4" action="ppaction://hlinksldjump"/>
              </a:rPr>
              <a:t>B</a:t>
            </a:r>
            <a:r>
              <a:rPr lang="en-US" altLang="ko-KR" b="1" dirty="0" smtClean="0">
                <a:latin typeface="Comic Sans MS" pitchFamily="66" charset="0"/>
                <a:hlinkClick r:id="rId4" action="ppaction://hlinksldjump"/>
              </a:rPr>
              <a:t>oard</a:t>
            </a:r>
            <a:endParaRPr lang="en-US" altLang="ko-K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381</Words>
  <Application>Microsoft Office PowerPoint</Application>
  <PresentationFormat>Широкоэкранный</PresentationFormat>
  <Paragraphs>169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맑은 고딕</vt:lpstr>
      <vt:lpstr>Algerian</vt:lpstr>
      <vt:lpstr>Arial</vt:lpstr>
      <vt:lpstr>Calibri</vt:lpstr>
      <vt:lpstr>Calibri Light</vt:lpstr>
      <vt:lpstr>Comic Sans MS</vt:lpstr>
      <vt:lpstr>Engravers MT</vt:lpstr>
      <vt:lpstr>굴림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В. Кловак</dc:creator>
  <cp:lastModifiedBy>Елена В. Кловак</cp:lastModifiedBy>
  <cp:revision>29</cp:revision>
  <dcterms:created xsi:type="dcterms:W3CDTF">2023-05-02T08:20:51Z</dcterms:created>
  <dcterms:modified xsi:type="dcterms:W3CDTF">2023-05-30T07:38:41Z</dcterms:modified>
</cp:coreProperties>
</file>