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1" r:id="rId2"/>
    <p:sldId id="257" r:id="rId3"/>
    <p:sldId id="259" r:id="rId4"/>
    <p:sldId id="260" r:id="rId5"/>
    <p:sldId id="292" r:id="rId6"/>
    <p:sldId id="263" r:id="rId7"/>
    <p:sldId id="265" r:id="rId8"/>
    <p:sldId id="266" r:id="rId9"/>
    <p:sldId id="270" r:id="rId10"/>
    <p:sldId id="258" r:id="rId11"/>
    <p:sldId id="271" r:id="rId12"/>
    <p:sldId id="267" r:id="rId13"/>
    <p:sldId id="272" r:id="rId14"/>
    <p:sldId id="273" r:id="rId15"/>
    <p:sldId id="268" r:id="rId16"/>
    <p:sldId id="274" r:id="rId17"/>
    <p:sldId id="276" r:id="rId18"/>
    <p:sldId id="256" r:id="rId19"/>
    <p:sldId id="277" r:id="rId20"/>
    <p:sldId id="279" r:id="rId21"/>
    <p:sldId id="275" r:id="rId22"/>
    <p:sldId id="280" r:id="rId23"/>
    <p:sldId id="283" r:id="rId24"/>
    <p:sldId id="281" r:id="rId25"/>
    <p:sldId id="282" r:id="rId26"/>
    <p:sldId id="284" r:id="rId27"/>
    <p:sldId id="289" r:id="rId28"/>
    <p:sldId id="293" r:id="rId29"/>
    <p:sldId id="288" r:id="rId30"/>
    <p:sldId id="286" r:id="rId31"/>
    <p:sldId id="294" r:id="rId32"/>
    <p:sldId id="262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16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7A7E4-F29D-40C5-8DB5-8DE2F728BDD2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468A7-6832-4F7B-A39C-0C762FE1A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559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Бородина В.В. АНОО «Ломоносовская школа – Зелёный мыс»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468A7-6832-4F7B-A39C-0C762FE1AD2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044D6-6EC5-4A3B-9331-567F4E150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DC3973-C035-441F-BE97-2D97729AA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120918-8C56-4DE2-A635-8CA3FA766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0CEC-E939-481D-96BA-8F964CCD679B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C50837-24A8-4F6B-A561-24166AC3D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3E563A-E437-4F06-B50E-0B881225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77A2D-878B-4386-82C1-6001C1FAC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978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BFDA8-B5D0-4E22-B24A-33FD61BF2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1D139A-A075-4C03-BD89-7BE6DD2E19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49182F-DFC8-4BC8-ABBE-B24984A7D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0CEC-E939-481D-96BA-8F964CCD679B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4E7ED0-BD7F-4502-B8C4-69E73A899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51996B-D049-4CA2-B22E-DD5AC031A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77A2D-878B-4386-82C1-6001C1FAC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825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53F9131-FD58-44C8-B69E-A228D24F7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4BF003-795C-4BA6-A9E5-BD9480632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CA4440-A497-4CF8-AD8C-5D6AE42EB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0CEC-E939-481D-96BA-8F964CCD679B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307604-7FF0-4F43-9006-7F76D7EF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30225C-0294-40D2-AB71-C8065696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77A2D-878B-4386-82C1-6001C1FAC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791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A1E5F9-C11F-4D5A-BA4A-C89FD07EB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C46DCA-1C68-4344-A15A-F09F0F378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783365-F24B-4B4D-BF80-93622B60D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0CEC-E939-481D-96BA-8F964CCD679B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00404D-59AC-4E69-B022-B143A3EEF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2F45D4-43B3-4692-9893-DC853C8BB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77A2D-878B-4386-82C1-6001C1FAC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475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D19A3-3C55-4CC9-8B9A-5998DFEA3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E0E328-6D18-4C28-B82F-1812ABD52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DA3C96-80B8-46B4-99D9-ED8D4FA3B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0CEC-E939-481D-96BA-8F964CCD679B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BF9BC-EEF4-402D-9D22-50DF3B8A6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C5DF40-90E3-4DD8-90E1-A8D465C1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77A2D-878B-4386-82C1-6001C1FAC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19A286-38AF-4DF5-9D9A-450DF6D84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B6A577-0916-4173-AC65-E36BF72940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A93324-D974-40A2-8002-94F8FAAE8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895607-D29C-4827-9779-17ED46C38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0CEC-E939-481D-96BA-8F964CCD679B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ADE869-F70B-45C8-94FB-12FE75F71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62934D-AB71-49E6-9D70-30FC32AB7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77A2D-878B-4386-82C1-6001C1FAC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095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7E627A-4A9E-4AE0-A454-D3F07943F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E86978-36F7-49DB-B5BC-41681ABB3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7AB80C-B859-4FA2-9895-09826311C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0457BBE-4EC6-415C-ADB3-E36BEF645F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108C3C3-2DC9-4FFD-8D77-C6C7BEA6D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95A0242-ACF5-4A71-AD33-3796B0FAC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0CEC-E939-481D-96BA-8F964CCD679B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48F8335-ADCA-4F2F-A934-0FEE83C07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E3F5F8E-4DD0-4B1A-8CEF-57634AF1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77A2D-878B-4386-82C1-6001C1FAC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700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E663B3-623F-4D4A-B013-EE87870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0C381B-AA6C-4198-9EBD-E65D3D39D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0CEC-E939-481D-96BA-8F964CCD679B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8C3B68-1FC6-4D9B-AAAD-51701DA94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A6B899-D3D2-4AC1-A258-1DCF06008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77A2D-878B-4386-82C1-6001C1FAC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688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142B08E-B352-4613-9404-09F72520C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0CEC-E939-481D-96BA-8F964CCD679B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6648920-B7D0-4A32-9DA1-69064D14D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BB79A5-8A2C-4837-A07C-06979C4BC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77A2D-878B-4386-82C1-6001C1FAC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953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525756-B0AF-4BC4-B643-D042C8555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624E57-2449-4380-8388-FA328DF2A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B3A53B-F480-4FEF-8E25-22F10E5E2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4AA33C-2EB1-437B-B706-88AC080DB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0CEC-E939-481D-96BA-8F964CCD679B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F9C3CF-2538-45E3-8896-9E2F7DE3C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9C19AF-F1B7-4D29-B12D-5EB92642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77A2D-878B-4386-82C1-6001C1FAC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337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EDC09-DB77-4DC2-BE1B-3C8C4A29D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BBF35E7-DBBC-4DBE-82EC-0E9030D0B9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D18BBB-5148-44E6-B483-DB5438BF6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C3C7E5-426E-4897-B57D-E5A37B5C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0CEC-E939-481D-96BA-8F964CCD679B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6CE3EE-FFE5-4D52-A8A2-7EAB3B218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511D96-5852-47C5-B615-527C812CD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77A2D-878B-4386-82C1-6001C1FAC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586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246379-BFD1-4BD4-8B78-0C351BF4E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EC77C4-068B-4C36-ADBC-B8918230C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445133-4B6D-4339-857F-DDEB6001E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E0CEC-E939-481D-96BA-8F964CCD679B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7A2F23-4F06-4A03-8588-196FB4DA2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97E758-E9F3-40F0-A11F-2F4BF4AA3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77A2D-878B-4386-82C1-6001C1FAC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24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jpeg"/><Relationship Id="rId7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19.gif"/><Relationship Id="rId5" Type="http://schemas.openxmlformats.org/officeDocument/2006/relationships/image" Target="../media/image14.jpeg"/><Relationship Id="rId10" Type="http://schemas.openxmlformats.org/officeDocument/2006/relationships/image" Target="../media/image18.gif"/><Relationship Id="rId4" Type="http://schemas.openxmlformats.org/officeDocument/2006/relationships/image" Target="../media/image4.gif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BB700-D615-487E-86AB-71B43F40F3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19FD23-FF13-4426-A0F7-AEEB83F731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A333DF-FB40-4BCD-A72E-996715711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88828"/>
            <a:ext cx="12291237" cy="81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41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EA0D7-1A55-416B-B754-5D0EEB00C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C9D487-781F-43C2-AB43-04380F501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70C9A0-E4CD-4EEC-97B6-996F148E8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526" y="-444870"/>
            <a:ext cx="12374526" cy="744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15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6A393-1C9F-4142-BF59-2A2063892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9E4D6-5E78-451C-B878-BE9CDDAEB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2A5DB7-E6BD-442B-A30B-168F72B3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3135" cy="6890503"/>
          </a:xfrm>
          <a:prstGeom prst="rect">
            <a:avLst/>
          </a:prstGeom>
        </p:spPr>
      </p:pic>
      <p:pic>
        <p:nvPicPr>
          <p:cNvPr id="5" name="Picture 8" descr="http://files.softicons.com/download/transport-icons/space-rocket-icons-by-tomek-omelan/png/512x512/Space_Rocket.png">
            <a:extLst>
              <a:ext uri="{FF2B5EF4-FFF2-40B4-BE49-F238E27FC236}">
                <a16:creationId xmlns:a16="http://schemas.microsoft.com/office/drawing/2014/main" id="{538A92B1-8A24-4F7B-9912-99C7ABB4E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159346">
            <a:off x="1678729" y="3956223"/>
            <a:ext cx="2662742" cy="3066783"/>
          </a:xfrm>
          <a:prstGeom prst="rect">
            <a:avLst/>
          </a:prstGeom>
          <a:noFill/>
        </p:spPr>
      </p:pic>
      <p:pic>
        <p:nvPicPr>
          <p:cNvPr id="7" name="Picture 2" descr="http://uss-theurgy.com/w/images/b/b9/ClassN3.png">
            <a:extLst>
              <a:ext uri="{FF2B5EF4-FFF2-40B4-BE49-F238E27FC236}">
                <a16:creationId xmlns:a16="http://schemas.microsoft.com/office/drawing/2014/main" id="{2045E3C5-EB70-4E0C-8675-E8DFDAFFF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3551" y="1493836"/>
            <a:ext cx="3562350" cy="35242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6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25001 -0.333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6A393-1C9F-4142-BF59-2A2063892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9E4D6-5E78-451C-B878-BE9CDDAEB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2A5DB7-E6BD-442B-A30B-168F72B3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3135" cy="6890503"/>
          </a:xfrm>
          <a:prstGeom prst="rect">
            <a:avLst/>
          </a:prstGeom>
        </p:spPr>
      </p:pic>
      <p:pic>
        <p:nvPicPr>
          <p:cNvPr id="5" name="Picture 2" descr="http://uss-theurgy.com/w/images/b/b9/ClassN3.png">
            <a:extLst>
              <a:ext uri="{FF2B5EF4-FFF2-40B4-BE49-F238E27FC236}">
                <a16:creationId xmlns:a16="http://schemas.microsoft.com/office/drawing/2014/main" id="{7B7B874A-D91A-4EDC-80C4-2E7B4D459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0378" y="787775"/>
            <a:ext cx="5525482" cy="5466387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DD65854-4C27-4596-80A5-7C78309246CD}"/>
              </a:ext>
            </a:extLst>
          </p:cNvPr>
          <p:cNvSpPr/>
          <p:nvPr/>
        </p:nvSpPr>
        <p:spPr>
          <a:xfrm>
            <a:off x="1920918" y="5884572"/>
            <a:ext cx="39088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ЮПИТЕР</a:t>
            </a:r>
          </a:p>
        </p:txBody>
      </p:sp>
      <p:pic>
        <p:nvPicPr>
          <p:cNvPr id="2050" name="Picture 2" descr="https://spacegid.com/wp-content/uploads/2018/04/Stroenie-YUpitera.jpg">
            <a:extLst>
              <a:ext uri="{FF2B5EF4-FFF2-40B4-BE49-F238E27FC236}">
                <a16:creationId xmlns:a16="http://schemas.microsoft.com/office/drawing/2014/main" id="{28C92C7E-96A1-4DF9-BC89-2DACC0C44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64" y="896484"/>
            <a:ext cx="8199149" cy="522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8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EB92E-4827-4CB7-8949-5C649153E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C7DFCC-9ACA-4827-80C3-CBDF7ABFA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topwar.ru/uploads/posts/2013-02/1361918025_view.jpg">
            <a:extLst>
              <a:ext uri="{FF2B5EF4-FFF2-40B4-BE49-F238E27FC236}">
                <a16:creationId xmlns:a16="http://schemas.microsoft.com/office/drawing/2014/main" id="{78606300-F116-436F-BB3D-AB9CCB59B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4"/>
          <a:stretch/>
        </p:blipFill>
        <p:spPr bwMode="auto">
          <a:xfrm>
            <a:off x="-99681" y="0"/>
            <a:ext cx="122916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pro-telescope.ru/image/cache/data/veber/teleskopi/teleskopi-refraktori/21766_30427-280x280.jpg">
            <a:extLst>
              <a:ext uri="{FF2B5EF4-FFF2-40B4-BE49-F238E27FC236}">
                <a16:creationId xmlns:a16="http://schemas.microsoft.com/office/drawing/2014/main" id="{86F7C3EC-BCCE-43A4-9088-A1BC1BE31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71" y="3094960"/>
            <a:ext cx="2978002" cy="2978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BC4A71C-8143-4510-B20B-EDB75740F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941" y="0"/>
            <a:ext cx="5294146" cy="2774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8" name="Picture 8" descr="https://www.insidehook.com/wp-content/uploads/2018/09/GettyImages-50965499-1.jpg">
            <a:extLst>
              <a:ext uri="{FF2B5EF4-FFF2-40B4-BE49-F238E27FC236}">
                <a16:creationId xmlns:a16="http://schemas.microsoft.com/office/drawing/2014/main" id="{EBA2427C-6EA5-4E3A-8D0C-CE25499D7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966" y="2860158"/>
            <a:ext cx="4078422" cy="3083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argumenti.ru/images/arhnews/540221.jpg">
            <a:extLst>
              <a:ext uri="{FF2B5EF4-FFF2-40B4-BE49-F238E27FC236}">
                <a16:creationId xmlns:a16="http://schemas.microsoft.com/office/drawing/2014/main" id="{2BF4631E-6E47-4488-B288-EBD0416D7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6" t="33022" r="34928" b="25546"/>
          <a:stretch/>
        </p:blipFill>
        <p:spPr bwMode="auto">
          <a:xfrm>
            <a:off x="9384645" y="365125"/>
            <a:ext cx="1833589" cy="1861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files.softicons.com/download/transport-icons/space-rocket-icons-by-tomek-omelan/png/512x512/Space_Rocket.png">
            <a:extLst>
              <a:ext uri="{FF2B5EF4-FFF2-40B4-BE49-F238E27FC236}">
                <a16:creationId xmlns:a16="http://schemas.microsoft.com/office/drawing/2014/main" id="{8F9E00B7-763B-41B2-B590-0487D1281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159346">
            <a:off x="1080213" y="-8432"/>
            <a:ext cx="2662742" cy="3066783"/>
          </a:xfrm>
          <a:prstGeom prst="rect">
            <a:avLst/>
          </a:prstGeom>
          <a:noFill/>
        </p:spPr>
      </p:pic>
      <p:pic>
        <p:nvPicPr>
          <p:cNvPr id="5132" name="Picture 12" descr="https://i.ytimg.com/vi/FKlXYDVDMus/maxresdefault.jpg">
            <a:extLst>
              <a:ext uri="{FF2B5EF4-FFF2-40B4-BE49-F238E27FC236}">
                <a16:creationId xmlns:a16="http://schemas.microsoft.com/office/drawing/2014/main" id="{A19C7C64-CC99-4FB9-9205-5AC3DA9F7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6" r="23338"/>
          <a:stretch/>
        </p:blipFill>
        <p:spPr bwMode="auto">
          <a:xfrm rot="16200000">
            <a:off x="9061715" y="2701999"/>
            <a:ext cx="2804044" cy="2583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img-fotki.yandex.ru/get/5314/200418627.81/0_120649_89e8f4e_orig.png">
            <a:extLst>
              <a:ext uri="{FF2B5EF4-FFF2-40B4-BE49-F238E27FC236}">
                <a16:creationId xmlns:a16="http://schemas.microsoft.com/office/drawing/2014/main" id="{C385877C-641E-4F7C-8B27-8BB707F2E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627358" y="4357810"/>
            <a:ext cx="2283886" cy="1983375"/>
          </a:xfrm>
          <a:prstGeom prst="rect">
            <a:avLst/>
          </a:prstGeom>
          <a:noFill/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97F3F76-A382-4B3F-BD44-2D2FC117D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063">
            <a:off x="6451970" y="-368147"/>
            <a:ext cx="2357582" cy="231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34" name="Picture 14" descr="https://avatars.mds.yandex.net/get-zen_doc/3507111/pub_6148dd378705bd601d58404f_6148dee8bfcc5c7c22aa6347/orig">
            <a:extLst>
              <a:ext uri="{FF2B5EF4-FFF2-40B4-BE49-F238E27FC236}">
                <a16:creationId xmlns:a16="http://schemas.microsoft.com/office/drawing/2014/main" id="{75765474-5DD0-4095-BA50-2056F7DFB7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823" y="4288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35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6A393-1C9F-4142-BF59-2A2063892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9E4D6-5E78-451C-B878-BE9CDDAEB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2A5DB7-E6BD-442B-A30B-168F72B3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3135" cy="6890503"/>
          </a:xfrm>
          <a:prstGeom prst="rect">
            <a:avLst/>
          </a:prstGeom>
        </p:spPr>
      </p:pic>
      <p:pic>
        <p:nvPicPr>
          <p:cNvPr id="5" name="Picture 8" descr="http://files.softicons.com/download/transport-icons/space-rocket-icons-by-tomek-omelan/png/512x512/Space_Rocket.png">
            <a:extLst>
              <a:ext uri="{FF2B5EF4-FFF2-40B4-BE49-F238E27FC236}">
                <a16:creationId xmlns:a16="http://schemas.microsoft.com/office/drawing/2014/main" id="{538A92B1-8A24-4F7B-9912-99C7ABB4E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159346">
            <a:off x="1678729" y="3956223"/>
            <a:ext cx="2662742" cy="3066783"/>
          </a:xfrm>
          <a:prstGeom prst="rect">
            <a:avLst/>
          </a:prstGeom>
          <a:noFill/>
        </p:spPr>
      </p:pic>
      <p:pic>
        <p:nvPicPr>
          <p:cNvPr id="7" name="Picture 16" descr="https://thecliparts.com/wp-content/uploads/2016/07/planet-clipart-11.png">
            <a:extLst>
              <a:ext uri="{FF2B5EF4-FFF2-40B4-BE49-F238E27FC236}">
                <a16:creationId xmlns:a16="http://schemas.microsoft.com/office/drawing/2014/main" id="{B74558B3-37E0-49A7-804E-36FDF06E2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09649">
            <a:off x="3039595" y="2526843"/>
            <a:ext cx="4856838" cy="2982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297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6A393-1C9F-4142-BF59-2A2063892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9E4D6-5E78-451C-B878-BE9CDDAEB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2A5DB7-E6BD-442B-A30B-168F72B3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3135" cy="6890503"/>
          </a:xfrm>
          <a:prstGeom prst="rect">
            <a:avLst/>
          </a:prstGeom>
        </p:spPr>
      </p:pic>
      <p:pic>
        <p:nvPicPr>
          <p:cNvPr id="5" name="Picture 16" descr="https://thecliparts.com/wp-content/uploads/2016/07/planet-clipart-11.png">
            <a:extLst>
              <a:ext uri="{FF2B5EF4-FFF2-40B4-BE49-F238E27FC236}">
                <a16:creationId xmlns:a16="http://schemas.microsoft.com/office/drawing/2014/main" id="{33005065-CF35-4A08-86CE-33A9D3F1E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09649">
            <a:off x="786530" y="1595183"/>
            <a:ext cx="6583980" cy="4042979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86A94B3-38A7-46F2-AC4E-BE77F4A8F405}"/>
              </a:ext>
            </a:extLst>
          </p:cNvPr>
          <p:cNvSpPr/>
          <p:nvPr/>
        </p:nvSpPr>
        <p:spPr>
          <a:xfrm>
            <a:off x="1591309" y="5854986"/>
            <a:ext cx="39088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САТУРН</a:t>
            </a:r>
          </a:p>
        </p:txBody>
      </p:sp>
      <p:pic>
        <p:nvPicPr>
          <p:cNvPr id="6146" name="Picture 2" descr="https://assets-natgeotv.fnghub.com/POD/8251.jpg">
            <a:extLst>
              <a:ext uri="{FF2B5EF4-FFF2-40B4-BE49-F238E27FC236}">
                <a16:creationId xmlns:a16="http://schemas.microsoft.com/office/drawing/2014/main" id="{5AE83D54-BB74-40C1-B0DA-E1AAA46A3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369" y="455029"/>
            <a:ext cx="5348344" cy="4008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3A7BBD57-55F3-4286-871F-48BAF17C9262}"/>
              </a:ext>
            </a:extLst>
          </p:cNvPr>
          <p:cNvSpPr txBox="1">
            <a:spLocks noChangeArrowheads="1"/>
          </p:cNvSpPr>
          <p:nvPr/>
        </p:nvSpPr>
        <p:spPr>
          <a:xfrm>
            <a:off x="7458885" y="4419060"/>
            <a:ext cx="4038600" cy="1677480"/>
          </a:xfrm>
          <a:prstGeom prst="rect">
            <a:avLst/>
          </a:prstGeom>
          <a:solidFill>
            <a:schemeClr val="tx1"/>
          </a:solidFill>
          <a:extLst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altLang="ru-RU" dirty="0">
                <a:solidFill>
                  <a:srgbClr val="FFFF00"/>
                </a:solidFill>
                <a:latin typeface="Arial" panose="020B0604020202020204" pitchFamily="34" charset="0"/>
              </a:rPr>
              <a:t>Эта планета знаменита своими ледяными кольцами, которые её окружают.</a:t>
            </a:r>
          </a:p>
        </p:txBody>
      </p:sp>
    </p:spTree>
    <p:extLst>
      <p:ext uri="{BB962C8B-B14F-4D97-AF65-F5344CB8AC3E}">
        <p14:creationId xmlns:p14="http://schemas.microsoft.com/office/powerpoint/2010/main" val="14758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DC1C4-428A-4920-BC1C-79C9DCD28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EA9AFE-ABB5-4892-9F6B-57CBB99CA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3135" cy="6890503"/>
          </a:xfrm>
          <a:prstGeom prst="rect">
            <a:avLst/>
          </a:prstGeom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1FDA70A-927E-4943-A6C7-979D11531C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3882316"/>
              </p:ext>
            </p:extLst>
          </p:nvPr>
        </p:nvGraphicFramePr>
        <p:xfrm>
          <a:off x="1688804" y="327304"/>
          <a:ext cx="8644270" cy="6235894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1392973">
                  <a:extLst>
                    <a:ext uri="{9D8B030D-6E8A-4147-A177-3AD203B41FA5}">
                      <a16:colId xmlns:a16="http://schemas.microsoft.com/office/drawing/2014/main" val="2363691273"/>
                    </a:ext>
                  </a:extLst>
                </a:gridCol>
                <a:gridCol w="1450941">
                  <a:extLst>
                    <a:ext uri="{9D8B030D-6E8A-4147-A177-3AD203B41FA5}">
                      <a16:colId xmlns:a16="http://schemas.microsoft.com/office/drawing/2014/main" val="3814686527"/>
                    </a:ext>
                  </a:extLst>
                </a:gridCol>
                <a:gridCol w="1449237">
                  <a:extLst>
                    <a:ext uri="{9D8B030D-6E8A-4147-A177-3AD203B41FA5}">
                      <a16:colId xmlns:a16="http://schemas.microsoft.com/office/drawing/2014/main" val="973061454"/>
                    </a:ext>
                  </a:extLst>
                </a:gridCol>
                <a:gridCol w="1450941">
                  <a:extLst>
                    <a:ext uri="{9D8B030D-6E8A-4147-A177-3AD203B41FA5}">
                      <a16:colId xmlns:a16="http://schemas.microsoft.com/office/drawing/2014/main" val="1093702148"/>
                    </a:ext>
                  </a:extLst>
                </a:gridCol>
                <a:gridCol w="1449237">
                  <a:extLst>
                    <a:ext uri="{9D8B030D-6E8A-4147-A177-3AD203B41FA5}">
                      <a16:colId xmlns:a16="http://schemas.microsoft.com/office/drawing/2014/main" val="3771846593"/>
                    </a:ext>
                  </a:extLst>
                </a:gridCol>
                <a:gridCol w="1450941">
                  <a:extLst>
                    <a:ext uri="{9D8B030D-6E8A-4147-A177-3AD203B41FA5}">
                      <a16:colId xmlns:a16="http://schemas.microsoft.com/office/drawing/2014/main" val="3595723667"/>
                    </a:ext>
                  </a:extLst>
                </a:gridCol>
              </a:tblGrid>
              <a:tr h="771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Л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1533617"/>
                  </a:ext>
                </a:extLst>
              </a:tr>
              <a:tr h="771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З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3948266"/>
                  </a:ext>
                </a:extLst>
              </a:tr>
              <a:tr h="771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3734326"/>
                  </a:ext>
                </a:extLst>
              </a:tr>
              <a:tr h="771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Ы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0351843"/>
                  </a:ext>
                </a:extLst>
              </a:tr>
              <a:tr h="771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З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3562915"/>
                  </a:ext>
                </a:extLst>
              </a:tr>
              <a:tr h="771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8126250"/>
                  </a:ext>
                </a:extLst>
              </a:tr>
              <a:tr h="771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Л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Я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</a:t>
                      </a:r>
                      <a:endParaRPr lang="ru-RU" sz="5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3807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294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6A393-1C9F-4142-BF59-2A2063892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9E4D6-5E78-451C-B878-BE9CDDAEB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2A5DB7-E6BD-442B-A30B-168F72B3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3135" cy="6890503"/>
          </a:xfrm>
          <a:prstGeom prst="rect">
            <a:avLst/>
          </a:prstGeom>
        </p:spPr>
      </p:pic>
      <p:pic>
        <p:nvPicPr>
          <p:cNvPr id="5" name="Picture 8" descr="http://files.softicons.com/download/transport-icons/space-rocket-icons-by-tomek-omelan/png/512x512/Space_Rocket.png">
            <a:extLst>
              <a:ext uri="{FF2B5EF4-FFF2-40B4-BE49-F238E27FC236}">
                <a16:creationId xmlns:a16="http://schemas.microsoft.com/office/drawing/2014/main" id="{538A92B1-8A24-4F7B-9912-99C7ABB4E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159346">
            <a:off x="1678729" y="3956223"/>
            <a:ext cx="2662742" cy="3066783"/>
          </a:xfrm>
          <a:prstGeom prst="rect">
            <a:avLst/>
          </a:prstGeom>
          <a:noFill/>
        </p:spPr>
      </p:pic>
      <p:pic>
        <p:nvPicPr>
          <p:cNvPr id="8" name="Picture 7" descr="G:\апрель 2013\картинки\уран.gif">
            <a:extLst>
              <a:ext uri="{FF2B5EF4-FFF2-40B4-BE49-F238E27FC236}">
                <a16:creationId xmlns:a16="http://schemas.microsoft.com/office/drawing/2014/main" id="{7B63EFA9-E4DD-46DA-8D9B-D72F72271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4256" y="1909761"/>
            <a:ext cx="3070980" cy="307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86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6A393-1C9F-4142-BF59-2A2063892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9E4D6-5E78-451C-B878-BE9CDDAEB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2A5DB7-E6BD-442B-A30B-168F72B3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3135" cy="6890503"/>
          </a:xfrm>
          <a:prstGeom prst="rect">
            <a:avLst/>
          </a:prstGeom>
        </p:spPr>
      </p:pic>
      <p:pic>
        <p:nvPicPr>
          <p:cNvPr id="5" name="Picture 7" descr="G:\апрель 2013\картинки\уран.gif">
            <a:extLst>
              <a:ext uri="{FF2B5EF4-FFF2-40B4-BE49-F238E27FC236}">
                <a16:creationId xmlns:a16="http://schemas.microsoft.com/office/drawing/2014/main" id="{29C024A1-43C4-4D22-B8B5-7868898A8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749" y="1063119"/>
            <a:ext cx="4893688" cy="48936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8EC032-CA96-4693-85C7-FF549981358B}"/>
              </a:ext>
            </a:extLst>
          </p:cNvPr>
          <p:cNvSpPr/>
          <p:nvPr/>
        </p:nvSpPr>
        <p:spPr>
          <a:xfrm>
            <a:off x="1591309" y="5854986"/>
            <a:ext cx="39088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УРАН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5AE152-BC62-406F-ADE1-A3DCDB59C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29" y="364362"/>
            <a:ext cx="9720262" cy="5783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170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AA287-4BF3-4AF8-9F06-9A7BDB245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2845DF-A893-495B-8362-B177366E4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A8A575-3682-4413-83FE-52E223B5D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82" y="0"/>
            <a:ext cx="12323135" cy="689050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ED6F17B-A745-4B67-955A-59860359CD98}"/>
              </a:ext>
            </a:extLst>
          </p:cNvPr>
          <p:cNvSpPr/>
          <p:nvPr/>
        </p:nvSpPr>
        <p:spPr>
          <a:xfrm>
            <a:off x="318977" y="365125"/>
            <a:ext cx="11034823" cy="6376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6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СОСОМК</a:t>
            </a:r>
            <a:endParaRPr lang="ru-RU" sz="66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6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АТЕРАК</a:t>
            </a:r>
            <a:r>
              <a:rPr lang="ru-RU" sz="66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6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РОТЕСАИ</a:t>
            </a:r>
            <a:endParaRPr lang="ru-RU" sz="66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6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ДОЛЁТЗВЕЗ</a:t>
            </a:r>
            <a:r>
              <a:rPr lang="ru-RU" sz="66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6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ИДОНАМУГ</a:t>
            </a:r>
            <a:r>
              <a:rPr lang="ru-RU" sz="66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418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BB700-D615-487E-86AB-71B43F40F3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19FD23-FF13-4426-A0F7-AEEB83F731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A333DF-FB40-4BCD-A72E-996715711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88828"/>
            <a:ext cx="12291237" cy="819415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F41E60B-CAA8-4BF6-87AF-1A43BF100F1E}"/>
              </a:ext>
            </a:extLst>
          </p:cNvPr>
          <p:cNvSpPr/>
          <p:nvPr/>
        </p:nvSpPr>
        <p:spPr>
          <a:xfrm>
            <a:off x="1919175" y="5513723"/>
            <a:ext cx="8452883" cy="110799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6600" b="1" i="1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«Космический тур»</a:t>
            </a:r>
            <a:endParaRPr lang="ru-RU" sz="66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333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6A393-1C9F-4142-BF59-2A2063892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9E4D6-5E78-451C-B878-BE9CDDAEB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2A5DB7-E6BD-442B-A30B-168F72B3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3135" cy="6890503"/>
          </a:xfrm>
          <a:prstGeom prst="rect">
            <a:avLst/>
          </a:prstGeom>
        </p:spPr>
      </p:pic>
      <p:pic>
        <p:nvPicPr>
          <p:cNvPr id="5" name="Picture 8" descr="http://files.softicons.com/download/transport-icons/space-rocket-icons-by-tomek-omelan/png/512x512/Space_Rocket.png">
            <a:extLst>
              <a:ext uri="{FF2B5EF4-FFF2-40B4-BE49-F238E27FC236}">
                <a16:creationId xmlns:a16="http://schemas.microsoft.com/office/drawing/2014/main" id="{538A92B1-8A24-4F7B-9912-99C7ABB4E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159346">
            <a:off x="1678729" y="3956223"/>
            <a:ext cx="2662742" cy="3066783"/>
          </a:xfrm>
          <a:prstGeom prst="rect">
            <a:avLst/>
          </a:prstGeom>
          <a:noFill/>
        </p:spPr>
      </p:pic>
      <p:pic>
        <p:nvPicPr>
          <p:cNvPr id="7" name="Picture 9" descr="G:\апрель 2013\картинки\нептун.jpg">
            <a:extLst>
              <a:ext uri="{FF2B5EF4-FFF2-40B4-BE49-F238E27FC236}">
                <a16:creationId xmlns:a16="http://schemas.microsoft.com/office/drawing/2014/main" id="{4F42A851-F8C9-415D-A035-29952D40A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2" t="6583" r="12924" b="3069"/>
          <a:stretch/>
        </p:blipFill>
        <p:spPr>
          <a:xfrm>
            <a:off x="3799047" y="1555250"/>
            <a:ext cx="3825675" cy="37025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34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6A393-1C9F-4142-BF59-2A2063892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9E4D6-5E78-451C-B878-BE9CDDAEB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2A5DB7-E6BD-442B-A30B-168F72B3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3135" cy="6890503"/>
          </a:xfrm>
          <a:prstGeom prst="rect">
            <a:avLst/>
          </a:prstGeom>
        </p:spPr>
      </p:pic>
      <p:pic>
        <p:nvPicPr>
          <p:cNvPr id="5" name="Picture 9" descr="G:\апрель 2013\картинки\нептун.jpg">
            <a:extLst>
              <a:ext uri="{FF2B5EF4-FFF2-40B4-BE49-F238E27FC236}">
                <a16:creationId xmlns:a16="http://schemas.microsoft.com/office/drawing/2014/main" id="{0A8DD212-1277-40B2-974F-0D223609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2" t="6583" r="12924" b="3069"/>
          <a:stretch/>
        </p:blipFill>
        <p:spPr>
          <a:xfrm>
            <a:off x="960153" y="832243"/>
            <a:ext cx="5366219" cy="519351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A9B4AF7-EF8C-48FA-8163-E11198229F8E}"/>
              </a:ext>
            </a:extLst>
          </p:cNvPr>
          <p:cNvSpPr/>
          <p:nvPr/>
        </p:nvSpPr>
        <p:spPr>
          <a:xfrm>
            <a:off x="1591309" y="5854986"/>
            <a:ext cx="39088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НЕПТУН</a:t>
            </a:r>
          </a:p>
        </p:txBody>
      </p:sp>
      <p:pic>
        <p:nvPicPr>
          <p:cNvPr id="9218" name="Picture 2" descr="https://cdna.artstation.com/p/assets/images/images/000/185/848/medium/bill-carr-neptune-clouds.jpg?1409419472">
            <a:extLst>
              <a:ext uri="{FF2B5EF4-FFF2-40B4-BE49-F238E27FC236}">
                <a16:creationId xmlns:a16="http://schemas.microsoft.com/office/drawing/2014/main" id="{41FD4C35-15A5-4765-8265-6A1552E8E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372" y="444631"/>
            <a:ext cx="5612861" cy="3743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CA63AD16-19A1-4BDC-ADCB-21FC89C7853F}"/>
              </a:ext>
            </a:extLst>
          </p:cNvPr>
          <p:cNvSpPr txBox="1">
            <a:spLocks noChangeArrowheads="1"/>
          </p:cNvSpPr>
          <p:nvPr/>
        </p:nvSpPr>
        <p:spPr>
          <a:xfrm>
            <a:off x="7456967" y="4187694"/>
            <a:ext cx="4038600" cy="1900238"/>
          </a:xfrm>
          <a:prstGeom prst="rect">
            <a:avLst/>
          </a:prstGeom>
          <a:solidFill>
            <a:schemeClr val="tx1"/>
          </a:solidFill>
          <a:extLst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altLang="ru-RU" dirty="0">
                <a:solidFill>
                  <a:srgbClr val="FFFF00"/>
                </a:solidFill>
                <a:latin typeface="Arial" panose="020B0604020202020204" pitchFamily="34" charset="0"/>
              </a:rPr>
              <a:t>Ярко-голубой Нептун назван так в честь бога моря. Это тоже ледяной гигант</a:t>
            </a:r>
          </a:p>
        </p:txBody>
      </p:sp>
    </p:spTree>
    <p:extLst>
      <p:ext uri="{BB962C8B-B14F-4D97-AF65-F5344CB8AC3E}">
        <p14:creationId xmlns:p14="http://schemas.microsoft.com/office/powerpoint/2010/main" val="338429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6A393-1C9F-4142-BF59-2A2063892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9E4D6-5E78-451C-B878-BE9CDDAEB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2A5DB7-E6BD-442B-A30B-168F72B3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3135" cy="68905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A60273-D35F-4C26-BFA9-F7DBB49DC5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9" t="26822" r="54913" b="19380"/>
          <a:stretch/>
        </p:blipFill>
        <p:spPr>
          <a:xfrm>
            <a:off x="2119423" y="25467"/>
            <a:ext cx="7953154" cy="68650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5C8C72-026F-4E09-B1D0-11261AC677F0}"/>
              </a:ext>
            </a:extLst>
          </p:cNvPr>
          <p:cNvSpPr txBox="1"/>
          <p:nvPr/>
        </p:nvSpPr>
        <p:spPr>
          <a:xfrm>
            <a:off x="3960627" y="212179"/>
            <a:ext cx="24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6B46D1-F239-4BC7-B980-042D9C51080B}"/>
              </a:ext>
            </a:extLst>
          </p:cNvPr>
          <p:cNvSpPr txBox="1"/>
          <p:nvPr/>
        </p:nvSpPr>
        <p:spPr>
          <a:xfrm>
            <a:off x="3260651" y="937697"/>
            <a:ext cx="23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96181D-CFB7-437C-99C1-462249299AEA}"/>
              </a:ext>
            </a:extLst>
          </p:cNvPr>
          <p:cNvSpPr txBox="1"/>
          <p:nvPr/>
        </p:nvSpPr>
        <p:spPr>
          <a:xfrm>
            <a:off x="3237613" y="1663215"/>
            <a:ext cx="24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24C430-5AA2-44F2-AB77-2B76DD2511F4}"/>
              </a:ext>
            </a:extLst>
          </p:cNvPr>
          <p:cNvSpPr txBox="1"/>
          <p:nvPr/>
        </p:nvSpPr>
        <p:spPr>
          <a:xfrm>
            <a:off x="3235840" y="2388733"/>
            <a:ext cx="24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852442-4189-4555-A61C-3BD59326BEC5}"/>
              </a:ext>
            </a:extLst>
          </p:cNvPr>
          <p:cNvSpPr txBox="1"/>
          <p:nvPr/>
        </p:nvSpPr>
        <p:spPr>
          <a:xfrm>
            <a:off x="3264194" y="3059668"/>
            <a:ext cx="24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9F7F7D-01AA-42B8-8B4B-850D1F8DFAA1}"/>
              </a:ext>
            </a:extLst>
          </p:cNvPr>
          <p:cNvSpPr txBox="1"/>
          <p:nvPr/>
        </p:nvSpPr>
        <p:spPr>
          <a:xfrm>
            <a:off x="2542952" y="3772316"/>
            <a:ext cx="24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F468C6-9A29-4EB1-BF3C-D2FCBA5E8E11}"/>
              </a:ext>
            </a:extLst>
          </p:cNvPr>
          <p:cNvSpPr txBox="1"/>
          <p:nvPr/>
        </p:nvSpPr>
        <p:spPr>
          <a:xfrm>
            <a:off x="2542952" y="4606859"/>
            <a:ext cx="24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985283-0CA7-4559-AEBD-1A97CB416ED4}"/>
              </a:ext>
            </a:extLst>
          </p:cNvPr>
          <p:cNvSpPr txBox="1"/>
          <p:nvPr/>
        </p:nvSpPr>
        <p:spPr>
          <a:xfrm>
            <a:off x="3235841" y="5257800"/>
            <a:ext cx="24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A9BA47-1C8A-4DF6-B5D3-BB482781201B}"/>
              </a:ext>
            </a:extLst>
          </p:cNvPr>
          <p:cNvSpPr txBox="1"/>
          <p:nvPr/>
        </p:nvSpPr>
        <p:spPr>
          <a:xfrm>
            <a:off x="2542953" y="5983318"/>
            <a:ext cx="24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506761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6A393-1C9F-4142-BF59-2A2063892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9E4D6-5E78-451C-B878-BE9CDDAEB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2A5DB7-E6BD-442B-A30B-168F72B3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52"/>
            <a:ext cx="12323135" cy="6890503"/>
          </a:xfrm>
          <a:prstGeom prst="rect">
            <a:avLst/>
          </a:prstGeom>
        </p:spPr>
      </p:pic>
      <p:pic>
        <p:nvPicPr>
          <p:cNvPr id="5" name="Picture 8" descr="http://files.softicons.com/download/transport-icons/space-rocket-icons-by-tomek-omelan/png/512x512/Space_Rocket.png">
            <a:extLst>
              <a:ext uri="{FF2B5EF4-FFF2-40B4-BE49-F238E27FC236}">
                <a16:creationId xmlns:a16="http://schemas.microsoft.com/office/drawing/2014/main" id="{538A92B1-8A24-4F7B-9912-99C7ABB4E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159346">
            <a:off x="1678729" y="3956223"/>
            <a:ext cx="2662742" cy="3066783"/>
          </a:xfrm>
          <a:prstGeom prst="rect">
            <a:avLst/>
          </a:prstGeom>
          <a:noFill/>
        </p:spPr>
      </p:pic>
      <p:pic>
        <p:nvPicPr>
          <p:cNvPr id="8" name="Picture 7" descr="меркурии">
            <a:extLst>
              <a:ext uri="{FF2B5EF4-FFF2-40B4-BE49-F238E27FC236}">
                <a16:creationId xmlns:a16="http://schemas.microsoft.com/office/drawing/2014/main" id="{0DEE9507-68A8-40A5-8ABC-68F1A682C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t="7397" r="29620" b="6627"/>
          <a:stretch/>
        </p:blipFill>
        <p:spPr>
          <a:xfrm>
            <a:off x="3687965" y="1679943"/>
            <a:ext cx="3327991" cy="349811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19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6A393-1C9F-4142-BF59-2A2063892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9E4D6-5E78-451C-B878-BE9CDDAEB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2A5DB7-E6BD-442B-A30B-168F72B3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3135" cy="6890503"/>
          </a:xfrm>
          <a:prstGeom prst="rect">
            <a:avLst/>
          </a:prstGeom>
        </p:spPr>
      </p:pic>
      <p:pic>
        <p:nvPicPr>
          <p:cNvPr id="5" name="Picture 7" descr="меркурии">
            <a:extLst>
              <a:ext uri="{FF2B5EF4-FFF2-40B4-BE49-F238E27FC236}">
                <a16:creationId xmlns:a16="http://schemas.microsoft.com/office/drawing/2014/main" id="{AF611F57-DEC7-4BE3-9C50-B93C5A1D3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t="7397" r="29620" b="6627"/>
          <a:stretch/>
        </p:blipFill>
        <p:spPr>
          <a:xfrm>
            <a:off x="806541" y="567107"/>
            <a:ext cx="4849980" cy="5097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B68599-9606-47F8-8727-52308F204B6A}"/>
              </a:ext>
            </a:extLst>
          </p:cNvPr>
          <p:cNvSpPr/>
          <p:nvPr/>
        </p:nvSpPr>
        <p:spPr>
          <a:xfrm>
            <a:off x="1591309" y="5854986"/>
            <a:ext cx="39088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МЕРКУРИЙ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1E13544-0699-4DF5-91A9-5E600A24E3C8}"/>
              </a:ext>
            </a:extLst>
          </p:cNvPr>
          <p:cNvSpPr txBox="1">
            <a:spLocks noChangeArrowheads="1"/>
          </p:cNvSpPr>
          <p:nvPr/>
        </p:nvSpPr>
        <p:spPr>
          <a:xfrm>
            <a:off x="7083559" y="4162875"/>
            <a:ext cx="4038600" cy="1900238"/>
          </a:xfrm>
          <a:prstGeom prst="rect">
            <a:avLst/>
          </a:prstGeom>
          <a:solidFill>
            <a:schemeClr val="tx1"/>
          </a:solidFill>
          <a:extLst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Вся его поверхность изрыта огромными вмятинами – кратерами</a:t>
            </a:r>
            <a:endParaRPr lang="ru-RU" altLang="ru-RU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https://avatars.mds.yandex.net/get-zen_doc/1108048/pub_5c6fbcea15acff00b356b52b_5c6fbde64f807500aeb4559b/scale_1200">
            <a:extLst>
              <a:ext uri="{FF2B5EF4-FFF2-40B4-BE49-F238E27FC236}">
                <a16:creationId xmlns:a16="http://schemas.microsoft.com/office/drawing/2014/main" id="{E8EC3131-C2C8-42D8-A8B2-08C7489BD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837" y="299790"/>
            <a:ext cx="4849980" cy="3887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85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6A393-1C9F-4142-BF59-2A2063892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9E4D6-5E78-451C-B878-BE9CDDAEB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2A5DB7-E6BD-442B-A30B-168F72B3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3135" cy="6890503"/>
          </a:xfrm>
          <a:prstGeom prst="rect">
            <a:avLst/>
          </a:prstGeom>
        </p:spPr>
      </p:pic>
      <p:pic>
        <p:nvPicPr>
          <p:cNvPr id="15362" name="Picture 2" descr="https://kartinkin.net/uploads/posts/2021-01/1611391511_43-p-belii-fon-s-voprosom-46.jpg">
            <a:extLst>
              <a:ext uri="{FF2B5EF4-FFF2-40B4-BE49-F238E27FC236}">
                <a16:creationId xmlns:a16="http://schemas.microsoft.com/office/drawing/2014/main" id="{C6C68DD7-FAEC-4EF2-9A23-65F3B3321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107" y="555292"/>
            <a:ext cx="7201786" cy="5401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52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6A393-1C9F-4142-BF59-2A2063892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9E4D6-5E78-451C-B878-BE9CDDAEB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2A5DB7-E6BD-442B-A30B-168F72B3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52"/>
            <a:ext cx="12323135" cy="6890503"/>
          </a:xfrm>
          <a:prstGeom prst="rect">
            <a:avLst/>
          </a:prstGeom>
        </p:spPr>
      </p:pic>
      <p:pic>
        <p:nvPicPr>
          <p:cNvPr id="5" name="Picture 8" descr="http://files.softicons.com/download/transport-icons/space-rocket-icons-by-tomek-omelan/png/512x512/Space_Rocket.png">
            <a:extLst>
              <a:ext uri="{FF2B5EF4-FFF2-40B4-BE49-F238E27FC236}">
                <a16:creationId xmlns:a16="http://schemas.microsoft.com/office/drawing/2014/main" id="{538A92B1-8A24-4F7B-9912-99C7ABB4E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159346">
            <a:off x="1678729" y="3956223"/>
            <a:ext cx="2662742" cy="3066783"/>
          </a:xfrm>
          <a:prstGeom prst="rect">
            <a:avLst/>
          </a:prstGeom>
          <a:noFill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345C141B-0B0C-47B2-85B3-C7A2BE748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 r="10629"/>
          <a:stretch>
            <a:fillRect/>
          </a:stretch>
        </p:blipFill>
        <p:spPr>
          <a:xfrm>
            <a:off x="3798741" y="1487099"/>
            <a:ext cx="3839213" cy="35377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6A393-1C9F-4142-BF59-2A2063892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9E4D6-5E78-451C-B878-BE9CDDAEB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2A5DB7-E6BD-442B-A30B-168F72B3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3135" cy="689050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B68599-9606-47F8-8727-52308F204B6A}"/>
              </a:ext>
            </a:extLst>
          </p:cNvPr>
          <p:cNvSpPr/>
          <p:nvPr/>
        </p:nvSpPr>
        <p:spPr>
          <a:xfrm>
            <a:off x="1591309" y="5854986"/>
            <a:ext cx="39088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ВЕНЕРА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1E13544-0699-4DF5-91A9-5E600A24E3C8}"/>
              </a:ext>
            </a:extLst>
          </p:cNvPr>
          <p:cNvSpPr txBox="1">
            <a:spLocks noChangeArrowheads="1"/>
          </p:cNvSpPr>
          <p:nvPr/>
        </p:nvSpPr>
        <p:spPr>
          <a:xfrm>
            <a:off x="6018028" y="4162875"/>
            <a:ext cx="6046963" cy="2387600"/>
          </a:xfrm>
          <a:prstGeom prst="rect">
            <a:avLst/>
          </a:prstGeom>
          <a:solidFill>
            <a:schemeClr val="tx1"/>
          </a:solidFill>
          <a:extLst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dirty="0">
                <a:solidFill>
                  <a:srgbClr val="FFFF00"/>
                </a:solidFill>
                <a:latin typeface="Arial" panose="020B0604020202020204" pitchFamily="34" charset="0"/>
              </a:rPr>
              <a:t>Её воздух состоит из ядовитого газа</a:t>
            </a:r>
          </a:p>
          <a:p>
            <a:pPr algn="ctr"/>
            <a:r>
              <a:rPr lang="ru-RU" altLang="ru-RU" dirty="0">
                <a:solidFill>
                  <a:srgbClr val="FFFF00"/>
                </a:solidFill>
                <a:latin typeface="Arial" panose="020B0604020202020204" pitchFamily="34" charset="0"/>
              </a:rPr>
              <a:t>Окутана густыми облаками, как тёплым одеялом, поэтому на Венере ужасное пекло!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2A64188-6AEF-4381-8E58-4A750846E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 r="10629"/>
          <a:stretch>
            <a:fillRect/>
          </a:stretch>
        </p:blipFill>
        <p:spPr>
          <a:xfrm>
            <a:off x="865788" y="736902"/>
            <a:ext cx="5230212" cy="481949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s://avatars.mds.yandex.net/get-zen_doc/16074/pub_5a573cff1410c37c8ab97278_5a573eaf482677891da5e375/scale_1200">
            <a:extLst>
              <a:ext uri="{FF2B5EF4-FFF2-40B4-BE49-F238E27FC236}">
                <a16:creationId xmlns:a16="http://schemas.microsoft.com/office/drawing/2014/main" id="{AC644870-9363-4806-B725-086C5B1E8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202" y="323001"/>
            <a:ext cx="4622366" cy="3697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1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839455-DA2D-4797-826C-4192D41A6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3135" cy="68905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9536" y="4005064"/>
            <a:ext cx="6992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7" y="2348880"/>
            <a:ext cx="8418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>
                <a:solidFill>
                  <a:srgbClr val="FFFF00"/>
                </a:solidFill>
              </a:rPr>
              <a:t>п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91745" y="1844824"/>
            <a:ext cx="864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03912" y="1196752"/>
            <a:ext cx="864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1" dirty="0">
                <a:solidFill>
                  <a:srgbClr val="FFFF00"/>
                </a:solidFill>
              </a:rPr>
              <a:t>с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32104" y="1700808"/>
            <a:ext cx="1080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88289" y="2420888"/>
            <a:ext cx="747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rgbClr val="FFFF00"/>
                </a:solidFill>
              </a:rPr>
              <a:t>б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45219" y="4005064"/>
            <a:ext cx="1008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о</a:t>
            </a:r>
          </a:p>
        </p:txBody>
      </p:sp>
      <p:pic>
        <p:nvPicPr>
          <p:cNvPr id="2054" name="Picture 6" descr="http://vamotkrytka.ru/_ph/103/2/706650588.gif?148507693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8397" y="2126036"/>
            <a:ext cx="3518351" cy="3518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047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6A393-1C9F-4142-BF59-2A2063892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9E4D6-5E78-451C-B878-BE9CDDAEB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2A5DB7-E6BD-442B-A30B-168F72B3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52"/>
            <a:ext cx="12323135" cy="6890503"/>
          </a:xfrm>
          <a:prstGeom prst="rect">
            <a:avLst/>
          </a:prstGeom>
        </p:spPr>
      </p:pic>
      <p:pic>
        <p:nvPicPr>
          <p:cNvPr id="5" name="Picture 8" descr="http://files.softicons.com/download/transport-icons/space-rocket-icons-by-tomek-omelan/png/512x512/Space_Rocket.png">
            <a:extLst>
              <a:ext uri="{FF2B5EF4-FFF2-40B4-BE49-F238E27FC236}">
                <a16:creationId xmlns:a16="http://schemas.microsoft.com/office/drawing/2014/main" id="{538A92B1-8A24-4F7B-9912-99C7ABB4E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159346">
            <a:off x="1678729" y="3956223"/>
            <a:ext cx="2662742" cy="3066783"/>
          </a:xfrm>
          <a:prstGeom prst="rect">
            <a:avLst/>
          </a:prstGeom>
          <a:noFill/>
        </p:spPr>
      </p:pic>
      <p:pic>
        <p:nvPicPr>
          <p:cNvPr id="7" name="Picture 6" descr="http://www.oboiruneta.ru/images/stories/dg_originals/4317AE587EE3-17.jpg">
            <a:extLst>
              <a:ext uri="{FF2B5EF4-FFF2-40B4-BE49-F238E27FC236}">
                <a16:creationId xmlns:a16="http://schemas.microsoft.com/office/drawing/2014/main" id="{3D87A682-CF3B-4D8B-A6CC-4B1CAF25D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 t="4306" r="20635" b="5477"/>
          <a:stretch/>
        </p:blipFill>
        <p:spPr>
          <a:xfrm>
            <a:off x="3745021" y="1355170"/>
            <a:ext cx="3984849" cy="38649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76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BB700-D615-487E-86AB-71B43F40F3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19FD23-FF13-4426-A0F7-AEEB83F731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A333DF-FB40-4BCD-A72E-996715711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88828"/>
            <a:ext cx="12291237" cy="8194158"/>
          </a:xfrm>
          <a:prstGeom prst="rect">
            <a:avLst/>
          </a:prstGeom>
        </p:spPr>
      </p:pic>
      <p:pic>
        <p:nvPicPr>
          <p:cNvPr id="8" name="Picture 8" descr="http://files.softicons.com/download/transport-icons/space-rocket-icons-by-tomek-omelan/png/512x512/Space_Rocket.png">
            <a:extLst>
              <a:ext uri="{FF2B5EF4-FFF2-40B4-BE49-F238E27FC236}">
                <a16:creationId xmlns:a16="http://schemas.microsoft.com/office/drawing/2014/main" id="{05AE5E79-D46B-452C-A3DE-9DA3082AF3F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2"/>
          <a:stretch/>
        </p:blipFill>
        <p:spPr bwMode="auto">
          <a:xfrm>
            <a:off x="5241848" y="1244275"/>
            <a:ext cx="5661835" cy="5613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F41E60B-CAA8-4BF6-87AF-1A43BF100F1E}"/>
              </a:ext>
            </a:extLst>
          </p:cNvPr>
          <p:cNvSpPr/>
          <p:nvPr/>
        </p:nvSpPr>
        <p:spPr>
          <a:xfrm>
            <a:off x="1919175" y="5513723"/>
            <a:ext cx="8452883" cy="110799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6600" b="1" i="1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«Космический тур»</a:t>
            </a:r>
            <a:endParaRPr lang="ru-RU" sz="66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450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6A393-1C9F-4142-BF59-2A2063892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9E4D6-5E78-451C-B878-BE9CDDAEB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2A5DB7-E6BD-442B-A30B-168F72B3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3135" cy="6890503"/>
          </a:xfrm>
          <a:prstGeom prst="rect">
            <a:avLst/>
          </a:prstGeom>
        </p:spPr>
      </p:pic>
      <p:pic>
        <p:nvPicPr>
          <p:cNvPr id="5" name="Picture 6" descr="http://www.oboiruneta.ru/images/stories/dg_originals/4317AE587EE3-17.jpg">
            <a:extLst>
              <a:ext uri="{FF2B5EF4-FFF2-40B4-BE49-F238E27FC236}">
                <a16:creationId xmlns:a16="http://schemas.microsoft.com/office/drawing/2014/main" id="{704E103D-7973-40BA-B2CE-55BF5E5E7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 t="4306" r="20635" b="5477"/>
          <a:stretch/>
        </p:blipFill>
        <p:spPr>
          <a:xfrm>
            <a:off x="3353176" y="463786"/>
            <a:ext cx="5558468" cy="5391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916AD48-1A6E-4769-BBDD-8D77730D933C}"/>
              </a:ext>
            </a:extLst>
          </p:cNvPr>
          <p:cNvSpPr/>
          <p:nvPr/>
        </p:nvSpPr>
        <p:spPr>
          <a:xfrm>
            <a:off x="4207143" y="5830167"/>
            <a:ext cx="39088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ЗЕМЛЯ</a:t>
            </a:r>
          </a:p>
        </p:txBody>
      </p:sp>
    </p:spTree>
    <p:extLst>
      <p:ext uri="{BB962C8B-B14F-4D97-AF65-F5344CB8AC3E}">
        <p14:creationId xmlns:p14="http://schemas.microsoft.com/office/powerpoint/2010/main" val="215446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6A393-1C9F-4142-BF59-2A2063892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9E4D6-5E78-451C-B878-BE9CDDAEB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2A5DB7-E6BD-442B-A30B-168F72B3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3135" cy="6890503"/>
          </a:xfrm>
          <a:prstGeom prst="rect">
            <a:avLst/>
          </a:prstGeom>
        </p:spPr>
      </p:pic>
      <p:pic>
        <p:nvPicPr>
          <p:cNvPr id="5" name="Picture 6" descr="http://www.oboiruneta.ru/images/stories/dg_originals/4317AE587EE3-17.jpg">
            <a:extLst>
              <a:ext uri="{FF2B5EF4-FFF2-40B4-BE49-F238E27FC236}">
                <a16:creationId xmlns:a16="http://schemas.microsoft.com/office/drawing/2014/main" id="{704E103D-7973-40BA-B2CE-55BF5E5E7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 t="4306" r="20635" b="5477"/>
          <a:stretch/>
        </p:blipFill>
        <p:spPr>
          <a:xfrm>
            <a:off x="3382332" y="485051"/>
            <a:ext cx="5558468" cy="5391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E25909-2FD9-4048-8032-F7F4F4FE1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30" t="44813" r="26667" b="35814"/>
          <a:stretch/>
        </p:blipFill>
        <p:spPr>
          <a:xfrm>
            <a:off x="1041991" y="1969335"/>
            <a:ext cx="10489474" cy="254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16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839455-DA2D-4797-826C-4192D41A6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3135" cy="68905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9536" y="4005064"/>
            <a:ext cx="10631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7" y="2348880"/>
            <a:ext cx="8467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>
                <a:solidFill>
                  <a:srgbClr val="FFFF00"/>
                </a:solidFill>
              </a:rPr>
              <a:t>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91745" y="1844824"/>
            <a:ext cx="864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03912" y="1196752"/>
            <a:ext cx="864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1" dirty="0">
                <a:solidFill>
                  <a:srgbClr val="FFFF00"/>
                </a:solidFill>
              </a:rPr>
              <a:t>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32104" y="1700808"/>
            <a:ext cx="1080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err="1">
                <a:solidFill>
                  <a:srgbClr val="FF0000"/>
                </a:solidFill>
              </a:rPr>
              <a:t>д</a:t>
            </a:r>
            <a:endParaRPr lang="ru-RU" sz="9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88289" y="2420888"/>
            <a:ext cx="747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err="1">
                <a:solidFill>
                  <a:srgbClr val="FFFF00"/>
                </a:solidFill>
              </a:rPr>
              <a:t>ц</a:t>
            </a:r>
            <a:endParaRPr lang="ru-RU" sz="96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88289" y="4221088"/>
            <a:ext cx="1008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err="1">
                <a:solidFill>
                  <a:srgbClr val="FF0000"/>
                </a:solidFill>
              </a:rPr>
              <a:t>ы</a:t>
            </a:r>
            <a:endParaRPr lang="ru-RU" sz="9600" b="1" dirty="0">
              <a:solidFill>
                <a:srgbClr val="FF0000"/>
              </a:solidFill>
            </a:endParaRPr>
          </a:p>
        </p:txBody>
      </p:sp>
      <p:pic>
        <p:nvPicPr>
          <p:cNvPr id="2054" name="Picture 6" descr="http://vamotkrytka.ru/_ph/103/2/706650588.gif?148507693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1864" y="4005064"/>
            <a:ext cx="1983854" cy="1983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CE906F-BFF9-4E37-9826-2FD23117D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6BC4C-DC66-43B8-A5E8-0B812ED2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74442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</a:rPr>
              <a:t>Интересные факты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7750E8-1D6F-419D-8D0D-BBC68C51F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7189381" cy="4486275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FFFF00"/>
                </a:solidFill>
              </a:rPr>
              <a:t>Комета</a:t>
            </a:r>
            <a:r>
              <a:rPr lang="ru-RU" b="1" i="1" dirty="0">
                <a:solidFill>
                  <a:schemeClr val="bg1"/>
                </a:solidFill>
              </a:rPr>
              <a:t> – небольшое космическое тело изо льда и камней.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b="1" i="1" dirty="0">
                <a:solidFill>
                  <a:srgbClr val="FFFF00"/>
                </a:solidFill>
              </a:rPr>
              <a:t>Плутон </a:t>
            </a:r>
            <a:r>
              <a:rPr lang="ru-RU" b="1" i="1" dirty="0">
                <a:solidFill>
                  <a:schemeClr val="bg1"/>
                </a:solidFill>
              </a:rPr>
              <a:t>– самая мелкая и наиболее удалённая от Солнца планета. Это единственная не исследованная планета.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b="1" i="1" dirty="0">
                <a:solidFill>
                  <a:srgbClr val="FFFF00"/>
                </a:solidFill>
              </a:rPr>
              <a:t>В 1961 г. </a:t>
            </a:r>
            <a:r>
              <a:rPr lang="ru-RU" b="1" i="1" dirty="0">
                <a:solidFill>
                  <a:schemeClr val="bg1"/>
                </a:solidFill>
              </a:rPr>
              <a:t>Человек впервые полетел в космос.</a:t>
            </a:r>
            <a:endParaRPr lang="ru-RU" dirty="0">
              <a:solidFill>
                <a:schemeClr val="bg1"/>
              </a:solidFill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AutoShape 2" descr="https://www.news.overbond.com/wp-content/uploads/2016/07/Pasted-image-at-2016_07_29-17_40-e1474901200392.png">
            <a:extLst>
              <a:ext uri="{FF2B5EF4-FFF2-40B4-BE49-F238E27FC236}">
                <a16:creationId xmlns:a16="http://schemas.microsoft.com/office/drawing/2014/main" id="{A0EF68C4-E367-4966-91C2-530DACE4D6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039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2">
            <a:extLst>
              <a:ext uri="{FF2B5EF4-FFF2-40B4-BE49-F238E27FC236}">
                <a16:creationId xmlns:a16="http://schemas.microsoft.com/office/drawing/2014/main" id="{E3816AF6-1129-48DA-B1DE-BE69611E0E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010B106-5BFE-48E0-8376-49267E7485DC}" type="slidenum">
              <a:rPr lang="ru-RU" altLang="ru-RU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ru-RU" altLang="ru-RU" sz="1200">
              <a:latin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E5E707-03EE-4309-AFCE-1F02B3C2B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3135" cy="6890503"/>
          </a:xfrm>
          <a:prstGeom prst="rect">
            <a:avLst/>
          </a:prstGeom>
        </p:spPr>
      </p:pic>
      <p:sp>
        <p:nvSpPr>
          <p:cNvPr id="45062" name="Rectangle 6">
            <a:extLst>
              <a:ext uri="{FF2B5EF4-FFF2-40B4-BE49-F238E27FC236}">
                <a16:creationId xmlns:a16="http://schemas.microsoft.com/office/drawing/2014/main" id="{94E50A00-EB43-4701-8B69-CE05ACE5A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692151"/>
            <a:ext cx="410527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600" b="1">
                <a:solidFill>
                  <a:srgbClr val="FFFF00"/>
                </a:solidFill>
                <a:latin typeface="Arial" panose="020B0604020202020204" pitchFamily="34" charset="0"/>
              </a:rPr>
              <a:t> 1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600" b="1">
                <a:solidFill>
                  <a:srgbClr val="FFFF00"/>
                </a:solidFill>
                <a:latin typeface="Arial" panose="020B0604020202020204" pitchFamily="34" charset="0"/>
              </a:rPr>
              <a:t>                                   </a:t>
            </a:r>
          </a:p>
        </p:txBody>
      </p:sp>
      <p:sp>
        <p:nvSpPr>
          <p:cNvPr id="45063" name="Rectangle 7">
            <a:extLst>
              <a:ext uri="{FF2B5EF4-FFF2-40B4-BE49-F238E27FC236}">
                <a16:creationId xmlns:a16="http://schemas.microsoft.com/office/drawing/2014/main" id="{5A2607ED-E792-4985-9216-AD03FBFBF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8" y="1700213"/>
            <a:ext cx="862012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600" b="1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5064" name="Rectangle 8">
            <a:extLst>
              <a:ext uri="{FF2B5EF4-FFF2-40B4-BE49-F238E27FC236}">
                <a16:creationId xmlns:a16="http://schemas.microsoft.com/office/drawing/2014/main" id="{02F9A3E4-99F3-4C07-82ED-838C7D423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3" y="2852738"/>
            <a:ext cx="862012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600" b="1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45066" name="Rectangle 10">
            <a:extLst>
              <a:ext uri="{FF2B5EF4-FFF2-40B4-BE49-F238E27FC236}">
                <a16:creationId xmlns:a16="http://schemas.microsoft.com/office/drawing/2014/main" id="{0065A1C0-673D-4261-89FA-CAB28525E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3" y="3689350"/>
            <a:ext cx="862012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600" b="1">
                <a:solidFill>
                  <a:srgbClr val="FFFF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45067" name="Rectangle 11">
            <a:extLst>
              <a:ext uri="{FF2B5EF4-FFF2-40B4-BE49-F238E27FC236}">
                <a16:creationId xmlns:a16="http://schemas.microsoft.com/office/drawing/2014/main" id="{60AA1D4F-95DA-4176-8E45-D7291092E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551" y="4625976"/>
            <a:ext cx="862013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600" b="1">
                <a:solidFill>
                  <a:srgbClr val="FFFF00"/>
                </a:solidFill>
                <a:latin typeface="Arial" panose="020B0604020202020204" pitchFamily="34" charset="0"/>
              </a:rPr>
              <a:t>5</a:t>
            </a:r>
            <a:br>
              <a:rPr lang="ru-RU" altLang="ru-RU" sz="9600" b="1">
                <a:solidFill>
                  <a:srgbClr val="FFFF00"/>
                </a:solidFill>
                <a:latin typeface="Arial" panose="020B0604020202020204" pitchFamily="34" charset="0"/>
              </a:rPr>
            </a:br>
            <a:endParaRPr lang="ru-RU" altLang="ru-RU" sz="96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5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5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5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5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5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5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5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6A393-1C9F-4142-BF59-2A2063892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9E4D6-5E78-451C-B878-BE9CDDAEB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2A5DB7-E6BD-442B-A30B-168F72B3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3135" cy="6890503"/>
          </a:xfrm>
          <a:prstGeom prst="rect">
            <a:avLst/>
          </a:prstGeom>
        </p:spPr>
      </p:pic>
      <p:pic>
        <p:nvPicPr>
          <p:cNvPr id="5" name="Picture 8" descr="http://files.softicons.com/download/transport-icons/space-rocket-icons-by-tomek-omelan/png/512x512/Space_Rocket.png">
            <a:extLst>
              <a:ext uri="{FF2B5EF4-FFF2-40B4-BE49-F238E27FC236}">
                <a16:creationId xmlns:a16="http://schemas.microsoft.com/office/drawing/2014/main" id="{3946AB67-646A-4694-B6A0-B4E4915AE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895793">
            <a:off x="3737143" y="1417314"/>
            <a:ext cx="2662742" cy="3066783"/>
          </a:xfrm>
          <a:prstGeom prst="rect">
            <a:avLst/>
          </a:prstGeom>
          <a:noFill/>
        </p:spPr>
      </p:pic>
      <p:pic>
        <p:nvPicPr>
          <p:cNvPr id="6" name="Picture 2" descr="http://static.trendme.net/pictures/items/jessica-Earth_Priroda_full_635_140414.png">
            <a:extLst>
              <a:ext uri="{FF2B5EF4-FFF2-40B4-BE49-F238E27FC236}">
                <a16:creationId xmlns:a16="http://schemas.microsoft.com/office/drawing/2014/main" id="{8845309D-AA2B-436F-A04C-BECA1AFA7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9456" y="1916833"/>
            <a:ext cx="4229100" cy="4381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372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6A393-1C9F-4142-BF59-2A2063892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9E4D6-5E78-451C-B878-BE9CDDAEB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2A5DB7-E6BD-442B-A30B-168F72B3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3135" cy="6890503"/>
          </a:xfrm>
          <a:prstGeom prst="rect">
            <a:avLst/>
          </a:prstGeom>
        </p:spPr>
      </p:pic>
      <p:pic>
        <p:nvPicPr>
          <p:cNvPr id="5" name="Picture 8" descr="http://files.softicons.com/download/transport-icons/space-rocket-icons-by-tomek-omelan/png/512x512/Space_Rocket.png">
            <a:extLst>
              <a:ext uri="{FF2B5EF4-FFF2-40B4-BE49-F238E27FC236}">
                <a16:creationId xmlns:a16="http://schemas.microsoft.com/office/drawing/2014/main" id="{538A92B1-8A24-4F7B-9912-99C7ABB4E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159346">
            <a:off x="1678729" y="3956223"/>
            <a:ext cx="2662742" cy="3066783"/>
          </a:xfrm>
          <a:prstGeom prst="rect">
            <a:avLst/>
          </a:prstGeom>
          <a:noFill/>
        </p:spPr>
      </p:pic>
      <p:pic>
        <p:nvPicPr>
          <p:cNvPr id="6" name="Picture 2" descr="http://freepngimages.com/wp-content/uploads/2015/08/planet-mars.png">
            <a:extLst>
              <a:ext uri="{FF2B5EF4-FFF2-40B4-BE49-F238E27FC236}">
                <a16:creationId xmlns:a16="http://schemas.microsoft.com/office/drawing/2014/main" id="{0856D214-D7F1-47A1-B626-081AFE932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3792" y="3140968"/>
            <a:ext cx="2448272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326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6A393-1C9F-4142-BF59-2A2063892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9E4D6-5E78-451C-B878-BE9CDDAEB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2A5DB7-E6BD-442B-A30B-168F72B3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3135" cy="6890503"/>
          </a:xfrm>
          <a:prstGeom prst="rect">
            <a:avLst/>
          </a:prstGeom>
        </p:spPr>
      </p:pic>
      <p:pic>
        <p:nvPicPr>
          <p:cNvPr id="5" name="Picture 2" descr="http://freepngimages.com/wp-content/uploads/2015/08/planet-mars.png">
            <a:extLst>
              <a:ext uri="{FF2B5EF4-FFF2-40B4-BE49-F238E27FC236}">
                <a16:creationId xmlns:a16="http://schemas.microsoft.com/office/drawing/2014/main" id="{D2651E19-9820-4F9D-8EE6-F26122F3B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461" y="967739"/>
            <a:ext cx="5434542" cy="4955024"/>
          </a:xfrm>
          <a:prstGeom prst="rect">
            <a:avLst/>
          </a:prstGeom>
          <a:noFill/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BD9EE0DB-03B1-4472-B1DB-259C54534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07" y="458561"/>
            <a:ext cx="5730358" cy="419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AFC49A90-F042-4E1C-9167-C805A4A03912}"/>
              </a:ext>
            </a:extLst>
          </p:cNvPr>
          <p:cNvSpPr txBox="1">
            <a:spLocks noChangeArrowheads="1"/>
          </p:cNvSpPr>
          <p:nvPr/>
        </p:nvSpPr>
        <p:spPr>
          <a:xfrm>
            <a:off x="5045555" y="3456325"/>
            <a:ext cx="7808912" cy="1144587"/>
          </a:xfrm>
          <a:prstGeom prst="rect">
            <a:avLst/>
          </a:prstGeom>
        </p:spPr>
        <p:txBody>
          <a:bodyPr vert="horz" lIns="91440" tIns="3528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b="1" dirty="0">
                <a:solidFill>
                  <a:srgbClr val="FFFF00"/>
                </a:solidFill>
              </a:rPr>
              <a:t>Вулкан Олимп на Марсе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6806F06-6222-43D6-AAEF-1B7382B6055C}"/>
              </a:ext>
            </a:extLst>
          </p:cNvPr>
          <p:cNvSpPr/>
          <p:nvPr/>
        </p:nvSpPr>
        <p:spPr>
          <a:xfrm>
            <a:off x="1591309" y="5854986"/>
            <a:ext cx="39088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МАРС</a:t>
            </a:r>
          </a:p>
        </p:txBody>
      </p:sp>
    </p:spTree>
    <p:extLst>
      <p:ext uri="{BB962C8B-B14F-4D97-AF65-F5344CB8AC3E}">
        <p14:creationId xmlns:p14="http://schemas.microsoft.com/office/powerpoint/2010/main" val="17247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6A393-1C9F-4142-BF59-2A2063892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9E4D6-5E78-451C-B878-BE9CDDAEB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2A5DB7-E6BD-442B-A30B-168F72B3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3135" cy="6890503"/>
          </a:xfrm>
          <a:prstGeom prst="rect">
            <a:avLst/>
          </a:prstGeom>
        </p:spPr>
      </p:pic>
      <p:pic>
        <p:nvPicPr>
          <p:cNvPr id="5" name="Picture 2" descr="http://freepngimages.com/wp-content/uploads/2015/08/planet-mars.png">
            <a:extLst>
              <a:ext uri="{FF2B5EF4-FFF2-40B4-BE49-F238E27FC236}">
                <a16:creationId xmlns:a16="http://schemas.microsoft.com/office/drawing/2014/main" id="{D2651E19-9820-4F9D-8EE6-F26122F3B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461" y="967739"/>
            <a:ext cx="5434542" cy="4955024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9B1C38-993A-45D0-BAE9-BB8DCDE1CB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94" t="11163" r="37820" b="15887"/>
          <a:stretch/>
        </p:blipFill>
        <p:spPr>
          <a:xfrm rot="1911571">
            <a:off x="5806090" y="1069040"/>
            <a:ext cx="3987210" cy="392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4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203</Words>
  <Application>Microsoft Office PowerPoint</Application>
  <PresentationFormat>Широкоэкранный</PresentationFormat>
  <Paragraphs>101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Интересные факты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</dc:creator>
  <cp:lastModifiedBy>Валерия</cp:lastModifiedBy>
  <cp:revision>35</cp:revision>
  <dcterms:created xsi:type="dcterms:W3CDTF">2022-04-14T07:41:16Z</dcterms:created>
  <dcterms:modified xsi:type="dcterms:W3CDTF">2023-05-07T20:26:15Z</dcterms:modified>
</cp:coreProperties>
</file>