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9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4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7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5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5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3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2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13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4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1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8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6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B2D0-805D-4CF2-AC79-A4019501B2B2}" type="datetimeFigureOut">
              <a:rPr lang="ru-RU" smtClean="0"/>
              <a:t>06.05.2023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5DC07-F74C-4214-B564-1C865A671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2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2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Филиал ФГУП "ЦЭНКИ"-НИИСК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48</cp:revision>
  <dcterms:created xsi:type="dcterms:W3CDTF">2023-04-03T15:04:20Z</dcterms:created>
  <dcterms:modified xsi:type="dcterms:W3CDTF">2023-05-06T14:05:30Z</dcterms:modified>
</cp:coreProperties>
</file>