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0" r:id="rId2"/>
    <p:sldMasterId id="2147483753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1" r:id="rId8"/>
    <p:sldId id="262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Иван Дощенко" userId="45ed79bfb8faa207" providerId="LiveId" clId="{7C2C7567-4236-4DF0-A453-8B13DDC007B6}"/>
    <pc:docChg chg="undo custSel modSld modMainMaster">
      <pc:chgData name="Иван Дощенко" userId="45ed79bfb8faa207" providerId="LiveId" clId="{7C2C7567-4236-4DF0-A453-8B13DDC007B6}" dt="2023-04-12T10:45:28.214" v="1014"/>
      <pc:docMkLst>
        <pc:docMk/>
      </pc:docMkLst>
      <pc:sldChg chg="addSp delSp modSp mod modTransition modClrScheme chgLayout">
        <pc:chgData name="Иван Дощенко" userId="45ed79bfb8faa207" providerId="LiveId" clId="{7C2C7567-4236-4DF0-A453-8B13DDC007B6}" dt="2023-04-12T10:38:07.486" v="521"/>
        <pc:sldMkLst>
          <pc:docMk/>
          <pc:sldMk cId="438767106" sldId="256"/>
        </pc:sldMkLst>
        <pc:spChg chg="mod ord">
          <ac:chgData name="Иван Дощенко" userId="45ed79bfb8faa207" providerId="LiveId" clId="{7C2C7567-4236-4DF0-A453-8B13DDC007B6}" dt="2023-04-12T10:32:21.605" v="241" actId="1076"/>
          <ac:spMkLst>
            <pc:docMk/>
            <pc:sldMk cId="438767106" sldId="256"/>
            <ac:spMk id="2" creationId="{DE76FAFF-E423-E060-9CB7-6FB691B80840}"/>
          </ac:spMkLst>
        </pc:spChg>
        <pc:spChg chg="del mod">
          <ac:chgData name="Иван Дощенко" userId="45ed79bfb8faa207" providerId="LiveId" clId="{7C2C7567-4236-4DF0-A453-8B13DDC007B6}" dt="2023-04-12T10:26:50.925" v="11" actId="700"/>
          <ac:spMkLst>
            <pc:docMk/>
            <pc:sldMk cId="438767106" sldId="256"/>
            <ac:spMk id="3" creationId="{514BC4F7-F21D-777F-0F12-0B5E5AA72CFC}"/>
          </ac:spMkLst>
        </pc:spChg>
        <pc:spChg chg="add mod">
          <ac:chgData name="Иван Дощенко" userId="45ed79bfb8faa207" providerId="LiveId" clId="{7C2C7567-4236-4DF0-A453-8B13DDC007B6}" dt="2023-04-12T10:28:13.164" v="25" actId="1076"/>
          <ac:spMkLst>
            <pc:docMk/>
            <pc:sldMk cId="438767106" sldId="256"/>
            <ac:spMk id="5" creationId="{F9291E31-8261-A005-9C6A-07EB85C19180}"/>
          </ac:spMkLst>
        </pc:spChg>
        <pc:spChg chg="add mod">
          <ac:chgData name="Иван Дощенко" userId="45ed79bfb8faa207" providerId="LiveId" clId="{7C2C7567-4236-4DF0-A453-8B13DDC007B6}" dt="2023-04-12T10:29:02.532" v="43" actId="1076"/>
          <ac:spMkLst>
            <pc:docMk/>
            <pc:sldMk cId="438767106" sldId="256"/>
            <ac:spMk id="6" creationId="{9950A8C4-107A-7D20-93D7-1EBCE1544141}"/>
          </ac:spMkLst>
        </pc:spChg>
        <pc:spChg chg="add mod">
          <ac:chgData name="Иван Дощенко" userId="45ed79bfb8faa207" providerId="LiveId" clId="{7C2C7567-4236-4DF0-A453-8B13DDC007B6}" dt="2023-04-12T10:31:58.978" v="227" actId="1076"/>
          <ac:spMkLst>
            <pc:docMk/>
            <pc:sldMk cId="438767106" sldId="256"/>
            <ac:spMk id="7" creationId="{E987C8E6-505C-9653-BEE9-AC86A67FA8A7}"/>
          </ac:spMkLst>
        </pc:spChg>
        <pc:spChg chg="add mod">
          <ac:chgData name="Иван Дощенко" userId="45ed79bfb8faa207" providerId="LiveId" clId="{7C2C7567-4236-4DF0-A453-8B13DDC007B6}" dt="2023-04-12T10:32:15.357" v="240" actId="1076"/>
          <ac:spMkLst>
            <pc:docMk/>
            <pc:sldMk cId="438767106" sldId="256"/>
            <ac:spMk id="8" creationId="{A2079638-B20A-9CB7-155F-3E9A322CECDA}"/>
          </ac:spMkLst>
        </pc:spChg>
      </pc:sldChg>
      <pc:sldChg chg="addSp delSp modSp mod modTransition modClrScheme modAnim chgLayout">
        <pc:chgData name="Иван Дощенко" userId="45ed79bfb8faa207" providerId="LiveId" clId="{7C2C7567-4236-4DF0-A453-8B13DDC007B6}" dt="2023-04-12T10:43:12.719" v="821"/>
        <pc:sldMkLst>
          <pc:docMk/>
          <pc:sldMk cId="1634545073" sldId="257"/>
        </pc:sldMkLst>
        <pc:spChg chg="del mod">
          <ac:chgData name="Иван Дощенко" userId="45ed79bfb8faa207" providerId="LiveId" clId="{7C2C7567-4236-4DF0-A453-8B13DDC007B6}" dt="2023-04-12T10:29:11.810" v="44" actId="700"/>
          <ac:spMkLst>
            <pc:docMk/>
            <pc:sldMk cId="1634545073" sldId="257"/>
            <ac:spMk id="2" creationId="{D41CC8AD-DFF8-3CF4-B027-6859F8D355B6}"/>
          </ac:spMkLst>
        </pc:spChg>
        <pc:spChg chg="del mod">
          <ac:chgData name="Иван Дощенко" userId="45ed79bfb8faa207" providerId="LiveId" clId="{7C2C7567-4236-4DF0-A453-8B13DDC007B6}" dt="2023-04-12T10:29:11.810" v="44" actId="700"/>
          <ac:spMkLst>
            <pc:docMk/>
            <pc:sldMk cId="1634545073" sldId="257"/>
            <ac:spMk id="3" creationId="{98E9CA23-5B79-D8E0-4BEB-E6F99FC0E7DC}"/>
          </ac:spMkLst>
        </pc:spChg>
        <pc:spChg chg="add mod">
          <ac:chgData name="Иван Дощенко" userId="45ed79bfb8faa207" providerId="LiveId" clId="{7C2C7567-4236-4DF0-A453-8B13DDC007B6}" dt="2023-04-12T10:29:40.445" v="66" actId="12788"/>
          <ac:spMkLst>
            <pc:docMk/>
            <pc:sldMk cId="1634545073" sldId="257"/>
            <ac:spMk id="4" creationId="{AD61991C-6F27-189A-082D-EC415C4770FB}"/>
          </ac:spMkLst>
        </pc:spChg>
        <pc:spChg chg="add mod">
          <ac:chgData name="Иван Дощенко" userId="45ed79bfb8faa207" providerId="LiveId" clId="{7C2C7567-4236-4DF0-A453-8B13DDC007B6}" dt="2023-04-12T10:37:20.589" v="514" actId="1076"/>
          <ac:spMkLst>
            <pc:docMk/>
            <pc:sldMk cId="1634545073" sldId="257"/>
            <ac:spMk id="5" creationId="{BF9BE1E8-E24A-4DB7-403C-29ADDBBB1BDC}"/>
          </ac:spMkLst>
        </pc:spChg>
        <pc:spChg chg="add mod">
          <ac:chgData name="Иван Дощенко" userId="45ed79bfb8faa207" providerId="LiveId" clId="{7C2C7567-4236-4DF0-A453-8B13DDC007B6}" dt="2023-04-12T10:37:29.208" v="515" actId="1076"/>
          <ac:spMkLst>
            <pc:docMk/>
            <pc:sldMk cId="1634545073" sldId="257"/>
            <ac:spMk id="7" creationId="{14EF60D3-7D7F-EDFB-A06B-F29D0CCBC8DD}"/>
          </ac:spMkLst>
        </pc:spChg>
        <pc:spChg chg="add mod">
          <ac:chgData name="Иван Дощенко" userId="45ed79bfb8faa207" providerId="LiveId" clId="{7C2C7567-4236-4DF0-A453-8B13DDC007B6}" dt="2023-04-12T10:37:29.208" v="515" actId="1076"/>
          <ac:spMkLst>
            <pc:docMk/>
            <pc:sldMk cId="1634545073" sldId="257"/>
            <ac:spMk id="8" creationId="{6C4D411E-801F-86EE-8E07-CFF7672BC366}"/>
          </ac:spMkLst>
        </pc:spChg>
        <pc:spChg chg="add mod">
          <ac:chgData name="Иван Дощенко" userId="45ed79bfb8faa207" providerId="LiveId" clId="{7C2C7567-4236-4DF0-A453-8B13DDC007B6}" dt="2023-04-12T10:37:14.273" v="513" actId="20577"/>
          <ac:spMkLst>
            <pc:docMk/>
            <pc:sldMk cId="1634545073" sldId="257"/>
            <ac:spMk id="9" creationId="{6C2C9CF7-7FC0-6DD8-6B61-7DDEA8896D15}"/>
          </ac:spMkLst>
        </pc:spChg>
        <pc:picChg chg="add del">
          <ac:chgData name="Иван Дощенко" userId="45ed79bfb8faa207" providerId="LiveId" clId="{7C2C7567-4236-4DF0-A453-8B13DDC007B6}" dt="2023-04-12T10:34:56.908" v="373" actId="478"/>
          <ac:picMkLst>
            <pc:docMk/>
            <pc:sldMk cId="1634545073" sldId="257"/>
            <ac:picMk id="1026" creationId="{1114BE57-FE84-6859-2776-D42BD7A8CB6D}"/>
          </ac:picMkLst>
        </pc:picChg>
        <pc:picChg chg="add mod">
          <ac:chgData name="Иван Дощенко" userId="45ed79bfb8faa207" providerId="LiveId" clId="{7C2C7567-4236-4DF0-A453-8B13DDC007B6}" dt="2023-04-12T10:36:02.626" v="380" actId="1076"/>
          <ac:picMkLst>
            <pc:docMk/>
            <pc:sldMk cId="1634545073" sldId="257"/>
            <ac:picMk id="1028" creationId="{C7B42527-FBEC-3D71-D101-3293B5FFDCCD}"/>
          </ac:picMkLst>
        </pc:picChg>
      </pc:sldChg>
      <pc:sldChg chg="addSp delSp modSp mod modTransition modClrScheme modAnim chgLayout">
        <pc:chgData name="Иван Дощенко" userId="45ed79bfb8faa207" providerId="LiveId" clId="{7C2C7567-4236-4DF0-A453-8B13DDC007B6}" dt="2023-04-12T10:44:47.636" v="983" actId="20577"/>
        <pc:sldMkLst>
          <pc:docMk/>
          <pc:sldMk cId="3612442805" sldId="258"/>
        </pc:sldMkLst>
        <pc:spChg chg="del mod">
          <ac:chgData name="Иван Дощенко" userId="45ed79bfb8faa207" providerId="LiveId" clId="{7C2C7567-4236-4DF0-A453-8B13DDC007B6}" dt="2023-04-12T10:38:23.606" v="522" actId="700"/>
          <ac:spMkLst>
            <pc:docMk/>
            <pc:sldMk cId="3612442805" sldId="258"/>
            <ac:spMk id="2" creationId="{BE665637-5E8F-DCE0-B59B-A047913A9133}"/>
          </ac:spMkLst>
        </pc:spChg>
        <pc:spChg chg="del mod">
          <ac:chgData name="Иван Дощенко" userId="45ed79bfb8faa207" providerId="LiveId" clId="{7C2C7567-4236-4DF0-A453-8B13DDC007B6}" dt="2023-04-12T10:38:23.606" v="522" actId="700"/>
          <ac:spMkLst>
            <pc:docMk/>
            <pc:sldMk cId="3612442805" sldId="258"/>
            <ac:spMk id="3" creationId="{6B768103-AB93-86AB-6CB3-B324537418C0}"/>
          </ac:spMkLst>
        </pc:spChg>
        <pc:spChg chg="add mod">
          <ac:chgData name="Иван Дощенко" userId="45ed79bfb8faa207" providerId="LiveId" clId="{7C2C7567-4236-4DF0-A453-8B13DDC007B6}" dt="2023-04-12T10:39:03.114" v="569" actId="12788"/>
          <ac:spMkLst>
            <pc:docMk/>
            <pc:sldMk cId="3612442805" sldId="258"/>
            <ac:spMk id="4" creationId="{A24FAAAF-6E93-55ED-5F60-BDF8D62DB8E7}"/>
          </ac:spMkLst>
        </pc:spChg>
        <pc:spChg chg="add mod">
          <ac:chgData name="Иван Дощенко" userId="45ed79bfb8faa207" providerId="LiveId" clId="{7C2C7567-4236-4DF0-A453-8B13DDC007B6}" dt="2023-04-12T10:44:47.636" v="983" actId="20577"/>
          <ac:spMkLst>
            <pc:docMk/>
            <pc:sldMk cId="3612442805" sldId="258"/>
            <ac:spMk id="5" creationId="{1261F190-EB8C-F19C-5677-25429B32A84D}"/>
          </ac:spMkLst>
        </pc:spChg>
        <pc:picChg chg="add mod">
          <ac:chgData name="Иван Дощенко" userId="45ed79bfb8faa207" providerId="LiveId" clId="{7C2C7567-4236-4DF0-A453-8B13DDC007B6}" dt="2023-04-12T10:44:43.924" v="934" actId="14100"/>
          <ac:picMkLst>
            <pc:docMk/>
            <pc:sldMk cId="3612442805" sldId="258"/>
            <ac:picMk id="2050" creationId="{BE7D38CB-49D1-8A85-B126-F7B5DB3B4651}"/>
          </ac:picMkLst>
        </pc:picChg>
      </pc:sldChg>
      <pc:sldChg chg="addSp delSp modSp mod modTransition modClrScheme chgLayout">
        <pc:chgData name="Иван Дощенко" userId="45ed79bfb8faa207" providerId="LiveId" clId="{7C2C7567-4236-4DF0-A453-8B13DDC007B6}" dt="2023-04-12T10:45:28.214" v="1014"/>
        <pc:sldMkLst>
          <pc:docMk/>
          <pc:sldMk cId="1563062173" sldId="259"/>
        </pc:sldMkLst>
        <pc:spChg chg="del mod">
          <ac:chgData name="Иван Дощенко" userId="45ed79bfb8faa207" providerId="LiveId" clId="{7C2C7567-4236-4DF0-A453-8B13DDC007B6}" dt="2023-04-12T10:44:56.748" v="984" actId="700"/>
          <ac:spMkLst>
            <pc:docMk/>
            <pc:sldMk cId="1563062173" sldId="259"/>
            <ac:spMk id="2" creationId="{0DB6BCAE-4300-573B-4832-CA48DF5CCD88}"/>
          </ac:spMkLst>
        </pc:spChg>
        <pc:spChg chg="del mod">
          <ac:chgData name="Иван Дощенко" userId="45ed79bfb8faa207" providerId="LiveId" clId="{7C2C7567-4236-4DF0-A453-8B13DDC007B6}" dt="2023-04-12T10:44:56.748" v="984" actId="700"/>
          <ac:spMkLst>
            <pc:docMk/>
            <pc:sldMk cId="1563062173" sldId="259"/>
            <ac:spMk id="3" creationId="{EF016D33-4F3A-F5EE-10C1-B0976962083C}"/>
          </ac:spMkLst>
        </pc:spChg>
        <pc:spChg chg="add mod">
          <ac:chgData name="Иван Дощенко" userId="45ed79bfb8faa207" providerId="LiveId" clId="{7C2C7567-4236-4DF0-A453-8B13DDC007B6}" dt="2023-04-12T10:45:22.526" v="1011" actId="1076"/>
          <ac:spMkLst>
            <pc:docMk/>
            <pc:sldMk cId="1563062173" sldId="259"/>
            <ac:spMk id="4" creationId="{BDFA7E81-730B-08C2-9E41-39BC400DC91F}"/>
          </ac:spMkLst>
        </pc:spChg>
        <pc:spChg chg="add del mod">
          <ac:chgData name="Иван Дощенко" userId="45ed79bfb8faa207" providerId="LiveId" clId="{7C2C7567-4236-4DF0-A453-8B13DDC007B6}" dt="2023-04-12T10:45:28.214" v="1014"/>
          <ac:spMkLst>
            <pc:docMk/>
            <pc:sldMk cId="1563062173" sldId="259"/>
            <ac:spMk id="5" creationId="{D433FBCA-6B84-6FE3-9B2E-DA6DF22A23FA}"/>
          </ac:spMkLst>
        </pc:spChg>
      </pc:sldChg>
      <pc:sldChg chg="modSp modTransition">
        <pc:chgData name="Иван Дощенко" userId="45ed79bfb8faa207" providerId="LiveId" clId="{7C2C7567-4236-4DF0-A453-8B13DDC007B6}" dt="2023-04-12T10:38:07.486" v="521"/>
        <pc:sldMkLst>
          <pc:docMk/>
          <pc:sldMk cId="1461181576" sldId="260"/>
        </pc:sldMkLst>
        <pc:spChg chg="mod">
          <ac:chgData name="Иван Дощенко" userId="45ed79bfb8faa207" providerId="LiveId" clId="{7C2C7567-4236-4DF0-A453-8B13DDC007B6}" dt="2023-04-12T10:26:43.822" v="10"/>
          <ac:spMkLst>
            <pc:docMk/>
            <pc:sldMk cId="1461181576" sldId="260"/>
            <ac:spMk id="2" creationId="{DAE3AB48-68C3-8589-AEDE-CB1640C0C293}"/>
          </ac:spMkLst>
        </pc:spChg>
        <pc:spChg chg="mod">
          <ac:chgData name="Иван Дощенко" userId="45ed79bfb8faa207" providerId="LiveId" clId="{7C2C7567-4236-4DF0-A453-8B13DDC007B6}" dt="2023-04-12T10:26:43.822" v="10"/>
          <ac:spMkLst>
            <pc:docMk/>
            <pc:sldMk cId="1461181576" sldId="260"/>
            <ac:spMk id="3" creationId="{0C73FC94-56CD-1F46-B0AE-CD87F1D211BD}"/>
          </ac:spMkLst>
        </pc:spChg>
      </pc:sldChg>
      <pc:sldChg chg="modSp modTransition">
        <pc:chgData name="Иван Дощенко" userId="45ed79bfb8faa207" providerId="LiveId" clId="{7C2C7567-4236-4DF0-A453-8B13DDC007B6}" dt="2023-04-12T10:38:07.486" v="521"/>
        <pc:sldMkLst>
          <pc:docMk/>
          <pc:sldMk cId="2104275032" sldId="261"/>
        </pc:sldMkLst>
        <pc:spChg chg="mod">
          <ac:chgData name="Иван Дощенко" userId="45ed79bfb8faa207" providerId="LiveId" clId="{7C2C7567-4236-4DF0-A453-8B13DDC007B6}" dt="2023-04-12T10:26:43.822" v="10"/>
          <ac:spMkLst>
            <pc:docMk/>
            <pc:sldMk cId="2104275032" sldId="261"/>
            <ac:spMk id="2" creationId="{15A095F6-C1DE-D5B6-A7A9-E3D77C428219}"/>
          </ac:spMkLst>
        </pc:spChg>
        <pc:spChg chg="mod">
          <ac:chgData name="Иван Дощенко" userId="45ed79bfb8faa207" providerId="LiveId" clId="{7C2C7567-4236-4DF0-A453-8B13DDC007B6}" dt="2023-04-12T10:26:43.822" v="10"/>
          <ac:spMkLst>
            <pc:docMk/>
            <pc:sldMk cId="2104275032" sldId="261"/>
            <ac:spMk id="3" creationId="{CFBEF201-BE23-A9BF-AA42-3294F05B6C58}"/>
          </ac:spMkLst>
        </pc:spChg>
      </pc:sldChg>
      <pc:sldChg chg="modSp modTransition">
        <pc:chgData name="Иван Дощенко" userId="45ed79bfb8faa207" providerId="LiveId" clId="{7C2C7567-4236-4DF0-A453-8B13DDC007B6}" dt="2023-04-12T10:38:07.486" v="521"/>
        <pc:sldMkLst>
          <pc:docMk/>
          <pc:sldMk cId="3511728135" sldId="262"/>
        </pc:sldMkLst>
        <pc:spChg chg="mod">
          <ac:chgData name="Иван Дощенко" userId="45ed79bfb8faa207" providerId="LiveId" clId="{7C2C7567-4236-4DF0-A453-8B13DDC007B6}" dt="2023-04-12T10:26:43.822" v="10"/>
          <ac:spMkLst>
            <pc:docMk/>
            <pc:sldMk cId="3511728135" sldId="262"/>
            <ac:spMk id="2" creationId="{43F1743A-ABF1-D70B-088C-96D7E040BFF0}"/>
          </ac:spMkLst>
        </pc:spChg>
        <pc:spChg chg="mod">
          <ac:chgData name="Иван Дощенко" userId="45ed79bfb8faa207" providerId="LiveId" clId="{7C2C7567-4236-4DF0-A453-8B13DDC007B6}" dt="2023-04-12T10:26:43.822" v="10"/>
          <ac:spMkLst>
            <pc:docMk/>
            <pc:sldMk cId="3511728135" sldId="262"/>
            <ac:spMk id="3" creationId="{FAFE3007-ACE5-E478-04FE-9BC574EFADA6}"/>
          </ac:spMkLst>
        </pc:spChg>
      </pc:sldChg>
      <pc:sldMasterChg chg="modTransition modSldLayout">
        <pc:chgData name="Иван Дощенко" userId="45ed79bfb8faa207" providerId="LiveId" clId="{7C2C7567-4236-4DF0-A453-8B13DDC007B6}" dt="2023-04-12T10:38:07.486" v="521"/>
        <pc:sldMasterMkLst>
          <pc:docMk/>
          <pc:sldMasterMk cId="3723422831" sldId="2147483660"/>
        </pc:sldMasterMkLst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1946317831" sldId="2147483661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2435285056" sldId="2147483662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2916072214" sldId="2147483663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2619862425" sldId="2147483664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2027336138" sldId="2147483665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456982723" sldId="2147483666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3465486592" sldId="2147483667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325809179" sldId="2147483668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1839068051" sldId="2147483669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3390596513" sldId="2147483670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3686619552" sldId="2147483671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2434726643" sldId="2147483672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836090951" sldId="2147483673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1834008854" sldId="2147483674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1283080164" sldId="2147483675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2201648448" sldId="2147483676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1755583288" sldId="2147483677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2039295797" sldId="2147483678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1693252908" sldId="2147483679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1468957246" sldId="2147483680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4231586347" sldId="2147483681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3365374908" sldId="2147483682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848005689" sldId="2147483683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1237544569" sldId="2147483684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2758143993" sldId="2147483685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101937357" sldId="2147483686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2763925683" sldId="2147483687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3292136130" sldId="2147483688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677201485" sldId="2147483689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4200052233" sldId="2147483690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1087164884" sldId="2147483691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554319751" sldId="2147483692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2155545894" sldId="2147483693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2812137496" sldId="2147483694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2267851646" sldId="2147483695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444015779" sldId="2147483696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4187009294" sldId="2147483697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779582766" sldId="2147483698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3723422831" sldId="2147483660"/>
            <pc:sldLayoutMk cId="1160010629" sldId="2147483699"/>
          </pc:sldLayoutMkLst>
        </pc:sldLayoutChg>
      </pc:sldMasterChg>
      <pc:sldMasterChg chg="modTransition modSldLayout">
        <pc:chgData name="Иван Дощенко" userId="45ed79bfb8faa207" providerId="LiveId" clId="{7C2C7567-4236-4DF0-A453-8B13DDC007B6}" dt="2023-04-12T10:38:07.486" v="521"/>
        <pc:sldMasterMkLst>
          <pc:docMk/>
          <pc:sldMasterMk cId="4009695721" sldId="2147483700"/>
        </pc:sldMasterMkLst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4009695721" sldId="2147483700"/>
            <pc:sldLayoutMk cId="949344761" sldId="2147483701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4009695721" sldId="2147483700"/>
            <pc:sldLayoutMk cId="3964953396" sldId="2147483702"/>
          </pc:sldLayoutMkLst>
        </pc:sldLayoutChg>
      </pc:sldMasterChg>
      <pc:sldMasterChg chg="modTransition modSldLayout">
        <pc:chgData name="Иван Дощенко" userId="45ed79bfb8faa207" providerId="LiveId" clId="{7C2C7567-4236-4DF0-A453-8B13DDC007B6}" dt="2023-04-12T10:38:07.486" v="521"/>
        <pc:sldMasterMkLst>
          <pc:docMk/>
          <pc:sldMasterMk cId="1399354247" sldId="2147483753"/>
        </pc:sldMasterMkLst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1399354247" sldId="2147483753"/>
            <pc:sldLayoutMk cId="617723779" sldId="2147483754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1399354247" sldId="2147483753"/>
            <pc:sldLayoutMk cId="2112277729" sldId="2147483755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1399354247" sldId="2147483753"/>
            <pc:sldLayoutMk cId="1679605361" sldId="2147483756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1399354247" sldId="2147483753"/>
            <pc:sldLayoutMk cId="2178094569" sldId="2147483757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1399354247" sldId="2147483753"/>
            <pc:sldLayoutMk cId="2579715857" sldId="2147483758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1399354247" sldId="2147483753"/>
            <pc:sldLayoutMk cId="4170560223" sldId="2147483759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1399354247" sldId="2147483753"/>
            <pc:sldLayoutMk cId="444072224" sldId="2147483760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1399354247" sldId="2147483753"/>
            <pc:sldLayoutMk cId="3055481105" sldId="2147483761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1399354247" sldId="2147483753"/>
            <pc:sldLayoutMk cId="168081020" sldId="2147483762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1399354247" sldId="2147483753"/>
            <pc:sldLayoutMk cId="3797173030" sldId="2147483763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1399354247" sldId="2147483753"/>
            <pc:sldLayoutMk cId="1394699559" sldId="2147483764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1399354247" sldId="2147483753"/>
            <pc:sldLayoutMk cId="2426302718" sldId="2147483765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1399354247" sldId="2147483753"/>
            <pc:sldLayoutMk cId="545182789" sldId="2147483766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1399354247" sldId="2147483753"/>
            <pc:sldLayoutMk cId="2964858194" sldId="2147483767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1399354247" sldId="2147483753"/>
            <pc:sldLayoutMk cId="1126209234" sldId="2147483768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1399354247" sldId="2147483753"/>
            <pc:sldLayoutMk cId="110565871" sldId="2147483769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1399354247" sldId="2147483753"/>
            <pc:sldLayoutMk cId="3365180534" sldId="2147483770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1399354247" sldId="2147483753"/>
            <pc:sldLayoutMk cId="3201785999" sldId="2147483771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1399354247" sldId="2147483753"/>
            <pc:sldLayoutMk cId="2280014282" sldId="2147483772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1399354247" sldId="2147483753"/>
            <pc:sldLayoutMk cId="2043773938" sldId="2147483773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1399354247" sldId="2147483753"/>
            <pc:sldLayoutMk cId="3600808265" sldId="2147483774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1399354247" sldId="2147483753"/>
            <pc:sldLayoutMk cId="2748187476" sldId="2147483775"/>
          </pc:sldLayoutMkLst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1399354247" sldId="2147483753"/>
            <pc:sldLayoutMk cId="2297898530" sldId="2147483776"/>
          </pc:sldLayoutMkLst>
        </pc:sldLayoutChg>
        <pc:sldLayoutChg chg="delSp 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1399354247" sldId="2147483753"/>
            <pc:sldLayoutMk cId="2252055448" sldId="2147483777"/>
          </pc:sldLayoutMkLst>
          <pc:picChg chg="del">
            <ac:chgData name="Иван Дощенко" userId="45ed79bfb8faa207" providerId="LiveId" clId="{7C2C7567-4236-4DF0-A453-8B13DDC007B6}" dt="2023-04-12T10:26:43.822" v="10"/>
            <ac:picMkLst>
              <pc:docMk/>
              <pc:sldMasterMk cId="1399354247" sldId="2147483753"/>
              <pc:sldLayoutMk cId="2252055448" sldId="2147483777"/>
              <ac:picMk id="8" creationId="{587605B8-375F-1843-BF1B-A07EAA3025C6}"/>
            </ac:picMkLst>
          </pc:picChg>
        </pc:sldLayoutChg>
        <pc:sldLayoutChg chg="modTransition">
          <pc:chgData name="Иван Дощенко" userId="45ed79bfb8faa207" providerId="LiveId" clId="{7C2C7567-4236-4DF0-A453-8B13DDC007B6}" dt="2023-04-12T10:38:07.486" v="521"/>
          <pc:sldLayoutMkLst>
            <pc:docMk/>
            <pc:sldMasterMk cId="1399354247" sldId="2147483753"/>
            <pc:sldLayoutMk cId="2970213255" sldId="2147483778"/>
          </pc:sldLayoutMkLst>
        </pc:sldLayoutChg>
      </pc:sldMasterChg>
    </pc:docChg>
  </pc:docChgLst>
  <pc:docChgLst>
    <pc:chgData name="Иван Дощенко" userId="45ed79bfb8faa207" providerId="LiveId" clId="{B9F918F8-35B0-45C2-B08C-70F01BE8338C}"/>
    <pc:docChg chg="undo redo custSel addSld delSld modSld">
      <pc:chgData name="Иван Дощенко" userId="45ed79bfb8faa207" providerId="LiveId" clId="{B9F918F8-35B0-45C2-B08C-70F01BE8338C}" dt="2023-04-14T08:02:15.469" v="53" actId="5793"/>
      <pc:docMkLst>
        <pc:docMk/>
      </pc:docMkLst>
      <pc:sldChg chg="modAnim">
        <pc:chgData name="Иван Дощенко" userId="45ed79bfb8faa207" providerId="LiveId" clId="{B9F918F8-35B0-45C2-B08C-70F01BE8338C}" dt="2023-04-13T13:46:53.557" v="1"/>
        <pc:sldMkLst>
          <pc:docMk/>
          <pc:sldMk cId="1563062173" sldId="259"/>
        </pc:sldMkLst>
      </pc:sldChg>
      <pc:sldChg chg="addSp modSp add del mod modAnim">
        <pc:chgData name="Иван Дощенко" userId="45ed79bfb8faa207" providerId="LiveId" clId="{B9F918F8-35B0-45C2-B08C-70F01BE8338C}" dt="2023-04-14T08:02:15.469" v="53" actId="5793"/>
        <pc:sldMkLst>
          <pc:docMk/>
          <pc:sldMk cId="2104275032" sldId="261"/>
        </pc:sldMkLst>
        <pc:spChg chg="add mod">
          <ac:chgData name="Иван Дощенко" userId="45ed79bfb8faa207" providerId="LiveId" clId="{B9F918F8-35B0-45C2-B08C-70F01BE8338C}" dt="2023-04-14T08:02:15.469" v="53" actId="5793"/>
          <ac:spMkLst>
            <pc:docMk/>
            <pc:sldMk cId="2104275032" sldId="261"/>
            <ac:spMk id="3" creationId="{B8AC95C9-3328-026D-C0D4-739D36A7C52B}"/>
          </ac:spMkLst>
        </pc:spChg>
      </pc:sldChg>
      <pc:sldChg chg="add del">
        <pc:chgData name="Иван Дощенко" userId="45ed79bfb8faa207" providerId="LiveId" clId="{B9F918F8-35B0-45C2-B08C-70F01BE8338C}" dt="2023-04-14T07:09:06.529" v="4" actId="47"/>
        <pc:sldMkLst>
          <pc:docMk/>
          <pc:sldMk cId="3511728135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DF855-990E-469D-882B-4EF55A8BFBE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58FF6-23AD-4D9F-9559-DB1A62555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26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58FF6-23AD-4D9F-9559-DB1A6255549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179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400000">
            <a:off x="7341515" y="-804487"/>
            <a:ext cx="4046004" cy="5654968"/>
          </a:xfrm>
          <a:custGeom>
            <a:avLst/>
            <a:gdLst/>
            <a:ahLst/>
            <a:cxnLst/>
            <a:rect l="l" t="t" r="r" b="b"/>
            <a:pathLst>
              <a:path w="209240" h="120575" extrusionOk="0">
                <a:moveTo>
                  <a:pt x="0" y="120446"/>
                </a:moveTo>
                <a:lnTo>
                  <a:pt x="209240" y="0"/>
                </a:lnTo>
                <a:lnTo>
                  <a:pt x="209240" y="70819"/>
                </a:lnTo>
                <a:lnTo>
                  <a:pt x="90481" y="1205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 flipH="1">
            <a:off x="10805596" y="2961267"/>
            <a:ext cx="1385600" cy="39012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11169510" y="3766768"/>
            <a:ext cx="1157633" cy="3192833"/>
          </a:xfrm>
          <a:custGeom>
            <a:avLst/>
            <a:gdLst/>
            <a:ahLst/>
            <a:cxnLst/>
            <a:rect l="l" t="t" r="r" b="b"/>
            <a:pathLst>
              <a:path w="34729" h="95785" extrusionOk="0">
                <a:moveTo>
                  <a:pt x="1737" y="0"/>
                </a:moveTo>
                <a:cubicBezTo>
                  <a:pt x="727" y="8085"/>
                  <a:pt x="-2576" y="19597"/>
                  <a:pt x="4054" y="24332"/>
                </a:cubicBezTo>
                <a:cubicBezTo>
                  <a:pt x="6464" y="26053"/>
                  <a:pt x="11414" y="26871"/>
                  <a:pt x="12938" y="24332"/>
                </a:cubicBezTo>
                <a:cubicBezTo>
                  <a:pt x="13975" y="22604"/>
                  <a:pt x="12189" y="18437"/>
                  <a:pt x="10234" y="18925"/>
                </a:cubicBezTo>
                <a:cubicBezTo>
                  <a:pt x="2478" y="20863"/>
                  <a:pt x="1857" y="34412"/>
                  <a:pt x="4054" y="42099"/>
                </a:cubicBezTo>
                <a:cubicBezTo>
                  <a:pt x="5272" y="46359"/>
                  <a:pt x="10907" y="51805"/>
                  <a:pt x="14869" y="49824"/>
                </a:cubicBezTo>
                <a:cubicBezTo>
                  <a:pt x="17201" y="48658"/>
                  <a:pt x="18738" y="44817"/>
                  <a:pt x="17572" y="42485"/>
                </a:cubicBezTo>
                <a:cubicBezTo>
                  <a:pt x="16844" y="41029"/>
                  <a:pt x="14535" y="40620"/>
                  <a:pt x="12938" y="40940"/>
                </a:cubicBezTo>
                <a:cubicBezTo>
                  <a:pt x="8695" y="41790"/>
                  <a:pt x="6908" y="47846"/>
                  <a:pt x="6372" y="52141"/>
                </a:cubicBezTo>
                <a:cubicBezTo>
                  <a:pt x="5536" y="58829"/>
                  <a:pt x="9693" y="67605"/>
                  <a:pt x="16028" y="69908"/>
                </a:cubicBezTo>
                <a:cubicBezTo>
                  <a:pt x="21538" y="71912"/>
                  <a:pt x="33784" y="69863"/>
                  <a:pt x="32635" y="64114"/>
                </a:cubicBezTo>
                <a:cubicBezTo>
                  <a:pt x="31718" y="59526"/>
                  <a:pt x="22625" y="59588"/>
                  <a:pt x="18731" y="62183"/>
                </a:cubicBezTo>
                <a:cubicBezTo>
                  <a:pt x="12401" y="66402"/>
                  <a:pt x="7811" y="75613"/>
                  <a:pt x="9462" y="83039"/>
                </a:cubicBezTo>
                <a:cubicBezTo>
                  <a:pt x="10485" y="87641"/>
                  <a:pt x="16346" y="90814"/>
                  <a:pt x="21049" y="91150"/>
                </a:cubicBezTo>
                <a:cubicBezTo>
                  <a:pt x="26358" y="91529"/>
                  <a:pt x="35860" y="87816"/>
                  <a:pt x="34567" y="82653"/>
                </a:cubicBezTo>
                <a:cubicBezTo>
                  <a:pt x="33647" y="78980"/>
                  <a:pt x="24170" y="82366"/>
                  <a:pt x="23752" y="86129"/>
                </a:cubicBezTo>
                <a:cubicBezTo>
                  <a:pt x="23288" y="90307"/>
                  <a:pt x="27659" y="95785"/>
                  <a:pt x="31863" y="95785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234400" y="1959933"/>
            <a:ext cx="70768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243200" y="5203667"/>
            <a:ext cx="7059200" cy="54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flipH="1">
            <a:off x="-48615" y="-12966"/>
            <a:ext cx="3757684" cy="6898389"/>
            <a:chOff x="3109008" y="202775"/>
            <a:chExt cx="2818263" cy="5173792"/>
          </a:xfrm>
        </p:grpSpPr>
        <p:sp>
          <p:nvSpPr>
            <p:cNvPr id="15" name="Google Shape;15;p2"/>
            <p:cNvSpPr/>
            <p:nvPr/>
          </p:nvSpPr>
          <p:spPr>
            <a:xfrm>
              <a:off x="3109008" y="202775"/>
              <a:ext cx="2812397" cy="5173792"/>
            </a:xfrm>
            <a:custGeom>
              <a:avLst/>
              <a:gdLst/>
              <a:ahLst/>
              <a:cxnLst/>
              <a:rect l="l" t="t" r="r" b="b"/>
              <a:pathLst>
                <a:path w="139625" h="206518" extrusionOk="0">
                  <a:moveTo>
                    <a:pt x="0" y="0"/>
                  </a:moveTo>
                  <a:lnTo>
                    <a:pt x="139625" y="389"/>
                  </a:lnTo>
                  <a:lnTo>
                    <a:pt x="139236" y="206518"/>
                  </a:lnTo>
                  <a:lnTo>
                    <a:pt x="71546" y="20577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grpSp>
          <p:nvGrpSpPr>
            <p:cNvPr id="16" name="Google Shape;16;p2"/>
            <p:cNvGrpSpPr/>
            <p:nvPr/>
          </p:nvGrpSpPr>
          <p:grpSpPr>
            <a:xfrm>
              <a:off x="3155225" y="202775"/>
              <a:ext cx="2772045" cy="5143502"/>
              <a:chOff x="6409225" y="0"/>
              <a:chExt cx="2772045" cy="5143502"/>
            </a:xfrm>
          </p:grpSpPr>
          <p:cxnSp>
            <p:nvCxnSpPr>
              <p:cNvPr id="17" name="Google Shape;17;p2"/>
              <p:cNvCxnSpPr/>
              <p:nvPr/>
            </p:nvCxnSpPr>
            <p:spPr>
              <a:xfrm>
                <a:off x="6718570" y="1209275"/>
                <a:ext cx="24627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6871289" y="1754250"/>
                <a:ext cx="23079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7024008" y="2299225"/>
                <a:ext cx="2155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7176726" y="2844200"/>
                <a:ext cx="20028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7329447" y="3389150"/>
                <a:ext cx="18501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7482163" y="3934125"/>
                <a:ext cx="16971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7636859" y="4479100"/>
                <a:ext cx="15429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7787800" y="5024075"/>
                <a:ext cx="13914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6566925" y="664300"/>
                <a:ext cx="2614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409225" y="119325"/>
                <a:ext cx="2770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 rot="5400000">
                <a:off x="5342616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7369400" y="0"/>
                <a:ext cx="0" cy="35925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6824425" y="0"/>
                <a:ext cx="0" cy="16284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5400000">
                <a:off x="5887589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5400000">
                <a:off x="6432562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94631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1"/>
          <p:cNvSpPr/>
          <p:nvPr/>
        </p:nvSpPr>
        <p:spPr>
          <a:xfrm rot="5400000" flipH="1">
            <a:off x="804474" y="-804487"/>
            <a:ext cx="4046004" cy="5654968"/>
          </a:xfrm>
          <a:custGeom>
            <a:avLst/>
            <a:gdLst/>
            <a:ahLst/>
            <a:cxnLst/>
            <a:rect l="l" t="t" r="r" b="b"/>
            <a:pathLst>
              <a:path w="209240" h="120575" extrusionOk="0">
                <a:moveTo>
                  <a:pt x="0" y="120446"/>
                </a:moveTo>
                <a:lnTo>
                  <a:pt x="209240" y="0"/>
                </a:lnTo>
                <a:lnTo>
                  <a:pt x="209240" y="70819"/>
                </a:lnTo>
                <a:lnTo>
                  <a:pt x="90481" y="12057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264" name="Google Shape;264;p11"/>
          <p:cNvSpPr/>
          <p:nvPr/>
        </p:nvSpPr>
        <p:spPr>
          <a:xfrm>
            <a:off x="-6531" y="2961267"/>
            <a:ext cx="1385600" cy="39012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1"/>
          <p:cNvSpPr/>
          <p:nvPr/>
        </p:nvSpPr>
        <p:spPr>
          <a:xfrm>
            <a:off x="-121569" y="3766768"/>
            <a:ext cx="1157633" cy="3192833"/>
          </a:xfrm>
          <a:custGeom>
            <a:avLst/>
            <a:gdLst/>
            <a:ahLst/>
            <a:cxnLst/>
            <a:rect l="l" t="t" r="r" b="b"/>
            <a:pathLst>
              <a:path w="34729" h="95785" extrusionOk="0">
                <a:moveTo>
                  <a:pt x="1737" y="0"/>
                </a:moveTo>
                <a:cubicBezTo>
                  <a:pt x="727" y="8085"/>
                  <a:pt x="-2576" y="19597"/>
                  <a:pt x="4054" y="24332"/>
                </a:cubicBezTo>
                <a:cubicBezTo>
                  <a:pt x="6464" y="26053"/>
                  <a:pt x="11414" y="26871"/>
                  <a:pt x="12938" y="24332"/>
                </a:cubicBezTo>
                <a:cubicBezTo>
                  <a:pt x="13975" y="22604"/>
                  <a:pt x="12189" y="18437"/>
                  <a:pt x="10234" y="18925"/>
                </a:cubicBezTo>
                <a:cubicBezTo>
                  <a:pt x="2478" y="20863"/>
                  <a:pt x="1857" y="34412"/>
                  <a:pt x="4054" y="42099"/>
                </a:cubicBezTo>
                <a:cubicBezTo>
                  <a:pt x="5272" y="46359"/>
                  <a:pt x="10907" y="51805"/>
                  <a:pt x="14869" y="49824"/>
                </a:cubicBezTo>
                <a:cubicBezTo>
                  <a:pt x="17201" y="48658"/>
                  <a:pt x="18738" y="44817"/>
                  <a:pt x="17572" y="42485"/>
                </a:cubicBezTo>
                <a:cubicBezTo>
                  <a:pt x="16844" y="41029"/>
                  <a:pt x="14535" y="40620"/>
                  <a:pt x="12938" y="40940"/>
                </a:cubicBezTo>
                <a:cubicBezTo>
                  <a:pt x="8695" y="41790"/>
                  <a:pt x="6908" y="47846"/>
                  <a:pt x="6372" y="52141"/>
                </a:cubicBezTo>
                <a:cubicBezTo>
                  <a:pt x="5536" y="58829"/>
                  <a:pt x="9693" y="67605"/>
                  <a:pt x="16028" y="69908"/>
                </a:cubicBezTo>
                <a:cubicBezTo>
                  <a:pt x="21538" y="71912"/>
                  <a:pt x="33784" y="69863"/>
                  <a:pt x="32635" y="64114"/>
                </a:cubicBezTo>
                <a:cubicBezTo>
                  <a:pt x="31718" y="59526"/>
                  <a:pt x="22625" y="59588"/>
                  <a:pt x="18731" y="62183"/>
                </a:cubicBezTo>
                <a:cubicBezTo>
                  <a:pt x="12401" y="66402"/>
                  <a:pt x="7811" y="75613"/>
                  <a:pt x="9462" y="83039"/>
                </a:cubicBezTo>
                <a:cubicBezTo>
                  <a:pt x="10485" y="87641"/>
                  <a:pt x="16346" y="90814"/>
                  <a:pt x="21049" y="91150"/>
                </a:cubicBezTo>
                <a:cubicBezTo>
                  <a:pt x="26358" y="91529"/>
                  <a:pt x="35860" y="87816"/>
                  <a:pt x="34567" y="82653"/>
                </a:cubicBezTo>
                <a:cubicBezTo>
                  <a:pt x="33647" y="78980"/>
                  <a:pt x="24170" y="82366"/>
                  <a:pt x="23752" y="86129"/>
                </a:cubicBezTo>
                <a:cubicBezTo>
                  <a:pt x="23288" y="90307"/>
                  <a:pt x="27659" y="95785"/>
                  <a:pt x="31863" y="9578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66" name="Google Shape;266;p11"/>
          <p:cNvGrpSpPr/>
          <p:nvPr/>
        </p:nvGrpSpPr>
        <p:grpSpPr>
          <a:xfrm>
            <a:off x="8563073" y="-38910"/>
            <a:ext cx="3777951" cy="6935563"/>
            <a:chOff x="3114900" y="202775"/>
            <a:chExt cx="2812370" cy="5162950"/>
          </a:xfrm>
        </p:grpSpPr>
        <p:sp>
          <p:nvSpPr>
            <p:cNvPr id="267" name="Google Shape;267;p11"/>
            <p:cNvSpPr/>
            <p:nvPr/>
          </p:nvSpPr>
          <p:spPr>
            <a:xfrm>
              <a:off x="3114900" y="202775"/>
              <a:ext cx="2806463" cy="5162950"/>
            </a:xfrm>
            <a:custGeom>
              <a:avLst/>
              <a:gdLst/>
              <a:ahLst/>
              <a:cxnLst/>
              <a:rect l="l" t="t" r="r" b="b"/>
              <a:pathLst>
                <a:path w="139625" h="206518" extrusionOk="0">
                  <a:moveTo>
                    <a:pt x="0" y="0"/>
                  </a:moveTo>
                  <a:lnTo>
                    <a:pt x="139625" y="389"/>
                  </a:lnTo>
                  <a:lnTo>
                    <a:pt x="139236" y="206518"/>
                  </a:lnTo>
                  <a:lnTo>
                    <a:pt x="71546" y="205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grpSp>
          <p:nvGrpSpPr>
            <p:cNvPr id="268" name="Google Shape;268;p11"/>
            <p:cNvGrpSpPr/>
            <p:nvPr/>
          </p:nvGrpSpPr>
          <p:grpSpPr>
            <a:xfrm>
              <a:off x="3155225" y="202775"/>
              <a:ext cx="2772045" cy="5143502"/>
              <a:chOff x="6409225" y="0"/>
              <a:chExt cx="2772045" cy="5143502"/>
            </a:xfrm>
          </p:grpSpPr>
          <p:cxnSp>
            <p:nvCxnSpPr>
              <p:cNvPr id="269" name="Google Shape;269;p11"/>
              <p:cNvCxnSpPr/>
              <p:nvPr/>
            </p:nvCxnSpPr>
            <p:spPr>
              <a:xfrm>
                <a:off x="6718570" y="1209275"/>
                <a:ext cx="24627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11"/>
              <p:cNvCxnSpPr/>
              <p:nvPr/>
            </p:nvCxnSpPr>
            <p:spPr>
              <a:xfrm>
                <a:off x="6871289" y="1754250"/>
                <a:ext cx="23079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11"/>
              <p:cNvCxnSpPr/>
              <p:nvPr/>
            </p:nvCxnSpPr>
            <p:spPr>
              <a:xfrm>
                <a:off x="7024008" y="2299225"/>
                <a:ext cx="2155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11"/>
              <p:cNvCxnSpPr/>
              <p:nvPr/>
            </p:nvCxnSpPr>
            <p:spPr>
              <a:xfrm>
                <a:off x="7176726" y="2844200"/>
                <a:ext cx="20028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11"/>
              <p:cNvCxnSpPr/>
              <p:nvPr/>
            </p:nvCxnSpPr>
            <p:spPr>
              <a:xfrm>
                <a:off x="7329447" y="3389150"/>
                <a:ext cx="18501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11"/>
              <p:cNvCxnSpPr/>
              <p:nvPr/>
            </p:nvCxnSpPr>
            <p:spPr>
              <a:xfrm>
                <a:off x="7482163" y="3934125"/>
                <a:ext cx="16971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11"/>
              <p:cNvCxnSpPr/>
              <p:nvPr/>
            </p:nvCxnSpPr>
            <p:spPr>
              <a:xfrm>
                <a:off x="7636859" y="4479100"/>
                <a:ext cx="15429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11"/>
              <p:cNvCxnSpPr/>
              <p:nvPr/>
            </p:nvCxnSpPr>
            <p:spPr>
              <a:xfrm>
                <a:off x="7787800" y="5024075"/>
                <a:ext cx="13914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11"/>
              <p:cNvCxnSpPr/>
              <p:nvPr/>
            </p:nvCxnSpPr>
            <p:spPr>
              <a:xfrm>
                <a:off x="6566925" y="664300"/>
                <a:ext cx="2614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11"/>
              <p:cNvCxnSpPr/>
              <p:nvPr/>
            </p:nvCxnSpPr>
            <p:spPr>
              <a:xfrm>
                <a:off x="6409225" y="119325"/>
                <a:ext cx="2770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11"/>
              <p:cNvCxnSpPr/>
              <p:nvPr/>
            </p:nvCxnSpPr>
            <p:spPr>
              <a:xfrm rot="5400000">
                <a:off x="5342616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11"/>
              <p:cNvCxnSpPr/>
              <p:nvPr/>
            </p:nvCxnSpPr>
            <p:spPr>
              <a:xfrm>
                <a:off x="7369400" y="0"/>
                <a:ext cx="0" cy="35925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11"/>
              <p:cNvCxnSpPr/>
              <p:nvPr/>
            </p:nvCxnSpPr>
            <p:spPr>
              <a:xfrm>
                <a:off x="6824425" y="0"/>
                <a:ext cx="0" cy="16284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11"/>
              <p:cNvCxnSpPr/>
              <p:nvPr/>
            </p:nvCxnSpPr>
            <p:spPr>
              <a:xfrm rot="5400000">
                <a:off x="5887589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11"/>
              <p:cNvCxnSpPr/>
              <p:nvPr/>
            </p:nvCxnSpPr>
            <p:spPr>
              <a:xfrm rot="5400000">
                <a:off x="6432562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84" name="Google Shape;284;p11"/>
          <p:cNvSpPr txBox="1">
            <a:spLocks noGrp="1"/>
          </p:cNvSpPr>
          <p:nvPr>
            <p:ph type="title" hasCustomPrompt="1"/>
          </p:nvPr>
        </p:nvSpPr>
        <p:spPr>
          <a:xfrm>
            <a:off x="2335984" y="2051400"/>
            <a:ext cx="7520000" cy="213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>
                <a:highlight>
                  <a:schemeClr val="lt2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5" name="Google Shape;285;p11"/>
          <p:cNvSpPr txBox="1">
            <a:spLocks noGrp="1"/>
          </p:cNvSpPr>
          <p:nvPr>
            <p:ph type="body" idx="1"/>
          </p:nvPr>
        </p:nvSpPr>
        <p:spPr>
          <a:xfrm>
            <a:off x="2336017" y="4294767"/>
            <a:ext cx="7520000" cy="6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86" name="Google Shape;286;p11"/>
          <p:cNvGrpSpPr/>
          <p:nvPr/>
        </p:nvGrpSpPr>
        <p:grpSpPr>
          <a:xfrm rot="3010626">
            <a:off x="703310" y="-411644"/>
            <a:ext cx="1678135" cy="1862725"/>
            <a:chOff x="777100" y="158663"/>
            <a:chExt cx="707850" cy="785712"/>
          </a:xfrm>
        </p:grpSpPr>
        <p:cxnSp>
          <p:nvCxnSpPr>
            <p:cNvPr id="287" name="Google Shape;287;p11"/>
            <p:cNvCxnSpPr/>
            <p:nvPr/>
          </p:nvCxnSpPr>
          <p:spPr>
            <a:xfrm rot="10800000" flipH="1">
              <a:off x="777100" y="158675"/>
              <a:ext cx="416700" cy="4821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11"/>
            <p:cNvCxnSpPr/>
            <p:nvPr/>
          </p:nvCxnSpPr>
          <p:spPr>
            <a:xfrm flipH="1">
              <a:off x="809503" y="158663"/>
              <a:ext cx="384300" cy="7749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11"/>
            <p:cNvCxnSpPr/>
            <p:nvPr/>
          </p:nvCxnSpPr>
          <p:spPr>
            <a:xfrm rot="10800000" flipH="1">
              <a:off x="807425" y="293075"/>
              <a:ext cx="527700" cy="6513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11"/>
            <p:cNvCxnSpPr/>
            <p:nvPr/>
          </p:nvCxnSpPr>
          <p:spPr>
            <a:xfrm flipH="1">
              <a:off x="1087625" y="293075"/>
              <a:ext cx="247500" cy="6186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11"/>
            <p:cNvCxnSpPr/>
            <p:nvPr/>
          </p:nvCxnSpPr>
          <p:spPr>
            <a:xfrm rot="10800000" flipH="1">
              <a:off x="1100675" y="547000"/>
              <a:ext cx="312600" cy="3648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11"/>
            <p:cNvCxnSpPr/>
            <p:nvPr/>
          </p:nvCxnSpPr>
          <p:spPr>
            <a:xfrm flipH="1">
              <a:off x="1315750" y="547000"/>
              <a:ext cx="91200" cy="3648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11"/>
            <p:cNvCxnSpPr/>
            <p:nvPr/>
          </p:nvCxnSpPr>
          <p:spPr>
            <a:xfrm rot="10800000" flipH="1">
              <a:off x="1315750" y="703175"/>
              <a:ext cx="169200" cy="2085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39059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61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"/>
          <p:cNvSpPr/>
          <p:nvPr/>
        </p:nvSpPr>
        <p:spPr>
          <a:xfrm>
            <a:off x="0" y="5210701"/>
            <a:ext cx="12191915" cy="1649668"/>
          </a:xfrm>
          <a:custGeom>
            <a:avLst/>
            <a:gdLst/>
            <a:ahLst/>
            <a:cxnLst/>
            <a:rect l="l" t="t" r="r" b="b"/>
            <a:pathLst>
              <a:path w="95376" h="24595" extrusionOk="0">
                <a:moveTo>
                  <a:pt x="1" y="0"/>
                </a:moveTo>
                <a:lnTo>
                  <a:pt x="1" y="24595"/>
                </a:lnTo>
                <a:lnTo>
                  <a:pt x="95375" y="24595"/>
                </a:lnTo>
                <a:lnTo>
                  <a:pt x="1" y="0"/>
                </a:lnTo>
                <a:close/>
              </a:path>
            </a:pathLst>
          </a:custGeom>
          <a:solidFill>
            <a:srgbClr val="E872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7" name="Google Shape;297;p13"/>
          <p:cNvGrpSpPr/>
          <p:nvPr/>
        </p:nvGrpSpPr>
        <p:grpSpPr>
          <a:xfrm>
            <a:off x="9814612" y="0"/>
            <a:ext cx="2816000" cy="8086400"/>
            <a:chOff x="7031988" y="0"/>
            <a:chExt cx="2112000" cy="6064800"/>
          </a:xfrm>
        </p:grpSpPr>
        <p:sp>
          <p:nvSpPr>
            <p:cNvPr id="298" name="Google Shape;298;p13"/>
            <p:cNvSpPr/>
            <p:nvPr/>
          </p:nvSpPr>
          <p:spPr>
            <a:xfrm rot="-5400000" flipH="1">
              <a:off x="5055588" y="1976400"/>
              <a:ext cx="6064800" cy="2112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9" name="Google Shape;299;p13"/>
            <p:cNvGrpSpPr/>
            <p:nvPr/>
          </p:nvGrpSpPr>
          <p:grpSpPr>
            <a:xfrm>
              <a:off x="7094975" y="0"/>
              <a:ext cx="2049000" cy="5156877"/>
              <a:chOff x="6440903" y="-13375"/>
              <a:chExt cx="2049000" cy="5156877"/>
            </a:xfrm>
          </p:grpSpPr>
          <p:cxnSp>
            <p:nvCxnSpPr>
              <p:cNvPr id="300" name="Google Shape;300;p13"/>
              <p:cNvCxnSpPr/>
              <p:nvPr/>
            </p:nvCxnSpPr>
            <p:spPr>
              <a:xfrm>
                <a:off x="6820103" y="1209275"/>
                <a:ext cx="16698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13"/>
              <p:cNvCxnSpPr/>
              <p:nvPr/>
            </p:nvCxnSpPr>
            <p:spPr>
              <a:xfrm>
                <a:off x="7009678" y="1754250"/>
                <a:ext cx="14787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13"/>
              <p:cNvCxnSpPr/>
              <p:nvPr/>
            </p:nvCxnSpPr>
            <p:spPr>
              <a:xfrm>
                <a:off x="7199278" y="2299225"/>
                <a:ext cx="12891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13"/>
              <p:cNvCxnSpPr/>
              <p:nvPr/>
            </p:nvCxnSpPr>
            <p:spPr>
              <a:xfrm>
                <a:off x="7374278" y="2844200"/>
                <a:ext cx="1114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13"/>
              <p:cNvCxnSpPr/>
              <p:nvPr/>
            </p:nvCxnSpPr>
            <p:spPr>
              <a:xfrm>
                <a:off x="7578453" y="3389150"/>
                <a:ext cx="910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13"/>
              <p:cNvCxnSpPr/>
              <p:nvPr/>
            </p:nvCxnSpPr>
            <p:spPr>
              <a:xfrm>
                <a:off x="7753453" y="3934125"/>
                <a:ext cx="7350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13"/>
              <p:cNvCxnSpPr/>
              <p:nvPr/>
            </p:nvCxnSpPr>
            <p:spPr>
              <a:xfrm>
                <a:off x="7943028" y="4479100"/>
                <a:ext cx="5457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13"/>
              <p:cNvCxnSpPr/>
              <p:nvPr/>
            </p:nvCxnSpPr>
            <p:spPr>
              <a:xfrm>
                <a:off x="8147203" y="5024075"/>
                <a:ext cx="3414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13"/>
              <p:cNvCxnSpPr/>
              <p:nvPr/>
            </p:nvCxnSpPr>
            <p:spPr>
              <a:xfrm>
                <a:off x="6630503" y="664300"/>
                <a:ext cx="18594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13"/>
              <p:cNvCxnSpPr/>
              <p:nvPr/>
            </p:nvCxnSpPr>
            <p:spPr>
              <a:xfrm>
                <a:off x="6440903" y="119325"/>
                <a:ext cx="20478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13"/>
              <p:cNvCxnSpPr/>
              <p:nvPr/>
            </p:nvCxnSpPr>
            <p:spPr>
              <a:xfrm>
                <a:off x="7914366" y="2"/>
                <a:ext cx="0" cy="43983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13"/>
              <p:cNvCxnSpPr/>
              <p:nvPr/>
            </p:nvCxnSpPr>
            <p:spPr>
              <a:xfrm>
                <a:off x="7369400" y="-13375"/>
                <a:ext cx="0" cy="28656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13"/>
              <p:cNvCxnSpPr/>
              <p:nvPr/>
            </p:nvCxnSpPr>
            <p:spPr>
              <a:xfrm>
                <a:off x="6824425" y="0"/>
                <a:ext cx="0" cy="12117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13"/>
              <p:cNvCxnSpPr/>
              <p:nvPr/>
            </p:nvCxnSpPr>
            <p:spPr>
              <a:xfrm rot="5400000">
                <a:off x="5887589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14" name="Google Shape;314;p13"/>
          <p:cNvSpPr/>
          <p:nvPr/>
        </p:nvSpPr>
        <p:spPr>
          <a:xfrm>
            <a:off x="7320400" y="6423733"/>
            <a:ext cx="4871515" cy="434267"/>
          </a:xfrm>
          <a:custGeom>
            <a:avLst/>
            <a:gdLst/>
            <a:ahLst/>
            <a:cxnLst/>
            <a:rect l="l" t="t" r="r" b="b"/>
            <a:pathLst>
              <a:path w="76364" h="13028" extrusionOk="0">
                <a:moveTo>
                  <a:pt x="25854" y="0"/>
                </a:moveTo>
                <a:cubicBezTo>
                  <a:pt x="25344" y="0"/>
                  <a:pt x="0" y="13027"/>
                  <a:pt x="0" y="13027"/>
                </a:cubicBezTo>
                <a:lnTo>
                  <a:pt x="76363" y="13027"/>
                </a:lnTo>
                <a:lnTo>
                  <a:pt x="25859" y="1"/>
                </a:lnTo>
                <a:cubicBezTo>
                  <a:pt x="25858" y="0"/>
                  <a:pt x="25856" y="0"/>
                  <a:pt x="258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5" name="Google Shape;315;p13"/>
          <p:cNvGrpSpPr/>
          <p:nvPr/>
        </p:nvGrpSpPr>
        <p:grpSpPr>
          <a:xfrm>
            <a:off x="5748016" y="5409971"/>
            <a:ext cx="1257255" cy="1251157"/>
            <a:chOff x="7824398" y="181204"/>
            <a:chExt cx="1105700" cy="1100338"/>
          </a:xfrm>
        </p:grpSpPr>
        <p:sp>
          <p:nvSpPr>
            <p:cNvPr id="316" name="Google Shape;316;p13"/>
            <p:cNvSpPr/>
            <p:nvPr/>
          </p:nvSpPr>
          <p:spPr>
            <a:xfrm>
              <a:off x="8681704" y="697458"/>
              <a:ext cx="248393" cy="248767"/>
            </a:xfrm>
            <a:custGeom>
              <a:avLst/>
              <a:gdLst/>
              <a:ahLst/>
              <a:cxnLst/>
              <a:rect l="l" t="t" r="r" b="b"/>
              <a:pathLst>
                <a:path w="7324" h="7335" extrusionOk="0">
                  <a:moveTo>
                    <a:pt x="2926" y="0"/>
                  </a:moveTo>
                  <a:cubicBezTo>
                    <a:pt x="2236" y="0"/>
                    <a:pt x="1535" y="177"/>
                    <a:pt x="1013" y="612"/>
                  </a:cubicBezTo>
                  <a:cubicBezTo>
                    <a:pt x="239" y="1279"/>
                    <a:pt x="1" y="2398"/>
                    <a:pt x="37" y="3422"/>
                  </a:cubicBezTo>
                  <a:cubicBezTo>
                    <a:pt x="84" y="4625"/>
                    <a:pt x="477" y="5863"/>
                    <a:pt x="1382" y="6649"/>
                  </a:cubicBezTo>
                  <a:cubicBezTo>
                    <a:pt x="1885" y="7086"/>
                    <a:pt x="2569" y="7335"/>
                    <a:pt x="3232" y="7335"/>
                  </a:cubicBezTo>
                  <a:cubicBezTo>
                    <a:pt x="3393" y="7335"/>
                    <a:pt x="3552" y="7320"/>
                    <a:pt x="3708" y="7290"/>
                  </a:cubicBezTo>
                  <a:lnTo>
                    <a:pt x="3708" y="7290"/>
                  </a:lnTo>
                  <a:cubicBezTo>
                    <a:pt x="3721" y="7290"/>
                    <a:pt x="3734" y="7290"/>
                    <a:pt x="3748" y="7290"/>
                  </a:cubicBezTo>
                  <a:cubicBezTo>
                    <a:pt x="4531" y="7290"/>
                    <a:pt x="5320" y="7018"/>
                    <a:pt x="5906" y="6494"/>
                  </a:cubicBezTo>
                  <a:cubicBezTo>
                    <a:pt x="7026" y="5482"/>
                    <a:pt x="7323" y="3720"/>
                    <a:pt x="6704" y="2362"/>
                  </a:cubicBezTo>
                  <a:cubicBezTo>
                    <a:pt x="6073" y="993"/>
                    <a:pt x="4621" y="88"/>
                    <a:pt x="3120" y="5"/>
                  </a:cubicBezTo>
                  <a:cubicBezTo>
                    <a:pt x="3056" y="2"/>
                    <a:pt x="2991" y="0"/>
                    <a:pt x="2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8430665" y="181204"/>
              <a:ext cx="150142" cy="134269"/>
            </a:xfrm>
            <a:custGeom>
              <a:avLst/>
              <a:gdLst/>
              <a:ahLst/>
              <a:cxnLst/>
              <a:rect l="l" t="t" r="r" b="b"/>
              <a:pathLst>
                <a:path w="4427" h="3959" extrusionOk="0">
                  <a:moveTo>
                    <a:pt x="2115" y="1"/>
                  </a:moveTo>
                  <a:cubicBezTo>
                    <a:pt x="1454" y="1"/>
                    <a:pt x="786" y="319"/>
                    <a:pt x="414" y="868"/>
                  </a:cubicBezTo>
                  <a:cubicBezTo>
                    <a:pt x="65" y="1391"/>
                    <a:pt x="0" y="2070"/>
                    <a:pt x="198" y="2659"/>
                  </a:cubicBezTo>
                  <a:lnTo>
                    <a:pt x="198" y="2659"/>
                  </a:lnTo>
                  <a:lnTo>
                    <a:pt x="57" y="2416"/>
                  </a:lnTo>
                  <a:lnTo>
                    <a:pt x="57" y="2416"/>
                  </a:lnTo>
                  <a:cubicBezTo>
                    <a:pt x="132" y="2760"/>
                    <a:pt x="313" y="3061"/>
                    <a:pt x="558" y="3303"/>
                  </a:cubicBezTo>
                  <a:lnTo>
                    <a:pt x="558" y="3303"/>
                  </a:lnTo>
                  <a:cubicBezTo>
                    <a:pt x="573" y="3321"/>
                    <a:pt x="589" y="3339"/>
                    <a:pt x="604" y="3356"/>
                  </a:cubicBezTo>
                  <a:lnTo>
                    <a:pt x="594" y="3338"/>
                  </a:lnTo>
                  <a:lnTo>
                    <a:pt x="594" y="3338"/>
                  </a:lnTo>
                  <a:cubicBezTo>
                    <a:pt x="1009" y="3730"/>
                    <a:pt x="1596" y="3959"/>
                    <a:pt x="2169" y="3959"/>
                  </a:cubicBezTo>
                  <a:cubicBezTo>
                    <a:pt x="2598" y="3959"/>
                    <a:pt x="3018" y="3831"/>
                    <a:pt x="3355" y="3547"/>
                  </a:cubicBezTo>
                  <a:cubicBezTo>
                    <a:pt x="4426" y="2654"/>
                    <a:pt x="4093" y="618"/>
                    <a:pt x="2783" y="118"/>
                  </a:cubicBezTo>
                  <a:cubicBezTo>
                    <a:pt x="2570" y="39"/>
                    <a:pt x="2342" y="1"/>
                    <a:pt x="2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8361849" y="862692"/>
              <a:ext cx="158722" cy="166997"/>
            </a:xfrm>
            <a:custGeom>
              <a:avLst/>
              <a:gdLst/>
              <a:ahLst/>
              <a:cxnLst/>
              <a:rect l="l" t="t" r="r" b="b"/>
              <a:pathLst>
                <a:path w="4680" h="4924" extrusionOk="0">
                  <a:moveTo>
                    <a:pt x="2575" y="1"/>
                  </a:moveTo>
                  <a:cubicBezTo>
                    <a:pt x="1830" y="1"/>
                    <a:pt x="1063" y="367"/>
                    <a:pt x="679" y="1015"/>
                  </a:cubicBezTo>
                  <a:cubicBezTo>
                    <a:pt x="24" y="2098"/>
                    <a:pt x="1" y="3110"/>
                    <a:pt x="739" y="3932"/>
                  </a:cubicBezTo>
                  <a:cubicBezTo>
                    <a:pt x="1227" y="4587"/>
                    <a:pt x="1596" y="4694"/>
                    <a:pt x="1977" y="4801"/>
                  </a:cubicBezTo>
                  <a:cubicBezTo>
                    <a:pt x="2250" y="4876"/>
                    <a:pt x="2558" y="4924"/>
                    <a:pt x="2863" y="4924"/>
                  </a:cubicBezTo>
                  <a:cubicBezTo>
                    <a:pt x="3423" y="4924"/>
                    <a:pt x="3970" y="4764"/>
                    <a:pt x="4263" y="4325"/>
                  </a:cubicBezTo>
                  <a:cubicBezTo>
                    <a:pt x="4466" y="4027"/>
                    <a:pt x="4525" y="3658"/>
                    <a:pt x="4573" y="3301"/>
                  </a:cubicBezTo>
                  <a:cubicBezTo>
                    <a:pt x="4680" y="2324"/>
                    <a:pt x="4620" y="1217"/>
                    <a:pt x="3930" y="527"/>
                  </a:cubicBezTo>
                  <a:cubicBezTo>
                    <a:pt x="3570" y="167"/>
                    <a:pt x="3078" y="1"/>
                    <a:pt x="2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7824398" y="674362"/>
              <a:ext cx="202337" cy="213088"/>
            </a:xfrm>
            <a:custGeom>
              <a:avLst/>
              <a:gdLst/>
              <a:ahLst/>
              <a:cxnLst/>
              <a:rect l="l" t="t" r="r" b="b"/>
              <a:pathLst>
                <a:path w="5966" h="6283" extrusionOk="0">
                  <a:moveTo>
                    <a:pt x="3277" y="0"/>
                  </a:moveTo>
                  <a:cubicBezTo>
                    <a:pt x="2327" y="0"/>
                    <a:pt x="1348" y="469"/>
                    <a:pt x="858" y="1293"/>
                  </a:cubicBezTo>
                  <a:cubicBezTo>
                    <a:pt x="24" y="2674"/>
                    <a:pt x="0" y="3960"/>
                    <a:pt x="929" y="5020"/>
                  </a:cubicBezTo>
                  <a:lnTo>
                    <a:pt x="941" y="5020"/>
                  </a:lnTo>
                  <a:cubicBezTo>
                    <a:pt x="1560" y="5841"/>
                    <a:pt x="2025" y="5984"/>
                    <a:pt x="2513" y="6127"/>
                  </a:cubicBezTo>
                  <a:cubicBezTo>
                    <a:pt x="2858" y="6223"/>
                    <a:pt x="3249" y="6282"/>
                    <a:pt x="3636" y="6282"/>
                  </a:cubicBezTo>
                  <a:cubicBezTo>
                    <a:pt x="4354" y="6282"/>
                    <a:pt x="5058" y="6077"/>
                    <a:pt x="5430" y="5520"/>
                  </a:cubicBezTo>
                  <a:cubicBezTo>
                    <a:pt x="5692" y="5139"/>
                    <a:pt x="5775" y="4663"/>
                    <a:pt x="5823" y="4198"/>
                  </a:cubicBezTo>
                  <a:cubicBezTo>
                    <a:pt x="5965" y="2960"/>
                    <a:pt x="5894" y="1555"/>
                    <a:pt x="5001" y="674"/>
                  </a:cubicBezTo>
                  <a:cubicBezTo>
                    <a:pt x="4545" y="214"/>
                    <a:pt x="3918" y="0"/>
                    <a:pt x="3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8342147" y="608635"/>
              <a:ext cx="120737" cy="131421"/>
            </a:xfrm>
            <a:custGeom>
              <a:avLst/>
              <a:gdLst/>
              <a:ahLst/>
              <a:cxnLst/>
              <a:rect l="l" t="t" r="r" b="b"/>
              <a:pathLst>
                <a:path w="3560" h="3875" extrusionOk="0">
                  <a:moveTo>
                    <a:pt x="1484" y="0"/>
                  </a:moveTo>
                  <a:cubicBezTo>
                    <a:pt x="1442" y="0"/>
                    <a:pt x="1399" y="2"/>
                    <a:pt x="1357" y="5"/>
                  </a:cubicBezTo>
                  <a:cubicBezTo>
                    <a:pt x="1119" y="17"/>
                    <a:pt x="881" y="88"/>
                    <a:pt x="690" y="231"/>
                  </a:cubicBezTo>
                  <a:cubicBezTo>
                    <a:pt x="369" y="481"/>
                    <a:pt x="262" y="909"/>
                    <a:pt x="178" y="1302"/>
                  </a:cubicBezTo>
                  <a:cubicBezTo>
                    <a:pt x="70" y="1856"/>
                    <a:pt x="1" y="2488"/>
                    <a:pt x="287" y="2965"/>
                  </a:cubicBezTo>
                  <a:lnTo>
                    <a:pt x="287" y="2965"/>
                  </a:lnTo>
                  <a:cubicBezTo>
                    <a:pt x="506" y="3495"/>
                    <a:pt x="1086" y="3874"/>
                    <a:pt x="1667" y="3874"/>
                  </a:cubicBezTo>
                  <a:cubicBezTo>
                    <a:pt x="1675" y="3874"/>
                    <a:pt x="1684" y="3874"/>
                    <a:pt x="1693" y="3874"/>
                  </a:cubicBezTo>
                  <a:cubicBezTo>
                    <a:pt x="2361" y="3874"/>
                    <a:pt x="2980" y="3426"/>
                    <a:pt x="3262" y="2826"/>
                  </a:cubicBezTo>
                  <a:cubicBezTo>
                    <a:pt x="3560" y="2207"/>
                    <a:pt x="3500" y="1433"/>
                    <a:pt x="3119" y="874"/>
                  </a:cubicBezTo>
                  <a:cubicBezTo>
                    <a:pt x="2762" y="337"/>
                    <a:pt x="2131" y="0"/>
                    <a:pt x="14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8113865" y="369161"/>
              <a:ext cx="117244" cy="131421"/>
            </a:xfrm>
            <a:custGeom>
              <a:avLst/>
              <a:gdLst/>
              <a:ahLst/>
              <a:cxnLst/>
              <a:rect l="l" t="t" r="r" b="b"/>
              <a:pathLst>
                <a:path w="3457" h="3875" extrusionOk="0">
                  <a:moveTo>
                    <a:pt x="1448" y="1"/>
                  </a:moveTo>
                  <a:cubicBezTo>
                    <a:pt x="1407" y="1"/>
                    <a:pt x="1366" y="2"/>
                    <a:pt x="1325" y="5"/>
                  </a:cubicBezTo>
                  <a:cubicBezTo>
                    <a:pt x="1099" y="29"/>
                    <a:pt x="861" y="89"/>
                    <a:pt x="670" y="243"/>
                  </a:cubicBezTo>
                  <a:cubicBezTo>
                    <a:pt x="361" y="481"/>
                    <a:pt x="254" y="910"/>
                    <a:pt x="182" y="1303"/>
                  </a:cubicBezTo>
                  <a:cubicBezTo>
                    <a:pt x="71" y="1873"/>
                    <a:pt x="1" y="2527"/>
                    <a:pt x="308" y="3009"/>
                  </a:cubicBezTo>
                  <a:lnTo>
                    <a:pt x="308" y="3009"/>
                  </a:lnTo>
                  <a:cubicBezTo>
                    <a:pt x="534" y="3516"/>
                    <a:pt x="1079" y="3875"/>
                    <a:pt x="1623" y="3875"/>
                  </a:cubicBezTo>
                  <a:cubicBezTo>
                    <a:pt x="2278" y="3875"/>
                    <a:pt x="2897" y="3434"/>
                    <a:pt x="3183" y="2815"/>
                  </a:cubicBezTo>
                  <a:cubicBezTo>
                    <a:pt x="3457" y="2208"/>
                    <a:pt x="3409" y="1434"/>
                    <a:pt x="3040" y="862"/>
                  </a:cubicBezTo>
                  <a:cubicBezTo>
                    <a:pt x="2693" y="337"/>
                    <a:pt x="2074" y="1"/>
                    <a:pt x="1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8706767" y="399447"/>
              <a:ext cx="117515" cy="131421"/>
            </a:xfrm>
            <a:custGeom>
              <a:avLst/>
              <a:gdLst/>
              <a:ahLst/>
              <a:cxnLst/>
              <a:rect l="l" t="t" r="r" b="b"/>
              <a:pathLst>
                <a:path w="3465" h="3875" extrusionOk="0">
                  <a:moveTo>
                    <a:pt x="1458" y="1"/>
                  </a:moveTo>
                  <a:cubicBezTo>
                    <a:pt x="1416" y="1"/>
                    <a:pt x="1375" y="2"/>
                    <a:pt x="1334" y="5"/>
                  </a:cubicBezTo>
                  <a:cubicBezTo>
                    <a:pt x="1095" y="17"/>
                    <a:pt x="857" y="89"/>
                    <a:pt x="667" y="231"/>
                  </a:cubicBezTo>
                  <a:cubicBezTo>
                    <a:pt x="357" y="481"/>
                    <a:pt x="250" y="898"/>
                    <a:pt x="179" y="1291"/>
                  </a:cubicBezTo>
                  <a:cubicBezTo>
                    <a:pt x="69" y="1860"/>
                    <a:pt x="0" y="2499"/>
                    <a:pt x="294" y="2978"/>
                  </a:cubicBezTo>
                  <a:lnTo>
                    <a:pt x="294" y="2978"/>
                  </a:lnTo>
                  <a:cubicBezTo>
                    <a:pt x="514" y="3502"/>
                    <a:pt x="1068" y="3864"/>
                    <a:pt x="1631" y="3875"/>
                  </a:cubicBezTo>
                  <a:cubicBezTo>
                    <a:pt x="2286" y="3875"/>
                    <a:pt x="2905" y="3422"/>
                    <a:pt x="3179" y="2815"/>
                  </a:cubicBezTo>
                  <a:cubicBezTo>
                    <a:pt x="3465" y="2196"/>
                    <a:pt x="3405" y="1434"/>
                    <a:pt x="3036" y="862"/>
                  </a:cubicBezTo>
                  <a:cubicBezTo>
                    <a:pt x="2690" y="327"/>
                    <a:pt x="2073" y="1"/>
                    <a:pt x="1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8021037" y="1084055"/>
              <a:ext cx="134100" cy="129114"/>
            </a:xfrm>
            <a:custGeom>
              <a:avLst/>
              <a:gdLst/>
              <a:ahLst/>
              <a:cxnLst/>
              <a:rect l="l" t="t" r="r" b="b"/>
              <a:pathLst>
                <a:path w="3954" h="3807" extrusionOk="0">
                  <a:moveTo>
                    <a:pt x="1977" y="0"/>
                  </a:moveTo>
                  <a:cubicBezTo>
                    <a:pt x="1561" y="0"/>
                    <a:pt x="1132" y="143"/>
                    <a:pt x="846" y="441"/>
                  </a:cubicBezTo>
                  <a:cubicBezTo>
                    <a:pt x="572" y="738"/>
                    <a:pt x="275" y="1072"/>
                    <a:pt x="156" y="1465"/>
                  </a:cubicBezTo>
                  <a:cubicBezTo>
                    <a:pt x="84" y="1727"/>
                    <a:pt x="1" y="2346"/>
                    <a:pt x="263" y="2822"/>
                  </a:cubicBezTo>
                  <a:cubicBezTo>
                    <a:pt x="598" y="3427"/>
                    <a:pt x="1297" y="3807"/>
                    <a:pt x="1985" y="3807"/>
                  </a:cubicBezTo>
                  <a:cubicBezTo>
                    <a:pt x="2176" y="3807"/>
                    <a:pt x="2367" y="3777"/>
                    <a:pt x="2549" y="3715"/>
                  </a:cubicBezTo>
                  <a:cubicBezTo>
                    <a:pt x="3394" y="3429"/>
                    <a:pt x="3954" y="2489"/>
                    <a:pt x="3823" y="1619"/>
                  </a:cubicBezTo>
                  <a:cubicBezTo>
                    <a:pt x="3680" y="738"/>
                    <a:pt x="2858" y="24"/>
                    <a:pt x="1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8367105" y="1185088"/>
              <a:ext cx="67050" cy="96454"/>
            </a:xfrm>
            <a:custGeom>
              <a:avLst/>
              <a:gdLst/>
              <a:ahLst/>
              <a:cxnLst/>
              <a:rect l="l" t="t" r="r" b="b"/>
              <a:pathLst>
                <a:path w="1977" h="2844" extrusionOk="0">
                  <a:moveTo>
                    <a:pt x="835" y="0"/>
                  </a:moveTo>
                  <a:cubicBezTo>
                    <a:pt x="681" y="0"/>
                    <a:pt x="532" y="44"/>
                    <a:pt x="405" y="141"/>
                  </a:cubicBezTo>
                  <a:cubicBezTo>
                    <a:pt x="48" y="403"/>
                    <a:pt x="0" y="903"/>
                    <a:pt x="0" y="1331"/>
                  </a:cubicBezTo>
                  <a:cubicBezTo>
                    <a:pt x="0" y="1498"/>
                    <a:pt x="0" y="1450"/>
                    <a:pt x="36" y="1581"/>
                  </a:cubicBezTo>
                  <a:cubicBezTo>
                    <a:pt x="131" y="1998"/>
                    <a:pt x="286" y="2415"/>
                    <a:pt x="620" y="2665"/>
                  </a:cubicBezTo>
                  <a:cubicBezTo>
                    <a:pt x="774" y="2781"/>
                    <a:pt x="975" y="2843"/>
                    <a:pt x="1171" y="2843"/>
                  </a:cubicBezTo>
                  <a:cubicBezTo>
                    <a:pt x="1397" y="2843"/>
                    <a:pt x="1617" y="2760"/>
                    <a:pt x="1751" y="2581"/>
                  </a:cubicBezTo>
                  <a:cubicBezTo>
                    <a:pt x="1870" y="2415"/>
                    <a:pt x="1905" y="2200"/>
                    <a:pt x="1929" y="1998"/>
                  </a:cubicBezTo>
                  <a:cubicBezTo>
                    <a:pt x="1977" y="1486"/>
                    <a:pt x="1977" y="938"/>
                    <a:pt x="1715" y="510"/>
                  </a:cubicBezTo>
                  <a:cubicBezTo>
                    <a:pt x="1527" y="207"/>
                    <a:pt x="1171" y="0"/>
                    <a:pt x="8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5" name="Google Shape;325;p13"/>
          <p:cNvGrpSpPr/>
          <p:nvPr/>
        </p:nvGrpSpPr>
        <p:grpSpPr>
          <a:xfrm>
            <a:off x="-214960" y="-377002"/>
            <a:ext cx="1751976" cy="1944691"/>
            <a:chOff x="777100" y="158663"/>
            <a:chExt cx="707850" cy="785712"/>
          </a:xfrm>
        </p:grpSpPr>
        <p:cxnSp>
          <p:nvCxnSpPr>
            <p:cNvPr id="326" name="Google Shape;326;p13"/>
            <p:cNvCxnSpPr/>
            <p:nvPr/>
          </p:nvCxnSpPr>
          <p:spPr>
            <a:xfrm rot="10800000" flipH="1">
              <a:off x="777100" y="158675"/>
              <a:ext cx="416700" cy="4821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3"/>
            <p:cNvCxnSpPr/>
            <p:nvPr/>
          </p:nvCxnSpPr>
          <p:spPr>
            <a:xfrm flipH="1">
              <a:off x="809503" y="158663"/>
              <a:ext cx="384300" cy="7749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3"/>
            <p:cNvCxnSpPr/>
            <p:nvPr/>
          </p:nvCxnSpPr>
          <p:spPr>
            <a:xfrm rot="10800000" flipH="1">
              <a:off x="807425" y="293075"/>
              <a:ext cx="527700" cy="651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3"/>
            <p:cNvCxnSpPr/>
            <p:nvPr/>
          </p:nvCxnSpPr>
          <p:spPr>
            <a:xfrm flipH="1">
              <a:off x="1087625" y="293075"/>
              <a:ext cx="247500" cy="6186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3"/>
            <p:cNvCxnSpPr/>
            <p:nvPr/>
          </p:nvCxnSpPr>
          <p:spPr>
            <a:xfrm rot="10800000" flipH="1">
              <a:off x="1100675" y="547000"/>
              <a:ext cx="312600" cy="3648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3"/>
            <p:cNvCxnSpPr/>
            <p:nvPr/>
          </p:nvCxnSpPr>
          <p:spPr>
            <a:xfrm flipH="1">
              <a:off x="1315750" y="547000"/>
              <a:ext cx="91200" cy="3648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3"/>
            <p:cNvCxnSpPr/>
            <p:nvPr/>
          </p:nvCxnSpPr>
          <p:spPr>
            <a:xfrm rot="10800000" flipH="1">
              <a:off x="1315750" y="703175"/>
              <a:ext cx="169200" cy="2085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3" name="Google Shape;333;p13"/>
          <p:cNvSpPr txBox="1">
            <a:spLocks noGrp="1"/>
          </p:cNvSpPr>
          <p:nvPr>
            <p:ph type="title" hasCustomPrompt="1"/>
          </p:nvPr>
        </p:nvSpPr>
        <p:spPr>
          <a:xfrm>
            <a:off x="1280432" y="2202767"/>
            <a:ext cx="1176800" cy="118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334" name="Google Shape;334;p13"/>
          <p:cNvSpPr txBox="1">
            <a:spLocks noGrp="1"/>
          </p:cNvSpPr>
          <p:nvPr>
            <p:ph type="title" idx="2"/>
          </p:nvPr>
        </p:nvSpPr>
        <p:spPr>
          <a:xfrm>
            <a:off x="972233" y="593367"/>
            <a:ext cx="1024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35" name="Google Shape;335;p13"/>
          <p:cNvSpPr txBox="1">
            <a:spLocks noGrp="1"/>
          </p:cNvSpPr>
          <p:nvPr>
            <p:ph type="subTitle" idx="1"/>
          </p:nvPr>
        </p:nvSpPr>
        <p:spPr>
          <a:xfrm>
            <a:off x="2561488" y="2202767"/>
            <a:ext cx="3201600" cy="52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League Spartan ExtraBold"/>
              <a:buNone/>
              <a:defRPr sz="3200"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336" name="Google Shape;336;p13"/>
          <p:cNvSpPr txBox="1">
            <a:spLocks noGrp="1"/>
          </p:cNvSpPr>
          <p:nvPr>
            <p:ph type="subTitle" idx="3"/>
          </p:nvPr>
        </p:nvSpPr>
        <p:spPr>
          <a:xfrm>
            <a:off x="2561500" y="2617011"/>
            <a:ext cx="32016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337" name="Google Shape;337;p13"/>
          <p:cNvSpPr txBox="1">
            <a:spLocks noGrp="1"/>
          </p:cNvSpPr>
          <p:nvPr>
            <p:ph type="subTitle" idx="4"/>
          </p:nvPr>
        </p:nvSpPr>
        <p:spPr>
          <a:xfrm>
            <a:off x="2561488" y="4070233"/>
            <a:ext cx="3201600" cy="5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eague Spartan ExtraBold"/>
              <a:buNone/>
              <a:defRPr sz="3200">
                <a:latin typeface="Bangers"/>
                <a:ea typeface="Bangers"/>
                <a:cs typeface="Bangers"/>
                <a:sym typeface="Bang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type="subTitle" idx="5"/>
          </p:nvPr>
        </p:nvSpPr>
        <p:spPr>
          <a:xfrm>
            <a:off x="2561500" y="4482033"/>
            <a:ext cx="32016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6"/>
          </p:nvPr>
        </p:nvSpPr>
        <p:spPr>
          <a:xfrm>
            <a:off x="7695393" y="2202767"/>
            <a:ext cx="3201600" cy="52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eague Spartan ExtraBold"/>
              <a:buNone/>
              <a:defRPr sz="3200">
                <a:latin typeface="Bangers"/>
                <a:ea typeface="Bangers"/>
                <a:cs typeface="Bangers"/>
                <a:sym typeface="Bang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subTitle" idx="7"/>
          </p:nvPr>
        </p:nvSpPr>
        <p:spPr>
          <a:xfrm>
            <a:off x="7695400" y="2617077"/>
            <a:ext cx="32016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subTitle" idx="8"/>
          </p:nvPr>
        </p:nvSpPr>
        <p:spPr>
          <a:xfrm>
            <a:off x="7695393" y="4070233"/>
            <a:ext cx="3201600" cy="52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eague Spartan ExtraBold"/>
              <a:buNone/>
              <a:defRPr sz="3200">
                <a:latin typeface="Bangers"/>
                <a:ea typeface="Bangers"/>
                <a:cs typeface="Bangers"/>
                <a:sym typeface="Bang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342" name="Google Shape;342;p13"/>
          <p:cNvSpPr txBox="1">
            <a:spLocks noGrp="1"/>
          </p:cNvSpPr>
          <p:nvPr>
            <p:ph type="subTitle" idx="9"/>
          </p:nvPr>
        </p:nvSpPr>
        <p:spPr>
          <a:xfrm>
            <a:off x="7695387" y="4482033"/>
            <a:ext cx="32016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343" name="Google Shape;343;p13"/>
          <p:cNvSpPr txBox="1">
            <a:spLocks noGrp="1"/>
          </p:cNvSpPr>
          <p:nvPr>
            <p:ph type="title" idx="13" hasCustomPrompt="1"/>
          </p:nvPr>
        </p:nvSpPr>
        <p:spPr>
          <a:xfrm>
            <a:off x="1280432" y="4079233"/>
            <a:ext cx="1176800" cy="118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14" hasCustomPrompt="1"/>
          </p:nvPr>
        </p:nvSpPr>
        <p:spPr>
          <a:xfrm>
            <a:off x="6402583" y="2202767"/>
            <a:ext cx="1176800" cy="118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title" idx="15" hasCustomPrompt="1"/>
          </p:nvPr>
        </p:nvSpPr>
        <p:spPr>
          <a:xfrm>
            <a:off x="6402599" y="4079233"/>
            <a:ext cx="1176800" cy="118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grpSp>
        <p:nvGrpSpPr>
          <p:cNvPr id="346" name="Google Shape;346;p13"/>
          <p:cNvGrpSpPr/>
          <p:nvPr/>
        </p:nvGrpSpPr>
        <p:grpSpPr>
          <a:xfrm rot="5400000">
            <a:off x="261450" y="5015927"/>
            <a:ext cx="1843045" cy="1683319"/>
            <a:chOff x="1480587" y="2318170"/>
            <a:chExt cx="1382284" cy="1262489"/>
          </a:xfrm>
        </p:grpSpPr>
        <p:sp>
          <p:nvSpPr>
            <p:cNvPr id="347" name="Google Shape;347;p13"/>
            <p:cNvSpPr/>
            <p:nvPr/>
          </p:nvSpPr>
          <p:spPr>
            <a:xfrm rot="-868690">
              <a:off x="1600288" y="2460297"/>
              <a:ext cx="1155774" cy="975757"/>
            </a:xfrm>
            <a:custGeom>
              <a:avLst/>
              <a:gdLst/>
              <a:ahLst/>
              <a:cxnLst/>
              <a:rect l="l" t="t" r="r" b="b"/>
              <a:pathLst>
                <a:path w="46233" h="39032" extrusionOk="0">
                  <a:moveTo>
                    <a:pt x="36862" y="4871"/>
                  </a:moveTo>
                  <a:cubicBezTo>
                    <a:pt x="38648" y="4871"/>
                    <a:pt x="40088" y="6311"/>
                    <a:pt x="40088" y="8097"/>
                  </a:cubicBezTo>
                  <a:cubicBezTo>
                    <a:pt x="40088" y="9895"/>
                    <a:pt x="38648" y="11336"/>
                    <a:pt x="36862" y="11336"/>
                  </a:cubicBezTo>
                  <a:cubicBezTo>
                    <a:pt x="35076" y="11336"/>
                    <a:pt x="33623" y="9883"/>
                    <a:pt x="33623" y="8097"/>
                  </a:cubicBezTo>
                  <a:cubicBezTo>
                    <a:pt x="33623" y="6323"/>
                    <a:pt x="35076" y="4871"/>
                    <a:pt x="36862" y="4871"/>
                  </a:cubicBezTo>
                  <a:close/>
                  <a:moveTo>
                    <a:pt x="36862" y="14622"/>
                  </a:moveTo>
                  <a:cubicBezTo>
                    <a:pt x="38648" y="14622"/>
                    <a:pt x="40088" y="16062"/>
                    <a:pt x="40088" y="17848"/>
                  </a:cubicBezTo>
                  <a:cubicBezTo>
                    <a:pt x="40088" y="19634"/>
                    <a:pt x="38648" y="21087"/>
                    <a:pt x="36862" y="21087"/>
                  </a:cubicBezTo>
                  <a:cubicBezTo>
                    <a:pt x="35076" y="21087"/>
                    <a:pt x="33623" y="19634"/>
                    <a:pt x="33623" y="17848"/>
                  </a:cubicBezTo>
                  <a:cubicBezTo>
                    <a:pt x="33623" y="16062"/>
                    <a:pt x="35076" y="14622"/>
                    <a:pt x="36862" y="14622"/>
                  </a:cubicBezTo>
                  <a:close/>
                  <a:moveTo>
                    <a:pt x="26771" y="11429"/>
                  </a:moveTo>
                  <a:cubicBezTo>
                    <a:pt x="27026" y="11429"/>
                    <a:pt x="27279" y="11463"/>
                    <a:pt x="27527" y="11538"/>
                  </a:cubicBezTo>
                  <a:cubicBezTo>
                    <a:pt x="28551" y="11860"/>
                    <a:pt x="29266" y="12836"/>
                    <a:pt x="29480" y="13884"/>
                  </a:cubicBezTo>
                  <a:cubicBezTo>
                    <a:pt x="29694" y="14931"/>
                    <a:pt x="29468" y="16027"/>
                    <a:pt x="29087" y="17027"/>
                  </a:cubicBezTo>
                  <a:cubicBezTo>
                    <a:pt x="27777" y="20503"/>
                    <a:pt x="24432" y="23135"/>
                    <a:pt x="20729" y="23599"/>
                  </a:cubicBezTo>
                  <a:cubicBezTo>
                    <a:pt x="20407" y="23639"/>
                    <a:pt x="20062" y="23659"/>
                    <a:pt x="19700" y="23659"/>
                  </a:cubicBezTo>
                  <a:cubicBezTo>
                    <a:pt x="16696" y="23659"/>
                    <a:pt x="12527" y="22302"/>
                    <a:pt x="11061" y="19741"/>
                  </a:cubicBezTo>
                  <a:cubicBezTo>
                    <a:pt x="8930" y="16039"/>
                    <a:pt x="14145" y="16253"/>
                    <a:pt x="16562" y="16062"/>
                  </a:cubicBezTo>
                  <a:cubicBezTo>
                    <a:pt x="18669" y="15908"/>
                    <a:pt x="20729" y="15122"/>
                    <a:pt x="22420" y="13848"/>
                  </a:cubicBezTo>
                  <a:cubicBezTo>
                    <a:pt x="23194" y="13264"/>
                    <a:pt x="23896" y="12574"/>
                    <a:pt x="24729" y="12062"/>
                  </a:cubicBezTo>
                  <a:cubicBezTo>
                    <a:pt x="25343" y="11694"/>
                    <a:pt x="26060" y="11429"/>
                    <a:pt x="26771" y="11429"/>
                  </a:cubicBezTo>
                  <a:close/>
                  <a:moveTo>
                    <a:pt x="30040" y="22194"/>
                  </a:moveTo>
                  <a:cubicBezTo>
                    <a:pt x="31826" y="22194"/>
                    <a:pt x="33266" y="23635"/>
                    <a:pt x="33266" y="25421"/>
                  </a:cubicBezTo>
                  <a:cubicBezTo>
                    <a:pt x="33266" y="27207"/>
                    <a:pt x="31826" y="28659"/>
                    <a:pt x="30040" y="28659"/>
                  </a:cubicBezTo>
                  <a:cubicBezTo>
                    <a:pt x="28254" y="28659"/>
                    <a:pt x="26801" y="27207"/>
                    <a:pt x="26801" y="25421"/>
                  </a:cubicBezTo>
                  <a:cubicBezTo>
                    <a:pt x="26801" y="23635"/>
                    <a:pt x="28254" y="22194"/>
                    <a:pt x="30040" y="22194"/>
                  </a:cubicBezTo>
                  <a:close/>
                  <a:moveTo>
                    <a:pt x="10478" y="25992"/>
                  </a:moveTo>
                  <a:cubicBezTo>
                    <a:pt x="12264" y="25992"/>
                    <a:pt x="13716" y="27445"/>
                    <a:pt x="13716" y="29231"/>
                  </a:cubicBezTo>
                  <a:cubicBezTo>
                    <a:pt x="13716" y="31017"/>
                    <a:pt x="12264" y="32457"/>
                    <a:pt x="10478" y="32457"/>
                  </a:cubicBezTo>
                  <a:cubicBezTo>
                    <a:pt x="8692" y="32457"/>
                    <a:pt x="7251" y="31017"/>
                    <a:pt x="7251" y="29231"/>
                  </a:cubicBezTo>
                  <a:cubicBezTo>
                    <a:pt x="7251" y="27445"/>
                    <a:pt x="8692" y="25992"/>
                    <a:pt x="10478" y="25992"/>
                  </a:cubicBezTo>
                  <a:close/>
                  <a:moveTo>
                    <a:pt x="21419" y="27766"/>
                  </a:moveTo>
                  <a:cubicBezTo>
                    <a:pt x="22908" y="27766"/>
                    <a:pt x="24170" y="28778"/>
                    <a:pt x="24539" y="30159"/>
                  </a:cubicBezTo>
                  <a:cubicBezTo>
                    <a:pt x="24610" y="30421"/>
                    <a:pt x="24658" y="30707"/>
                    <a:pt x="24658" y="31005"/>
                  </a:cubicBezTo>
                  <a:cubicBezTo>
                    <a:pt x="24658" y="32791"/>
                    <a:pt x="23205" y="34231"/>
                    <a:pt x="21419" y="34231"/>
                  </a:cubicBezTo>
                  <a:cubicBezTo>
                    <a:pt x="19634" y="34231"/>
                    <a:pt x="18193" y="32791"/>
                    <a:pt x="18193" y="31005"/>
                  </a:cubicBezTo>
                  <a:cubicBezTo>
                    <a:pt x="18193" y="30433"/>
                    <a:pt x="18336" y="29909"/>
                    <a:pt x="18586" y="29445"/>
                  </a:cubicBezTo>
                  <a:cubicBezTo>
                    <a:pt x="19145" y="28445"/>
                    <a:pt x="20205" y="27766"/>
                    <a:pt x="21419" y="27766"/>
                  </a:cubicBezTo>
                  <a:close/>
                  <a:moveTo>
                    <a:pt x="34790" y="1"/>
                  </a:moveTo>
                  <a:cubicBezTo>
                    <a:pt x="33421" y="1"/>
                    <a:pt x="32111" y="299"/>
                    <a:pt x="30968" y="953"/>
                  </a:cubicBezTo>
                  <a:cubicBezTo>
                    <a:pt x="29242" y="1930"/>
                    <a:pt x="28016" y="3466"/>
                    <a:pt x="26706" y="5097"/>
                  </a:cubicBezTo>
                  <a:cubicBezTo>
                    <a:pt x="25718" y="6347"/>
                    <a:pt x="24682" y="7645"/>
                    <a:pt x="23420" y="8645"/>
                  </a:cubicBezTo>
                  <a:cubicBezTo>
                    <a:pt x="20717" y="10776"/>
                    <a:pt x="17240" y="11407"/>
                    <a:pt x="13871" y="12026"/>
                  </a:cubicBezTo>
                  <a:cubicBezTo>
                    <a:pt x="10728" y="12598"/>
                    <a:pt x="7465" y="13193"/>
                    <a:pt x="4894" y="15015"/>
                  </a:cubicBezTo>
                  <a:cubicBezTo>
                    <a:pt x="4060" y="15610"/>
                    <a:pt x="3334" y="16336"/>
                    <a:pt x="2715" y="17158"/>
                  </a:cubicBezTo>
                  <a:cubicBezTo>
                    <a:pt x="1607" y="18634"/>
                    <a:pt x="869" y="20432"/>
                    <a:pt x="548" y="22456"/>
                  </a:cubicBezTo>
                  <a:cubicBezTo>
                    <a:pt x="0" y="26040"/>
                    <a:pt x="905" y="29826"/>
                    <a:pt x="2977" y="32576"/>
                  </a:cubicBezTo>
                  <a:cubicBezTo>
                    <a:pt x="6046" y="36643"/>
                    <a:pt x="11496" y="39032"/>
                    <a:pt x="17231" y="39032"/>
                  </a:cubicBezTo>
                  <a:cubicBezTo>
                    <a:pt x="18415" y="39032"/>
                    <a:pt x="19611" y="38930"/>
                    <a:pt x="20800" y="38720"/>
                  </a:cubicBezTo>
                  <a:cubicBezTo>
                    <a:pt x="27361" y="37565"/>
                    <a:pt x="36457" y="31183"/>
                    <a:pt x="41541" y="23349"/>
                  </a:cubicBezTo>
                  <a:cubicBezTo>
                    <a:pt x="42625" y="21670"/>
                    <a:pt x="43517" y="19932"/>
                    <a:pt x="44184" y="18170"/>
                  </a:cubicBezTo>
                  <a:cubicBezTo>
                    <a:pt x="46232" y="12622"/>
                    <a:pt x="45553" y="7561"/>
                    <a:pt x="42232" y="3501"/>
                  </a:cubicBezTo>
                  <a:cubicBezTo>
                    <a:pt x="41303" y="2382"/>
                    <a:pt x="40136" y="1501"/>
                    <a:pt x="38838" y="906"/>
                  </a:cubicBezTo>
                  <a:cubicBezTo>
                    <a:pt x="37552" y="311"/>
                    <a:pt x="36148" y="1"/>
                    <a:pt x="34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3"/>
            <p:cNvSpPr/>
            <p:nvPr/>
          </p:nvSpPr>
          <p:spPr>
            <a:xfrm rot="-868690">
              <a:off x="1587293" y="2448374"/>
              <a:ext cx="1168873" cy="1002081"/>
            </a:xfrm>
            <a:custGeom>
              <a:avLst/>
              <a:gdLst/>
              <a:ahLst/>
              <a:cxnLst/>
              <a:rect l="l" t="t" r="r" b="b"/>
              <a:pathLst>
                <a:path w="46757" h="40085" extrusionOk="0">
                  <a:moveTo>
                    <a:pt x="35302" y="544"/>
                  </a:moveTo>
                  <a:cubicBezTo>
                    <a:pt x="36660" y="544"/>
                    <a:pt x="38076" y="854"/>
                    <a:pt x="39362" y="1449"/>
                  </a:cubicBezTo>
                  <a:cubicBezTo>
                    <a:pt x="40648" y="2044"/>
                    <a:pt x="41827" y="2925"/>
                    <a:pt x="42756" y="4044"/>
                  </a:cubicBezTo>
                  <a:cubicBezTo>
                    <a:pt x="46077" y="8104"/>
                    <a:pt x="46756" y="13176"/>
                    <a:pt x="44696" y="18713"/>
                  </a:cubicBezTo>
                  <a:lnTo>
                    <a:pt x="44708" y="18713"/>
                  </a:lnTo>
                  <a:cubicBezTo>
                    <a:pt x="40970" y="28774"/>
                    <a:pt x="29290" y="37858"/>
                    <a:pt x="21324" y="39263"/>
                  </a:cubicBezTo>
                  <a:cubicBezTo>
                    <a:pt x="20135" y="39473"/>
                    <a:pt x="18939" y="39575"/>
                    <a:pt x="17755" y="39575"/>
                  </a:cubicBezTo>
                  <a:cubicBezTo>
                    <a:pt x="12020" y="39575"/>
                    <a:pt x="6570" y="37186"/>
                    <a:pt x="3501" y="33119"/>
                  </a:cubicBezTo>
                  <a:cubicBezTo>
                    <a:pt x="1429" y="30369"/>
                    <a:pt x="524" y="26595"/>
                    <a:pt x="1072" y="22999"/>
                  </a:cubicBezTo>
                  <a:cubicBezTo>
                    <a:pt x="1560" y="19844"/>
                    <a:pt x="3108" y="17201"/>
                    <a:pt x="5418" y="15558"/>
                  </a:cubicBezTo>
                  <a:cubicBezTo>
                    <a:pt x="7989" y="13736"/>
                    <a:pt x="11252" y="13141"/>
                    <a:pt x="14395" y="12569"/>
                  </a:cubicBezTo>
                  <a:cubicBezTo>
                    <a:pt x="17764" y="11950"/>
                    <a:pt x="21241" y="11319"/>
                    <a:pt x="23944" y="9188"/>
                  </a:cubicBezTo>
                  <a:cubicBezTo>
                    <a:pt x="25206" y="8188"/>
                    <a:pt x="26242" y="6890"/>
                    <a:pt x="27230" y="5652"/>
                  </a:cubicBezTo>
                  <a:cubicBezTo>
                    <a:pt x="28540" y="4009"/>
                    <a:pt x="29766" y="2473"/>
                    <a:pt x="31492" y="1496"/>
                  </a:cubicBezTo>
                  <a:cubicBezTo>
                    <a:pt x="32635" y="842"/>
                    <a:pt x="33957" y="544"/>
                    <a:pt x="35302" y="544"/>
                  </a:cubicBezTo>
                  <a:close/>
                  <a:moveTo>
                    <a:pt x="35350" y="0"/>
                  </a:moveTo>
                  <a:cubicBezTo>
                    <a:pt x="33905" y="0"/>
                    <a:pt x="32488" y="337"/>
                    <a:pt x="31242" y="1044"/>
                  </a:cubicBezTo>
                  <a:cubicBezTo>
                    <a:pt x="29421" y="2080"/>
                    <a:pt x="28111" y="3723"/>
                    <a:pt x="26837" y="5330"/>
                  </a:cubicBezTo>
                  <a:cubicBezTo>
                    <a:pt x="25861" y="6557"/>
                    <a:pt x="24849" y="7819"/>
                    <a:pt x="23622" y="8783"/>
                  </a:cubicBezTo>
                  <a:cubicBezTo>
                    <a:pt x="21027" y="10843"/>
                    <a:pt x="17610" y="11462"/>
                    <a:pt x="14300" y="12069"/>
                  </a:cubicBezTo>
                  <a:cubicBezTo>
                    <a:pt x="11097" y="12641"/>
                    <a:pt x="7787" y="13248"/>
                    <a:pt x="5132" y="15141"/>
                  </a:cubicBezTo>
                  <a:cubicBezTo>
                    <a:pt x="2691" y="16867"/>
                    <a:pt x="1084" y="19630"/>
                    <a:pt x="572" y="22916"/>
                  </a:cubicBezTo>
                  <a:cubicBezTo>
                    <a:pt x="0" y="26642"/>
                    <a:pt x="941" y="30571"/>
                    <a:pt x="3096" y="33429"/>
                  </a:cubicBezTo>
                  <a:cubicBezTo>
                    <a:pt x="6263" y="37620"/>
                    <a:pt x="11859" y="40085"/>
                    <a:pt x="17764" y="40085"/>
                  </a:cubicBezTo>
                  <a:cubicBezTo>
                    <a:pt x="18979" y="40085"/>
                    <a:pt x="20205" y="39977"/>
                    <a:pt x="21420" y="39763"/>
                  </a:cubicBezTo>
                  <a:cubicBezTo>
                    <a:pt x="29516" y="38334"/>
                    <a:pt x="41398" y="29107"/>
                    <a:pt x="45184" y="18891"/>
                  </a:cubicBezTo>
                  <a:cubicBezTo>
                    <a:pt x="45982" y="16736"/>
                    <a:pt x="46387" y="14641"/>
                    <a:pt x="46387" y="12653"/>
                  </a:cubicBezTo>
                  <a:cubicBezTo>
                    <a:pt x="46387" y="9366"/>
                    <a:pt x="45304" y="6342"/>
                    <a:pt x="43160" y="3723"/>
                  </a:cubicBezTo>
                  <a:lnTo>
                    <a:pt x="43149" y="3723"/>
                  </a:lnTo>
                  <a:cubicBezTo>
                    <a:pt x="41186" y="1325"/>
                    <a:pt x="38213" y="0"/>
                    <a:pt x="35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3"/>
            <p:cNvSpPr/>
            <p:nvPr/>
          </p:nvSpPr>
          <p:spPr>
            <a:xfrm rot="-868690">
              <a:off x="2358586" y="2505231"/>
              <a:ext cx="161643" cy="161643"/>
            </a:xfrm>
            <a:custGeom>
              <a:avLst/>
              <a:gdLst/>
              <a:ahLst/>
              <a:cxnLst/>
              <a:rect l="l" t="t" r="r" b="b"/>
              <a:pathLst>
                <a:path w="6466" h="6466" extrusionOk="0">
                  <a:moveTo>
                    <a:pt x="3239" y="1"/>
                  </a:moveTo>
                  <a:cubicBezTo>
                    <a:pt x="1453" y="1"/>
                    <a:pt x="0" y="1453"/>
                    <a:pt x="0" y="3227"/>
                  </a:cubicBezTo>
                  <a:cubicBezTo>
                    <a:pt x="0" y="5013"/>
                    <a:pt x="1453" y="6466"/>
                    <a:pt x="3239" y="6466"/>
                  </a:cubicBezTo>
                  <a:cubicBezTo>
                    <a:pt x="5025" y="6466"/>
                    <a:pt x="6465" y="5013"/>
                    <a:pt x="6465" y="3227"/>
                  </a:cubicBezTo>
                  <a:cubicBezTo>
                    <a:pt x="6465" y="1441"/>
                    <a:pt x="5025" y="1"/>
                    <a:pt x="3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3"/>
            <p:cNvSpPr/>
            <p:nvPr/>
          </p:nvSpPr>
          <p:spPr>
            <a:xfrm rot="-868690">
              <a:off x="2419530" y="2741254"/>
              <a:ext cx="161643" cy="161643"/>
            </a:xfrm>
            <a:custGeom>
              <a:avLst/>
              <a:gdLst/>
              <a:ahLst/>
              <a:cxnLst/>
              <a:rect l="l" t="t" r="r" b="b"/>
              <a:pathLst>
                <a:path w="6466" h="6466" extrusionOk="0">
                  <a:moveTo>
                    <a:pt x="3239" y="1"/>
                  </a:moveTo>
                  <a:cubicBezTo>
                    <a:pt x="1453" y="1"/>
                    <a:pt x="0" y="1441"/>
                    <a:pt x="0" y="3227"/>
                  </a:cubicBezTo>
                  <a:cubicBezTo>
                    <a:pt x="0" y="5013"/>
                    <a:pt x="1453" y="6466"/>
                    <a:pt x="3239" y="6466"/>
                  </a:cubicBezTo>
                  <a:cubicBezTo>
                    <a:pt x="5025" y="6466"/>
                    <a:pt x="6465" y="5013"/>
                    <a:pt x="6465" y="3227"/>
                  </a:cubicBezTo>
                  <a:cubicBezTo>
                    <a:pt x="6465" y="1441"/>
                    <a:pt x="5025" y="1"/>
                    <a:pt x="3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3"/>
            <p:cNvSpPr/>
            <p:nvPr/>
          </p:nvSpPr>
          <p:spPr>
            <a:xfrm rot="-868690">
              <a:off x="2301735" y="2967196"/>
              <a:ext cx="161643" cy="161643"/>
            </a:xfrm>
            <a:custGeom>
              <a:avLst/>
              <a:gdLst/>
              <a:ahLst/>
              <a:cxnLst/>
              <a:rect l="l" t="t" r="r" b="b"/>
              <a:pathLst>
                <a:path w="6466" h="6466" extrusionOk="0">
                  <a:moveTo>
                    <a:pt x="3239" y="0"/>
                  </a:moveTo>
                  <a:cubicBezTo>
                    <a:pt x="1453" y="0"/>
                    <a:pt x="0" y="1441"/>
                    <a:pt x="0" y="3227"/>
                  </a:cubicBezTo>
                  <a:cubicBezTo>
                    <a:pt x="0" y="5013"/>
                    <a:pt x="1453" y="6465"/>
                    <a:pt x="3239" y="6465"/>
                  </a:cubicBezTo>
                  <a:cubicBezTo>
                    <a:pt x="5025" y="6465"/>
                    <a:pt x="6465" y="5013"/>
                    <a:pt x="6465" y="3227"/>
                  </a:cubicBezTo>
                  <a:cubicBezTo>
                    <a:pt x="6465" y="1441"/>
                    <a:pt x="5025" y="0"/>
                    <a:pt x="3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3"/>
            <p:cNvSpPr/>
            <p:nvPr/>
          </p:nvSpPr>
          <p:spPr>
            <a:xfrm rot="-868690">
              <a:off x="2128179" y="3155872"/>
              <a:ext cx="161643" cy="161643"/>
            </a:xfrm>
            <a:custGeom>
              <a:avLst/>
              <a:gdLst/>
              <a:ahLst/>
              <a:cxnLst/>
              <a:rect l="l" t="t" r="r" b="b"/>
              <a:pathLst>
                <a:path w="6466" h="6466" extrusionOk="0">
                  <a:moveTo>
                    <a:pt x="3227" y="0"/>
                  </a:moveTo>
                  <a:cubicBezTo>
                    <a:pt x="1442" y="0"/>
                    <a:pt x="1" y="1453"/>
                    <a:pt x="1" y="3239"/>
                  </a:cubicBezTo>
                  <a:cubicBezTo>
                    <a:pt x="1" y="5025"/>
                    <a:pt x="1442" y="6465"/>
                    <a:pt x="3227" y="6465"/>
                  </a:cubicBezTo>
                  <a:cubicBezTo>
                    <a:pt x="5013" y="6465"/>
                    <a:pt x="6466" y="5025"/>
                    <a:pt x="6466" y="3239"/>
                  </a:cubicBezTo>
                  <a:cubicBezTo>
                    <a:pt x="6466" y="1453"/>
                    <a:pt x="5013" y="0"/>
                    <a:pt x="3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3"/>
            <p:cNvSpPr/>
            <p:nvPr/>
          </p:nvSpPr>
          <p:spPr>
            <a:xfrm rot="-868690">
              <a:off x="1852265" y="3181314"/>
              <a:ext cx="161643" cy="161643"/>
            </a:xfrm>
            <a:custGeom>
              <a:avLst/>
              <a:gdLst/>
              <a:ahLst/>
              <a:cxnLst/>
              <a:rect l="l" t="t" r="r" b="b"/>
              <a:pathLst>
                <a:path w="6466" h="6466" extrusionOk="0">
                  <a:moveTo>
                    <a:pt x="3227" y="0"/>
                  </a:moveTo>
                  <a:cubicBezTo>
                    <a:pt x="1441" y="0"/>
                    <a:pt x="0" y="1453"/>
                    <a:pt x="0" y="3239"/>
                  </a:cubicBezTo>
                  <a:cubicBezTo>
                    <a:pt x="0" y="5013"/>
                    <a:pt x="1441" y="6465"/>
                    <a:pt x="3227" y="6465"/>
                  </a:cubicBezTo>
                  <a:cubicBezTo>
                    <a:pt x="5013" y="6465"/>
                    <a:pt x="6465" y="5025"/>
                    <a:pt x="6465" y="3239"/>
                  </a:cubicBezTo>
                  <a:cubicBezTo>
                    <a:pt x="6465" y="1453"/>
                    <a:pt x="5013" y="0"/>
                    <a:pt x="32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3"/>
            <p:cNvSpPr/>
            <p:nvPr/>
          </p:nvSpPr>
          <p:spPr>
            <a:xfrm rot="-868690">
              <a:off x="1814195" y="2771329"/>
              <a:ext cx="519127" cy="305761"/>
            </a:xfrm>
            <a:custGeom>
              <a:avLst/>
              <a:gdLst/>
              <a:ahLst/>
              <a:cxnLst/>
              <a:rect l="l" t="t" r="r" b="b"/>
              <a:pathLst>
                <a:path w="20766" h="12231" extrusionOk="0">
                  <a:moveTo>
                    <a:pt x="17842" y="1"/>
                  </a:moveTo>
                  <a:cubicBezTo>
                    <a:pt x="17131" y="1"/>
                    <a:pt x="16414" y="266"/>
                    <a:pt x="15800" y="634"/>
                  </a:cubicBezTo>
                  <a:cubicBezTo>
                    <a:pt x="14967" y="1146"/>
                    <a:pt x="14265" y="1836"/>
                    <a:pt x="13491" y="2420"/>
                  </a:cubicBezTo>
                  <a:cubicBezTo>
                    <a:pt x="11800" y="3694"/>
                    <a:pt x="9740" y="4480"/>
                    <a:pt x="7633" y="4634"/>
                  </a:cubicBezTo>
                  <a:cubicBezTo>
                    <a:pt x="5216" y="4825"/>
                    <a:pt x="1" y="4611"/>
                    <a:pt x="2132" y="8313"/>
                  </a:cubicBezTo>
                  <a:cubicBezTo>
                    <a:pt x="3598" y="10874"/>
                    <a:pt x="7767" y="12231"/>
                    <a:pt x="10771" y="12231"/>
                  </a:cubicBezTo>
                  <a:cubicBezTo>
                    <a:pt x="11133" y="12231"/>
                    <a:pt x="11478" y="12211"/>
                    <a:pt x="11800" y="12171"/>
                  </a:cubicBezTo>
                  <a:cubicBezTo>
                    <a:pt x="15503" y="11707"/>
                    <a:pt x="18848" y="9075"/>
                    <a:pt x="20158" y="5599"/>
                  </a:cubicBezTo>
                  <a:cubicBezTo>
                    <a:pt x="20539" y="4599"/>
                    <a:pt x="20765" y="3503"/>
                    <a:pt x="20551" y="2456"/>
                  </a:cubicBezTo>
                  <a:cubicBezTo>
                    <a:pt x="20337" y="1408"/>
                    <a:pt x="19622" y="432"/>
                    <a:pt x="18598" y="110"/>
                  </a:cubicBezTo>
                  <a:cubicBezTo>
                    <a:pt x="18350" y="35"/>
                    <a:pt x="18097" y="1"/>
                    <a:pt x="178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3472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14"/>
          <p:cNvGrpSpPr/>
          <p:nvPr/>
        </p:nvGrpSpPr>
        <p:grpSpPr>
          <a:xfrm flipH="1">
            <a:off x="-29167" y="-19445"/>
            <a:ext cx="5878033" cy="6914911"/>
            <a:chOff x="4735525" y="0"/>
            <a:chExt cx="4408525" cy="5186183"/>
          </a:xfrm>
        </p:grpSpPr>
        <p:sp>
          <p:nvSpPr>
            <p:cNvPr id="357" name="Google Shape;357;p14"/>
            <p:cNvSpPr/>
            <p:nvPr/>
          </p:nvSpPr>
          <p:spPr>
            <a:xfrm>
              <a:off x="4735525" y="0"/>
              <a:ext cx="4408310" cy="5186183"/>
            </a:xfrm>
            <a:custGeom>
              <a:avLst/>
              <a:gdLst/>
              <a:ahLst/>
              <a:cxnLst/>
              <a:rect l="l" t="t" r="r" b="b"/>
              <a:pathLst>
                <a:path w="139625" h="206518" extrusionOk="0">
                  <a:moveTo>
                    <a:pt x="0" y="0"/>
                  </a:moveTo>
                  <a:lnTo>
                    <a:pt x="139625" y="389"/>
                  </a:lnTo>
                  <a:lnTo>
                    <a:pt x="139236" y="206518"/>
                  </a:lnTo>
                  <a:lnTo>
                    <a:pt x="71546" y="2057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grpSp>
          <p:nvGrpSpPr>
            <p:cNvPr id="358" name="Google Shape;358;p14"/>
            <p:cNvGrpSpPr/>
            <p:nvPr/>
          </p:nvGrpSpPr>
          <p:grpSpPr>
            <a:xfrm>
              <a:off x="4790750" y="0"/>
              <a:ext cx="4353300" cy="5148000"/>
              <a:chOff x="4790750" y="0"/>
              <a:chExt cx="4353300" cy="5148000"/>
            </a:xfrm>
          </p:grpSpPr>
          <p:cxnSp>
            <p:nvCxnSpPr>
              <p:cNvPr id="359" name="Google Shape;359;p14"/>
              <p:cNvCxnSpPr/>
              <p:nvPr/>
            </p:nvCxnSpPr>
            <p:spPr>
              <a:xfrm>
                <a:off x="5272025" y="1209275"/>
                <a:ext cx="38718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0" name="Google Shape;360;p14"/>
              <p:cNvCxnSpPr/>
              <p:nvPr/>
            </p:nvCxnSpPr>
            <p:spPr>
              <a:xfrm>
                <a:off x="5527225" y="1754250"/>
                <a:ext cx="36144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1" name="Google Shape;361;p14"/>
              <p:cNvCxnSpPr/>
              <p:nvPr/>
            </p:nvCxnSpPr>
            <p:spPr>
              <a:xfrm>
                <a:off x="5753275" y="2299225"/>
                <a:ext cx="3388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362;p14"/>
              <p:cNvCxnSpPr/>
              <p:nvPr/>
            </p:nvCxnSpPr>
            <p:spPr>
              <a:xfrm>
                <a:off x="5986625" y="2844200"/>
                <a:ext cx="31554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" name="Google Shape;363;p14"/>
              <p:cNvCxnSpPr/>
              <p:nvPr/>
            </p:nvCxnSpPr>
            <p:spPr>
              <a:xfrm>
                <a:off x="6227250" y="3389150"/>
                <a:ext cx="29148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4" name="Google Shape;364;p14"/>
              <p:cNvCxnSpPr/>
              <p:nvPr/>
            </p:nvCxnSpPr>
            <p:spPr>
              <a:xfrm>
                <a:off x="6482475" y="3934125"/>
                <a:ext cx="2659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" name="Google Shape;365;p14"/>
              <p:cNvCxnSpPr/>
              <p:nvPr/>
            </p:nvCxnSpPr>
            <p:spPr>
              <a:xfrm>
                <a:off x="6715800" y="4479100"/>
                <a:ext cx="24264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" name="Google Shape;366;p14"/>
              <p:cNvCxnSpPr/>
              <p:nvPr/>
            </p:nvCxnSpPr>
            <p:spPr>
              <a:xfrm>
                <a:off x="6941850" y="5031375"/>
                <a:ext cx="21759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" name="Google Shape;367;p14"/>
              <p:cNvCxnSpPr/>
              <p:nvPr/>
            </p:nvCxnSpPr>
            <p:spPr>
              <a:xfrm>
                <a:off x="5038675" y="664300"/>
                <a:ext cx="41049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" name="Google Shape;368;p14"/>
              <p:cNvCxnSpPr/>
              <p:nvPr/>
            </p:nvCxnSpPr>
            <p:spPr>
              <a:xfrm>
                <a:off x="4790750" y="119325"/>
                <a:ext cx="43533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9" name="Google Shape;369;p14"/>
              <p:cNvCxnSpPr/>
              <p:nvPr/>
            </p:nvCxnSpPr>
            <p:spPr>
              <a:xfrm rot="5400000">
                <a:off x="5305166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0" name="Google Shape;370;p14"/>
              <p:cNvCxnSpPr/>
              <p:nvPr/>
            </p:nvCxnSpPr>
            <p:spPr>
              <a:xfrm>
                <a:off x="7331950" y="0"/>
                <a:ext cx="0" cy="51480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1" name="Google Shape;371;p14"/>
              <p:cNvCxnSpPr/>
              <p:nvPr/>
            </p:nvCxnSpPr>
            <p:spPr>
              <a:xfrm>
                <a:off x="6786975" y="0"/>
                <a:ext cx="0" cy="46815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2" name="Google Shape;372;p14"/>
              <p:cNvCxnSpPr/>
              <p:nvPr/>
            </p:nvCxnSpPr>
            <p:spPr>
              <a:xfrm rot="5400000">
                <a:off x="5850139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14"/>
              <p:cNvCxnSpPr/>
              <p:nvPr/>
            </p:nvCxnSpPr>
            <p:spPr>
              <a:xfrm rot="5400000">
                <a:off x="6395112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14"/>
              <p:cNvCxnSpPr/>
              <p:nvPr/>
            </p:nvCxnSpPr>
            <p:spPr>
              <a:xfrm>
                <a:off x="6242000" y="0"/>
                <a:ext cx="0" cy="33762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5" name="Google Shape;375;p14"/>
              <p:cNvCxnSpPr/>
              <p:nvPr/>
            </p:nvCxnSpPr>
            <p:spPr>
              <a:xfrm>
                <a:off x="5697025" y="14575"/>
                <a:ext cx="0" cy="22032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6" name="Google Shape;376;p14"/>
              <p:cNvCxnSpPr/>
              <p:nvPr/>
            </p:nvCxnSpPr>
            <p:spPr>
              <a:xfrm>
                <a:off x="5154663" y="0"/>
                <a:ext cx="0" cy="9480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77" name="Google Shape;377;p14"/>
          <p:cNvSpPr/>
          <p:nvPr/>
        </p:nvSpPr>
        <p:spPr>
          <a:xfrm rot="-5400000">
            <a:off x="9548600" y="4214600"/>
            <a:ext cx="1385600" cy="39012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4"/>
          <p:cNvSpPr/>
          <p:nvPr/>
        </p:nvSpPr>
        <p:spPr>
          <a:xfrm>
            <a:off x="8987700" y="6035201"/>
            <a:ext cx="3221667" cy="998633"/>
          </a:xfrm>
          <a:custGeom>
            <a:avLst/>
            <a:gdLst/>
            <a:ahLst/>
            <a:cxnLst/>
            <a:rect l="l" t="t" r="r" b="b"/>
            <a:pathLst>
              <a:path w="96650" h="29959" extrusionOk="0">
                <a:moveTo>
                  <a:pt x="0" y="29959"/>
                </a:moveTo>
                <a:cubicBezTo>
                  <a:pt x="0" y="22320"/>
                  <a:pt x="10207" y="12694"/>
                  <a:pt x="17454" y="15110"/>
                </a:cubicBezTo>
                <a:cubicBezTo>
                  <a:pt x="22045" y="16640"/>
                  <a:pt x="24001" y="27036"/>
                  <a:pt x="19799" y="29438"/>
                </a:cubicBezTo>
                <a:cubicBezTo>
                  <a:pt x="17983" y="30476"/>
                  <a:pt x="14970" y="26733"/>
                  <a:pt x="15631" y="24749"/>
                </a:cubicBezTo>
                <a:cubicBezTo>
                  <a:pt x="17378" y="19506"/>
                  <a:pt x="22111" y="14774"/>
                  <a:pt x="27354" y="13026"/>
                </a:cubicBezTo>
                <a:cubicBezTo>
                  <a:pt x="31269" y="11721"/>
                  <a:pt x="36680" y="11932"/>
                  <a:pt x="39598" y="14850"/>
                </a:cubicBezTo>
                <a:cubicBezTo>
                  <a:pt x="42928" y="18180"/>
                  <a:pt x="44068" y="25433"/>
                  <a:pt x="40900" y="28917"/>
                </a:cubicBezTo>
                <a:cubicBezTo>
                  <a:pt x="39341" y="30631"/>
                  <a:pt x="35086" y="29463"/>
                  <a:pt x="34127" y="27354"/>
                </a:cubicBezTo>
                <a:cubicBezTo>
                  <a:pt x="31850" y="22346"/>
                  <a:pt x="34742" y="15954"/>
                  <a:pt x="37514" y="11202"/>
                </a:cubicBezTo>
                <a:cubicBezTo>
                  <a:pt x="42260" y="3066"/>
                  <a:pt x="55601" y="-1153"/>
                  <a:pt x="64346" y="2345"/>
                </a:cubicBezTo>
                <a:cubicBezTo>
                  <a:pt x="68930" y="4179"/>
                  <a:pt x="72191" y="9676"/>
                  <a:pt x="72683" y="14589"/>
                </a:cubicBezTo>
                <a:cubicBezTo>
                  <a:pt x="73007" y="17828"/>
                  <a:pt x="69087" y="22329"/>
                  <a:pt x="65910" y="21623"/>
                </a:cubicBezTo>
                <a:cubicBezTo>
                  <a:pt x="60897" y="20509"/>
                  <a:pt x="63135" y="9688"/>
                  <a:pt x="66952" y="6253"/>
                </a:cubicBezTo>
                <a:cubicBezTo>
                  <a:pt x="72264" y="1473"/>
                  <a:pt x="82824" y="-146"/>
                  <a:pt x="88314" y="4429"/>
                </a:cubicBezTo>
                <a:cubicBezTo>
                  <a:pt x="90970" y="6642"/>
                  <a:pt x="93735" y="10496"/>
                  <a:pt x="92742" y="13808"/>
                </a:cubicBezTo>
                <a:cubicBezTo>
                  <a:pt x="92071" y="16047"/>
                  <a:pt x="88076" y="17848"/>
                  <a:pt x="86230" y="16413"/>
                </a:cubicBezTo>
                <a:cubicBezTo>
                  <a:pt x="81114" y="12436"/>
                  <a:pt x="90170" y="0"/>
                  <a:pt x="96650" y="0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9" name="Google Shape;379;p14"/>
          <p:cNvSpPr txBox="1">
            <a:spLocks noGrp="1"/>
          </p:cNvSpPr>
          <p:nvPr>
            <p:ph type="title"/>
          </p:nvPr>
        </p:nvSpPr>
        <p:spPr>
          <a:xfrm>
            <a:off x="4717367" y="4055933"/>
            <a:ext cx="5975200" cy="75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80" name="Google Shape;380;p14"/>
          <p:cNvSpPr txBox="1">
            <a:spLocks noGrp="1"/>
          </p:cNvSpPr>
          <p:nvPr>
            <p:ph type="title" idx="2"/>
          </p:nvPr>
        </p:nvSpPr>
        <p:spPr>
          <a:xfrm>
            <a:off x="4717367" y="2324367"/>
            <a:ext cx="5975200" cy="145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Font typeface="League Spartan"/>
              <a:buNone/>
              <a:defRPr sz="2667" b="0">
                <a:latin typeface="Actor"/>
                <a:ea typeface="Actor"/>
                <a:cs typeface="Actor"/>
                <a:sym typeface="Acto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League Spartan"/>
              <a:buNone/>
              <a:defRPr sz="6667">
                <a:latin typeface="League Spartan"/>
                <a:ea typeface="League Spartan"/>
                <a:cs typeface="League Spartan"/>
                <a:sym typeface="League Spart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League Spartan"/>
              <a:buNone/>
              <a:defRPr sz="6667">
                <a:latin typeface="League Spartan"/>
                <a:ea typeface="League Spartan"/>
                <a:cs typeface="League Spartan"/>
                <a:sym typeface="League Spart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League Spartan"/>
              <a:buNone/>
              <a:defRPr sz="6667">
                <a:latin typeface="League Spartan"/>
                <a:ea typeface="League Spartan"/>
                <a:cs typeface="League Spartan"/>
                <a:sym typeface="League Spart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League Spartan"/>
              <a:buNone/>
              <a:defRPr sz="6667">
                <a:latin typeface="League Spartan"/>
                <a:ea typeface="League Spartan"/>
                <a:cs typeface="League Spartan"/>
                <a:sym typeface="League Spart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League Spartan"/>
              <a:buNone/>
              <a:defRPr sz="6667">
                <a:latin typeface="League Spartan"/>
                <a:ea typeface="League Spartan"/>
                <a:cs typeface="League Spartan"/>
                <a:sym typeface="League Spart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League Spartan"/>
              <a:buNone/>
              <a:defRPr sz="6667">
                <a:latin typeface="League Spartan"/>
                <a:ea typeface="League Spartan"/>
                <a:cs typeface="League Spartan"/>
                <a:sym typeface="League Spart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League Spartan"/>
              <a:buNone/>
              <a:defRPr sz="6667">
                <a:latin typeface="League Spartan"/>
                <a:ea typeface="League Spartan"/>
                <a:cs typeface="League Spartan"/>
                <a:sym typeface="League Spart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League Spartan"/>
              <a:buNone/>
              <a:defRPr sz="6667">
                <a:latin typeface="League Spartan"/>
                <a:ea typeface="League Spartan"/>
                <a:cs typeface="League Spartan"/>
                <a:sym typeface="League Spartan"/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grpSp>
        <p:nvGrpSpPr>
          <p:cNvPr id="381" name="Google Shape;381;p14"/>
          <p:cNvGrpSpPr/>
          <p:nvPr/>
        </p:nvGrpSpPr>
        <p:grpSpPr>
          <a:xfrm rot="-5400000">
            <a:off x="4669333" y="5346602"/>
            <a:ext cx="1432595" cy="1590177"/>
            <a:chOff x="777100" y="158663"/>
            <a:chExt cx="707850" cy="785712"/>
          </a:xfrm>
        </p:grpSpPr>
        <p:cxnSp>
          <p:nvCxnSpPr>
            <p:cNvPr id="382" name="Google Shape;382;p14"/>
            <p:cNvCxnSpPr/>
            <p:nvPr/>
          </p:nvCxnSpPr>
          <p:spPr>
            <a:xfrm rot="10800000" flipH="1">
              <a:off x="777100" y="158675"/>
              <a:ext cx="416700" cy="4821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14"/>
            <p:cNvCxnSpPr/>
            <p:nvPr/>
          </p:nvCxnSpPr>
          <p:spPr>
            <a:xfrm flipH="1">
              <a:off x="809503" y="158663"/>
              <a:ext cx="384300" cy="7749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14"/>
            <p:cNvCxnSpPr/>
            <p:nvPr/>
          </p:nvCxnSpPr>
          <p:spPr>
            <a:xfrm rot="10800000" flipH="1">
              <a:off x="807425" y="293075"/>
              <a:ext cx="527700" cy="651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14"/>
            <p:cNvCxnSpPr/>
            <p:nvPr/>
          </p:nvCxnSpPr>
          <p:spPr>
            <a:xfrm flipH="1">
              <a:off x="1087625" y="293075"/>
              <a:ext cx="247500" cy="6186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14"/>
            <p:cNvCxnSpPr/>
            <p:nvPr/>
          </p:nvCxnSpPr>
          <p:spPr>
            <a:xfrm rot="10800000" flipH="1">
              <a:off x="1100675" y="547000"/>
              <a:ext cx="312600" cy="3648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14"/>
            <p:cNvCxnSpPr/>
            <p:nvPr/>
          </p:nvCxnSpPr>
          <p:spPr>
            <a:xfrm flipH="1">
              <a:off x="1315750" y="547000"/>
              <a:ext cx="91200" cy="3648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14"/>
            <p:cNvCxnSpPr/>
            <p:nvPr/>
          </p:nvCxnSpPr>
          <p:spPr>
            <a:xfrm rot="10800000" flipH="1">
              <a:off x="1315750" y="703175"/>
              <a:ext cx="169200" cy="2085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83609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p15"/>
          <p:cNvGrpSpPr/>
          <p:nvPr/>
        </p:nvGrpSpPr>
        <p:grpSpPr>
          <a:xfrm>
            <a:off x="19458" y="4392934"/>
            <a:ext cx="12192012" cy="2620817"/>
            <a:chOff x="-36450" y="3287408"/>
            <a:chExt cx="9144009" cy="1965613"/>
          </a:xfrm>
        </p:grpSpPr>
        <p:sp>
          <p:nvSpPr>
            <p:cNvPr id="391" name="Google Shape;391;p15"/>
            <p:cNvSpPr/>
            <p:nvPr/>
          </p:nvSpPr>
          <p:spPr>
            <a:xfrm flipH="1">
              <a:off x="-36450" y="3287408"/>
              <a:ext cx="9144000" cy="18561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92" name="Google Shape;392;p15"/>
            <p:cNvGrpSpPr/>
            <p:nvPr/>
          </p:nvGrpSpPr>
          <p:grpSpPr>
            <a:xfrm>
              <a:off x="-36450" y="3393621"/>
              <a:ext cx="9144009" cy="1859400"/>
              <a:chOff x="0" y="3426788"/>
              <a:chExt cx="9144009" cy="1859400"/>
            </a:xfrm>
          </p:grpSpPr>
          <p:cxnSp>
            <p:nvCxnSpPr>
              <p:cNvPr id="393" name="Google Shape;393;p15"/>
              <p:cNvCxnSpPr/>
              <p:nvPr/>
            </p:nvCxnSpPr>
            <p:spPr>
              <a:xfrm>
                <a:off x="7918957" y="3598900"/>
                <a:ext cx="2400" cy="15924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4" name="Google Shape;394;p15"/>
              <p:cNvCxnSpPr/>
              <p:nvPr/>
            </p:nvCxnSpPr>
            <p:spPr>
              <a:xfrm flipH="1">
                <a:off x="7376532" y="3700975"/>
                <a:ext cx="17400" cy="14313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5" name="Google Shape;395;p15"/>
              <p:cNvCxnSpPr/>
              <p:nvPr/>
            </p:nvCxnSpPr>
            <p:spPr>
              <a:xfrm>
                <a:off x="6831400" y="3756000"/>
                <a:ext cx="0" cy="13995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6" name="Google Shape;396;p15"/>
              <p:cNvCxnSpPr/>
              <p:nvPr/>
            </p:nvCxnSpPr>
            <p:spPr>
              <a:xfrm>
                <a:off x="6286425" y="3876125"/>
                <a:ext cx="0" cy="12561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" name="Google Shape;397;p15"/>
              <p:cNvCxnSpPr/>
              <p:nvPr/>
            </p:nvCxnSpPr>
            <p:spPr>
              <a:xfrm>
                <a:off x="5741450" y="3988550"/>
                <a:ext cx="0" cy="11394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8" name="Google Shape;398;p15"/>
              <p:cNvCxnSpPr/>
              <p:nvPr/>
            </p:nvCxnSpPr>
            <p:spPr>
              <a:xfrm>
                <a:off x="5196525" y="4110275"/>
                <a:ext cx="0" cy="10221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9" name="Google Shape;399;p15"/>
              <p:cNvCxnSpPr/>
              <p:nvPr/>
            </p:nvCxnSpPr>
            <p:spPr>
              <a:xfrm flipH="1">
                <a:off x="4106450" y="4331375"/>
                <a:ext cx="16800" cy="8010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0" name="Google Shape;400;p15"/>
              <p:cNvCxnSpPr/>
              <p:nvPr/>
            </p:nvCxnSpPr>
            <p:spPr>
              <a:xfrm rot="5400000">
                <a:off x="7536634" y="4356488"/>
                <a:ext cx="18594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1" name="Google Shape;401;p15"/>
              <p:cNvCxnSpPr/>
              <p:nvPr/>
            </p:nvCxnSpPr>
            <p:spPr>
              <a:xfrm rot="10800000">
                <a:off x="2887632" y="4558250"/>
                <a:ext cx="62430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2" name="Google Shape;402;p15"/>
              <p:cNvCxnSpPr/>
              <p:nvPr/>
            </p:nvCxnSpPr>
            <p:spPr>
              <a:xfrm rot="10800000">
                <a:off x="5606109" y="4013284"/>
                <a:ext cx="35379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3" name="Google Shape;403;p15"/>
              <p:cNvCxnSpPr/>
              <p:nvPr/>
            </p:nvCxnSpPr>
            <p:spPr>
              <a:xfrm rot="10800000">
                <a:off x="8480382" y="3467625"/>
                <a:ext cx="5907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4" name="Google Shape;404;p15"/>
              <p:cNvCxnSpPr>
                <a:endCxn id="391" idx="4"/>
              </p:cNvCxnSpPr>
              <p:nvPr/>
            </p:nvCxnSpPr>
            <p:spPr>
              <a:xfrm flipH="1">
                <a:off x="0" y="5146075"/>
                <a:ext cx="9130500" cy="306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5" name="Google Shape;405;p15"/>
              <p:cNvCxnSpPr/>
              <p:nvPr/>
            </p:nvCxnSpPr>
            <p:spPr>
              <a:xfrm>
                <a:off x="4651525" y="4220825"/>
                <a:ext cx="0" cy="10221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6" name="Google Shape;406;p15"/>
              <p:cNvCxnSpPr/>
              <p:nvPr/>
            </p:nvCxnSpPr>
            <p:spPr>
              <a:xfrm>
                <a:off x="3578175" y="4408500"/>
                <a:ext cx="0" cy="7350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7" name="Google Shape;407;p15"/>
              <p:cNvCxnSpPr/>
              <p:nvPr/>
            </p:nvCxnSpPr>
            <p:spPr>
              <a:xfrm>
                <a:off x="3033175" y="4513200"/>
                <a:ext cx="0" cy="5925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8" name="Google Shape;408;p15"/>
              <p:cNvCxnSpPr/>
              <p:nvPr/>
            </p:nvCxnSpPr>
            <p:spPr>
              <a:xfrm>
                <a:off x="2455075" y="4675300"/>
                <a:ext cx="0" cy="5016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9" name="Google Shape;409;p15"/>
              <p:cNvCxnSpPr/>
              <p:nvPr/>
            </p:nvCxnSpPr>
            <p:spPr>
              <a:xfrm>
                <a:off x="1893525" y="4753350"/>
                <a:ext cx="0" cy="4104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" name="Google Shape;410;p15"/>
              <p:cNvCxnSpPr/>
              <p:nvPr/>
            </p:nvCxnSpPr>
            <p:spPr>
              <a:xfrm>
                <a:off x="1331975" y="4883425"/>
                <a:ext cx="7800" cy="2673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" name="Google Shape;411;p15"/>
              <p:cNvCxnSpPr/>
              <p:nvPr/>
            </p:nvCxnSpPr>
            <p:spPr>
              <a:xfrm flipH="1">
                <a:off x="767425" y="4974475"/>
                <a:ext cx="3000" cy="2154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12" name="Google Shape;412;p15"/>
            <p:cNvCxnSpPr/>
            <p:nvPr/>
          </p:nvCxnSpPr>
          <p:spPr>
            <a:xfrm rot="5400000">
              <a:off x="8095934" y="4260163"/>
              <a:ext cx="1859400" cy="0"/>
            </a:xfrm>
            <a:prstGeom prst="straightConnector1">
              <a:avLst/>
            </a:pr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13" name="Google Shape;413;p15"/>
          <p:cNvSpPr txBox="1">
            <a:spLocks noGrp="1"/>
          </p:cNvSpPr>
          <p:nvPr>
            <p:ph type="title"/>
          </p:nvPr>
        </p:nvSpPr>
        <p:spPr>
          <a:xfrm>
            <a:off x="2643600" y="1820651"/>
            <a:ext cx="6904800" cy="2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16000" b="0">
                <a:highlight>
                  <a:schemeClr val="l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14" name="Google Shape;414;p15"/>
          <p:cNvSpPr txBox="1">
            <a:spLocks noGrp="1"/>
          </p:cNvSpPr>
          <p:nvPr>
            <p:ph type="subTitle" idx="1"/>
          </p:nvPr>
        </p:nvSpPr>
        <p:spPr>
          <a:xfrm>
            <a:off x="2643600" y="4262233"/>
            <a:ext cx="6904800" cy="97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15" name="Google Shape;415;p15"/>
          <p:cNvSpPr/>
          <p:nvPr/>
        </p:nvSpPr>
        <p:spPr>
          <a:xfrm rot="5400000">
            <a:off x="-2683788" y="2590977"/>
            <a:ext cx="8086400" cy="2816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3400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6"/>
          <p:cNvSpPr/>
          <p:nvPr/>
        </p:nvSpPr>
        <p:spPr>
          <a:xfrm rot="10800000" flipH="1">
            <a:off x="5833867" y="-201"/>
            <a:ext cx="6349736" cy="3117668"/>
          </a:xfrm>
          <a:custGeom>
            <a:avLst/>
            <a:gdLst/>
            <a:ahLst/>
            <a:cxnLst/>
            <a:rect l="l" t="t" r="r" b="b"/>
            <a:pathLst>
              <a:path w="209240" h="120575" extrusionOk="0">
                <a:moveTo>
                  <a:pt x="0" y="120446"/>
                </a:moveTo>
                <a:lnTo>
                  <a:pt x="209240" y="0"/>
                </a:lnTo>
                <a:lnTo>
                  <a:pt x="209240" y="70819"/>
                </a:lnTo>
                <a:lnTo>
                  <a:pt x="90481" y="12057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418" name="Google Shape;418;p16"/>
          <p:cNvSpPr/>
          <p:nvPr/>
        </p:nvSpPr>
        <p:spPr>
          <a:xfrm rot="5400000" flipH="1">
            <a:off x="1257796" y="4230057"/>
            <a:ext cx="1385600" cy="39012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16"/>
          <p:cNvSpPr/>
          <p:nvPr/>
        </p:nvSpPr>
        <p:spPr>
          <a:xfrm>
            <a:off x="-78166" y="5572191"/>
            <a:ext cx="2856967" cy="1146267"/>
          </a:xfrm>
          <a:custGeom>
            <a:avLst/>
            <a:gdLst/>
            <a:ahLst/>
            <a:cxnLst/>
            <a:rect l="l" t="t" r="r" b="b"/>
            <a:pathLst>
              <a:path w="85709" h="34388" extrusionOk="0">
                <a:moveTo>
                  <a:pt x="0" y="0"/>
                </a:moveTo>
                <a:cubicBezTo>
                  <a:pt x="0" y="6809"/>
                  <a:pt x="11794" y="17737"/>
                  <a:pt x="16152" y="12505"/>
                </a:cubicBezTo>
                <a:cubicBezTo>
                  <a:pt x="17708" y="10637"/>
                  <a:pt x="18131" y="6623"/>
                  <a:pt x="16152" y="5210"/>
                </a:cubicBezTo>
                <a:cubicBezTo>
                  <a:pt x="14420" y="3973"/>
                  <a:pt x="11405" y="5007"/>
                  <a:pt x="9900" y="6513"/>
                </a:cubicBezTo>
                <a:cubicBezTo>
                  <a:pt x="6245" y="10169"/>
                  <a:pt x="7550" y="19224"/>
                  <a:pt x="11984" y="21883"/>
                </a:cubicBezTo>
                <a:cubicBezTo>
                  <a:pt x="15504" y="23994"/>
                  <a:pt x="20492" y="24885"/>
                  <a:pt x="24228" y="23186"/>
                </a:cubicBezTo>
                <a:cubicBezTo>
                  <a:pt x="29250" y="20902"/>
                  <a:pt x="36350" y="12044"/>
                  <a:pt x="32043" y="8597"/>
                </a:cubicBezTo>
                <a:cubicBezTo>
                  <a:pt x="28828" y="6024"/>
                  <a:pt x="24728" y="15739"/>
                  <a:pt x="26312" y="19539"/>
                </a:cubicBezTo>
                <a:cubicBezTo>
                  <a:pt x="28016" y="23626"/>
                  <a:pt x="33898" y="24753"/>
                  <a:pt x="38296" y="25270"/>
                </a:cubicBezTo>
                <a:cubicBezTo>
                  <a:pt x="42360" y="25748"/>
                  <a:pt x="46310" y="23353"/>
                  <a:pt x="50019" y="21623"/>
                </a:cubicBezTo>
                <a:cubicBezTo>
                  <a:pt x="52428" y="20499"/>
                  <a:pt x="56646" y="19305"/>
                  <a:pt x="56271" y="16673"/>
                </a:cubicBezTo>
                <a:cubicBezTo>
                  <a:pt x="55936" y="14325"/>
                  <a:pt x="52025" y="13110"/>
                  <a:pt x="49758" y="13807"/>
                </a:cubicBezTo>
                <a:cubicBezTo>
                  <a:pt x="46900" y="14686"/>
                  <a:pt x="44614" y="19160"/>
                  <a:pt x="45851" y="21883"/>
                </a:cubicBezTo>
                <a:cubicBezTo>
                  <a:pt x="50131" y="31303"/>
                  <a:pt x="66625" y="21873"/>
                  <a:pt x="76852" y="23446"/>
                </a:cubicBezTo>
                <a:cubicBezTo>
                  <a:pt x="81490" y="24159"/>
                  <a:pt x="83610" y="30191"/>
                  <a:pt x="85709" y="34388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0" name="Google Shape;420;p16"/>
          <p:cNvSpPr txBox="1">
            <a:spLocks noGrp="1"/>
          </p:cNvSpPr>
          <p:nvPr>
            <p:ph type="subTitle" idx="1"/>
          </p:nvPr>
        </p:nvSpPr>
        <p:spPr>
          <a:xfrm>
            <a:off x="4585633" y="3549833"/>
            <a:ext cx="3020800" cy="52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eague Spartan ExtraBold"/>
              <a:buNone/>
              <a:defRPr sz="3200">
                <a:latin typeface="Bangers"/>
                <a:ea typeface="Bangers"/>
                <a:cs typeface="Bangers"/>
                <a:sym typeface="Bang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21" name="Google Shape;421;p16"/>
          <p:cNvSpPr txBox="1">
            <a:spLocks noGrp="1"/>
          </p:cNvSpPr>
          <p:nvPr>
            <p:ph type="subTitle" idx="2"/>
          </p:nvPr>
        </p:nvSpPr>
        <p:spPr>
          <a:xfrm>
            <a:off x="4585633" y="4174533"/>
            <a:ext cx="30208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22" name="Google Shape;422;p16"/>
          <p:cNvSpPr txBox="1">
            <a:spLocks noGrp="1"/>
          </p:cNvSpPr>
          <p:nvPr>
            <p:ph type="title"/>
          </p:nvPr>
        </p:nvSpPr>
        <p:spPr>
          <a:xfrm>
            <a:off x="972233" y="593367"/>
            <a:ext cx="1024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23" name="Google Shape;423;p16"/>
          <p:cNvSpPr txBox="1">
            <a:spLocks noGrp="1"/>
          </p:cNvSpPr>
          <p:nvPr>
            <p:ph type="subTitle" idx="3"/>
          </p:nvPr>
        </p:nvSpPr>
        <p:spPr>
          <a:xfrm>
            <a:off x="1147000" y="3549833"/>
            <a:ext cx="3020800" cy="52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eague Spartan ExtraBold"/>
              <a:buNone/>
              <a:defRPr sz="3200">
                <a:latin typeface="Bangers"/>
                <a:ea typeface="Bangers"/>
                <a:cs typeface="Bangers"/>
                <a:sym typeface="Bang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24" name="Google Shape;424;p16"/>
          <p:cNvSpPr txBox="1">
            <a:spLocks noGrp="1"/>
          </p:cNvSpPr>
          <p:nvPr>
            <p:ph type="subTitle" idx="4"/>
          </p:nvPr>
        </p:nvSpPr>
        <p:spPr>
          <a:xfrm>
            <a:off x="1147000" y="4174533"/>
            <a:ext cx="30208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25" name="Google Shape;425;p16"/>
          <p:cNvSpPr txBox="1">
            <a:spLocks noGrp="1"/>
          </p:cNvSpPr>
          <p:nvPr>
            <p:ph type="subTitle" idx="5"/>
          </p:nvPr>
        </p:nvSpPr>
        <p:spPr>
          <a:xfrm>
            <a:off x="8024267" y="3549833"/>
            <a:ext cx="3020800" cy="52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eague Spartan ExtraBold"/>
              <a:buNone/>
              <a:defRPr sz="3200">
                <a:latin typeface="Bangers"/>
                <a:ea typeface="Bangers"/>
                <a:cs typeface="Bangers"/>
                <a:sym typeface="Bang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26" name="Google Shape;426;p16"/>
          <p:cNvSpPr txBox="1">
            <a:spLocks noGrp="1"/>
          </p:cNvSpPr>
          <p:nvPr>
            <p:ph type="subTitle" idx="6"/>
          </p:nvPr>
        </p:nvSpPr>
        <p:spPr>
          <a:xfrm>
            <a:off x="8024267" y="4174533"/>
            <a:ext cx="30208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27" name="Google Shape;427;p16"/>
          <p:cNvSpPr/>
          <p:nvPr/>
        </p:nvSpPr>
        <p:spPr>
          <a:xfrm rot="2255855">
            <a:off x="68969" y="1756518"/>
            <a:ext cx="1068779" cy="1052113"/>
          </a:xfrm>
          <a:custGeom>
            <a:avLst/>
            <a:gdLst/>
            <a:ahLst/>
            <a:cxnLst/>
            <a:rect l="l" t="t" r="r" b="b"/>
            <a:pathLst>
              <a:path w="32064" h="31564" extrusionOk="0">
                <a:moveTo>
                  <a:pt x="5394" y="1"/>
                </a:moveTo>
                <a:cubicBezTo>
                  <a:pt x="5394" y="1"/>
                  <a:pt x="11855" y="11662"/>
                  <a:pt x="12370" y="11880"/>
                </a:cubicBezTo>
                <a:lnTo>
                  <a:pt x="12370" y="11880"/>
                </a:lnTo>
                <a:cubicBezTo>
                  <a:pt x="11794" y="11830"/>
                  <a:pt x="1" y="11192"/>
                  <a:pt x="0" y="11192"/>
                </a:cubicBezTo>
                <a:lnTo>
                  <a:pt x="0" y="11192"/>
                </a:lnTo>
                <a:cubicBezTo>
                  <a:pt x="1" y="11193"/>
                  <a:pt x="9883" y="16681"/>
                  <a:pt x="10180" y="16681"/>
                </a:cubicBezTo>
                <a:cubicBezTo>
                  <a:pt x="10490" y="16681"/>
                  <a:pt x="3096" y="24873"/>
                  <a:pt x="3096" y="24873"/>
                </a:cubicBezTo>
                <a:lnTo>
                  <a:pt x="14586" y="21575"/>
                </a:lnTo>
                <a:lnTo>
                  <a:pt x="17681" y="31564"/>
                </a:lnTo>
                <a:lnTo>
                  <a:pt x="20170" y="22777"/>
                </a:lnTo>
                <a:lnTo>
                  <a:pt x="30766" y="31564"/>
                </a:lnTo>
                <a:lnTo>
                  <a:pt x="23765" y="19979"/>
                </a:lnTo>
                <a:lnTo>
                  <a:pt x="32064" y="20979"/>
                </a:lnTo>
                <a:lnTo>
                  <a:pt x="25063" y="14586"/>
                </a:lnTo>
                <a:cubicBezTo>
                  <a:pt x="25063" y="14586"/>
                  <a:pt x="30957" y="9395"/>
                  <a:pt x="31362" y="9085"/>
                </a:cubicBezTo>
                <a:cubicBezTo>
                  <a:pt x="31395" y="9060"/>
                  <a:pt x="31360" y="9048"/>
                  <a:pt x="31267" y="9048"/>
                </a:cubicBezTo>
                <a:cubicBezTo>
                  <a:pt x="30270" y="9048"/>
                  <a:pt x="22670" y="10383"/>
                  <a:pt x="22670" y="10383"/>
                </a:cubicBezTo>
                <a:lnTo>
                  <a:pt x="20074" y="1"/>
                </a:lnTo>
                <a:lnTo>
                  <a:pt x="17276" y="9490"/>
                </a:lnTo>
                <a:cubicBezTo>
                  <a:pt x="17276" y="9490"/>
                  <a:pt x="5692" y="1"/>
                  <a:pt x="53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8" name="Google Shape;428;p16"/>
          <p:cNvGrpSpPr/>
          <p:nvPr/>
        </p:nvGrpSpPr>
        <p:grpSpPr>
          <a:xfrm rot="5400000">
            <a:off x="267069" y="-105100"/>
            <a:ext cx="1485636" cy="1649157"/>
            <a:chOff x="777100" y="158663"/>
            <a:chExt cx="707850" cy="785712"/>
          </a:xfrm>
        </p:grpSpPr>
        <p:cxnSp>
          <p:nvCxnSpPr>
            <p:cNvPr id="429" name="Google Shape;429;p16"/>
            <p:cNvCxnSpPr/>
            <p:nvPr/>
          </p:nvCxnSpPr>
          <p:spPr>
            <a:xfrm rot="10800000" flipH="1">
              <a:off x="777100" y="158675"/>
              <a:ext cx="416700" cy="482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16"/>
            <p:cNvCxnSpPr/>
            <p:nvPr/>
          </p:nvCxnSpPr>
          <p:spPr>
            <a:xfrm flipH="1">
              <a:off x="809503" y="158663"/>
              <a:ext cx="384300" cy="774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16"/>
            <p:cNvCxnSpPr/>
            <p:nvPr/>
          </p:nvCxnSpPr>
          <p:spPr>
            <a:xfrm rot="10800000" flipH="1">
              <a:off x="807425" y="293075"/>
              <a:ext cx="527700" cy="651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16"/>
            <p:cNvCxnSpPr/>
            <p:nvPr/>
          </p:nvCxnSpPr>
          <p:spPr>
            <a:xfrm flipH="1">
              <a:off x="1087625" y="293075"/>
              <a:ext cx="247500" cy="618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16"/>
            <p:cNvCxnSpPr/>
            <p:nvPr/>
          </p:nvCxnSpPr>
          <p:spPr>
            <a:xfrm rot="10800000" flipH="1">
              <a:off x="1100675" y="547000"/>
              <a:ext cx="312600" cy="364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16"/>
            <p:cNvCxnSpPr/>
            <p:nvPr/>
          </p:nvCxnSpPr>
          <p:spPr>
            <a:xfrm flipH="1">
              <a:off x="1315750" y="547000"/>
              <a:ext cx="91200" cy="364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16"/>
            <p:cNvCxnSpPr/>
            <p:nvPr/>
          </p:nvCxnSpPr>
          <p:spPr>
            <a:xfrm rot="10800000" flipH="1">
              <a:off x="1315750" y="703175"/>
              <a:ext cx="169200" cy="208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6" name="Google Shape;436;p16"/>
          <p:cNvGrpSpPr/>
          <p:nvPr/>
        </p:nvGrpSpPr>
        <p:grpSpPr>
          <a:xfrm>
            <a:off x="10616998" y="5340439"/>
            <a:ext cx="1488733" cy="1467117"/>
            <a:chOff x="5541075" y="3903350"/>
            <a:chExt cx="823050" cy="811100"/>
          </a:xfrm>
        </p:grpSpPr>
        <p:sp>
          <p:nvSpPr>
            <p:cNvPr id="437" name="Google Shape;437;p16"/>
            <p:cNvSpPr/>
            <p:nvPr/>
          </p:nvSpPr>
          <p:spPr>
            <a:xfrm>
              <a:off x="6181025" y="4283900"/>
              <a:ext cx="183100" cy="183375"/>
            </a:xfrm>
            <a:custGeom>
              <a:avLst/>
              <a:gdLst/>
              <a:ahLst/>
              <a:cxnLst/>
              <a:rect l="l" t="t" r="r" b="b"/>
              <a:pathLst>
                <a:path w="7324" h="7335" extrusionOk="0">
                  <a:moveTo>
                    <a:pt x="2926" y="0"/>
                  </a:moveTo>
                  <a:cubicBezTo>
                    <a:pt x="2236" y="0"/>
                    <a:pt x="1535" y="177"/>
                    <a:pt x="1013" y="612"/>
                  </a:cubicBezTo>
                  <a:cubicBezTo>
                    <a:pt x="239" y="1279"/>
                    <a:pt x="1" y="2398"/>
                    <a:pt x="37" y="3422"/>
                  </a:cubicBezTo>
                  <a:cubicBezTo>
                    <a:pt x="84" y="4625"/>
                    <a:pt x="477" y="5863"/>
                    <a:pt x="1382" y="6649"/>
                  </a:cubicBezTo>
                  <a:cubicBezTo>
                    <a:pt x="1885" y="7086"/>
                    <a:pt x="2569" y="7335"/>
                    <a:pt x="3232" y="7335"/>
                  </a:cubicBezTo>
                  <a:cubicBezTo>
                    <a:pt x="3393" y="7335"/>
                    <a:pt x="3552" y="7320"/>
                    <a:pt x="3708" y="7290"/>
                  </a:cubicBezTo>
                  <a:lnTo>
                    <a:pt x="3708" y="7290"/>
                  </a:lnTo>
                  <a:cubicBezTo>
                    <a:pt x="3721" y="7290"/>
                    <a:pt x="3734" y="7290"/>
                    <a:pt x="3748" y="7290"/>
                  </a:cubicBezTo>
                  <a:cubicBezTo>
                    <a:pt x="4531" y="7290"/>
                    <a:pt x="5320" y="7018"/>
                    <a:pt x="5906" y="6494"/>
                  </a:cubicBezTo>
                  <a:cubicBezTo>
                    <a:pt x="7026" y="5482"/>
                    <a:pt x="7323" y="3720"/>
                    <a:pt x="6704" y="2362"/>
                  </a:cubicBezTo>
                  <a:cubicBezTo>
                    <a:pt x="6073" y="993"/>
                    <a:pt x="4621" y="88"/>
                    <a:pt x="3120" y="5"/>
                  </a:cubicBezTo>
                  <a:cubicBezTo>
                    <a:pt x="3056" y="2"/>
                    <a:pt x="2991" y="0"/>
                    <a:pt x="29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5995975" y="3903350"/>
              <a:ext cx="110675" cy="98975"/>
            </a:xfrm>
            <a:custGeom>
              <a:avLst/>
              <a:gdLst/>
              <a:ahLst/>
              <a:cxnLst/>
              <a:rect l="l" t="t" r="r" b="b"/>
              <a:pathLst>
                <a:path w="4427" h="3959" extrusionOk="0">
                  <a:moveTo>
                    <a:pt x="2115" y="1"/>
                  </a:moveTo>
                  <a:cubicBezTo>
                    <a:pt x="1454" y="1"/>
                    <a:pt x="786" y="319"/>
                    <a:pt x="414" y="868"/>
                  </a:cubicBezTo>
                  <a:cubicBezTo>
                    <a:pt x="65" y="1391"/>
                    <a:pt x="0" y="2070"/>
                    <a:pt x="198" y="2659"/>
                  </a:cubicBezTo>
                  <a:lnTo>
                    <a:pt x="198" y="2659"/>
                  </a:lnTo>
                  <a:lnTo>
                    <a:pt x="57" y="2416"/>
                  </a:lnTo>
                  <a:lnTo>
                    <a:pt x="57" y="2416"/>
                  </a:lnTo>
                  <a:cubicBezTo>
                    <a:pt x="132" y="2760"/>
                    <a:pt x="313" y="3061"/>
                    <a:pt x="558" y="3303"/>
                  </a:cubicBezTo>
                  <a:lnTo>
                    <a:pt x="558" y="3303"/>
                  </a:lnTo>
                  <a:cubicBezTo>
                    <a:pt x="573" y="3321"/>
                    <a:pt x="589" y="3339"/>
                    <a:pt x="604" y="3356"/>
                  </a:cubicBezTo>
                  <a:lnTo>
                    <a:pt x="594" y="3338"/>
                  </a:lnTo>
                  <a:lnTo>
                    <a:pt x="594" y="3338"/>
                  </a:lnTo>
                  <a:cubicBezTo>
                    <a:pt x="1009" y="3730"/>
                    <a:pt x="1596" y="3959"/>
                    <a:pt x="2169" y="3959"/>
                  </a:cubicBezTo>
                  <a:cubicBezTo>
                    <a:pt x="2598" y="3959"/>
                    <a:pt x="3018" y="3831"/>
                    <a:pt x="3355" y="3547"/>
                  </a:cubicBezTo>
                  <a:cubicBezTo>
                    <a:pt x="4426" y="2654"/>
                    <a:pt x="4093" y="618"/>
                    <a:pt x="2783" y="118"/>
                  </a:cubicBezTo>
                  <a:cubicBezTo>
                    <a:pt x="2570" y="39"/>
                    <a:pt x="2342" y="1"/>
                    <a:pt x="2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5937250" y="4405700"/>
              <a:ext cx="117000" cy="123100"/>
            </a:xfrm>
            <a:custGeom>
              <a:avLst/>
              <a:gdLst/>
              <a:ahLst/>
              <a:cxnLst/>
              <a:rect l="l" t="t" r="r" b="b"/>
              <a:pathLst>
                <a:path w="4680" h="4924" extrusionOk="0">
                  <a:moveTo>
                    <a:pt x="2575" y="1"/>
                  </a:moveTo>
                  <a:cubicBezTo>
                    <a:pt x="1830" y="1"/>
                    <a:pt x="1063" y="367"/>
                    <a:pt x="679" y="1015"/>
                  </a:cubicBezTo>
                  <a:cubicBezTo>
                    <a:pt x="24" y="2098"/>
                    <a:pt x="1" y="3110"/>
                    <a:pt x="739" y="3932"/>
                  </a:cubicBezTo>
                  <a:cubicBezTo>
                    <a:pt x="1227" y="4587"/>
                    <a:pt x="1596" y="4694"/>
                    <a:pt x="1977" y="4801"/>
                  </a:cubicBezTo>
                  <a:cubicBezTo>
                    <a:pt x="2250" y="4876"/>
                    <a:pt x="2558" y="4924"/>
                    <a:pt x="2863" y="4924"/>
                  </a:cubicBezTo>
                  <a:cubicBezTo>
                    <a:pt x="3423" y="4924"/>
                    <a:pt x="3970" y="4764"/>
                    <a:pt x="4263" y="4325"/>
                  </a:cubicBezTo>
                  <a:cubicBezTo>
                    <a:pt x="4466" y="4027"/>
                    <a:pt x="4525" y="3658"/>
                    <a:pt x="4573" y="3301"/>
                  </a:cubicBezTo>
                  <a:cubicBezTo>
                    <a:pt x="4680" y="2324"/>
                    <a:pt x="4620" y="1217"/>
                    <a:pt x="3930" y="527"/>
                  </a:cubicBezTo>
                  <a:cubicBezTo>
                    <a:pt x="3570" y="167"/>
                    <a:pt x="3078" y="1"/>
                    <a:pt x="2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5541075" y="4266875"/>
              <a:ext cx="149150" cy="157075"/>
            </a:xfrm>
            <a:custGeom>
              <a:avLst/>
              <a:gdLst/>
              <a:ahLst/>
              <a:cxnLst/>
              <a:rect l="l" t="t" r="r" b="b"/>
              <a:pathLst>
                <a:path w="5966" h="6283" extrusionOk="0">
                  <a:moveTo>
                    <a:pt x="3277" y="0"/>
                  </a:moveTo>
                  <a:cubicBezTo>
                    <a:pt x="2327" y="0"/>
                    <a:pt x="1348" y="469"/>
                    <a:pt x="858" y="1293"/>
                  </a:cubicBezTo>
                  <a:cubicBezTo>
                    <a:pt x="24" y="2674"/>
                    <a:pt x="0" y="3960"/>
                    <a:pt x="929" y="5020"/>
                  </a:cubicBezTo>
                  <a:lnTo>
                    <a:pt x="941" y="5020"/>
                  </a:lnTo>
                  <a:cubicBezTo>
                    <a:pt x="1560" y="5841"/>
                    <a:pt x="2025" y="5984"/>
                    <a:pt x="2513" y="6127"/>
                  </a:cubicBezTo>
                  <a:cubicBezTo>
                    <a:pt x="2858" y="6223"/>
                    <a:pt x="3249" y="6282"/>
                    <a:pt x="3636" y="6282"/>
                  </a:cubicBezTo>
                  <a:cubicBezTo>
                    <a:pt x="4354" y="6282"/>
                    <a:pt x="5058" y="6077"/>
                    <a:pt x="5430" y="5520"/>
                  </a:cubicBezTo>
                  <a:cubicBezTo>
                    <a:pt x="5692" y="5139"/>
                    <a:pt x="5775" y="4663"/>
                    <a:pt x="5823" y="4198"/>
                  </a:cubicBezTo>
                  <a:cubicBezTo>
                    <a:pt x="5965" y="2960"/>
                    <a:pt x="5894" y="1555"/>
                    <a:pt x="5001" y="674"/>
                  </a:cubicBezTo>
                  <a:cubicBezTo>
                    <a:pt x="4545" y="214"/>
                    <a:pt x="3918" y="0"/>
                    <a:pt x="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5930725" y="4218425"/>
              <a:ext cx="89000" cy="96875"/>
            </a:xfrm>
            <a:custGeom>
              <a:avLst/>
              <a:gdLst/>
              <a:ahLst/>
              <a:cxnLst/>
              <a:rect l="l" t="t" r="r" b="b"/>
              <a:pathLst>
                <a:path w="3560" h="3875" extrusionOk="0">
                  <a:moveTo>
                    <a:pt x="1484" y="0"/>
                  </a:moveTo>
                  <a:cubicBezTo>
                    <a:pt x="1442" y="0"/>
                    <a:pt x="1399" y="2"/>
                    <a:pt x="1357" y="5"/>
                  </a:cubicBezTo>
                  <a:cubicBezTo>
                    <a:pt x="1119" y="17"/>
                    <a:pt x="881" y="88"/>
                    <a:pt x="690" y="231"/>
                  </a:cubicBezTo>
                  <a:cubicBezTo>
                    <a:pt x="369" y="481"/>
                    <a:pt x="262" y="909"/>
                    <a:pt x="178" y="1302"/>
                  </a:cubicBezTo>
                  <a:cubicBezTo>
                    <a:pt x="70" y="1856"/>
                    <a:pt x="1" y="2488"/>
                    <a:pt x="287" y="2965"/>
                  </a:cubicBezTo>
                  <a:lnTo>
                    <a:pt x="287" y="2965"/>
                  </a:lnTo>
                  <a:cubicBezTo>
                    <a:pt x="506" y="3495"/>
                    <a:pt x="1086" y="3874"/>
                    <a:pt x="1667" y="3874"/>
                  </a:cubicBezTo>
                  <a:cubicBezTo>
                    <a:pt x="1675" y="3874"/>
                    <a:pt x="1684" y="3874"/>
                    <a:pt x="1693" y="3874"/>
                  </a:cubicBezTo>
                  <a:cubicBezTo>
                    <a:pt x="2361" y="3874"/>
                    <a:pt x="2980" y="3426"/>
                    <a:pt x="3262" y="2826"/>
                  </a:cubicBezTo>
                  <a:cubicBezTo>
                    <a:pt x="3560" y="2207"/>
                    <a:pt x="3500" y="1433"/>
                    <a:pt x="3119" y="874"/>
                  </a:cubicBezTo>
                  <a:cubicBezTo>
                    <a:pt x="2762" y="337"/>
                    <a:pt x="2131" y="0"/>
                    <a:pt x="1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5762450" y="4041900"/>
              <a:ext cx="86425" cy="96875"/>
            </a:xfrm>
            <a:custGeom>
              <a:avLst/>
              <a:gdLst/>
              <a:ahLst/>
              <a:cxnLst/>
              <a:rect l="l" t="t" r="r" b="b"/>
              <a:pathLst>
                <a:path w="3457" h="3875" extrusionOk="0">
                  <a:moveTo>
                    <a:pt x="1448" y="1"/>
                  </a:moveTo>
                  <a:cubicBezTo>
                    <a:pt x="1407" y="1"/>
                    <a:pt x="1366" y="2"/>
                    <a:pt x="1325" y="5"/>
                  </a:cubicBezTo>
                  <a:cubicBezTo>
                    <a:pt x="1099" y="29"/>
                    <a:pt x="861" y="89"/>
                    <a:pt x="670" y="243"/>
                  </a:cubicBezTo>
                  <a:cubicBezTo>
                    <a:pt x="361" y="481"/>
                    <a:pt x="254" y="910"/>
                    <a:pt x="182" y="1303"/>
                  </a:cubicBezTo>
                  <a:cubicBezTo>
                    <a:pt x="71" y="1873"/>
                    <a:pt x="1" y="2527"/>
                    <a:pt x="308" y="3009"/>
                  </a:cubicBezTo>
                  <a:lnTo>
                    <a:pt x="308" y="3009"/>
                  </a:lnTo>
                  <a:cubicBezTo>
                    <a:pt x="534" y="3516"/>
                    <a:pt x="1079" y="3875"/>
                    <a:pt x="1623" y="3875"/>
                  </a:cubicBezTo>
                  <a:cubicBezTo>
                    <a:pt x="2278" y="3875"/>
                    <a:pt x="2897" y="3434"/>
                    <a:pt x="3183" y="2815"/>
                  </a:cubicBezTo>
                  <a:cubicBezTo>
                    <a:pt x="3457" y="2208"/>
                    <a:pt x="3409" y="1434"/>
                    <a:pt x="3040" y="862"/>
                  </a:cubicBezTo>
                  <a:cubicBezTo>
                    <a:pt x="2693" y="337"/>
                    <a:pt x="2074" y="1"/>
                    <a:pt x="14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6199500" y="4064225"/>
              <a:ext cx="86625" cy="96875"/>
            </a:xfrm>
            <a:custGeom>
              <a:avLst/>
              <a:gdLst/>
              <a:ahLst/>
              <a:cxnLst/>
              <a:rect l="l" t="t" r="r" b="b"/>
              <a:pathLst>
                <a:path w="3465" h="3875" extrusionOk="0">
                  <a:moveTo>
                    <a:pt x="1458" y="1"/>
                  </a:moveTo>
                  <a:cubicBezTo>
                    <a:pt x="1416" y="1"/>
                    <a:pt x="1375" y="2"/>
                    <a:pt x="1334" y="5"/>
                  </a:cubicBezTo>
                  <a:cubicBezTo>
                    <a:pt x="1095" y="17"/>
                    <a:pt x="857" y="89"/>
                    <a:pt x="667" y="231"/>
                  </a:cubicBezTo>
                  <a:cubicBezTo>
                    <a:pt x="357" y="481"/>
                    <a:pt x="250" y="898"/>
                    <a:pt x="179" y="1291"/>
                  </a:cubicBezTo>
                  <a:cubicBezTo>
                    <a:pt x="69" y="1860"/>
                    <a:pt x="0" y="2499"/>
                    <a:pt x="294" y="2978"/>
                  </a:cubicBezTo>
                  <a:lnTo>
                    <a:pt x="294" y="2978"/>
                  </a:lnTo>
                  <a:cubicBezTo>
                    <a:pt x="514" y="3502"/>
                    <a:pt x="1068" y="3864"/>
                    <a:pt x="1631" y="3875"/>
                  </a:cubicBezTo>
                  <a:cubicBezTo>
                    <a:pt x="2286" y="3875"/>
                    <a:pt x="2905" y="3422"/>
                    <a:pt x="3179" y="2815"/>
                  </a:cubicBezTo>
                  <a:cubicBezTo>
                    <a:pt x="3465" y="2196"/>
                    <a:pt x="3405" y="1434"/>
                    <a:pt x="3036" y="862"/>
                  </a:cubicBezTo>
                  <a:cubicBezTo>
                    <a:pt x="2690" y="327"/>
                    <a:pt x="2073" y="1"/>
                    <a:pt x="14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5686025" y="4568875"/>
              <a:ext cx="98850" cy="95175"/>
            </a:xfrm>
            <a:custGeom>
              <a:avLst/>
              <a:gdLst/>
              <a:ahLst/>
              <a:cxnLst/>
              <a:rect l="l" t="t" r="r" b="b"/>
              <a:pathLst>
                <a:path w="3954" h="3807" extrusionOk="0">
                  <a:moveTo>
                    <a:pt x="1977" y="0"/>
                  </a:moveTo>
                  <a:cubicBezTo>
                    <a:pt x="1561" y="0"/>
                    <a:pt x="1132" y="143"/>
                    <a:pt x="846" y="441"/>
                  </a:cubicBezTo>
                  <a:cubicBezTo>
                    <a:pt x="572" y="738"/>
                    <a:pt x="275" y="1072"/>
                    <a:pt x="156" y="1465"/>
                  </a:cubicBezTo>
                  <a:cubicBezTo>
                    <a:pt x="84" y="1727"/>
                    <a:pt x="1" y="2346"/>
                    <a:pt x="263" y="2822"/>
                  </a:cubicBezTo>
                  <a:cubicBezTo>
                    <a:pt x="598" y="3427"/>
                    <a:pt x="1297" y="3807"/>
                    <a:pt x="1985" y="3807"/>
                  </a:cubicBezTo>
                  <a:cubicBezTo>
                    <a:pt x="2176" y="3807"/>
                    <a:pt x="2367" y="3777"/>
                    <a:pt x="2549" y="3715"/>
                  </a:cubicBezTo>
                  <a:cubicBezTo>
                    <a:pt x="3394" y="3429"/>
                    <a:pt x="3954" y="2489"/>
                    <a:pt x="3823" y="1619"/>
                  </a:cubicBezTo>
                  <a:cubicBezTo>
                    <a:pt x="3680" y="738"/>
                    <a:pt x="2858" y="24"/>
                    <a:pt x="1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5941125" y="4643350"/>
              <a:ext cx="49425" cy="71100"/>
            </a:xfrm>
            <a:custGeom>
              <a:avLst/>
              <a:gdLst/>
              <a:ahLst/>
              <a:cxnLst/>
              <a:rect l="l" t="t" r="r" b="b"/>
              <a:pathLst>
                <a:path w="1977" h="2844" extrusionOk="0">
                  <a:moveTo>
                    <a:pt x="835" y="0"/>
                  </a:moveTo>
                  <a:cubicBezTo>
                    <a:pt x="681" y="0"/>
                    <a:pt x="532" y="44"/>
                    <a:pt x="405" y="141"/>
                  </a:cubicBezTo>
                  <a:cubicBezTo>
                    <a:pt x="48" y="403"/>
                    <a:pt x="0" y="903"/>
                    <a:pt x="0" y="1331"/>
                  </a:cubicBezTo>
                  <a:cubicBezTo>
                    <a:pt x="0" y="1498"/>
                    <a:pt x="0" y="1450"/>
                    <a:pt x="36" y="1581"/>
                  </a:cubicBezTo>
                  <a:cubicBezTo>
                    <a:pt x="131" y="1998"/>
                    <a:pt x="286" y="2415"/>
                    <a:pt x="620" y="2665"/>
                  </a:cubicBezTo>
                  <a:cubicBezTo>
                    <a:pt x="774" y="2781"/>
                    <a:pt x="975" y="2843"/>
                    <a:pt x="1171" y="2843"/>
                  </a:cubicBezTo>
                  <a:cubicBezTo>
                    <a:pt x="1397" y="2843"/>
                    <a:pt x="1617" y="2760"/>
                    <a:pt x="1751" y="2581"/>
                  </a:cubicBezTo>
                  <a:cubicBezTo>
                    <a:pt x="1870" y="2415"/>
                    <a:pt x="1905" y="2200"/>
                    <a:pt x="1929" y="1998"/>
                  </a:cubicBezTo>
                  <a:cubicBezTo>
                    <a:pt x="1977" y="1486"/>
                    <a:pt x="1977" y="938"/>
                    <a:pt x="1715" y="510"/>
                  </a:cubicBezTo>
                  <a:cubicBezTo>
                    <a:pt x="1527" y="207"/>
                    <a:pt x="1171" y="0"/>
                    <a:pt x="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8308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447;p17"/>
          <p:cNvGrpSpPr/>
          <p:nvPr/>
        </p:nvGrpSpPr>
        <p:grpSpPr>
          <a:xfrm rot="10800000">
            <a:off x="-641675" y="-40473"/>
            <a:ext cx="2416409" cy="6938940"/>
            <a:chOff x="7031988" y="0"/>
            <a:chExt cx="2112000" cy="6064800"/>
          </a:xfrm>
        </p:grpSpPr>
        <p:sp>
          <p:nvSpPr>
            <p:cNvPr id="448" name="Google Shape;448;p17"/>
            <p:cNvSpPr/>
            <p:nvPr/>
          </p:nvSpPr>
          <p:spPr>
            <a:xfrm rot="-5400000" flipH="1">
              <a:off x="5055588" y="1976400"/>
              <a:ext cx="6064800" cy="2112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9" name="Google Shape;449;p17"/>
            <p:cNvGrpSpPr/>
            <p:nvPr/>
          </p:nvGrpSpPr>
          <p:grpSpPr>
            <a:xfrm>
              <a:off x="7094975" y="0"/>
              <a:ext cx="2049000" cy="5156877"/>
              <a:chOff x="6440903" y="-13375"/>
              <a:chExt cx="2049000" cy="5156877"/>
            </a:xfrm>
          </p:grpSpPr>
          <p:cxnSp>
            <p:nvCxnSpPr>
              <p:cNvPr id="450" name="Google Shape;450;p17"/>
              <p:cNvCxnSpPr/>
              <p:nvPr/>
            </p:nvCxnSpPr>
            <p:spPr>
              <a:xfrm>
                <a:off x="6820103" y="1209275"/>
                <a:ext cx="16698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7"/>
              <p:cNvCxnSpPr/>
              <p:nvPr/>
            </p:nvCxnSpPr>
            <p:spPr>
              <a:xfrm>
                <a:off x="7009678" y="1754250"/>
                <a:ext cx="14787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7"/>
              <p:cNvCxnSpPr/>
              <p:nvPr/>
            </p:nvCxnSpPr>
            <p:spPr>
              <a:xfrm>
                <a:off x="7199278" y="2299225"/>
                <a:ext cx="12891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7"/>
              <p:cNvCxnSpPr/>
              <p:nvPr/>
            </p:nvCxnSpPr>
            <p:spPr>
              <a:xfrm>
                <a:off x="7374278" y="2844200"/>
                <a:ext cx="1114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17"/>
              <p:cNvCxnSpPr/>
              <p:nvPr/>
            </p:nvCxnSpPr>
            <p:spPr>
              <a:xfrm>
                <a:off x="7578453" y="3389150"/>
                <a:ext cx="910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17"/>
              <p:cNvCxnSpPr/>
              <p:nvPr/>
            </p:nvCxnSpPr>
            <p:spPr>
              <a:xfrm>
                <a:off x="7753453" y="3934125"/>
                <a:ext cx="7350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17"/>
              <p:cNvCxnSpPr/>
              <p:nvPr/>
            </p:nvCxnSpPr>
            <p:spPr>
              <a:xfrm>
                <a:off x="7943028" y="4479100"/>
                <a:ext cx="5457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17"/>
              <p:cNvCxnSpPr/>
              <p:nvPr/>
            </p:nvCxnSpPr>
            <p:spPr>
              <a:xfrm>
                <a:off x="8147203" y="5024075"/>
                <a:ext cx="3414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17"/>
              <p:cNvCxnSpPr/>
              <p:nvPr/>
            </p:nvCxnSpPr>
            <p:spPr>
              <a:xfrm>
                <a:off x="6630503" y="664300"/>
                <a:ext cx="18594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17"/>
              <p:cNvCxnSpPr/>
              <p:nvPr/>
            </p:nvCxnSpPr>
            <p:spPr>
              <a:xfrm>
                <a:off x="6440903" y="119325"/>
                <a:ext cx="20478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17"/>
              <p:cNvCxnSpPr/>
              <p:nvPr/>
            </p:nvCxnSpPr>
            <p:spPr>
              <a:xfrm>
                <a:off x="7914366" y="2"/>
                <a:ext cx="0" cy="43983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17"/>
              <p:cNvCxnSpPr/>
              <p:nvPr/>
            </p:nvCxnSpPr>
            <p:spPr>
              <a:xfrm>
                <a:off x="7369400" y="-13375"/>
                <a:ext cx="0" cy="28656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17"/>
              <p:cNvCxnSpPr/>
              <p:nvPr/>
            </p:nvCxnSpPr>
            <p:spPr>
              <a:xfrm>
                <a:off x="6824425" y="0"/>
                <a:ext cx="0" cy="12117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17"/>
              <p:cNvCxnSpPr/>
              <p:nvPr/>
            </p:nvCxnSpPr>
            <p:spPr>
              <a:xfrm rot="5400000">
                <a:off x="5887589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64" name="Google Shape;464;p17"/>
          <p:cNvSpPr/>
          <p:nvPr/>
        </p:nvSpPr>
        <p:spPr>
          <a:xfrm rot="10800000" flipH="1">
            <a:off x="5833867" y="-9923"/>
            <a:ext cx="6349736" cy="3117668"/>
          </a:xfrm>
          <a:custGeom>
            <a:avLst/>
            <a:gdLst/>
            <a:ahLst/>
            <a:cxnLst/>
            <a:rect l="l" t="t" r="r" b="b"/>
            <a:pathLst>
              <a:path w="209240" h="120575" extrusionOk="0">
                <a:moveTo>
                  <a:pt x="0" y="120446"/>
                </a:moveTo>
                <a:lnTo>
                  <a:pt x="209240" y="0"/>
                </a:lnTo>
                <a:lnTo>
                  <a:pt x="209240" y="70819"/>
                </a:lnTo>
                <a:lnTo>
                  <a:pt x="90481" y="1205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465" name="Google Shape;465;p17"/>
          <p:cNvSpPr txBox="1">
            <a:spLocks noGrp="1"/>
          </p:cNvSpPr>
          <p:nvPr>
            <p:ph type="subTitle" idx="1"/>
          </p:nvPr>
        </p:nvSpPr>
        <p:spPr>
          <a:xfrm>
            <a:off x="4585633" y="4362633"/>
            <a:ext cx="3020800" cy="52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eague Spartan ExtraBold"/>
              <a:buNone/>
              <a:defRPr sz="3200">
                <a:latin typeface="Bangers"/>
                <a:ea typeface="Bangers"/>
                <a:cs typeface="Bangers"/>
                <a:sym typeface="Bang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66" name="Google Shape;466;p17"/>
          <p:cNvSpPr txBox="1">
            <a:spLocks noGrp="1"/>
          </p:cNvSpPr>
          <p:nvPr>
            <p:ph type="subTitle" idx="2"/>
          </p:nvPr>
        </p:nvSpPr>
        <p:spPr>
          <a:xfrm>
            <a:off x="4585651" y="4762205"/>
            <a:ext cx="3020800" cy="10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67" name="Google Shape;467;p17"/>
          <p:cNvSpPr txBox="1">
            <a:spLocks noGrp="1"/>
          </p:cNvSpPr>
          <p:nvPr>
            <p:ph type="title"/>
          </p:nvPr>
        </p:nvSpPr>
        <p:spPr>
          <a:xfrm>
            <a:off x="972233" y="593367"/>
            <a:ext cx="1024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68" name="Google Shape;468;p17"/>
          <p:cNvSpPr txBox="1">
            <a:spLocks noGrp="1"/>
          </p:cNvSpPr>
          <p:nvPr>
            <p:ph type="subTitle" idx="3"/>
          </p:nvPr>
        </p:nvSpPr>
        <p:spPr>
          <a:xfrm>
            <a:off x="1146967" y="4362633"/>
            <a:ext cx="3020800" cy="52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eague Spartan ExtraBold"/>
              <a:buNone/>
              <a:defRPr sz="3200">
                <a:latin typeface="Bangers"/>
                <a:ea typeface="Bangers"/>
                <a:cs typeface="Bangers"/>
                <a:sym typeface="Bang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69" name="Google Shape;469;p17"/>
          <p:cNvSpPr txBox="1">
            <a:spLocks noGrp="1"/>
          </p:cNvSpPr>
          <p:nvPr>
            <p:ph type="subTitle" idx="4"/>
          </p:nvPr>
        </p:nvSpPr>
        <p:spPr>
          <a:xfrm>
            <a:off x="1146984" y="4762205"/>
            <a:ext cx="3020800" cy="10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70" name="Google Shape;470;p17"/>
          <p:cNvSpPr txBox="1">
            <a:spLocks noGrp="1"/>
          </p:cNvSpPr>
          <p:nvPr>
            <p:ph type="subTitle" idx="5"/>
          </p:nvPr>
        </p:nvSpPr>
        <p:spPr>
          <a:xfrm>
            <a:off x="8024267" y="4362633"/>
            <a:ext cx="3020800" cy="52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eague Spartan ExtraBold"/>
              <a:buNone/>
              <a:defRPr sz="3200">
                <a:latin typeface="Bangers"/>
                <a:ea typeface="Bangers"/>
                <a:cs typeface="Bangers"/>
                <a:sym typeface="Bang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71" name="Google Shape;471;p17"/>
          <p:cNvSpPr txBox="1">
            <a:spLocks noGrp="1"/>
          </p:cNvSpPr>
          <p:nvPr>
            <p:ph type="subTitle" idx="6"/>
          </p:nvPr>
        </p:nvSpPr>
        <p:spPr>
          <a:xfrm>
            <a:off x="8024284" y="4762205"/>
            <a:ext cx="3020800" cy="10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72" name="Google Shape;472;p17"/>
          <p:cNvSpPr/>
          <p:nvPr/>
        </p:nvSpPr>
        <p:spPr>
          <a:xfrm>
            <a:off x="9256100" y="17567"/>
            <a:ext cx="2932000" cy="1278700"/>
          </a:xfrm>
          <a:custGeom>
            <a:avLst/>
            <a:gdLst/>
            <a:ahLst/>
            <a:cxnLst/>
            <a:rect l="l" t="t" r="r" b="b"/>
            <a:pathLst>
              <a:path w="87960" h="38361" extrusionOk="0">
                <a:moveTo>
                  <a:pt x="1818" y="0"/>
                </a:moveTo>
                <a:cubicBezTo>
                  <a:pt x="-2729" y="6815"/>
                  <a:pt x="1903" y="21835"/>
                  <a:pt x="9984" y="23182"/>
                </a:cubicBezTo>
                <a:cubicBezTo>
                  <a:pt x="13916" y="23838"/>
                  <a:pt x="18522" y="23813"/>
                  <a:pt x="21839" y="21601"/>
                </a:cubicBezTo>
                <a:cubicBezTo>
                  <a:pt x="25349" y="19261"/>
                  <a:pt x="25739" y="11489"/>
                  <a:pt x="22365" y="8957"/>
                </a:cubicBezTo>
                <a:cubicBezTo>
                  <a:pt x="17370" y="5209"/>
                  <a:pt x="12974" y="19693"/>
                  <a:pt x="14199" y="25816"/>
                </a:cubicBezTo>
                <a:cubicBezTo>
                  <a:pt x="15842" y="34029"/>
                  <a:pt x="27720" y="37473"/>
                  <a:pt x="36064" y="38197"/>
                </a:cubicBezTo>
                <a:cubicBezTo>
                  <a:pt x="43616" y="38853"/>
                  <a:pt x="53436" y="35334"/>
                  <a:pt x="56612" y="28450"/>
                </a:cubicBezTo>
                <a:cubicBezTo>
                  <a:pt x="58607" y="24126"/>
                  <a:pt x="60210" y="18405"/>
                  <a:pt x="57929" y="14225"/>
                </a:cubicBezTo>
                <a:cubicBezTo>
                  <a:pt x="56601" y="11791"/>
                  <a:pt x="50639" y="13176"/>
                  <a:pt x="49762" y="15806"/>
                </a:cubicBezTo>
                <a:cubicBezTo>
                  <a:pt x="48469" y="19682"/>
                  <a:pt x="49115" y="24686"/>
                  <a:pt x="51606" y="27924"/>
                </a:cubicBezTo>
                <a:cubicBezTo>
                  <a:pt x="54728" y="31982"/>
                  <a:pt x="60771" y="32940"/>
                  <a:pt x="65832" y="33719"/>
                </a:cubicBezTo>
                <a:cubicBezTo>
                  <a:pt x="74272" y="35018"/>
                  <a:pt x="87960" y="29350"/>
                  <a:pt x="87960" y="20811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73" name="Google Shape;473;p17"/>
          <p:cNvGrpSpPr/>
          <p:nvPr/>
        </p:nvGrpSpPr>
        <p:grpSpPr>
          <a:xfrm>
            <a:off x="193452" y="4762201"/>
            <a:ext cx="392133" cy="1430233"/>
            <a:chOff x="7824514" y="1953900"/>
            <a:chExt cx="294100" cy="1072675"/>
          </a:xfrm>
        </p:grpSpPr>
        <p:sp>
          <p:nvSpPr>
            <p:cNvPr id="474" name="Google Shape;474;p17"/>
            <p:cNvSpPr/>
            <p:nvPr/>
          </p:nvSpPr>
          <p:spPr>
            <a:xfrm>
              <a:off x="7837914" y="2185300"/>
              <a:ext cx="161050" cy="637000"/>
            </a:xfrm>
            <a:custGeom>
              <a:avLst/>
              <a:gdLst/>
              <a:ahLst/>
              <a:cxnLst/>
              <a:rect l="l" t="t" r="r" b="b"/>
              <a:pathLst>
                <a:path w="6442" h="25480" extrusionOk="0">
                  <a:moveTo>
                    <a:pt x="1988" y="1"/>
                  </a:moveTo>
                  <a:lnTo>
                    <a:pt x="0" y="370"/>
                  </a:lnTo>
                  <a:lnTo>
                    <a:pt x="4465" y="25480"/>
                  </a:lnTo>
                  <a:lnTo>
                    <a:pt x="6441" y="25111"/>
                  </a:lnTo>
                  <a:lnTo>
                    <a:pt x="1988" y="1"/>
                  </a:lnTo>
                  <a:close/>
                </a:path>
              </a:pathLst>
            </a:custGeom>
            <a:solidFill>
              <a:srgbClr val="377E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7899514" y="2171600"/>
              <a:ext cx="173550" cy="639100"/>
            </a:xfrm>
            <a:custGeom>
              <a:avLst/>
              <a:gdLst/>
              <a:ahLst/>
              <a:cxnLst/>
              <a:rect l="l" t="t" r="r" b="b"/>
              <a:pathLst>
                <a:path w="6942" h="25564" extrusionOk="0">
                  <a:moveTo>
                    <a:pt x="2477" y="1"/>
                  </a:moveTo>
                  <a:lnTo>
                    <a:pt x="1" y="465"/>
                  </a:lnTo>
                  <a:lnTo>
                    <a:pt x="4465" y="25564"/>
                  </a:lnTo>
                  <a:lnTo>
                    <a:pt x="4477" y="25564"/>
                  </a:lnTo>
                  <a:lnTo>
                    <a:pt x="6942" y="25111"/>
                  </a:lnTo>
                  <a:lnTo>
                    <a:pt x="2477" y="1"/>
                  </a:lnTo>
                  <a:close/>
                </a:path>
              </a:pathLst>
            </a:custGeom>
            <a:solidFill>
              <a:srgbClr val="377E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7824514" y="1953900"/>
              <a:ext cx="294100" cy="1072675"/>
            </a:xfrm>
            <a:custGeom>
              <a:avLst/>
              <a:gdLst/>
              <a:ahLst/>
              <a:cxnLst/>
              <a:rect l="l" t="t" r="r" b="b"/>
              <a:pathLst>
                <a:path w="11764" h="42907" extrusionOk="0">
                  <a:moveTo>
                    <a:pt x="1584" y="1125"/>
                  </a:moveTo>
                  <a:lnTo>
                    <a:pt x="2739" y="3339"/>
                  </a:lnTo>
                  <a:cubicBezTo>
                    <a:pt x="2500" y="3527"/>
                    <a:pt x="2240" y="3619"/>
                    <a:pt x="1970" y="3619"/>
                  </a:cubicBezTo>
                  <a:cubicBezTo>
                    <a:pt x="1743" y="3619"/>
                    <a:pt x="1508" y="3553"/>
                    <a:pt x="1274" y="3423"/>
                  </a:cubicBezTo>
                  <a:lnTo>
                    <a:pt x="1584" y="1125"/>
                  </a:lnTo>
                  <a:close/>
                  <a:moveTo>
                    <a:pt x="3024" y="3875"/>
                  </a:moveTo>
                  <a:lnTo>
                    <a:pt x="5251" y="8114"/>
                  </a:lnTo>
                  <a:lnTo>
                    <a:pt x="2655" y="8602"/>
                  </a:lnTo>
                  <a:lnTo>
                    <a:pt x="548" y="8995"/>
                  </a:lnTo>
                  <a:lnTo>
                    <a:pt x="1203" y="4030"/>
                  </a:lnTo>
                  <a:cubicBezTo>
                    <a:pt x="1468" y="4167"/>
                    <a:pt x="1739" y="4235"/>
                    <a:pt x="2005" y="4235"/>
                  </a:cubicBezTo>
                  <a:cubicBezTo>
                    <a:pt x="2362" y="4235"/>
                    <a:pt x="2711" y="4114"/>
                    <a:pt x="3024" y="3875"/>
                  </a:cubicBezTo>
                  <a:close/>
                  <a:moveTo>
                    <a:pt x="5477" y="8709"/>
                  </a:moveTo>
                  <a:lnTo>
                    <a:pt x="9942" y="33819"/>
                  </a:lnTo>
                  <a:lnTo>
                    <a:pt x="7477" y="34272"/>
                  </a:lnTo>
                  <a:lnTo>
                    <a:pt x="7465" y="34272"/>
                  </a:lnTo>
                  <a:lnTo>
                    <a:pt x="3001" y="9173"/>
                  </a:lnTo>
                  <a:lnTo>
                    <a:pt x="5477" y="8709"/>
                  </a:lnTo>
                  <a:close/>
                  <a:moveTo>
                    <a:pt x="2524" y="9257"/>
                  </a:moveTo>
                  <a:lnTo>
                    <a:pt x="6977" y="34367"/>
                  </a:lnTo>
                  <a:lnTo>
                    <a:pt x="5001" y="34736"/>
                  </a:lnTo>
                  <a:lnTo>
                    <a:pt x="536" y="9626"/>
                  </a:lnTo>
                  <a:lnTo>
                    <a:pt x="2524" y="9257"/>
                  </a:lnTo>
                  <a:close/>
                  <a:moveTo>
                    <a:pt x="10049" y="34426"/>
                  </a:moveTo>
                  <a:lnTo>
                    <a:pt x="10204" y="35272"/>
                  </a:lnTo>
                  <a:lnTo>
                    <a:pt x="5263" y="36189"/>
                  </a:lnTo>
                  <a:lnTo>
                    <a:pt x="5108" y="35343"/>
                  </a:lnTo>
                  <a:lnTo>
                    <a:pt x="7585" y="34891"/>
                  </a:lnTo>
                  <a:lnTo>
                    <a:pt x="10049" y="34426"/>
                  </a:lnTo>
                  <a:close/>
                  <a:moveTo>
                    <a:pt x="10597" y="37486"/>
                  </a:moveTo>
                  <a:lnTo>
                    <a:pt x="11109" y="40332"/>
                  </a:lnTo>
                  <a:cubicBezTo>
                    <a:pt x="11216" y="40999"/>
                    <a:pt x="10894" y="41606"/>
                    <a:pt x="10394" y="41701"/>
                  </a:cubicBezTo>
                  <a:lnTo>
                    <a:pt x="7299" y="42273"/>
                  </a:lnTo>
                  <a:cubicBezTo>
                    <a:pt x="7253" y="42281"/>
                    <a:pt x="7206" y="42286"/>
                    <a:pt x="7160" y="42286"/>
                  </a:cubicBezTo>
                  <a:cubicBezTo>
                    <a:pt x="6958" y="42286"/>
                    <a:pt x="6759" y="42202"/>
                    <a:pt x="6584" y="42046"/>
                  </a:cubicBezTo>
                  <a:cubicBezTo>
                    <a:pt x="6370" y="41856"/>
                    <a:pt x="6215" y="41570"/>
                    <a:pt x="6168" y="41249"/>
                  </a:cubicBezTo>
                  <a:lnTo>
                    <a:pt x="5656" y="38391"/>
                  </a:lnTo>
                  <a:lnTo>
                    <a:pt x="10597" y="37486"/>
                  </a:lnTo>
                  <a:close/>
                  <a:moveTo>
                    <a:pt x="1424" y="0"/>
                  </a:moveTo>
                  <a:cubicBezTo>
                    <a:pt x="1410" y="0"/>
                    <a:pt x="1395" y="2"/>
                    <a:pt x="1381" y="6"/>
                  </a:cubicBezTo>
                  <a:cubicBezTo>
                    <a:pt x="1286" y="17"/>
                    <a:pt x="1203" y="113"/>
                    <a:pt x="1191" y="232"/>
                  </a:cubicBezTo>
                  <a:lnTo>
                    <a:pt x="0" y="9280"/>
                  </a:lnTo>
                  <a:lnTo>
                    <a:pt x="0" y="9292"/>
                  </a:lnTo>
                  <a:cubicBezTo>
                    <a:pt x="0" y="9316"/>
                    <a:pt x="0" y="9328"/>
                    <a:pt x="0" y="9352"/>
                  </a:cubicBezTo>
                  <a:cubicBezTo>
                    <a:pt x="0" y="9364"/>
                    <a:pt x="0" y="9376"/>
                    <a:pt x="0" y="9376"/>
                  </a:cubicBezTo>
                  <a:cubicBezTo>
                    <a:pt x="0" y="9388"/>
                    <a:pt x="0" y="9400"/>
                    <a:pt x="0" y="9411"/>
                  </a:cubicBezTo>
                  <a:lnTo>
                    <a:pt x="4584" y="35129"/>
                  </a:lnTo>
                  <a:lnTo>
                    <a:pt x="4834" y="36581"/>
                  </a:lnTo>
                  <a:cubicBezTo>
                    <a:pt x="4846" y="36605"/>
                    <a:pt x="4846" y="36629"/>
                    <a:pt x="4858" y="36653"/>
                  </a:cubicBezTo>
                  <a:cubicBezTo>
                    <a:pt x="4858" y="36677"/>
                    <a:pt x="4858" y="36701"/>
                    <a:pt x="4858" y="36724"/>
                  </a:cubicBezTo>
                  <a:lnTo>
                    <a:pt x="5120" y="38177"/>
                  </a:lnTo>
                  <a:lnTo>
                    <a:pt x="5680" y="41344"/>
                  </a:lnTo>
                  <a:cubicBezTo>
                    <a:pt x="5775" y="41820"/>
                    <a:pt x="6001" y="42249"/>
                    <a:pt x="6322" y="42546"/>
                  </a:cubicBezTo>
                  <a:cubicBezTo>
                    <a:pt x="6590" y="42784"/>
                    <a:pt x="6907" y="42907"/>
                    <a:pt x="7219" y="42907"/>
                  </a:cubicBezTo>
                  <a:cubicBezTo>
                    <a:pt x="7282" y="42907"/>
                    <a:pt x="7344" y="42902"/>
                    <a:pt x="7406" y="42892"/>
                  </a:cubicBezTo>
                  <a:lnTo>
                    <a:pt x="10502" y="42320"/>
                  </a:lnTo>
                  <a:cubicBezTo>
                    <a:pt x="11275" y="42177"/>
                    <a:pt x="11764" y="41249"/>
                    <a:pt x="11585" y="40249"/>
                  </a:cubicBezTo>
                  <a:lnTo>
                    <a:pt x="11025" y="37093"/>
                  </a:lnTo>
                  <a:lnTo>
                    <a:pt x="10764" y="35629"/>
                  </a:lnTo>
                  <a:cubicBezTo>
                    <a:pt x="10764" y="35605"/>
                    <a:pt x="10752" y="35581"/>
                    <a:pt x="10740" y="35569"/>
                  </a:cubicBezTo>
                  <a:cubicBezTo>
                    <a:pt x="10740" y="35546"/>
                    <a:pt x="10740" y="35522"/>
                    <a:pt x="10740" y="35498"/>
                  </a:cubicBezTo>
                  <a:lnTo>
                    <a:pt x="10478" y="34034"/>
                  </a:lnTo>
                  <a:lnTo>
                    <a:pt x="5906" y="8316"/>
                  </a:lnTo>
                  <a:cubicBezTo>
                    <a:pt x="5906" y="8304"/>
                    <a:pt x="5906" y="8304"/>
                    <a:pt x="5894" y="8292"/>
                  </a:cubicBezTo>
                  <a:cubicBezTo>
                    <a:pt x="5894" y="8280"/>
                    <a:pt x="5894" y="8268"/>
                    <a:pt x="5894" y="8257"/>
                  </a:cubicBezTo>
                  <a:cubicBezTo>
                    <a:pt x="5882" y="8245"/>
                    <a:pt x="5882" y="8233"/>
                    <a:pt x="5870" y="8221"/>
                  </a:cubicBezTo>
                  <a:cubicBezTo>
                    <a:pt x="5870" y="8221"/>
                    <a:pt x="5870" y="8209"/>
                    <a:pt x="5870" y="8209"/>
                  </a:cubicBezTo>
                  <a:lnTo>
                    <a:pt x="1631" y="148"/>
                  </a:lnTo>
                  <a:cubicBezTo>
                    <a:pt x="1591" y="57"/>
                    <a:pt x="1507" y="0"/>
                    <a:pt x="1424" y="0"/>
                  </a:cubicBezTo>
                  <a:close/>
                </a:path>
              </a:pathLst>
            </a:custGeom>
            <a:solidFill>
              <a:schemeClr val="dk1"/>
            </a:solidFill>
            <a:ln w="15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7952214" y="2814550"/>
              <a:ext cx="127400" cy="44075"/>
            </a:xfrm>
            <a:custGeom>
              <a:avLst/>
              <a:gdLst/>
              <a:ahLst/>
              <a:cxnLst/>
              <a:rect l="l" t="t" r="r" b="b"/>
              <a:pathLst>
                <a:path w="5096" h="1763" extrusionOk="0">
                  <a:moveTo>
                    <a:pt x="4953" y="0"/>
                  </a:moveTo>
                  <a:lnTo>
                    <a:pt x="2477" y="465"/>
                  </a:lnTo>
                  <a:lnTo>
                    <a:pt x="0" y="917"/>
                  </a:lnTo>
                  <a:lnTo>
                    <a:pt x="155" y="1763"/>
                  </a:lnTo>
                  <a:lnTo>
                    <a:pt x="5096" y="846"/>
                  </a:lnTo>
                  <a:lnTo>
                    <a:pt x="4953" y="0"/>
                  </a:lnTo>
                  <a:close/>
                </a:path>
              </a:pathLst>
            </a:custGeom>
            <a:solidFill>
              <a:srgbClr val="B3E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7856364" y="1982000"/>
              <a:ext cx="36625" cy="62400"/>
            </a:xfrm>
            <a:custGeom>
              <a:avLst/>
              <a:gdLst/>
              <a:ahLst/>
              <a:cxnLst/>
              <a:rect l="l" t="t" r="r" b="b"/>
              <a:pathLst>
                <a:path w="1465" h="2496" extrusionOk="0">
                  <a:moveTo>
                    <a:pt x="310" y="1"/>
                  </a:moveTo>
                  <a:lnTo>
                    <a:pt x="0" y="2299"/>
                  </a:lnTo>
                  <a:cubicBezTo>
                    <a:pt x="234" y="2429"/>
                    <a:pt x="469" y="2495"/>
                    <a:pt x="696" y="2495"/>
                  </a:cubicBezTo>
                  <a:cubicBezTo>
                    <a:pt x="966" y="2495"/>
                    <a:pt x="1226" y="2403"/>
                    <a:pt x="1465" y="2215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rgbClr val="22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7838189" y="2050775"/>
              <a:ext cx="117600" cy="128000"/>
            </a:xfrm>
            <a:custGeom>
              <a:avLst/>
              <a:gdLst/>
              <a:ahLst/>
              <a:cxnLst/>
              <a:rect l="l" t="t" r="r" b="b"/>
              <a:pathLst>
                <a:path w="4704" h="5120" extrusionOk="0">
                  <a:moveTo>
                    <a:pt x="2477" y="0"/>
                  </a:moveTo>
                  <a:cubicBezTo>
                    <a:pt x="2164" y="239"/>
                    <a:pt x="1815" y="360"/>
                    <a:pt x="1458" y="360"/>
                  </a:cubicBezTo>
                  <a:cubicBezTo>
                    <a:pt x="1192" y="360"/>
                    <a:pt x="921" y="292"/>
                    <a:pt x="656" y="155"/>
                  </a:cubicBezTo>
                  <a:lnTo>
                    <a:pt x="1" y="5120"/>
                  </a:lnTo>
                  <a:lnTo>
                    <a:pt x="2096" y="4727"/>
                  </a:lnTo>
                  <a:lnTo>
                    <a:pt x="4704" y="4239"/>
                  </a:lnTo>
                  <a:lnTo>
                    <a:pt x="24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7959339" y="2854425"/>
              <a:ext cx="127425" cy="44075"/>
            </a:xfrm>
            <a:custGeom>
              <a:avLst/>
              <a:gdLst/>
              <a:ahLst/>
              <a:cxnLst/>
              <a:rect l="l" t="t" r="r" b="b"/>
              <a:pathLst>
                <a:path w="5097" h="1763" extrusionOk="0">
                  <a:moveTo>
                    <a:pt x="4942" y="1"/>
                  </a:moveTo>
                  <a:lnTo>
                    <a:pt x="1" y="918"/>
                  </a:lnTo>
                  <a:lnTo>
                    <a:pt x="156" y="1763"/>
                  </a:lnTo>
                  <a:lnTo>
                    <a:pt x="5097" y="846"/>
                  </a:lnTo>
                  <a:lnTo>
                    <a:pt x="4942" y="1"/>
                  </a:lnTo>
                  <a:close/>
                </a:path>
              </a:pathLst>
            </a:custGeom>
            <a:solidFill>
              <a:srgbClr val="B3E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7965889" y="2891050"/>
              <a:ext cx="139025" cy="120000"/>
            </a:xfrm>
            <a:custGeom>
              <a:avLst/>
              <a:gdLst/>
              <a:ahLst/>
              <a:cxnLst/>
              <a:rect l="l" t="t" r="r" b="b"/>
              <a:pathLst>
                <a:path w="5561" h="4800" extrusionOk="0">
                  <a:moveTo>
                    <a:pt x="4942" y="0"/>
                  </a:moveTo>
                  <a:lnTo>
                    <a:pt x="2025" y="536"/>
                  </a:lnTo>
                  <a:lnTo>
                    <a:pt x="1" y="917"/>
                  </a:lnTo>
                  <a:lnTo>
                    <a:pt x="513" y="3763"/>
                  </a:lnTo>
                  <a:cubicBezTo>
                    <a:pt x="560" y="4084"/>
                    <a:pt x="715" y="4370"/>
                    <a:pt x="929" y="4560"/>
                  </a:cubicBezTo>
                  <a:cubicBezTo>
                    <a:pt x="1104" y="4716"/>
                    <a:pt x="1303" y="4800"/>
                    <a:pt x="1505" y="4800"/>
                  </a:cubicBezTo>
                  <a:cubicBezTo>
                    <a:pt x="1551" y="4800"/>
                    <a:pt x="1598" y="4795"/>
                    <a:pt x="1644" y="4787"/>
                  </a:cubicBezTo>
                  <a:lnTo>
                    <a:pt x="3061" y="4525"/>
                  </a:lnTo>
                  <a:lnTo>
                    <a:pt x="4739" y="4215"/>
                  </a:lnTo>
                  <a:cubicBezTo>
                    <a:pt x="5239" y="4120"/>
                    <a:pt x="5561" y="3513"/>
                    <a:pt x="5454" y="2858"/>
                  </a:cubicBezTo>
                  <a:lnTo>
                    <a:pt x="4942" y="0"/>
                  </a:lnTo>
                  <a:close/>
                </a:path>
              </a:pathLst>
            </a:custGeom>
            <a:solidFill>
              <a:srgbClr val="F09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2" name="Google Shape;482;p17"/>
          <p:cNvGrpSpPr/>
          <p:nvPr/>
        </p:nvGrpSpPr>
        <p:grpSpPr>
          <a:xfrm>
            <a:off x="671266" y="4980451"/>
            <a:ext cx="427063" cy="1597703"/>
            <a:chOff x="8182874" y="2117588"/>
            <a:chExt cx="320297" cy="1198277"/>
          </a:xfrm>
        </p:grpSpPr>
        <p:sp>
          <p:nvSpPr>
            <p:cNvPr id="483" name="Google Shape;483;p17"/>
            <p:cNvSpPr/>
            <p:nvPr/>
          </p:nvSpPr>
          <p:spPr>
            <a:xfrm>
              <a:off x="8209739" y="2494127"/>
              <a:ext cx="208975" cy="804175"/>
            </a:xfrm>
            <a:custGeom>
              <a:avLst/>
              <a:gdLst/>
              <a:ahLst/>
              <a:cxnLst/>
              <a:rect l="l" t="t" r="r" b="b"/>
              <a:pathLst>
                <a:path w="8359" h="32167" extrusionOk="0">
                  <a:moveTo>
                    <a:pt x="5489" y="0"/>
                  </a:moveTo>
                  <a:cubicBezTo>
                    <a:pt x="4608" y="36"/>
                    <a:pt x="3739" y="703"/>
                    <a:pt x="3263" y="1703"/>
                  </a:cubicBezTo>
                  <a:cubicBezTo>
                    <a:pt x="2941" y="2381"/>
                    <a:pt x="2810" y="3131"/>
                    <a:pt x="2727" y="3882"/>
                  </a:cubicBezTo>
                  <a:cubicBezTo>
                    <a:pt x="2691" y="4191"/>
                    <a:pt x="2668" y="4489"/>
                    <a:pt x="2644" y="4786"/>
                  </a:cubicBezTo>
                  <a:cubicBezTo>
                    <a:pt x="2489" y="6787"/>
                    <a:pt x="2179" y="9787"/>
                    <a:pt x="1846" y="12966"/>
                  </a:cubicBezTo>
                  <a:cubicBezTo>
                    <a:pt x="1108" y="19943"/>
                    <a:pt x="1" y="30492"/>
                    <a:pt x="643" y="31337"/>
                  </a:cubicBezTo>
                  <a:cubicBezTo>
                    <a:pt x="870" y="31623"/>
                    <a:pt x="1084" y="31837"/>
                    <a:pt x="1310" y="31968"/>
                  </a:cubicBezTo>
                  <a:cubicBezTo>
                    <a:pt x="1513" y="32103"/>
                    <a:pt x="1721" y="32167"/>
                    <a:pt x="1931" y="32167"/>
                  </a:cubicBezTo>
                  <a:cubicBezTo>
                    <a:pt x="2018" y="32167"/>
                    <a:pt x="2104" y="32156"/>
                    <a:pt x="2191" y="32135"/>
                  </a:cubicBezTo>
                  <a:cubicBezTo>
                    <a:pt x="3418" y="31825"/>
                    <a:pt x="4489" y="29504"/>
                    <a:pt x="4656" y="28337"/>
                  </a:cubicBezTo>
                  <a:lnTo>
                    <a:pt x="7978" y="5894"/>
                  </a:lnTo>
                  <a:lnTo>
                    <a:pt x="7978" y="5906"/>
                  </a:lnTo>
                  <a:cubicBezTo>
                    <a:pt x="8156" y="4703"/>
                    <a:pt x="8359" y="3346"/>
                    <a:pt x="7990" y="2131"/>
                  </a:cubicBezTo>
                  <a:cubicBezTo>
                    <a:pt x="7716" y="1191"/>
                    <a:pt x="6906" y="214"/>
                    <a:pt x="5882" y="36"/>
                  </a:cubicBezTo>
                  <a:cubicBezTo>
                    <a:pt x="5763" y="12"/>
                    <a:pt x="5632" y="0"/>
                    <a:pt x="5489" y="0"/>
                  </a:cubicBezTo>
                  <a:close/>
                </a:path>
              </a:pathLst>
            </a:custGeom>
            <a:solidFill>
              <a:srgbClr val="FBE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7"/>
            <p:cNvSpPr/>
            <p:nvPr/>
          </p:nvSpPr>
          <p:spPr>
            <a:xfrm rot="-60166">
              <a:off x="8292624" y="2152246"/>
              <a:ext cx="166692" cy="282487"/>
            </a:xfrm>
            <a:custGeom>
              <a:avLst/>
              <a:gdLst/>
              <a:ahLst/>
              <a:cxnLst/>
              <a:rect l="l" t="t" r="r" b="b"/>
              <a:pathLst>
                <a:path w="6668" h="11300" extrusionOk="0">
                  <a:moveTo>
                    <a:pt x="4239" y="1"/>
                  </a:moveTo>
                  <a:lnTo>
                    <a:pt x="3905" y="501"/>
                  </a:lnTo>
                  <a:lnTo>
                    <a:pt x="1595" y="3978"/>
                  </a:lnTo>
                  <a:cubicBezTo>
                    <a:pt x="905" y="5025"/>
                    <a:pt x="119" y="6216"/>
                    <a:pt x="60" y="7526"/>
                  </a:cubicBezTo>
                  <a:cubicBezTo>
                    <a:pt x="0" y="8645"/>
                    <a:pt x="452" y="10205"/>
                    <a:pt x="1262" y="10919"/>
                  </a:cubicBezTo>
                  <a:cubicBezTo>
                    <a:pt x="1601" y="10777"/>
                    <a:pt x="1970" y="10715"/>
                    <a:pt x="2341" y="10715"/>
                  </a:cubicBezTo>
                  <a:cubicBezTo>
                    <a:pt x="2374" y="10715"/>
                    <a:pt x="2408" y="10715"/>
                    <a:pt x="2441" y="10716"/>
                  </a:cubicBezTo>
                  <a:cubicBezTo>
                    <a:pt x="3036" y="10740"/>
                    <a:pt x="3643" y="10943"/>
                    <a:pt x="4167" y="11300"/>
                  </a:cubicBezTo>
                  <a:cubicBezTo>
                    <a:pt x="6668" y="7549"/>
                    <a:pt x="5227" y="2501"/>
                    <a:pt x="4239" y="1"/>
                  </a:cubicBezTo>
                  <a:close/>
                </a:path>
              </a:pathLst>
            </a:custGeom>
            <a:solidFill>
              <a:srgbClr val="E87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7"/>
            <p:cNvSpPr/>
            <p:nvPr/>
          </p:nvSpPr>
          <p:spPr>
            <a:xfrm rot="-60166">
              <a:off x="8193292" y="2120117"/>
              <a:ext cx="299461" cy="1193219"/>
            </a:xfrm>
            <a:custGeom>
              <a:avLst/>
              <a:gdLst/>
              <a:ahLst/>
              <a:cxnLst/>
              <a:rect l="l" t="t" r="r" b="b"/>
              <a:pathLst>
                <a:path w="11979" h="47731" extrusionOk="0">
                  <a:moveTo>
                    <a:pt x="8669" y="1275"/>
                  </a:moveTo>
                  <a:cubicBezTo>
                    <a:pt x="9657" y="3775"/>
                    <a:pt x="11098" y="8823"/>
                    <a:pt x="8597" y="12574"/>
                  </a:cubicBezTo>
                  <a:cubicBezTo>
                    <a:pt x="8047" y="12189"/>
                    <a:pt x="7396" y="11991"/>
                    <a:pt x="6760" y="11991"/>
                  </a:cubicBezTo>
                  <a:cubicBezTo>
                    <a:pt x="6392" y="11991"/>
                    <a:pt x="6028" y="12058"/>
                    <a:pt x="5692" y="12193"/>
                  </a:cubicBezTo>
                  <a:cubicBezTo>
                    <a:pt x="4882" y="11479"/>
                    <a:pt x="4430" y="9931"/>
                    <a:pt x="4490" y="8812"/>
                  </a:cubicBezTo>
                  <a:cubicBezTo>
                    <a:pt x="4549" y="7490"/>
                    <a:pt x="5335" y="6299"/>
                    <a:pt x="6025" y="5252"/>
                  </a:cubicBezTo>
                  <a:lnTo>
                    <a:pt x="8669" y="1275"/>
                  </a:lnTo>
                  <a:close/>
                  <a:moveTo>
                    <a:pt x="6754" y="12580"/>
                  </a:moveTo>
                  <a:cubicBezTo>
                    <a:pt x="7323" y="12580"/>
                    <a:pt x="7912" y="12778"/>
                    <a:pt x="8395" y="13157"/>
                  </a:cubicBezTo>
                  <a:cubicBezTo>
                    <a:pt x="8704" y="13431"/>
                    <a:pt x="8847" y="13741"/>
                    <a:pt x="8823" y="14098"/>
                  </a:cubicBezTo>
                  <a:cubicBezTo>
                    <a:pt x="8800" y="14574"/>
                    <a:pt x="8478" y="15062"/>
                    <a:pt x="8181" y="15300"/>
                  </a:cubicBezTo>
                  <a:cubicBezTo>
                    <a:pt x="7637" y="14734"/>
                    <a:pt x="6925" y="14347"/>
                    <a:pt x="6110" y="14347"/>
                  </a:cubicBezTo>
                  <a:cubicBezTo>
                    <a:pt x="6086" y="14347"/>
                    <a:pt x="6062" y="14347"/>
                    <a:pt x="6037" y="14348"/>
                  </a:cubicBezTo>
                  <a:cubicBezTo>
                    <a:pt x="5597" y="14372"/>
                    <a:pt x="5168" y="14503"/>
                    <a:pt x="4763" y="14741"/>
                  </a:cubicBezTo>
                  <a:cubicBezTo>
                    <a:pt x="4632" y="14015"/>
                    <a:pt x="5049" y="13169"/>
                    <a:pt x="5775" y="12800"/>
                  </a:cubicBezTo>
                  <a:cubicBezTo>
                    <a:pt x="6075" y="12652"/>
                    <a:pt x="6411" y="12580"/>
                    <a:pt x="6754" y="12580"/>
                  </a:cubicBezTo>
                  <a:close/>
                  <a:moveTo>
                    <a:pt x="6117" y="14954"/>
                  </a:moveTo>
                  <a:cubicBezTo>
                    <a:pt x="7283" y="14954"/>
                    <a:pt x="8245" y="16043"/>
                    <a:pt x="8550" y="17086"/>
                  </a:cubicBezTo>
                  <a:cubicBezTo>
                    <a:pt x="8919" y="18301"/>
                    <a:pt x="8716" y="19658"/>
                    <a:pt x="8538" y="20849"/>
                  </a:cubicBezTo>
                  <a:lnTo>
                    <a:pt x="5216" y="43292"/>
                  </a:lnTo>
                  <a:cubicBezTo>
                    <a:pt x="5049" y="44459"/>
                    <a:pt x="3978" y="46780"/>
                    <a:pt x="2751" y="47090"/>
                  </a:cubicBezTo>
                  <a:cubicBezTo>
                    <a:pt x="2664" y="47112"/>
                    <a:pt x="2577" y="47123"/>
                    <a:pt x="2491" y="47123"/>
                  </a:cubicBezTo>
                  <a:cubicBezTo>
                    <a:pt x="2057" y="47123"/>
                    <a:pt x="1632" y="46848"/>
                    <a:pt x="1215" y="46292"/>
                  </a:cubicBezTo>
                  <a:cubicBezTo>
                    <a:pt x="572" y="45447"/>
                    <a:pt x="1680" y="34898"/>
                    <a:pt x="2406" y="27921"/>
                  </a:cubicBezTo>
                  <a:cubicBezTo>
                    <a:pt x="2739" y="24742"/>
                    <a:pt x="3049" y="21742"/>
                    <a:pt x="3204" y="19730"/>
                  </a:cubicBezTo>
                  <a:cubicBezTo>
                    <a:pt x="3228" y="19432"/>
                    <a:pt x="3251" y="19134"/>
                    <a:pt x="3287" y="18837"/>
                  </a:cubicBezTo>
                  <a:cubicBezTo>
                    <a:pt x="3370" y="18075"/>
                    <a:pt x="3501" y="17324"/>
                    <a:pt x="3823" y="16646"/>
                  </a:cubicBezTo>
                  <a:cubicBezTo>
                    <a:pt x="4299" y="15658"/>
                    <a:pt x="5168" y="14991"/>
                    <a:pt x="6061" y="14955"/>
                  </a:cubicBezTo>
                  <a:cubicBezTo>
                    <a:pt x="6080" y="14955"/>
                    <a:pt x="6099" y="14954"/>
                    <a:pt x="6117" y="14954"/>
                  </a:cubicBezTo>
                  <a:close/>
                  <a:moveTo>
                    <a:pt x="8800" y="1"/>
                  </a:moveTo>
                  <a:lnTo>
                    <a:pt x="5525" y="4918"/>
                  </a:lnTo>
                  <a:cubicBezTo>
                    <a:pt x="4823" y="5978"/>
                    <a:pt x="3942" y="7299"/>
                    <a:pt x="3882" y="8776"/>
                  </a:cubicBezTo>
                  <a:cubicBezTo>
                    <a:pt x="3823" y="9978"/>
                    <a:pt x="4251" y="11586"/>
                    <a:pt x="5133" y="12491"/>
                  </a:cubicBezTo>
                  <a:cubicBezTo>
                    <a:pt x="4323" y="13110"/>
                    <a:pt x="3942" y="14193"/>
                    <a:pt x="4228" y="15122"/>
                  </a:cubicBezTo>
                  <a:cubicBezTo>
                    <a:pt x="3847" y="15455"/>
                    <a:pt x="3513" y="15884"/>
                    <a:pt x="3275" y="16396"/>
                  </a:cubicBezTo>
                  <a:cubicBezTo>
                    <a:pt x="2787" y="17444"/>
                    <a:pt x="2692" y="18634"/>
                    <a:pt x="2608" y="19694"/>
                  </a:cubicBezTo>
                  <a:cubicBezTo>
                    <a:pt x="2525" y="20682"/>
                    <a:pt x="2418" y="21932"/>
                    <a:pt x="2275" y="23325"/>
                  </a:cubicBezTo>
                  <a:cubicBezTo>
                    <a:pt x="2132" y="24730"/>
                    <a:pt x="1965" y="26266"/>
                    <a:pt x="1799" y="27861"/>
                  </a:cubicBezTo>
                  <a:cubicBezTo>
                    <a:pt x="715" y="38256"/>
                    <a:pt x="1" y="45685"/>
                    <a:pt x="727" y="46649"/>
                  </a:cubicBezTo>
                  <a:cubicBezTo>
                    <a:pt x="1299" y="47400"/>
                    <a:pt x="1846" y="47673"/>
                    <a:pt x="2323" y="47721"/>
                  </a:cubicBezTo>
                  <a:cubicBezTo>
                    <a:pt x="2382" y="47728"/>
                    <a:pt x="2440" y="47731"/>
                    <a:pt x="2497" y="47731"/>
                  </a:cubicBezTo>
                  <a:cubicBezTo>
                    <a:pt x="2641" y="47731"/>
                    <a:pt x="2774" y="47711"/>
                    <a:pt x="2894" y="47685"/>
                  </a:cubicBezTo>
                  <a:cubicBezTo>
                    <a:pt x="4454" y="47281"/>
                    <a:pt x="5621" y="44673"/>
                    <a:pt x="5811" y="43387"/>
                  </a:cubicBezTo>
                  <a:lnTo>
                    <a:pt x="9133" y="20944"/>
                  </a:lnTo>
                  <a:cubicBezTo>
                    <a:pt x="9312" y="19682"/>
                    <a:pt x="9526" y="18253"/>
                    <a:pt x="9133" y="16920"/>
                  </a:cubicBezTo>
                  <a:cubicBezTo>
                    <a:pt x="9014" y="16515"/>
                    <a:pt x="8812" y="16122"/>
                    <a:pt x="8562" y="15765"/>
                  </a:cubicBezTo>
                  <a:cubicBezTo>
                    <a:pt x="8966" y="15431"/>
                    <a:pt x="9395" y="14812"/>
                    <a:pt x="9431" y="14134"/>
                  </a:cubicBezTo>
                  <a:cubicBezTo>
                    <a:pt x="9443" y="13717"/>
                    <a:pt x="9312" y="13324"/>
                    <a:pt x="9050" y="12991"/>
                  </a:cubicBezTo>
                  <a:cubicBezTo>
                    <a:pt x="11979" y="8704"/>
                    <a:pt x="10014" y="2870"/>
                    <a:pt x="9014" y="513"/>
                  </a:cubicBezTo>
                  <a:lnTo>
                    <a:pt x="88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8309064" y="2434750"/>
              <a:ext cx="105400" cy="67600"/>
            </a:xfrm>
            <a:custGeom>
              <a:avLst/>
              <a:gdLst/>
              <a:ahLst/>
              <a:cxnLst/>
              <a:rect l="l" t="t" r="r" b="b"/>
              <a:pathLst>
                <a:path w="4216" h="2704" extrusionOk="0">
                  <a:moveTo>
                    <a:pt x="2155" y="1"/>
                  </a:moveTo>
                  <a:cubicBezTo>
                    <a:pt x="1798" y="1"/>
                    <a:pt x="1453" y="72"/>
                    <a:pt x="1143" y="215"/>
                  </a:cubicBezTo>
                  <a:cubicBezTo>
                    <a:pt x="417" y="584"/>
                    <a:pt x="0" y="1430"/>
                    <a:pt x="131" y="2156"/>
                  </a:cubicBezTo>
                  <a:cubicBezTo>
                    <a:pt x="524" y="1918"/>
                    <a:pt x="965" y="1787"/>
                    <a:pt x="1405" y="1763"/>
                  </a:cubicBezTo>
                  <a:cubicBezTo>
                    <a:pt x="1572" y="1763"/>
                    <a:pt x="1739" y="1775"/>
                    <a:pt x="1894" y="1799"/>
                  </a:cubicBezTo>
                  <a:cubicBezTo>
                    <a:pt x="2536" y="1906"/>
                    <a:pt x="3096" y="2251"/>
                    <a:pt x="3549" y="2703"/>
                  </a:cubicBezTo>
                  <a:cubicBezTo>
                    <a:pt x="3846" y="2465"/>
                    <a:pt x="4168" y="1989"/>
                    <a:pt x="4191" y="1513"/>
                  </a:cubicBezTo>
                  <a:cubicBezTo>
                    <a:pt x="4215" y="1156"/>
                    <a:pt x="4060" y="846"/>
                    <a:pt x="3763" y="572"/>
                  </a:cubicBezTo>
                  <a:cubicBezTo>
                    <a:pt x="3287" y="203"/>
                    <a:pt x="2715" y="1"/>
                    <a:pt x="2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164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8"/>
          <p:cNvSpPr/>
          <p:nvPr/>
        </p:nvSpPr>
        <p:spPr>
          <a:xfrm flipH="1">
            <a:off x="10806400" y="2956800"/>
            <a:ext cx="1385600" cy="39012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9" name="Google Shape;489;p18"/>
          <p:cNvGrpSpPr/>
          <p:nvPr/>
        </p:nvGrpSpPr>
        <p:grpSpPr>
          <a:xfrm flipH="1">
            <a:off x="10111400" y="5397737"/>
            <a:ext cx="1847771" cy="1326748"/>
            <a:chOff x="525000" y="3698902"/>
            <a:chExt cx="1385828" cy="995061"/>
          </a:xfrm>
        </p:grpSpPr>
        <p:sp>
          <p:nvSpPr>
            <p:cNvPr id="490" name="Google Shape;490;p18"/>
            <p:cNvSpPr/>
            <p:nvPr/>
          </p:nvSpPr>
          <p:spPr>
            <a:xfrm rot="-1115772">
              <a:off x="605425" y="3896647"/>
              <a:ext cx="1207338" cy="602182"/>
            </a:xfrm>
            <a:custGeom>
              <a:avLst/>
              <a:gdLst/>
              <a:ahLst/>
              <a:cxnLst/>
              <a:rect l="l" t="t" r="r" b="b"/>
              <a:pathLst>
                <a:path w="48293" h="24087" extrusionOk="0">
                  <a:moveTo>
                    <a:pt x="30337" y="4275"/>
                  </a:moveTo>
                  <a:cubicBezTo>
                    <a:pt x="30457" y="4275"/>
                    <a:pt x="30564" y="4346"/>
                    <a:pt x="30588" y="4453"/>
                  </a:cubicBezTo>
                  <a:cubicBezTo>
                    <a:pt x="30611" y="4561"/>
                    <a:pt x="30564" y="4668"/>
                    <a:pt x="30468" y="4715"/>
                  </a:cubicBezTo>
                  <a:lnTo>
                    <a:pt x="30457" y="4715"/>
                  </a:lnTo>
                  <a:lnTo>
                    <a:pt x="17586" y="10645"/>
                  </a:lnTo>
                  <a:lnTo>
                    <a:pt x="8132" y="15002"/>
                  </a:lnTo>
                  <a:cubicBezTo>
                    <a:pt x="8097" y="15014"/>
                    <a:pt x="8061" y="15020"/>
                    <a:pt x="8027" y="15020"/>
                  </a:cubicBezTo>
                  <a:cubicBezTo>
                    <a:pt x="7992" y="15020"/>
                    <a:pt x="7960" y="15014"/>
                    <a:pt x="7930" y="15002"/>
                  </a:cubicBezTo>
                  <a:lnTo>
                    <a:pt x="7894" y="14990"/>
                  </a:lnTo>
                  <a:cubicBezTo>
                    <a:pt x="7835" y="14943"/>
                    <a:pt x="7787" y="14871"/>
                    <a:pt x="7787" y="14788"/>
                  </a:cubicBezTo>
                  <a:lnTo>
                    <a:pt x="7537" y="5358"/>
                  </a:lnTo>
                  <a:cubicBezTo>
                    <a:pt x="7537" y="5227"/>
                    <a:pt x="7632" y="5132"/>
                    <a:pt x="7763" y="5120"/>
                  </a:cubicBezTo>
                  <a:lnTo>
                    <a:pt x="10633" y="5013"/>
                  </a:lnTo>
                  <a:lnTo>
                    <a:pt x="30337" y="4275"/>
                  </a:lnTo>
                  <a:close/>
                  <a:moveTo>
                    <a:pt x="0" y="1"/>
                  </a:moveTo>
                  <a:lnTo>
                    <a:pt x="1989" y="24087"/>
                  </a:lnTo>
                  <a:lnTo>
                    <a:pt x="22610" y="13847"/>
                  </a:lnTo>
                  <a:lnTo>
                    <a:pt x="48292" y="1084"/>
                  </a:lnTo>
                  <a:lnTo>
                    <a:pt x="34124" y="774"/>
                  </a:lnTo>
                  <a:lnTo>
                    <a:pt x="34124" y="2537"/>
                  </a:lnTo>
                  <a:cubicBezTo>
                    <a:pt x="34124" y="2668"/>
                    <a:pt x="34005" y="2763"/>
                    <a:pt x="33886" y="2763"/>
                  </a:cubicBezTo>
                  <a:cubicBezTo>
                    <a:pt x="33850" y="2763"/>
                    <a:pt x="33814" y="2751"/>
                    <a:pt x="33778" y="2739"/>
                  </a:cubicBezTo>
                  <a:cubicBezTo>
                    <a:pt x="33695" y="2703"/>
                    <a:pt x="33647" y="2620"/>
                    <a:pt x="33647" y="2525"/>
                  </a:cubicBezTo>
                  <a:lnTo>
                    <a:pt x="33647" y="763"/>
                  </a:lnTo>
                  <a:lnTo>
                    <a:pt x="30718" y="691"/>
                  </a:lnTo>
                  <a:lnTo>
                    <a:pt x="30707" y="2441"/>
                  </a:lnTo>
                  <a:cubicBezTo>
                    <a:pt x="30707" y="2566"/>
                    <a:pt x="30610" y="2668"/>
                    <a:pt x="30488" y="2668"/>
                  </a:cubicBezTo>
                  <a:cubicBezTo>
                    <a:pt x="30482" y="2668"/>
                    <a:pt x="30475" y="2668"/>
                    <a:pt x="30468" y="2668"/>
                  </a:cubicBezTo>
                  <a:cubicBezTo>
                    <a:pt x="30433" y="2668"/>
                    <a:pt x="30397" y="2668"/>
                    <a:pt x="30373" y="2656"/>
                  </a:cubicBezTo>
                  <a:cubicBezTo>
                    <a:pt x="30290" y="2608"/>
                    <a:pt x="30230" y="2525"/>
                    <a:pt x="30230" y="2429"/>
                  </a:cubicBezTo>
                  <a:lnTo>
                    <a:pt x="30242" y="679"/>
                  </a:lnTo>
                  <a:lnTo>
                    <a:pt x="27147" y="608"/>
                  </a:lnTo>
                  <a:lnTo>
                    <a:pt x="27147" y="608"/>
                  </a:lnTo>
                  <a:cubicBezTo>
                    <a:pt x="27194" y="655"/>
                    <a:pt x="27230" y="715"/>
                    <a:pt x="27230" y="786"/>
                  </a:cubicBezTo>
                  <a:lnTo>
                    <a:pt x="27218" y="2644"/>
                  </a:lnTo>
                  <a:cubicBezTo>
                    <a:pt x="27218" y="2775"/>
                    <a:pt x="27111" y="2870"/>
                    <a:pt x="26980" y="2870"/>
                  </a:cubicBezTo>
                  <a:cubicBezTo>
                    <a:pt x="26944" y="2870"/>
                    <a:pt x="26908" y="2858"/>
                    <a:pt x="26885" y="2846"/>
                  </a:cubicBezTo>
                  <a:cubicBezTo>
                    <a:pt x="26801" y="2799"/>
                    <a:pt x="26742" y="2727"/>
                    <a:pt x="26742" y="2632"/>
                  </a:cubicBezTo>
                  <a:lnTo>
                    <a:pt x="26754" y="774"/>
                  </a:lnTo>
                  <a:cubicBezTo>
                    <a:pt x="26754" y="703"/>
                    <a:pt x="26778" y="643"/>
                    <a:pt x="26825" y="608"/>
                  </a:cubicBezTo>
                  <a:lnTo>
                    <a:pt x="23789" y="536"/>
                  </a:lnTo>
                  <a:lnTo>
                    <a:pt x="23789" y="536"/>
                  </a:lnTo>
                  <a:cubicBezTo>
                    <a:pt x="23813" y="560"/>
                    <a:pt x="23813" y="596"/>
                    <a:pt x="23813" y="632"/>
                  </a:cubicBezTo>
                  <a:lnTo>
                    <a:pt x="23813" y="2560"/>
                  </a:lnTo>
                  <a:cubicBezTo>
                    <a:pt x="23813" y="2679"/>
                    <a:pt x="23706" y="2787"/>
                    <a:pt x="23575" y="2787"/>
                  </a:cubicBezTo>
                  <a:cubicBezTo>
                    <a:pt x="23539" y="2787"/>
                    <a:pt x="23503" y="2775"/>
                    <a:pt x="23479" y="2763"/>
                  </a:cubicBezTo>
                  <a:cubicBezTo>
                    <a:pt x="23396" y="2715"/>
                    <a:pt x="23337" y="2632"/>
                    <a:pt x="23337" y="2548"/>
                  </a:cubicBezTo>
                  <a:lnTo>
                    <a:pt x="23337" y="620"/>
                  </a:lnTo>
                  <a:cubicBezTo>
                    <a:pt x="23337" y="596"/>
                    <a:pt x="23349" y="560"/>
                    <a:pt x="23360" y="524"/>
                  </a:cubicBezTo>
                  <a:lnTo>
                    <a:pt x="20384" y="453"/>
                  </a:lnTo>
                  <a:lnTo>
                    <a:pt x="20372" y="2596"/>
                  </a:lnTo>
                  <a:cubicBezTo>
                    <a:pt x="20372" y="2720"/>
                    <a:pt x="20275" y="2823"/>
                    <a:pt x="20154" y="2823"/>
                  </a:cubicBezTo>
                  <a:cubicBezTo>
                    <a:pt x="20147" y="2823"/>
                    <a:pt x="20141" y="2823"/>
                    <a:pt x="20134" y="2822"/>
                  </a:cubicBezTo>
                  <a:cubicBezTo>
                    <a:pt x="20098" y="2822"/>
                    <a:pt x="20074" y="2822"/>
                    <a:pt x="20039" y="2810"/>
                  </a:cubicBezTo>
                  <a:cubicBezTo>
                    <a:pt x="19955" y="2763"/>
                    <a:pt x="19896" y="2679"/>
                    <a:pt x="19896" y="2584"/>
                  </a:cubicBezTo>
                  <a:lnTo>
                    <a:pt x="19908" y="453"/>
                  </a:lnTo>
                  <a:lnTo>
                    <a:pt x="16979" y="382"/>
                  </a:lnTo>
                  <a:lnTo>
                    <a:pt x="16967" y="2513"/>
                  </a:lnTo>
                  <a:cubicBezTo>
                    <a:pt x="16967" y="2637"/>
                    <a:pt x="16870" y="2740"/>
                    <a:pt x="16748" y="2740"/>
                  </a:cubicBezTo>
                  <a:cubicBezTo>
                    <a:pt x="16742" y="2740"/>
                    <a:pt x="16735" y="2740"/>
                    <a:pt x="16729" y="2739"/>
                  </a:cubicBezTo>
                  <a:cubicBezTo>
                    <a:pt x="16693" y="2739"/>
                    <a:pt x="16657" y="2739"/>
                    <a:pt x="16633" y="2715"/>
                  </a:cubicBezTo>
                  <a:cubicBezTo>
                    <a:pt x="16550" y="2679"/>
                    <a:pt x="16491" y="2596"/>
                    <a:pt x="16491" y="2501"/>
                  </a:cubicBezTo>
                  <a:lnTo>
                    <a:pt x="16502" y="370"/>
                  </a:lnTo>
                  <a:lnTo>
                    <a:pt x="14252" y="322"/>
                  </a:lnTo>
                  <a:lnTo>
                    <a:pt x="14252" y="2144"/>
                  </a:lnTo>
                  <a:cubicBezTo>
                    <a:pt x="14241" y="2268"/>
                    <a:pt x="14154" y="2371"/>
                    <a:pt x="14024" y="2371"/>
                  </a:cubicBezTo>
                  <a:cubicBezTo>
                    <a:pt x="14017" y="2371"/>
                    <a:pt x="14009" y="2370"/>
                    <a:pt x="14002" y="2370"/>
                  </a:cubicBezTo>
                  <a:cubicBezTo>
                    <a:pt x="13978" y="2370"/>
                    <a:pt x="13943" y="2370"/>
                    <a:pt x="13907" y="2358"/>
                  </a:cubicBezTo>
                  <a:cubicBezTo>
                    <a:pt x="13824" y="2310"/>
                    <a:pt x="13764" y="2227"/>
                    <a:pt x="13776" y="2132"/>
                  </a:cubicBezTo>
                  <a:lnTo>
                    <a:pt x="13776" y="310"/>
                  </a:lnTo>
                  <a:lnTo>
                    <a:pt x="10847" y="251"/>
                  </a:lnTo>
                  <a:lnTo>
                    <a:pt x="10835" y="2060"/>
                  </a:lnTo>
                  <a:cubicBezTo>
                    <a:pt x="10835" y="2191"/>
                    <a:pt x="10728" y="2287"/>
                    <a:pt x="10597" y="2287"/>
                  </a:cubicBezTo>
                  <a:cubicBezTo>
                    <a:pt x="10561" y="2287"/>
                    <a:pt x="10525" y="2275"/>
                    <a:pt x="10502" y="2263"/>
                  </a:cubicBezTo>
                  <a:cubicBezTo>
                    <a:pt x="10418" y="2227"/>
                    <a:pt x="10359" y="2144"/>
                    <a:pt x="10359" y="2048"/>
                  </a:cubicBezTo>
                  <a:lnTo>
                    <a:pt x="10371" y="239"/>
                  </a:lnTo>
                  <a:lnTo>
                    <a:pt x="7406" y="167"/>
                  </a:lnTo>
                  <a:lnTo>
                    <a:pt x="7406" y="1906"/>
                  </a:lnTo>
                  <a:lnTo>
                    <a:pt x="7406" y="2108"/>
                  </a:lnTo>
                  <a:cubicBezTo>
                    <a:pt x="7406" y="2239"/>
                    <a:pt x="7299" y="2334"/>
                    <a:pt x="7168" y="2334"/>
                  </a:cubicBezTo>
                  <a:cubicBezTo>
                    <a:pt x="7132" y="2334"/>
                    <a:pt x="7096" y="2322"/>
                    <a:pt x="7061" y="2310"/>
                  </a:cubicBezTo>
                  <a:cubicBezTo>
                    <a:pt x="6977" y="2275"/>
                    <a:pt x="6930" y="2191"/>
                    <a:pt x="6930" y="2096"/>
                  </a:cubicBezTo>
                  <a:lnTo>
                    <a:pt x="6930" y="1465"/>
                  </a:lnTo>
                  <a:lnTo>
                    <a:pt x="6930" y="167"/>
                  </a:lnTo>
                  <a:lnTo>
                    <a:pt x="5394" y="132"/>
                  </a:lnTo>
                  <a:lnTo>
                    <a:pt x="4001" y="96"/>
                  </a:lnTo>
                  <a:lnTo>
                    <a:pt x="3989" y="2025"/>
                  </a:lnTo>
                  <a:cubicBezTo>
                    <a:pt x="3989" y="2144"/>
                    <a:pt x="3894" y="2251"/>
                    <a:pt x="3751" y="2251"/>
                  </a:cubicBezTo>
                  <a:cubicBezTo>
                    <a:pt x="3715" y="2251"/>
                    <a:pt x="3691" y="2239"/>
                    <a:pt x="3656" y="2227"/>
                  </a:cubicBezTo>
                  <a:cubicBezTo>
                    <a:pt x="3572" y="2179"/>
                    <a:pt x="3513" y="2096"/>
                    <a:pt x="3513" y="2001"/>
                  </a:cubicBezTo>
                  <a:lnTo>
                    <a:pt x="3525" y="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8"/>
            <p:cNvSpPr/>
            <p:nvPr/>
          </p:nvSpPr>
          <p:spPr>
            <a:xfrm rot="-1115772">
              <a:off x="781371" y="4047062"/>
              <a:ext cx="576881" cy="268678"/>
            </a:xfrm>
            <a:custGeom>
              <a:avLst/>
              <a:gdLst/>
              <a:ahLst/>
              <a:cxnLst/>
              <a:rect l="l" t="t" r="r" b="b"/>
              <a:pathLst>
                <a:path w="23075" h="10747" extrusionOk="0">
                  <a:moveTo>
                    <a:pt x="21646" y="513"/>
                  </a:moveTo>
                  <a:lnTo>
                    <a:pt x="714" y="10145"/>
                  </a:lnTo>
                  <a:lnTo>
                    <a:pt x="488" y="1311"/>
                  </a:lnTo>
                  <a:lnTo>
                    <a:pt x="21646" y="513"/>
                  </a:lnTo>
                  <a:close/>
                  <a:moveTo>
                    <a:pt x="22800" y="1"/>
                  </a:moveTo>
                  <a:lnTo>
                    <a:pt x="226" y="846"/>
                  </a:lnTo>
                  <a:cubicBezTo>
                    <a:pt x="95" y="858"/>
                    <a:pt x="0" y="953"/>
                    <a:pt x="0" y="1084"/>
                  </a:cubicBezTo>
                  <a:lnTo>
                    <a:pt x="250" y="10514"/>
                  </a:lnTo>
                  <a:cubicBezTo>
                    <a:pt x="250" y="10597"/>
                    <a:pt x="298" y="10669"/>
                    <a:pt x="357" y="10716"/>
                  </a:cubicBezTo>
                  <a:lnTo>
                    <a:pt x="381" y="10728"/>
                  </a:lnTo>
                  <a:cubicBezTo>
                    <a:pt x="417" y="10740"/>
                    <a:pt x="452" y="10746"/>
                    <a:pt x="488" y="10746"/>
                  </a:cubicBezTo>
                  <a:cubicBezTo>
                    <a:pt x="524" y="10746"/>
                    <a:pt x="560" y="10740"/>
                    <a:pt x="595" y="10728"/>
                  </a:cubicBezTo>
                  <a:lnTo>
                    <a:pt x="22920" y="441"/>
                  </a:lnTo>
                  <a:cubicBezTo>
                    <a:pt x="23027" y="394"/>
                    <a:pt x="23074" y="287"/>
                    <a:pt x="23051" y="179"/>
                  </a:cubicBezTo>
                  <a:cubicBezTo>
                    <a:pt x="23015" y="72"/>
                    <a:pt x="22920" y="1"/>
                    <a:pt x="22800" y="1"/>
                  </a:cubicBezTo>
                  <a:close/>
                </a:path>
              </a:pathLst>
            </a:custGeom>
            <a:solidFill>
              <a:srgbClr val="22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18"/>
            <p:cNvSpPr/>
            <p:nvPr/>
          </p:nvSpPr>
          <p:spPr>
            <a:xfrm rot="-1115772">
              <a:off x="592669" y="3881866"/>
              <a:ext cx="1250489" cy="629132"/>
            </a:xfrm>
            <a:custGeom>
              <a:avLst/>
              <a:gdLst/>
              <a:ahLst/>
              <a:cxnLst/>
              <a:rect l="l" t="t" r="r" b="b"/>
              <a:pathLst>
                <a:path w="50019" h="25165" extrusionOk="0">
                  <a:moveTo>
                    <a:pt x="500" y="477"/>
                  </a:moveTo>
                  <a:lnTo>
                    <a:pt x="4037" y="560"/>
                  </a:lnTo>
                  <a:lnTo>
                    <a:pt x="4025" y="2477"/>
                  </a:lnTo>
                  <a:cubicBezTo>
                    <a:pt x="4025" y="2572"/>
                    <a:pt x="4084" y="2655"/>
                    <a:pt x="4168" y="2691"/>
                  </a:cubicBezTo>
                  <a:cubicBezTo>
                    <a:pt x="4191" y="2715"/>
                    <a:pt x="4227" y="2715"/>
                    <a:pt x="4263" y="2715"/>
                  </a:cubicBezTo>
                  <a:cubicBezTo>
                    <a:pt x="4270" y="2716"/>
                    <a:pt x="4276" y="2716"/>
                    <a:pt x="4283" y="2716"/>
                  </a:cubicBezTo>
                  <a:cubicBezTo>
                    <a:pt x="4404" y="2716"/>
                    <a:pt x="4501" y="2613"/>
                    <a:pt x="4501" y="2489"/>
                  </a:cubicBezTo>
                  <a:lnTo>
                    <a:pt x="4513" y="572"/>
                  </a:lnTo>
                  <a:lnTo>
                    <a:pt x="7442" y="631"/>
                  </a:lnTo>
                  <a:lnTo>
                    <a:pt x="7442" y="2560"/>
                  </a:lnTo>
                  <a:cubicBezTo>
                    <a:pt x="7442" y="2655"/>
                    <a:pt x="7489" y="2739"/>
                    <a:pt x="7573" y="2786"/>
                  </a:cubicBezTo>
                  <a:cubicBezTo>
                    <a:pt x="7608" y="2798"/>
                    <a:pt x="7644" y="2810"/>
                    <a:pt x="7680" y="2810"/>
                  </a:cubicBezTo>
                  <a:cubicBezTo>
                    <a:pt x="7799" y="2810"/>
                    <a:pt x="7906" y="2703"/>
                    <a:pt x="7918" y="2584"/>
                  </a:cubicBezTo>
                  <a:lnTo>
                    <a:pt x="7918" y="643"/>
                  </a:lnTo>
                  <a:lnTo>
                    <a:pt x="10883" y="703"/>
                  </a:lnTo>
                  <a:lnTo>
                    <a:pt x="10871" y="2513"/>
                  </a:lnTo>
                  <a:cubicBezTo>
                    <a:pt x="10871" y="2608"/>
                    <a:pt x="10930" y="2691"/>
                    <a:pt x="11014" y="2739"/>
                  </a:cubicBezTo>
                  <a:cubicBezTo>
                    <a:pt x="11031" y="2747"/>
                    <a:pt x="11053" y="2756"/>
                    <a:pt x="11078" y="2756"/>
                  </a:cubicBezTo>
                  <a:cubicBezTo>
                    <a:pt x="11088" y="2756"/>
                    <a:pt x="11098" y="2754"/>
                    <a:pt x="11109" y="2751"/>
                  </a:cubicBezTo>
                  <a:cubicBezTo>
                    <a:pt x="11116" y="2751"/>
                    <a:pt x="11122" y="2752"/>
                    <a:pt x="11129" y="2752"/>
                  </a:cubicBezTo>
                  <a:cubicBezTo>
                    <a:pt x="11251" y="2752"/>
                    <a:pt x="11347" y="2649"/>
                    <a:pt x="11347" y="2524"/>
                  </a:cubicBezTo>
                  <a:lnTo>
                    <a:pt x="11359" y="715"/>
                  </a:lnTo>
                  <a:lnTo>
                    <a:pt x="14288" y="786"/>
                  </a:lnTo>
                  <a:lnTo>
                    <a:pt x="14276" y="2608"/>
                  </a:lnTo>
                  <a:cubicBezTo>
                    <a:pt x="14276" y="2703"/>
                    <a:pt x="14336" y="2786"/>
                    <a:pt x="14419" y="2822"/>
                  </a:cubicBezTo>
                  <a:cubicBezTo>
                    <a:pt x="14443" y="2834"/>
                    <a:pt x="14478" y="2846"/>
                    <a:pt x="14514" y="2846"/>
                  </a:cubicBezTo>
                  <a:cubicBezTo>
                    <a:pt x="14645" y="2846"/>
                    <a:pt x="14752" y="2739"/>
                    <a:pt x="14752" y="2620"/>
                  </a:cubicBezTo>
                  <a:lnTo>
                    <a:pt x="14764" y="798"/>
                  </a:lnTo>
                  <a:lnTo>
                    <a:pt x="17014" y="846"/>
                  </a:lnTo>
                  <a:lnTo>
                    <a:pt x="17003" y="2977"/>
                  </a:lnTo>
                  <a:cubicBezTo>
                    <a:pt x="17003" y="3060"/>
                    <a:pt x="17062" y="3144"/>
                    <a:pt x="17133" y="3191"/>
                  </a:cubicBezTo>
                  <a:cubicBezTo>
                    <a:pt x="17169" y="3203"/>
                    <a:pt x="17205" y="3203"/>
                    <a:pt x="17241" y="3215"/>
                  </a:cubicBezTo>
                  <a:cubicBezTo>
                    <a:pt x="17372" y="3215"/>
                    <a:pt x="17479" y="3108"/>
                    <a:pt x="17479" y="2977"/>
                  </a:cubicBezTo>
                  <a:lnTo>
                    <a:pt x="17491" y="858"/>
                  </a:lnTo>
                  <a:lnTo>
                    <a:pt x="20420" y="917"/>
                  </a:lnTo>
                  <a:lnTo>
                    <a:pt x="20408" y="3060"/>
                  </a:lnTo>
                  <a:cubicBezTo>
                    <a:pt x="20408" y="3155"/>
                    <a:pt x="20467" y="3239"/>
                    <a:pt x="20551" y="3275"/>
                  </a:cubicBezTo>
                  <a:cubicBezTo>
                    <a:pt x="20574" y="3286"/>
                    <a:pt x="20610" y="3298"/>
                    <a:pt x="20646" y="3298"/>
                  </a:cubicBezTo>
                  <a:cubicBezTo>
                    <a:pt x="20777" y="3298"/>
                    <a:pt x="20884" y="3203"/>
                    <a:pt x="20884" y="3072"/>
                  </a:cubicBezTo>
                  <a:lnTo>
                    <a:pt x="20896" y="929"/>
                  </a:lnTo>
                  <a:lnTo>
                    <a:pt x="23872" y="989"/>
                  </a:lnTo>
                  <a:cubicBezTo>
                    <a:pt x="23861" y="1024"/>
                    <a:pt x="23849" y="1060"/>
                    <a:pt x="23849" y="1096"/>
                  </a:cubicBezTo>
                  <a:lnTo>
                    <a:pt x="23849" y="3013"/>
                  </a:lnTo>
                  <a:cubicBezTo>
                    <a:pt x="23849" y="3108"/>
                    <a:pt x="23896" y="3191"/>
                    <a:pt x="23980" y="3227"/>
                  </a:cubicBezTo>
                  <a:cubicBezTo>
                    <a:pt x="24015" y="3239"/>
                    <a:pt x="24051" y="3251"/>
                    <a:pt x="24087" y="3251"/>
                  </a:cubicBezTo>
                  <a:cubicBezTo>
                    <a:pt x="24218" y="3251"/>
                    <a:pt x="24325" y="3155"/>
                    <a:pt x="24325" y="3024"/>
                  </a:cubicBezTo>
                  <a:lnTo>
                    <a:pt x="24325" y="1108"/>
                  </a:lnTo>
                  <a:cubicBezTo>
                    <a:pt x="24325" y="1072"/>
                    <a:pt x="24325" y="1036"/>
                    <a:pt x="24301" y="1000"/>
                  </a:cubicBezTo>
                  <a:lnTo>
                    <a:pt x="24301" y="1000"/>
                  </a:lnTo>
                  <a:lnTo>
                    <a:pt x="27337" y="1072"/>
                  </a:lnTo>
                  <a:cubicBezTo>
                    <a:pt x="27290" y="1108"/>
                    <a:pt x="27266" y="1167"/>
                    <a:pt x="27254" y="1239"/>
                  </a:cubicBezTo>
                  <a:lnTo>
                    <a:pt x="27254" y="3096"/>
                  </a:lnTo>
                  <a:cubicBezTo>
                    <a:pt x="27254" y="3191"/>
                    <a:pt x="27313" y="3275"/>
                    <a:pt x="27397" y="3310"/>
                  </a:cubicBezTo>
                  <a:cubicBezTo>
                    <a:pt x="27420" y="3322"/>
                    <a:pt x="27456" y="3334"/>
                    <a:pt x="27492" y="3334"/>
                  </a:cubicBezTo>
                  <a:cubicBezTo>
                    <a:pt x="27623" y="3334"/>
                    <a:pt x="27730" y="3239"/>
                    <a:pt x="27730" y="3108"/>
                  </a:cubicBezTo>
                  <a:lnTo>
                    <a:pt x="27742" y="1250"/>
                  </a:lnTo>
                  <a:cubicBezTo>
                    <a:pt x="27730" y="1179"/>
                    <a:pt x="27706" y="1119"/>
                    <a:pt x="27659" y="1084"/>
                  </a:cubicBezTo>
                  <a:lnTo>
                    <a:pt x="27659" y="1084"/>
                  </a:lnTo>
                  <a:lnTo>
                    <a:pt x="30754" y="1143"/>
                  </a:lnTo>
                  <a:lnTo>
                    <a:pt x="30742" y="2905"/>
                  </a:lnTo>
                  <a:cubicBezTo>
                    <a:pt x="30742" y="3001"/>
                    <a:pt x="30802" y="3084"/>
                    <a:pt x="30885" y="3120"/>
                  </a:cubicBezTo>
                  <a:cubicBezTo>
                    <a:pt x="30909" y="3132"/>
                    <a:pt x="30945" y="3144"/>
                    <a:pt x="30980" y="3144"/>
                  </a:cubicBezTo>
                  <a:cubicBezTo>
                    <a:pt x="31111" y="3144"/>
                    <a:pt x="31219" y="3036"/>
                    <a:pt x="31219" y="2917"/>
                  </a:cubicBezTo>
                  <a:lnTo>
                    <a:pt x="31230" y="1155"/>
                  </a:lnTo>
                  <a:lnTo>
                    <a:pt x="34159" y="1227"/>
                  </a:lnTo>
                  <a:lnTo>
                    <a:pt x="34148" y="2989"/>
                  </a:lnTo>
                  <a:cubicBezTo>
                    <a:pt x="34148" y="3084"/>
                    <a:pt x="34207" y="3167"/>
                    <a:pt x="34290" y="3203"/>
                  </a:cubicBezTo>
                  <a:cubicBezTo>
                    <a:pt x="34314" y="3215"/>
                    <a:pt x="34350" y="3227"/>
                    <a:pt x="34386" y="3227"/>
                  </a:cubicBezTo>
                  <a:cubicBezTo>
                    <a:pt x="34517" y="3227"/>
                    <a:pt x="34624" y="3132"/>
                    <a:pt x="34624" y="3001"/>
                  </a:cubicBezTo>
                  <a:lnTo>
                    <a:pt x="34636" y="1239"/>
                  </a:lnTo>
                  <a:lnTo>
                    <a:pt x="48792" y="1548"/>
                  </a:lnTo>
                  <a:lnTo>
                    <a:pt x="2501" y="24551"/>
                  </a:lnTo>
                  <a:lnTo>
                    <a:pt x="2501" y="24563"/>
                  </a:lnTo>
                  <a:lnTo>
                    <a:pt x="500" y="477"/>
                  </a:lnTo>
                  <a:close/>
                  <a:moveTo>
                    <a:pt x="250" y="0"/>
                  </a:moveTo>
                  <a:cubicBezTo>
                    <a:pt x="179" y="0"/>
                    <a:pt x="119" y="24"/>
                    <a:pt x="72" y="84"/>
                  </a:cubicBezTo>
                  <a:cubicBezTo>
                    <a:pt x="24" y="119"/>
                    <a:pt x="0" y="191"/>
                    <a:pt x="12" y="250"/>
                  </a:cubicBezTo>
                  <a:lnTo>
                    <a:pt x="2060" y="24944"/>
                  </a:lnTo>
                  <a:cubicBezTo>
                    <a:pt x="2060" y="25027"/>
                    <a:pt x="2108" y="25099"/>
                    <a:pt x="2179" y="25134"/>
                  </a:cubicBezTo>
                  <a:lnTo>
                    <a:pt x="2191" y="25146"/>
                  </a:lnTo>
                  <a:cubicBezTo>
                    <a:pt x="2227" y="25158"/>
                    <a:pt x="2266" y="25164"/>
                    <a:pt x="2303" y="25164"/>
                  </a:cubicBezTo>
                  <a:cubicBezTo>
                    <a:pt x="2340" y="25164"/>
                    <a:pt x="2376" y="25158"/>
                    <a:pt x="2405" y="25146"/>
                  </a:cubicBezTo>
                  <a:lnTo>
                    <a:pt x="49864" y="1560"/>
                  </a:lnTo>
                  <a:cubicBezTo>
                    <a:pt x="49959" y="1512"/>
                    <a:pt x="50019" y="1405"/>
                    <a:pt x="49983" y="1298"/>
                  </a:cubicBezTo>
                  <a:cubicBezTo>
                    <a:pt x="49959" y="1191"/>
                    <a:pt x="49864" y="1119"/>
                    <a:pt x="49757" y="1119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3" name="Google Shape;493;p18"/>
          <p:cNvGrpSpPr/>
          <p:nvPr/>
        </p:nvGrpSpPr>
        <p:grpSpPr>
          <a:xfrm flipH="1">
            <a:off x="-692788" y="0"/>
            <a:ext cx="2816000" cy="8086400"/>
            <a:chOff x="7031988" y="0"/>
            <a:chExt cx="2112000" cy="6064800"/>
          </a:xfrm>
        </p:grpSpPr>
        <p:sp>
          <p:nvSpPr>
            <p:cNvPr id="494" name="Google Shape;494;p18"/>
            <p:cNvSpPr/>
            <p:nvPr/>
          </p:nvSpPr>
          <p:spPr>
            <a:xfrm rot="-5400000" flipH="1">
              <a:off x="5055588" y="1976400"/>
              <a:ext cx="6064800" cy="2112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5" name="Google Shape;495;p18"/>
            <p:cNvGrpSpPr/>
            <p:nvPr/>
          </p:nvGrpSpPr>
          <p:grpSpPr>
            <a:xfrm>
              <a:off x="7094975" y="0"/>
              <a:ext cx="2049000" cy="5156877"/>
              <a:chOff x="6440903" y="-13375"/>
              <a:chExt cx="2049000" cy="5156877"/>
            </a:xfrm>
          </p:grpSpPr>
          <p:cxnSp>
            <p:nvCxnSpPr>
              <p:cNvPr id="496" name="Google Shape;496;p18"/>
              <p:cNvCxnSpPr/>
              <p:nvPr/>
            </p:nvCxnSpPr>
            <p:spPr>
              <a:xfrm>
                <a:off x="6820103" y="1209275"/>
                <a:ext cx="16698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8"/>
              <p:cNvCxnSpPr/>
              <p:nvPr/>
            </p:nvCxnSpPr>
            <p:spPr>
              <a:xfrm>
                <a:off x="7009678" y="1754250"/>
                <a:ext cx="14787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18"/>
              <p:cNvCxnSpPr/>
              <p:nvPr/>
            </p:nvCxnSpPr>
            <p:spPr>
              <a:xfrm>
                <a:off x="7199278" y="2299225"/>
                <a:ext cx="12891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18"/>
              <p:cNvCxnSpPr/>
              <p:nvPr/>
            </p:nvCxnSpPr>
            <p:spPr>
              <a:xfrm>
                <a:off x="7374278" y="2844200"/>
                <a:ext cx="1114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18"/>
              <p:cNvCxnSpPr/>
              <p:nvPr/>
            </p:nvCxnSpPr>
            <p:spPr>
              <a:xfrm>
                <a:off x="7578453" y="3389150"/>
                <a:ext cx="910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18"/>
              <p:cNvCxnSpPr/>
              <p:nvPr/>
            </p:nvCxnSpPr>
            <p:spPr>
              <a:xfrm>
                <a:off x="7753453" y="3934125"/>
                <a:ext cx="7350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18"/>
              <p:cNvCxnSpPr/>
              <p:nvPr/>
            </p:nvCxnSpPr>
            <p:spPr>
              <a:xfrm>
                <a:off x="7943028" y="4479100"/>
                <a:ext cx="5457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18"/>
              <p:cNvCxnSpPr/>
              <p:nvPr/>
            </p:nvCxnSpPr>
            <p:spPr>
              <a:xfrm>
                <a:off x="8147203" y="5024075"/>
                <a:ext cx="3414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18"/>
              <p:cNvCxnSpPr/>
              <p:nvPr/>
            </p:nvCxnSpPr>
            <p:spPr>
              <a:xfrm>
                <a:off x="6630503" y="664300"/>
                <a:ext cx="18594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18"/>
              <p:cNvCxnSpPr/>
              <p:nvPr/>
            </p:nvCxnSpPr>
            <p:spPr>
              <a:xfrm>
                <a:off x="6440903" y="119325"/>
                <a:ext cx="20478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18"/>
              <p:cNvCxnSpPr/>
              <p:nvPr/>
            </p:nvCxnSpPr>
            <p:spPr>
              <a:xfrm>
                <a:off x="7914366" y="2"/>
                <a:ext cx="0" cy="43983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18"/>
              <p:cNvCxnSpPr/>
              <p:nvPr/>
            </p:nvCxnSpPr>
            <p:spPr>
              <a:xfrm>
                <a:off x="7369400" y="-13375"/>
                <a:ext cx="0" cy="28656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18"/>
              <p:cNvCxnSpPr/>
              <p:nvPr/>
            </p:nvCxnSpPr>
            <p:spPr>
              <a:xfrm>
                <a:off x="6824425" y="0"/>
                <a:ext cx="0" cy="12117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18"/>
              <p:cNvCxnSpPr/>
              <p:nvPr/>
            </p:nvCxnSpPr>
            <p:spPr>
              <a:xfrm rot="5400000">
                <a:off x="5887589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10" name="Google Shape;510;p18"/>
          <p:cNvSpPr txBox="1">
            <a:spLocks noGrp="1"/>
          </p:cNvSpPr>
          <p:nvPr>
            <p:ph type="title"/>
          </p:nvPr>
        </p:nvSpPr>
        <p:spPr>
          <a:xfrm>
            <a:off x="972233" y="593367"/>
            <a:ext cx="1024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11" name="Google Shape;511;p18"/>
          <p:cNvSpPr txBox="1">
            <a:spLocks noGrp="1"/>
          </p:cNvSpPr>
          <p:nvPr>
            <p:ph type="subTitle" idx="1"/>
          </p:nvPr>
        </p:nvSpPr>
        <p:spPr>
          <a:xfrm>
            <a:off x="6197443" y="1715500"/>
            <a:ext cx="4554000" cy="41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33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512" name="Google Shape;512;p18"/>
          <p:cNvSpPr txBox="1">
            <a:spLocks noGrp="1"/>
          </p:cNvSpPr>
          <p:nvPr>
            <p:ph type="subTitle" idx="2"/>
          </p:nvPr>
        </p:nvSpPr>
        <p:spPr>
          <a:xfrm>
            <a:off x="1440551" y="1715500"/>
            <a:ext cx="4554000" cy="41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ind"/>
              <a:buChar char="●"/>
              <a:defRPr sz="2133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ind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ind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ind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ind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ind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ind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ind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ind"/>
              <a:buChar char="■"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513" name="Google Shape;513;p18"/>
          <p:cNvSpPr/>
          <p:nvPr/>
        </p:nvSpPr>
        <p:spPr>
          <a:xfrm rot="7480426">
            <a:off x="5003123" y="5698725"/>
            <a:ext cx="1068795" cy="1052128"/>
          </a:xfrm>
          <a:custGeom>
            <a:avLst/>
            <a:gdLst/>
            <a:ahLst/>
            <a:cxnLst/>
            <a:rect l="l" t="t" r="r" b="b"/>
            <a:pathLst>
              <a:path w="32064" h="31564" extrusionOk="0">
                <a:moveTo>
                  <a:pt x="5394" y="1"/>
                </a:moveTo>
                <a:cubicBezTo>
                  <a:pt x="5394" y="1"/>
                  <a:pt x="11855" y="11662"/>
                  <a:pt x="12370" y="11880"/>
                </a:cubicBezTo>
                <a:lnTo>
                  <a:pt x="12370" y="11880"/>
                </a:lnTo>
                <a:cubicBezTo>
                  <a:pt x="11794" y="11830"/>
                  <a:pt x="1" y="11192"/>
                  <a:pt x="0" y="11192"/>
                </a:cubicBezTo>
                <a:lnTo>
                  <a:pt x="0" y="11192"/>
                </a:lnTo>
                <a:cubicBezTo>
                  <a:pt x="1" y="11193"/>
                  <a:pt x="9883" y="16681"/>
                  <a:pt x="10180" y="16681"/>
                </a:cubicBezTo>
                <a:cubicBezTo>
                  <a:pt x="10490" y="16681"/>
                  <a:pt x="3096" y="24873"/>
                  <a:pt x="3096" y="24873"/>
                </a:cubicBezTo>
                <a:lnTo>
                  <a:pt x="14586" y="21575"/>
                </a:lnTo>
                <a:lnTo>
                  <a:pt x="17681" y="31564"/>
                </a:lnTo>
                <a:lnTo>
                  <a:pt x="20170" y="22777"/>
                </a:lnTo>
                <a:lnTo>
                  <a:pt x="30766" y="31564"/>
                </a:lnTo>
                <a:lnTo>
                  <a:pt x="23765" y="19979"/>
                </a:lnTo>
                <a:lnTo>
                  <a:pt x="32064" y="20979"/>
                </a:lnTo>
                <a:lnTo>
                  <a:pt x="25063" y="14586"/>
                </a:lnTo>
                <a:cubicBezTo>
                  <a:pt x="25063" y="14586"/>
                  <a:pt x="30957" y="9395"/>
                  <a:pt x="31362" y="9085"/>
                </a:cubicBezTo>
                <a:cubicBezTo>
                  <a:pt x="31395" y="9060"/>
                  <a:pt x="31360" y="9048"/>
                  <a:pt x="31267" y="9048"/>
                </a:cubicBezTo>
                <a:cubicBezTo>
                  <a:pt x="30270" y="9048"/>
                  <a:pt x="22670" y="10383"/>
                  <a:pt x="22670" y="10383"/>
                </a:cubicBezTo>
                <a:lnTo>
                  <a:pt x="20074" y="1"/>
                </a:lnTo>
                <a:lnTo>
                  <a:pt x="17276" y="9490"/>
                </a:lnTo>
                <a:cubicBezTo>
                  <a:pt x="17276" y="9490"/>
                  <a:pt x="5692" y="1"/>
                  <a:pt x="53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14" name="Google Shape;514;p18"/>
          <p:cNvGrpSpPr/>
          <p:nvPr/>
        </p:nvGrpSpPr>
        <p:grpSpPr>
          <a:xfrm>
            <a:off x="336363" y="5793778"/>
            <a:ext cx="1079784" cy="862039"/>
            <a:chOff x="6856722" y="4345333"/>
            <a:chExt cx="809838" cy="646529"/>
          </a:xfrm>
        </p:grpSpPr>
        <p:sp>
          <p:nvSpPr>
            <p:cNvPr id="515" name="Google Shape;515;p18"/>
            <p:cNvSpPr/>
            <p:nvPr/>
          </p:nvSpPr>
          <p:spPr>
            <a:xfrm>
              <a:off x="7418154" y="4345333"/>
              <a:ext cx="248393" cy="248767"/>
            </a:xfrm>
            <a:custGeom>
              <a:avLst/>
              <a:gdLst/>
              <a:ahLst/>
              <a:cxnLst/>
              <a:rect l="l" t="t" r="r" b="b"/>
              <a:pathLst>
                <a:path w="7324" h="7335" extrusionOk="0">
                  <a:moveTo>
                    <a:pt x="2926" y="0"/>
                  </a:moveTo>
                  <a:cubicBezTo>
                    <a:pt x="2236" y="0"/>
                    <a:pt x="1535" y="177"/>
                    <a:pt x="1013" y="612"/>
                  </a:cubicBezTo>
                  <a:cubicBezTo>
                    <a:pt x="239" y="1279"/>
                    <a:pt x="1" y="2398"/>
                    <a:pt x="37" y="3422"/>
                  </a:cubicBezTo>
                  <a:cubicBezTo>
                    <a:pt x="84" y="4625"/>
                    <a:pt x="477" y="5863"/>
                    <a:pt x="1382" y="6649"/>
                  </a:cubicBezTo>
                  <a:cubicBezTo>
                    <a:pt x="1885" y="7086"/>
                    <a:pt x="2569" y="7335"/>
                    <a:pt x="3232" y="7335"/>
                  </a:cubicBezTo>
                  <a:cubicBezTo>
                    <a:pt x="3393" y="7335"/>
                    <a:pt x="3552" y="7320"/>
                    <a:pt x="3708" y="7290"/>
                  </a:cubicBezTo>
                  <a:lnTo>
                    <a:pt x="3708" y="7290"/>
                  </a:lnTo>
                  <a:cubicBezTo>
                    <a:pt x="3721" y="7290"/>
                    <a:pt x="3734" y="7290"/>
                    <a:pt x="3748" y="7290"/>
                  </a:cubicBezTo>
                  <a:cubicBezTo>
                    <a:pt x="4531" y="7290"/>
                    <a:pt x="5320" y="7018"/>
                    <a:pt x="5906" y="6494"/>
                  </a:cubicBezTo>
                  <a:cubicBezTo>
                    <a:pt x="7026" y="5482"/>
                    <a:pt x="7323" y="3720"/>
                    <a:pt x="6704" y="2362"/>
                  </a:cubicBezTo>
                  <a:cubicBezTo>
                    <a:pt x="6073" y="993"/>
                    <a:pt x="4621" y="88"/>
                    <a:pt x="3120" y="5"/>
                  </a:cubicBezTo>
                  <a:cubicBezTo>
                    <a:pt x="3056" y="2"/>
                    <a:pt x="2991" y="0"/>
                    <a:pt x="2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7168636" y="4535954"/>
              <a:ext cx="158722" cy="166997"/>
            </a:xfrm>
            <a:custGeom>
              <a:avLst/>
              <a:gdLst/>
              <a:ahLst/>
              <a:cxnLst/>
              <a:rect l="l" t="t" r="r" b="b"/>
              <a:pathLst>
                <a:path w="4680" h="4924" extrusionOk="0">
                  <a:moveTo>
                    <a:pt x="2575" y="1"/>
                  </a:moveTo>
                  <a:cubicBezTo>
                    <a:pt x="1830" y="1"/>
                    <a:pt x="1063" y="367"/>
                    <a:pt x="679" y="1015"/>
                  </a:cubicBezTo>
                  <a:cubicBezTo>
                    <a:pt x="24" y="2098"/>
                    <a:pt x="1" y="3110"/>
                    <a:pt x="739" y="3932"/>
                  </a:cubicBezTo>
                  <a:cubicBezTo>
                    <a:pt x="1227" y="4587"/>
                    <a:pt x="1596" y="4694"/>
                    <a:pt x="1977" y="4801"/>
                  </a:cubicBezTo>
                  <a:cubicBezTo>
                    <a:pt x="2250" y="4876"/>
                    <a:pt x="2558" y="4924"/>
                    <a:pt x="2863" y="4924"/>
                  </a:cubicBezTo>
                  <a:cubicBezTo>
                    <a:pt x="3423" y="4924"/>
                    <a:pt x="3970" y="4764"/>
                    <a:pt x="4263" y="4325"/>
                  </a:cubicBezTo>
                  <a:cubicBezTo>
                    <a:pt x="4466" y="4027"/>
                    <a:pt x="4525" y="3658"/>
                    <a:pt x="4573" y="3301"/>
                  </a:cubicBezTo>
                  <a:cubicBezTo>
                    <a:pt x="4680" y="2324"/>
                    <a:pt x="4620" y="1217"/>
                    <a:pt x="3930" y="527"/>
                  </a:cubicBezTo>
                  <a:cubicBezTo>
                    <a:pt x="3570" y="167"/>
                    <a:pt x="3078" y="1"/>
                    <a:pt x="2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7464223" y="4778774"/>
              <a:ext cx="202337" cy="213088"/>
            </a:xfrm>
            <a:custGeom>
              <a:avLst/>
              <a:gdLst/>
              <a:ahLst/>
              <a:cxnLst/>
              <a:rect l="l" t="t" r="r" b="b"/>
              <a:pathLst>
                <a:path w="5966" h="6283" extrusionOk="0">
                  <a:moveTo>
                    <a:pt x="3277" y="0"/>
                  </a:moveTo>
                  <a:cubicBezTo>
                    <a:pt x="2327" y="0"/>
                    <a:pt x="1348" y="469"/>
                    <a:pt x="858" y="1293"/>
                  </a:cubicBezTo>
                  <a:cubicBezTo>
                    <a:pt x="24" y="2674"/>
                    <a:pt x="0" y="3960"/>
                    <a:pt x="929" y="5020"/>
                  </a:cubicBezTo>
                  <a:lnTo>
                    <a:pt x="941" y="5020"/>
                  </a:lnTo>
                  <a:cubicBezTo>
                    <a:pt x="1560" y="5841"/>
                    <a:pt x="2025" y="5984"/>
                    <a:pt x="2513" y="6127"/>
                  </a:cubicBezTo>
                  <a:cubicBezTo>
                    <a:pt x="2858" y="6223"/>
                    <a:pt x="3249" y="6282"/>
                    <a:pt x="3636" y="6282"/>
                  </a:cubicBezTo>
                  <a:cubicBezTo>
                    <a:pt x="4354" y="6282"/>
                    <a:pt x="5058" y="6077"/>
                    <a:pt x="5430" y="5520"/>
                  </a:cubicBezTo>
                  <a:cubicBezTo>
                    <a:pt x="5692" y="5139"/>
                    <a:pt x="5775" y="4663"/>
                    <a:pt x="5823" y="4198"/>
                  </a:cubicBezTo>
                  <a:cubicBezTo>
                    <a:pt x="5965" y="2960"/>
                    <a:pt x="5894" y="1555"/>
                    <a:pt x="5001" y="674"/>
                  </a:cubicBezTo>
                  <a:cubicBezTo>
                    <a:pt x="4545" y="214"/>
                    <a:pt x="3918" y="0"/>
                    <a:pt x="3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6856722" y="4345335"/>
              <a:ext cx="120737" cy="131421"/>
            </a:xfrm>
            <a:custGeom>
              <a:avLst/>
              <a:gdLst/>
              <a:ahLst/>
              <a:cxnLst/>
              <a:rect l="l" t="t" r="r" b="b"/>
              <a:pathLst>
                <a:path w="3560" h="3875" extrusionOk="0">
                  <a:moveTo>
                    <a:pt x="1484" y="0"/>
                  </a:moveTo>
                  <a:cubicBezTo>
                    <a:pt x="1442" y="0"/>
                    <a:pt x="1399" y="2"/>
                    <a:pt x="1357" y="5"/>
                  </a:cubicBezTo>
                  <a:cubicBezTo>
                    <a:pt x="1119" y="17"/>
                    <a:pt x="881" y="88"/>
                    <a:pt x="690" y="231"/>
                  </a:cubicBezTo>
                  <a:cubicBezTo>
                    <a:pt x="369" y="481"/>
                    <a:pt x="262" y="909"/>
                    <a:pt x="178" y="1302"/>
                  </a:cubicBezTo>
                  <a:cubicBezTo>
                    <a:pt x="70" y="1856"/>
                    <a:pt x="1" y="2488"/>
                    <a:pt x="287" y="2965"/>
                  </a:cubicBezTo>
                  <a:lnTo>
                    <a:pt x="287" y="2965"/>
                  </a:lnTo>
                  <a:cubicBezTo>
                    <a:pt x="506" y="3495"/>
                    <a:pt x="1086" y="3874"/>
                    <a:pt x="1667" y="3874"/>
                  </a:cubicBezTo>
                  <a:cubicBezTo>
                    <a:pt x="1675" y="3874"/>
                    <a:pt x="1684" y="3874"/>
                    <a:pt x="1693" y="3874"/>
                  </a:cubicBezTo>
                  <a:cubicBezTo>
                    <a:pt x="2361" y="3874"/>
                    <a:pt x="2980" y="3426"/>
                    <a:pt x="3262" y="2826"/>
                  </a:cubicBezTo>
                  <a:cubicBezTo>
                    <a:pt x="3560" y="2207"/>
                    <a:pt x="3500" y="1433"/>
                    <a:pt x="3119" y="874"/>
                  </a:cubicBezTo>
                  <a:cubicBezTo>
                    <a:pt x="2762" y="337"/>
                    <a:pt x="2131" y="0"/>
                    <a:pt x="14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7047162" y="4848505"/>
              <a:ext cx="134100" cy="129114"/>
            </a:xfrm>
            <a:custGeom>
              <a:avLst/>
              <a:gdLst/>
              <a:ahLst/>
              <a:cxnLst/>
              <a:rect l="l" t="t" r="r" b="b"/>
              <a:pathLst>
                <a:path w="3954" h="3807" extrusionOk="0">
                  <a:moveTo>
                    <a:pt x="1977" y="0"/>
                  </a:moveTo>
                  <a:cubicBezTo>
                    <a:pt x="1561" y="0"/>
                    <a:pt x="1132" y="143"/>
                    <a:pt x="846" y="441"/>
                  </a:cubicBezTo>
                  <a:cubicBezTo>
                    <a:pt x="572" y="738"/>
                    <a:pt x="275" y="1072"/>
                    <a:pt x="156" y="1465"/>
                  </a:cubicBezTo>
                  <a:cubicBezTo>
                    <a:pt x="84" y="1727"/>
                    <a:pt x="1" y="2346"/>
                    <a:pt x="263" y="2822"/>
                  </a:cubicBezTo>
                  <a:cubicBezTo>
                    <a:pt x="598" y="3427"/>
                    <a:pt x="1297" y="3807"/>
                    <a:pt x="1985" y="3807"/>
                  </a:cubicBezTo>
                  <a:cubicBezTo>
                    <a:pt x="2176" y="3807"/>
                    <a:pt x="2367" y="3777"/>
                    <a:pt x="2549" y="3715"/>
                  </a:cubicBezTo>
                  <a:cubicBezTo>
                    <a:pt x="3394" y="3429"/>
                    <a:pt x="3954" y="2489"/>
                    <a:pt x="3823" y="1619"/>
                  </a:cubicBezTo>
                  <a:cubicBezTo>
                    <a:pt x="3680" y="738"/>
                    <a:pt x="2858" y="24"/>
                    <a:pt x="1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6856730" y="4647038"/>
              <a:ext cx="67050" cy="96454"/>
            </a:xfrm>
            <a:custGeom>
              <a:avLst/>
              <a:gdLst/>
              <a:ahLst/>
              <a:cxnLst/>
              <a:rect l="l" t="t" r="r" b="b"/>
              <a:pathLst>
                <a:path w="1977" h="2844" extrusionOk="0">
                  <a:moveTo>
                    <a:pt x="835" y="0"/>
                  </a:moveTo>
                  <a:cubicBezTo>
                    <a:pt x="681" y="0"/>
                    <a:pt x="532" y="44"/>
                    <a:pt x="405" y="141"/>
                  </a:cubicBezTo>
                  <a:cubicBezTo>
                    <a:pt x="48" y="403"/>
                    <a:pt x="0" y="903"/>
                    <a:pt x="0" y="1331"/>
                  </a:cubicBezTo>
                  <a:cubicBezTo>
                    <a:pt x="0" y="1498"/>
                    <a:pt x="0" y="1450"/>
                    <a:pt x="36" y="1581"/>
                  </a:cubicBezTo>
                  <a:cubicBezTo>
                    <a:pt x="131" y="1998"/>
                    <a:pt x="286" y="2415"/>
                    <a:pt x="620" y="2665"/>
                  </a:cubicBezTo>
                  <a:cubicBezTo>
                    <a:pt x="774" y="2781"/>
                    <a:pt x="975" y="2843"/>
                    <a:pt x="1171" y="2843"/>
                  </a:cubicBezTo>
                  <a:cubicBezTo>
                    <a:pt x="1397" y="2843"/>
                    <a:pt x="1617" y="2760"/>
                    <a:pt x="1751" y="2581"/>
                  </a:cubicBezTo>
                  <a:cubicBezTo>
                    <a:pt x="1870" y="2415"/>
                    <a:pt x="1905" y="2200"/>
                    <a:pt x="1929" y="1998"/>
                  </a:cubicBezTo>
                  <a:cubicBezTo>
                    <a:pt x="1977" y="1486"/>
                    <a:pt x="1977" y="938"/>
                    <a:pt x="1715" y="510"/>
                  </a:cubicBezTo>
                  <a:cubicBezTo>
                    <a:pt x="1527" y="207"/>
                    <a:pt x="1171" y="0"/>
                    <a:pt x="8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1" name="Google Shape;521;p18"/>
          <p:cNvGrpSpPr/>
          <p:nvPr/>
        </p:nvGrpSpPr>
        <p:grpSpPr>
          <a:xfrm rot="2305576">
            <a:off x="134158" y="1905694"/>
            <a:ext cx="943789" cy="1047604"/>
            <a:chOff x="777100" y="158663"/>
            <a:chExt cx="707850" cy="785712"/>
          </a:xfrm>
        </p:grpSpPr>
        <p:cxnSp>
          <p:nvCxnSpPr>
            <p:cNvPr id="522" name="Google Shape;522;p18"/>
            <p:cNvCxnSpPr/>
            <p:nvPr/>
          </p:nvCxnSpPr>
          <p:spPr>
            <a:xfrm rot="10800000" flipH="1">
              <a:off x="777100" y="158675"/>
              <a:ext cx="416700" cy="4821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18"/>
            <p:cNvCxnSpPr/>
            <p:nvPr/>
          </p:nvCxnSpPr>
          <p:spPr>
            <a:xfrm flipH="1">
              <a:off x="809503" y="158663"/>
              <a:ext cx="384300" cy="7749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18"/>
            <p:cNvCxnSpPr/>
            <p:nvPr/>
          </p:nvCxnSpPr>
          <p:spPr>
            <a:xfrm rot="10800000" flipH="1">
              <a:off x="807425" y="293075"/>
              <a:ext cx="527700" cy="651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18"/>
            <p:cNvCxnSpPr/>
            <p:nvPr/>
          </p:nvCxnSpPr>
          <p:spPr>
            <a:xfrm flipH="1">
              <a:off x="1087625" y="293075"/>
              <a:ext cx="247500" cy="6186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18"/>
            <p:cNvCxnSpPr/>
            <p:nvPr/>
          </p:nvCxnSpPr>
          <p:spPr>
            <a:xfrm rot="10800000" flipH="1">
              <a:off x="1100675" y="547000"/>
              <a:ext cx="312600" cy="3648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18"/>
            <p:cNvCxnSpPr/>
            <p:nvPr/>
          </p:nvCxnSpPr>
          <p:spPr>
            <a:xfrm flipH="1">
              <a:off x="1315750" y="547000"/>
              <a:ext cx="91200" cy="3648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18"/>
            <p:cNvCxnSpPr/>
            <p:nvPr/>
          </p:nvCxnSpPr>
          <p:spPr>
            <a:xfrm rot="10800000" flipH="1">
              <a:off x="1315750" y="703175"/>
              <a:ext cx="169200" cy="2085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29" name="Google Shape;529;p18"/>
          <p:cNvGrpSpPr/>
          <p:nvPr/>
        </p:nvGrpSpPr>
        <p:grpSpPr>
          <a:xfrm rot="-1418097">
            <a:off x="265960" y="604841"/>
            <a:ext cx="740760" cy="740660"/>
            <a:chOff x="7232275" y="2832350"/>
            <a:chExt cx="555581" cy="555506"/>
          </a:xfrm>
        </p:grpSpPr>
        <p:sp>
          <p:nvSpPr>
            <p:cNvPr id="530" name="Google Shape;530;p18"/>
            <p:cNvSpPr/>
            <p:nvPr/>
          </p:nvSpPr>
          <p:spPr>
            <a:xfrm>
              <a:off x="7232275" y="2832350"/>
              <a:ext cx="555581" cy="555506"/>
            </a:xfrm>
            <a:custGeom>
              <a:avLst/>
              <a:gdLst/>
              <a:ahLst/>
              <a:cxnLst/>
              <a:rect l="l" t="t" r="r" b="b"/>
              <a:pathLst>
                <a:path w="16718" h="16717" extrusionOk="0">
                  <a:moveTo>
                    <a:pt x="8359" y="1"/>
                  </a:moveTo>
                  <a:cubicBezTo>
                    <a:pt x="3739" y="1"/>
                    <a:pt x="1" y="3751"/>
                    <a:pt x="1" y="8371"/>
                  </a:cubicBezTo>
                  <a:cubicBezTo>
                    <a:pt x="1" y="12978"/>
                    <a:pt x="3739" y="16717"/>
                    <a:pt x="8359" y="16717"/>
                  </a:cubicBezTo>
                  <a:cubicBezTo>
                    <a:pt x="12979" y="16717"/>
                    <a:pt x="16717" y="12978"/>
                    <a:pt x="16717" y="8371"/>
                  </a:cubicBezTo>
                  <a:cubicBezTo>
                    <a:pt x="16717" y="3739"/>
                    <a:pt x="12979" y="1"/>
                    <a:pt x="8359" y="1"/>
                  </a:cubicBezTo>
                  <a:close/>
                </a:path>
              </a:pathLst>
            </a:custGeom>
            <a:solidFill>
              <a:schemeClr val="lt1"/>
            </a:solidFill>
            <a:ln w="1130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18"/>
            <p:cNvSpPr/>
            <p:nvPr/>
          </p:nvSpPr>
          <p:spPr>
            <a:xfrm>
              <a:off x="7294419" y="2922971"/>
              <a:ext cx="102888" cy="376263"/>
            </a:xfrm>
            <a:custGeom>
              <a:avLst/>
              <a:gdLst/>
              <a:ahLst/>
              <a:cxnLst/>
              <a:rect l="l" t="t" r="r" b="b"/>
              <a:pathLst>
                <a:path w="3096" h="11323" extrusionOk="0">
                  <a:moveTo>
                    <a:pt x="310" y="0"/>
                  </a:moveTo>
                  <a:lnTo>
                    <a:pt x="0" y="357"/>
                  </a:lnTo>
                  <a:cubicBezTo>
                    <a:pt x="1619" y="1619"/>
                    <a:pt x="2643" y="3584"/>
                    <a:pt x="2643" y="5668"/>
                  </a:cubicBezTo>
                  <a:cubicBezTo>
                    <a:pt x="2643" y="7763"/>
                    <a:pt x="1655" y="9716"/>
                    <a:pt x="48" y="10954"/>
                  </a:cubicBezTo>
                  <a:lnTo>
                    <a:pt x="357" y="11323"/>
                  </a:lnTo>
                  <a:cubicBezTo>
                    <a:pt x="2107" y="10013"/>
                    <a:pt x="3096" y="7942"/>
                    <a:pt x="3096" y="5668"/>
                  </a:cubicBezTo>
                  <a:cubicBezTo>
                    <a:pt x="3096" y="3405"/>
                    <a:pt x="2060" y="1322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18"/>
            <p:cNvSpPr/>
            <p:nvPr/>
          </p:nvSpPr>
          <p:spPr>
            <a:xfrm>
              <a:off x="7623218" y="2922971"/>
              <a:ext cx="102888" cy="376263"/>
            </a:xfrm>
            <a:custGeom>
              <a:avLst/>
              <a:gdLst/>
              <a:ahLst/>
              <a:cxnLst/>
              <a:rect l="l" t="t" r="r" b="b"/>
              <a:pathLst>
                <a:path w="3096" h="11323" extrusionOk="0">
                  <a:moveTo>
                    <a:pt x="2786" y="0"/>
                  </a:moveTo>
                  <a:cubicBezTo>
                    <a:pt x="1024" y="1322"/>
                    <a:pt x="0" y="3405"/>
                    <a:pt x="0" y="5668"/>
                  </a:cubicBezTo>
                  <a:cubicBezTo>
                    <a:pt x="0" y="7954"/>
                    <a:pt x="976" y="10013"/>
                    <a:pt x="2727" y="11323"/>
                  </a:cubicBezTo>
                  <a:lnTo>
                    <a:pt x="3048" y="10954"/>
                  </a:lnTo>
                  <a:cubicBezTo>
                    <a:pt x="1429" y="9716"/>
                    <a:pt x="441" y="7763"/>
                    <a:pt x="441" y="5668"/>
                  </a:cubicBezTo>
                  <a:cubicBezTo>
                    <a:pt x="441" y="3584"/>
                    <a:pt x="1477" y="1619"/>
                    <a:pt x="3096" y="357"/>
                  </a:cubicBezTo>
                  <a:lnTo>
                    <a:pt x="27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5558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9"/>
          <p:cNvSpPr/>
          <p:nvPr/>
        </p:nvSpPr>
        <p:spPr>
          <a:xfrm>
            <a:off x="0" y="5588000"/>
            <a:ext cx="8086400" cy="1270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19"/>
          <p:cNvSpPr/>
          <p:nvPr/>
        </p:nvSpPr>
        <p:spPr>
          <a:xfrm rot="10800000" flipH="1">
            <a:off x="8222733" y="7"/>
            <a:ext cx="3969257" cy="2249359"/>
          </a:xfrm>
          <a:custGeom>
            <a:avLst/>
            <a:gdLst/>
            <a:ahLst/>
            <a:cxnLst/>
            <a:rect l="l" t="t" r="r" b="b"/>
            <a:pathLst>
              <a:path w="59817" h="33898" extrusionOk="0">
                <a:moveTo>
                  <a:pt x="59816" y="0"/>
                </a:moveTo>
                <a:lnTo>
                  <a:pt x="1" y="33898"/>
                </a:lnTo>
                <a:lnTo>
                  <a:pt x="21543" y="33898"/>
                </a:lnTo>
                <a:lnTo>
                  <a:pt x="59816" y="16734"/>
                </a:lnTo>
                <a:lnTo>
                  <a:pt x="598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19"/>
          <p:cNvSpPr txBox="1">
            <a:spLocks noGrp="1"/>
          </p:cNvSpPr>
          <p:nvPr>
            <p:ph type="title"/>
          </p:nvPr>
        </p:nvSpPr>
        <p:spPr>
          <a:xfrm>
            <a:off x="972233" y="593367"/>
            <a:ext cx="1024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37" name="Google Shape;537;p19"/>
          <p:cNvSpPr txBox="1">
            <a:spLocks noGrp="1"/>
          </p:cNvSpPr>
          <p:nvPr>
            <p:ph type="subTitle" idx="1"/>
          </p:nvPr>
        </p:nvSpPr>
        <p:spPr>
          <a:xfrm>
            <a:off x="8111200" y="2171711"/>
            <a:ext cx="2792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League Spartan ExtraBold"/>
              <a:buNone/>
              <a:defRPr sz="3200">
                <a:latin typeface="Bangers"/>
                <a:ea typeface="Bangers"/>
                <a:cs typeface="Bangers"/>
                <a:sym typeface="Banger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538" name="Google Shape;538;p19"/>
          <p:cNvSpPr txBox="1">
            <a:spLocks noGrp="1"/>
          </p:cNvSpPr>
          <p:nvPr>
            <p:ph type="subTitle" idx="2"/>
          </p:nvPr>
        </p:nvSpPr>
        <p:spPr>
          <a:xfrm>
            <a:off x="8111228" y="2569211"/>
            <a:ext cx="2792800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21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539" name="Google Shape;539;p19"/>
          <p:cNvSpPr txBox="1">
            <a:spLocks noGrp="1"/>
          </p:cNvSpPr>
          <p:nvPr>
            <p:ph type="subTitle" idx="3"/>
          </p:nvPr>
        </p:nvSpPr>
        <p:spPr>
          <a:xfrm>
            <a:off x="8111228" y="4235211"/>
            <a:ext cx="2792800" cy="5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League Spartan ExtraBold"/>
              <a:buNone/>
              <a:defRPr sz="3200">
                <a:latin typeface="Bangers"/>
                <a:ea typeface="Bangers"/>
                <a:cs typeface="Bangers"/>
                <a:sym typeface="Banger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540" name="Google Shape;540;p19"/>
          <p:cNvSpPr txBox="1">
            <a:spLocks noGrp="1"/>
          </p:cNvSpPr>
          <p:nvPr>
            <p:ph type="subTitle" idx="4"/>
          </p:nvPr>
        </p:nvSpPr>
        <p:spPr>
          <a:xfrm>
            <a:off x="8111228" y="4618260"/>
            <a:ext cx="2792800" cy="75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21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541" name="Google Shape;541;p19"/>
          <p:cNvSpPr txBox="1">
            <a:spLocks noGrp="1"/>
          </p:cNvSpPr>
          <p:nvPr>
            <p:ph type="subTitle" idx="5"/>
          </p:nvPr>
        </p:nvSpPr>
        <p:spPr>
          <a:xfrm>
            <a:off x="1287985" y="2171711"/>
            <a:ext cx="2792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eague Spartan ExtraBold"/>
              <a:buNone/>
              <a:defRPr sz="3200">
                <a:latin typeface="Bangers"/>
                <a:ea typeface="Bangers"/>
                <a:cs typeface="Bangers"/>
                <a:sym typeface="Bang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542" name="Google Shape;542;p19"/>
          <p:cNvSpPr txBox="1">
            <a:spLocks noGrp="1"/>
          </p:cNvSpPr>
          <p:nvPr>
            <p:ph type="subTitle" idx="6"/>
          </p:nvPr>
        </p:nvSpPr>
        <p:spPr>
          <a:xfrm>
            <a:off x="1287985" y="2569211"/>
            <a:ext cx="2792800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543" name="Google Shape;543;p19"/>
          <p:cNvSpPr txBox="1">
            <a:spLocks noGrp="1"/>
          </p:cNvSpPr>
          <p:nvPr>
            <p:ph type="subTitle" idx="7"/>
          </p:nvPr>
        </p:nvSpPr>
        <p:spPr>
          <a:xfrm>
            <a:off x="1287989" y="4231211"/>
            <a:ext cx="2792800" cy="5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eague Spartan ExtraBold"/>
              <a:buNone/>
              <a:defRPr sz="3200">
                <a:latin typeface="Bangers"/>
                <a:ea typeface="Bangers"/>
                <a:cs typeface="Bangers"/>
                <a:sym typeface="Bang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544" name="Google Shape;544;p19"/>
          <p:cNvSpPr txBox="1">
            <a:spLocks noGrp="1"/>
          </p:cNvSpPr>
          <p:nvPr>
            <p:ph type="subTitle" idx="8"/>
          </p:nvPr>
        </p:nvSpPr>
        <p:spPr>
          <a:xfrm>
            <a:off x="1287985" y="4621061"/>
            <a:ext cx="2792800" cy="75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545" name="Google Shape;545;p19"/>
          <p:cNvSpPr/>
          <p:nvPr/>
        </p:nvSpPr>
        <p:spPr>
          <a:xfrm rot="-247707">
            <a:off x="9589705" y="5826946"/>
            <a:ext cx="804649" cy="792103"/>
          </a:xfrm>
          <a:custGeom>
            <a:avLst/>
            <a:gdLst/>
            <a:ahLst/>
            <a:cxnLst/>
            <a:rect l="l" t="t" r="r" b="b"/>
            <a:pathLst>
              <a:path w="32064" h="31564" extrusionOk="0">
                <a:moveTo>
                  <a:pt x="5394" y="1"/>
                </a:moveTo>
                <a:cubicBezTo>
                  <a:pt x="5394" y="1"/>
                  <a:pt x="11855" y="11662"/>
                  <a:pt x="12370" y="11880"/>
                </a:cubicBezTo>
                <a:lnTo>
                  <a:pt x="12370" y="11880"/>
                </a:lnTo>
                <a:cubicBezTo>
                  <a:pt x="11794" y="11830"/>
                  <a:pt x="1" y="11192"/>
                  <a:pt x="0" y="11192"/>
                </a:cubicBezTo>
                <a:lnTo>
                  <a:pt x="0" y="11192"/>
                </a:lnTo>
                <a:cubicBezTo>
                  <a:pt x="1" y="11193"/>
                  <a:pt x="9883" y="16681"/>
                  <a:pt x="10180" y="16681"/>
                </a:cubicBezTo>
                <a:cubicBezTo>
                  <a:pt x="10490" y="16681"/>
                  <a:pt x="3096" y="24873"/>
                  <a:pt x="3096" y="24873"/>
                </a:cubicBezTo>
                <a:lnTo>
                  <a:pt x="14586" y="21575"/>
                </a:lnTo>
                <a:lnTo>
                  <a:pt x="17681" y="31564"/>
                </a:lnTo>
                <a:lnTo>
                  <a:pt x="20170" y="22777"/>
                </a:lnTo>
                <a:lnTo>
                  <a:pt x="30766" y="31564"/>
                </a:lnTo>
                <a:lnTo>
                  <a:pt x="23765" y="19979"/>
                </a:lnTo>
                <a:lnTo>
                  <a:pt x="32064" y="20979"/>
                </a:lnTo>
                <a:lnTo>
                  <a:pt x="25063" y="14586"/>
                </a:lnTo>
                <a:cubicBezTo>
                  <a:pt x="25063" y="14586"/>
                  <a:pt x="30957" y="9395"/>
                  <a:pt x="31362" y="9085"/>
                </a:cubicBezTo>
                <a:cubicBezTo>
                  <a:pt x="31395" y="9060"/>
                  <a:pt x="31360" y="9048"/>
                  <a:pt x="31267" y="9048"/>
                </a:cubicBezTo>
                <a:cubicBezTo>
                  <a:pt x="30270" y="9048"/>
                  <a:pt x="22670" y="10383"/>
                  <a:pt x="22670" y="10383"/>
                </a:cubicBezTo>
                <a:lnTo>
                  <a:pt x="20074" y="1"/>
                </a:lnTo>
                <a:lnTo>
                  <a:pt x="17276" y="9490"/>
                </a:lnTo>
                <a:cubicBezTo>
                  <a:pt x="17276" y="9490"/>
                  <a:pt x="5692" y="1"/>
                  <a:pt x="53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6" name="Google Shape;546;p19"/>
          <p:cNvGrpSpPr/>
          <p:nvPr/>
        </p:nvGrpSpPr>
        <p:grpSpPr>
          <a:xfrm rot="5400000">
            <a:off x="10679611" y="-65770"/>
            <a:ext cx="1195984" cy="1327539"/>
            <a:chOff x="777100" y="158663"/>
            <a:chExt cx="707850" cy="785712"/>
          </a:xfrm>
        </p:grpSpPr>
        <p:cxnSp>
          <p:nvCxnSpPr>
            <p:cNvPr id="547" name="Google Shape;547;p19"/>
            <p:cNvCxnSpPr/>
            <p:nvPr/>
          </p:nvCxnSpPr>
          <p:spPr>
            <a:xfrm rot="10800000" flipH="1">
              <a:off x="777100" y="158675"/>
              <a:ext cx="416700" cy="4821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19"/>
            <p:cNvCxnSpPr/>
            <p:nvPr/>
          </p:nvCxnSpPr>
          <p:spPr>
            <a:xfrm flipH="1">
              <a:off x="809503" y="158663"/>
              <a:ext cx="384300" cy="7749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9"/>
            <p:cNvCxnSpPr/>
            <p:nvPr/>
          </p:nvCxnSpPr>
          <p:spPr>
            <a:xfrm rot="10800000" flipH="1">
              <a:off x="807425" y="293075"/>
              <a:ext cx="527700" cy="651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9"/>
            <p:cNvCxnSpPr/>
            <p:nvPr/>
          </p:nvCxnSpPr>
          <p:spPr>
            <a:xfrm flipH="1">
              <a:off x="1087625" y="293075"/>
              <a:ext cx="247500" cy="6186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9"/>
            <p:cNvCxnSpPr/>
            <p:nvPr/>
          </p:nvCxnSpPr>
          <p:spPr>
            <a:xfrm rot="10800000" flipH="1">
              <a:off x="1100675" y="547000"/>
              <a:ext cx="312600" cy="3648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9"/>
            <p:cNvCxnSpPr/>
            <p:nvPr/>
          </p:nvCxnSpPr>
          <p:spPr>
            <a:xfrm flipH="1">
              <a:off x="1315750" y="547000"/>
              <a:ext cx="91200" cy="3648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9"/>
            <p:cNvCxnSpPr/>
            <p:nvPr/>
          </p:nvCxnSpPr>
          <p:spPr>
            <a:xfrm rot="10800000" flipH="1">
              <a:off x="1315750" y="703175"/>
              <a:ext cx="169200" cy="2085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54" name="Google Shape;554;p19"/>
          <p:cNvGrpSpPr/>
          <p:nvPr/>
        </p:nvGrpSpPr>
        <p:grpSpPr>
          <a:xfrm rot="-1669825">
            <a:off x="444804" y="305164"/>
            <a:ext cx="765373" cy="996016"/>
            <a:chOff x="1293600" y="3227300"/>
            <a:chExt cx="1073675" cy="1397225"/>
          </a:xfrm>
        </p:grpSpPr>
        <p:sp>
          <p:nvSpPr>
            <p:cNvPr id="555" name="Google Shape;555;p19"/>
            <p:cNvSpPr/>
            <p:nvPr/>
          </p:nvSpPr>
          <p:spPr>
            <a:xfrm>
              <a:off x="1293600" y="3227300"/>
              <a:ext cx="1073675" cy="1397225"/>
            </a:xfrm>
            <a:custGeom>
              <a:avLst/>
              <a:gdLst/>
              <a:ahLst/>
              <a:cxnLst/>
              <a:rect l="l" t="t" r="r" b="b"/>
              <a:pathLst>
                <a:path w="42947" h="55889" extrusionOk="0">
                  <a:moveTo>
                    <a:pt x="2060" y="4799"/>
                  </a:moveTo>
                  <a:lnTo>
                    <a:pt x="2060" y="6061"/>
                  </a:lnTo>
                  <a:cubicBezTo>
                    <a:pt x="1906" y="6002"/>
                    <a:pt x="1775" y="5930"/>
                    <a:pt x="1679" y="5859"/>
                  </a:cubicBezTo>
                  <a:cubicBezTo>
                    <a:pt x="1477" y="5716"/>
                    <a:pt x="1358" y="5490"/>
                    <a:pt x="1370" y="5335"/>
                  </a:cubicBezTo>
                  <a:cubicBezTo>
                    <a:pt x="1406" y="5109"/>
                    <a:pt x="1739" y="4894"/>
                    <a:pt x="2060" y="4799"/>
                  </a:cubicBezTo>
                  <a:close/>
                  <a:moveTo>
                    <a:pt x="2096" y="10145"/>
                  </a:moveTo>
                  <a:lnTo>
                    <a:pt x="2108" y="11419"/>
                  </a:lnTo>
                  <a:lnTo>
                    <a:pt x="2096" y="11419"/>
                  </a:lnTo>
                  <a:cubicBezTo>
                    <a:pt x="1941" y="11360"/>
                    <a:pt x="1810" y="11288"/>
                    <a:pt x="1715" y="11217"/>
                  </a:cubicBezTo>
                  <a:cubicBezTo>
                    <a:pt x="1513" y="11074"/>
                    <a:pt x="1394" y="10848"/>
                    <a:pt x="1406" y="10693"/>
                  </a:cubicBezTo>
                  <a:cubicBezTo>
                    <a:pt x="1441" y="10467"/>
                    <a:pt x="1775" y="10252"/>
                    <a:pt x="2096" y="10145"/>
                  </a:cubicBezTo>
                  <a:close/>
                  <a:moveTo>
                    <a:pt x="2132" y="15503"/>
                  </a:moveTo>
                  <a:lnTo>
                    <a:pt x="2132" y="16777"/>
                  </a:lnTo>
                  <a:cubicBezTo>
                    <a:pt x="1977" y="16717"/>
                    <a:pt x="1846" y="16646"/>
                    <a:pt x="1751" y="16574"/>
                  </a:cubicBezTo>
                  <a:cubicBezTo>
                    <a:pt x="1548" y="16420"/>
                    <a:pt x="1429" y="16205"/>
                    <a:pt x="1441" y="16051"/>
                  </a:cubicBezTo>
                  <a:cubicBezTo>
                    <a:pt x="1477" y="15812"/>
                    <a:pt x="1810" y="15598"/>
                    <a:pt x="2132" y="15503"/>
                  </a:cubicBezTo>
                  <a:close/>
                  <a:moveTo>
                    <a:pt x="2168" y="20861"/>
                  </a:moveTo>
                  <a:lnTo>
                    <a:pt x="2179" y="22135"/>
                  </a:lnTo>
                  <a:cubicBezTo>
                    <a:pt x="2013" y="22075"/>
                    <a:pt x="1894" y="22004"/>
                    <a:pt x="1787" y="21932"/>
                  </a:cubicBezTo>
                  <a:cubicBezTo>
                    <a:pt x="1584" y="21777"/>
                    <a:pt x="1465" y="21563"/>
                    <a:pt x="1489" y="21408"/>
                  </a:cubicBezTo>
                  <a:cubicBezTo>
                    <a:pt x="1513" y="21170"/>
                    <a:pt x="1846" y="20956"/>
                    <a:pt x="2168" y="20861"/>
                  </a:cubicBezTo>
                  <a:close/>
                  <a:moveTo>
                    <a:pt x="2203" y="26218"/>
                  </a:moveTo>
                  <a:lnTo>
                    <a:pt x="2215" y="27492"/>
                  </a:lnTo>
                  <a:cubicBezTo>
                    <a:pt x="2048" y="27433"/>
                    <a:pt x="1929" y="27361"/>
                    <a:pt x="1822" y="27278"/>
                  </a:cubicBezTo>
                  <a:cubicBezTo>
                    <a:pt x="1620" y="27135"/>
                    <a:pt x="1501" y="26921"/>
                    <a:pt x="1525" y="26754"/>
                  </a:cubicBezTo>
                  <a:cubicBezTo>
                    <a:pt x="1548" y="26528"/>
                    <a:pt x="1882" y="26314"/>
                    <a:pt x="2203" y="26218"/>
                  </a:cubicBezTo>
                  <a:close/>
                  <a:moveTo>
                    <a:pt x="2239" y="31576"/>
                  </a:moveTo>
                  <a:lnTo>
                    <a:pt x="2251" y="32850"/>
                  </a:lnTo>
                  <a:cubicBezTo>
                    <a:pt x="2084" y="32779"/>
                    <a:pt x="1953" y="32719"/>
                    <a:pt x="1858" y="32636"/>
                  </a:cubicBezTo>
                  <a:cubicBezTo>
                    <a:pt x="1656" y="32493"/>
                    <a:pt x="1536" y="32279"/>
                    <a:pt x="1560" y="32112"/>
                  </a:cubicBezTo>
                  <a:cubicBezTo>
                    <a:pt x="1584" y="31886"/>
                    <a:pt x="1917" y="31672"/>
                    <a:pt x="2239" y="31576"/>
                  </a:cubicBezTo>
                  <a:close/>
                  <a:moveTo>
                    <a:pt x="2275" y="36934"/>
                  </a:moveTo>
                  <a:lnTo>
                    <a:pt x="2287" y="38208"/>
                  </a:lnTo>
                  <a:cubicBezTo>
                    <a:pt x="2120" y="38137"/>
                    <a:pt x="2001" y="38077"/>
                    <a:pt x="1894" y="37994"/>
                  </a:cubicBezTo>
                  <a:cubicBezTo>
                    <a:pt x="1703" y="37851"/>
                    <a:pt x="1572" y="37637"/>
                    <a:pt x="1596" y="37470"/>
                  </a:cubicBezTo>
                  <a:cubicBezTo>
                    <a:pt x="1620" y="37244"/>
                    <a:pt x="1953" y="37029"/>
                    <a:pt x="2275" y="36934"/>
                  </a:cubicBezTo>
                  <a:close/>
                  <a:moveTo>
                    <a:pt x="2310" y="42292"/>
                  </a:moveTo>
                  <a:lnTo>
                    <a:pt x="2322" y="43566"/>
                  </a:lnTo>
                  <a:cubicBezTo>
                    <a:pt x="2156" y="43494"/>
                    <a:pt x="2037" y="43435"/>
                    <a:pt x="1929" y="43352"/>
                  </a:cubicBezTo>
                  <a:cubicBezTo>
                    <a:pt x="1739" y="43209"/>
                    <a:pt x="1608" y="42982"/>
                    <a:pt x="1632" y="42828"/>
                  </a:cubicBezTo>
                  <a:cubicBezTo>
                    <a:pt x="1656" y="42625"/>
                    <a:pt x="1929" y="42435"/>
                    <a:pt x="2215" y="42328"/>
                  </a:cubicBezTo>
                  <a:cubicBezTo>
                    <a:pt x="2251" y="42316"/>
                    <a:pt x="2275" y="42304"/>
                    <a:pt x="2310" y="42292"/>
                  </a:cubicBezTo>
                  <a:close/>
                  <a:moveTo>
                    <a:pt x="2346" y="47638"/>
                  </a:moveTo>
                  <a:lnTo>
                    <a:pt x="2358" y="48912"/>
                  </a:lnTo>
                  <a:cubicBezTo>
                    <a:pt x="2191" y="48852"/>
                    <a:pt x="2072" y="48781"/>
                    <a:pt x="1965" y="48709"/>
                  </a:cubicBezTo>
                  <a:cubicBezTo>
                    <a:pt x="1775" y="48566"/>
                    <a:pt x="1644" y="48340"/>
                    <a:pt x="1667" y="48185"/>
                  </a:cubicBezTo>
                  <a:cubicBezTo>
                    <a:pt x="1691" y="47983"/>
                    <a:pt x="1965" y="47781"/>
                    <a:pt x="2263" y="47674"/>
                  </a:cubicBezTo>
                  <a:cubicBezTo>
                    <a:pt x="2287" y="47662"/>
                    <a:pt x="2322" y="47650"/>
                    <a:pt x="2346" y="47638"/>
                  </a:cubicBezTo>
                  <a:close/>
                  <a:moveTo>
                    <a:pt x="35335" y="822"/>
                  </a:moveTo>
                  <a:cubicBezTo>
                    <a:pt x="37958" y="822"/>
                    <a:pt x="40089" y="2944"/>
                    <a:pt x="40101" y="5561"/>
                  </a:cubicBezTo>
                  <a:lnTo>
                    <a:pt x="40398" y="48209"/>
                  </a:lnTo>
                  <a:cubicBezTo>
                    <a:pt x="40398" y="49483"/>
                    <a:pt x="39910" y="50686"/>
                    <a:pt x="39017" y="51591"/>
                  </a:cubicBezTo>
                  <a:cubicBezTo>
                    <a:pt x="38124" y="52507"/>
                    <a:pt x="36922" y="53008"/>
                    <a:pt x="35648" y="53019"/>
                  </a:cubicBezTo>
                  <a:lnTo>
                    <a:pt x="4846" y="53234"/>
                  </a:lnTo>
                  <a:cubicBezTo>
                    <a:pt x="4025" y="53234"/>
                    <a:pt x="3334" y="52627"/>
                    <a:pt x="3227" y="51817"/>
                  </a:cubicBezTo>
                  <a:lnTo>
                    <a:pt x="3215" y="50221"/>
                  </a:lnTo>
                  <a:cubicBezTo>
                    <a:pt x="3311" y="50138"/>
                    <a:pt x="3382" y="50019"/>
                    <a:pt x="3418" y="49900"/>
                  </a:cubicBezTo>
                  <a:cubicBezTo>
                    <a:pt x="3489" y="49650"/>
                    <a:pt x="3406" y="49400"/>
                    <a:pt x="3203" y="49233"/>
                  </a:cubicBezTo>
                  <a:lnTo>
                    <a:pt x="3191" y="47543"/>
                  </a:lnTo>
                  <a:lnTo>
                    <a:pt x="3191" y="47543"/>
                  </a:lnTo>
                  <a:cubicBezTo>
                    <a:pt x="4156" y="47602"/>
                    <a:pt x="5085" y="48162"/>
                    <a:pt x="5501" y="48971"/>
                  </a:cubicBezTo>
                  <a:lnTo>
                    <a:pt x="5489" y="48983"/>
                  </a:lnTo>
                  <a:cubicBezTo>
                    <a:pt x="5605" y="49207"/>
                    <a:pt x="5830" y="49332"/>
                    <a:pt x="6065" y="49332"/>
                  </a:cubicBezTo>
                  <a:cubicBezTo>
                    <a:pt x="6167" y="49332"/>
                    <a:pt x="6272" y="49308"/>
                    <a:pt x="6370" y="49257"/>
                  </a:cubicBezTo>
                  <a:cubicBezTo>
                    <a:pt x="6525" y="49174"/>
                    <a:pt x="6632" y="49043"/>
                    <a:pt x="6692" y="48876"/>
                  </a:cubicBezTo>
                  <a:cubicBezTo>
                    <a:pt x="6740" y="48709"/>
                    <a:pt x="6728" y="48543"/>
                    <a:pt x="6644" y="48388"/>
                  </a:cubicBezTo>
                  <a:cubicBezTo>
                    <a:pt x="6001" y="47138"/>
                    <a:pt x="4644" y="46304"/>
                    <a:pt x="3180" y="46257"/>
                  </a:cubicBezTo>
                  <a:lnTo>
                    <a:pt x="3168" y="44876"/>
                  </a:lnTo>
                  <a:cubicBezTo>
                    <a:pt x="3275" y="44792"/>
                    <a:pt x="3334" y="44673"/>
                    <a:pt x="3370" y="44554"/>
                  </a:cubicBezTo>
                  <a:cubicBezTo>
                    <a:pt x="3441" y="44304"/>
                    <a:pt x="3358" y="44054"/>
                    <a:pt x="3168" y="43887"/>
                  </a:cubicBezTo>
                  <a:lnTo>
                    <a:pt x="3156" y="42197"/>
                  </a:lnTo>
                  <a:lnTo>
                    <a:pt x="3156" y="42197"/>
                  </a:lnTo>
                  <a:cubicBezTo>
                    <a:pt x="4120" y="42256"/>
                    <a:pt x="5037" y="42816"/>
                    <a:pt x="5454" y="43625"/>
                  </a:cubicBezTo>
                  <a:cubicBezTo>
                    <a:pt x="5537" y="43780"/>
                    <a:pt x="5668" y="43887"/>
                    <a:pt x="5835" y="43947"/>
                  </a:cubicBezTo>
                  <a:cubicBezTo>
                    <a:pt x="5899" y="43965"/>
                    <a:pt x="5965" y="43975"/>
                    <a:pt x="6030" y="43975"/>
                  </a:cubicBezTo>
                  <a:cubicBezTo>
                    <a:pt x="6135" y="43975"/>
                    <a:pt x="6240" y="43950"/>
                    <a:pt x="6335" y="43899"/>
                  </a:cubicBezTo>
                  <a:cubicBezTo>
                    <a:pt x="6644" y="43733"/>
                    <a:pt x="6775" y="43340"/>
                    <a:pt x="6609" y="43030"/>
                  </a:cubicBezTo>
                  <a:cubicBezTo>
                    <a:pt x="5966" y="41780"/>
                    <a:pt x="4608" y="40946"/>
                    <a:pt x="3144" y="40899"/>
                  </a:cubicBezTo>
                  <a:lnTo>
                    <a:pt x="3132" y="39518"/>
                  </a:lnTo>
                  <a:cubicBezTo>
                    <a:pt x="3239" y="39434"/>
                    <a:pt x="3311" y="39315"/>
                    <a:pt x="3334" y="39196"/>
                  </a:cubicBezTo>
                  <a:cubicBezTo>
                    <a:pt x="3406" y="38946"/>
                    <a:pt x="3322" y="38696"/>
                    <a:pt x="3132" y="38530"/>
                  </a:cubicBezTo>
                  <a:lnTo>
                    <a:pt x="3120" y="36839"/>
                  </a:lnTo>
                  <a:lnTo>
                    <a:pt x="3120" y="36839"/>
                  </a:lnTo>
                  <a:cubicBezTo>
                    <a:pt x="4084" y="36898"/>
                    <a:pt x="5001" y="37458"/>
                    <a:pt x="5418" y="38268"/>
                  </a:cubicBezTo>
                  <a:cubicBezTo>
                    <a:pt x="5501" y="38422"/>
                    <a:pt x="5632" y="38530"/>
                    <a:pt x="5799" y="38589"/>
                  </a:cubicBezTo>
                  <a:cubicBezTo>
                    <a:pt x="5863" y="38607"/>
                    <a:pt x="5929" y="38617"/>
                    <a:pt x="5995" y="38617"/>
                  </a:cubicBezTo>
                  <a:cubicBezTo>
                    <a:pt x="6100" y="38617"/>
                    <a:pt x="6204" y="38593"/>
                    <a:pt x="6299" y="38541"/>
                  </a:cubicBezTo>
                  <a:cubicBezTo>
                    <a:pt x="6609" y="38375"/>
                    <a:pt x="6740" y="37982"/>
                    <a:pt x="6573" y="37672"/>
                  </a:cubicBezTo>
                  <a:cubicBezTo>
                    <a:pt x="5930" y="36422"/>
                    <a:pt x="4573" y="35589"/>
                    <a:pt x="3108" y="35541"/>
                  </a:cubicBezTo>
                  <a:lnTo>
                    <a:pt x="3096" y="34160"/>
                  </a:lnTo>
                  <a:cubicBezTo>
                    <a:pt x="3203" y="34077"/>
                    <a:pt x="3275" y="33969"/>
                    <a:pt x="3299" y="33838"/>
                  </a:cubicBezTo>
                  <a:cubicBezTo>
                    <a:pt x="3370" y="33588"/>
                    <a:pt x="3287" y="33338"/>
                    <a:pt x="3096" y="33172"/>
                  </a:cubicBezTo>
                  <a:lnTo>
                    <a:pt x="3084" y="31481"/>
                  </a:lnTo>
                  <a:lnTo>
                    <a:pt x="3084" y="31481"/>
                  </a:lnTo>
                  <a:cubicBezTo>
                    <a:pt x="4049" y="31541"/>
                    <a:pt x="4965" y="32100"/>
                    <a:pt x="5382" y="32910"/>
                  </a:cubicBezTo>
                  <a:cubicBezTo>
                    <a:pt x="5466" y="33065"/>
                    <a:pt x="5597" y="33172"/>
                    <a:pt x="5763" y="33231"/>
                  </a:cubicBezTo>
                  <a:cubicBezTo>
                    <a:pt x="5827" y="33250"/>
                    <a:pt x="5893" y="33259"/>
                    <a:pt x="5959" y="33259"/>
                  </a:cubicBezTo>
                  <a:cubicBezTo>
                    <a:pt x="6064" y="33259"/>
                    <a:pt x="6168" y="33235"/>
                    <a:pt x="6263" y="33184"/>
                  </a:cubicBezTo>
                  <a:cubicBezTo>
                    <a:pt x="6573" y="33017"/>
                    <a:pt x="6704" y="32624"/>
                    <a:pt x="6537" y="32314"/>
                  </a:cubicBezTo>
                  <a:cubicBezTo>
                    <a:pt x="5894" y="31064"/>
                    <a:pt x="4537" y="30231"/>
                    <a:pt x="3072" y="30183"/>
                  </a:cubicBezTo>
                  <a:lnTo>
                    <a:pt x="3060" y="28802"/>
                  </a:lnTo>
                  <a:cubicBezTo>
                    <a:pt x="3168" y="28719"/>
                    <a:pt x="3239" y="28612"/>
                    <a:pt x="3263" y="28481"/>
                  </a:cubicBezTo>
                  <a:cubicBezTo>
                    <a:pt x="3334" y="28243"/>
                    <a:pt x="3251" y="27981"/>
                    <a:pt x="3060" y="27814"/>
                  </a:cubicBezTo>
                  <a:lnTo>
                    <a:pt x="3049" y="26123"/>
                  </a:lnTo>
                  <a:lnTo>
                    <a:pt x="3049" y="26123"/>
                  </a:lnTo>
                  <a:cubicBezTo>
                    <a:pt x="4013" y="26183"/>
                    <a:pt x="4930" y="26742"/>
                    <a:pt x="5346" y="27552"/>
                  </a:cubicBezTo>
                  <a:cubicBezTo>
                    <a:pt x="5462" y="27775"/>
                    <a:pt x="5687" y="27901"/>
                    <a:pt x="5922" y="27901"/>
                  </a:cubicBezTo>
                  <a:cubicBezTo>
                    <a:pt x="6025" y="27901"/>
                    <a:pt x="6129" y="27877"/>
                    <a:pt x="6228" y="27826"/>
                  </a:cubicBezTo>
                  <a:cubicBezTo>
                    <a:pt x="6382" y="27754"/>
                    <a:pt x="6489" y="27612"/>
                    <a:pt x="6549" y="27445"/>
                  </a:cubicBezTo>
                  <a:cubicBezTo>
                    <a:pt x="6597" y="27290"/>
                    <a:pt x="6585" y="27111"/>
                    <a:pt x="6501" y="26957"/>
                  </a:cubicBezTo>
                  <a:cubicBezTo>
                    <a:pt x="5858" y="25707"/>
                    <a:pt x="4501" y="24873"/>
                    <a:pt x="3037" y="24825"/>
                  </a:cubicBezTo>
                  <a:lnTo>
                    <a:pt x="3025" y="23444"/>
                  </a:lnTo>
                  <a:cubicBezTo>
                    <a:pt x="3132" y="23361"/>
                    <a:pt x="3203" y="23254"/>
                    <a:pt x="3227" y="23123"/>
                  </a:cubicBezTo>
                  <a:cubicBezTo>
                    <a:pt x="3299" y="22885"/>
                    <a:pt x="3215" y="22623"/>
                    <a:pt x="3025" y="22456"/>
                  </a:cubicBezTo>
                  <a:lnTo>
                    <a:pt x="3013" y="20765"/>
                  </a:lnTo>
                  <a:lnTo>
                    <a:pt x="3013" y="20765"/>
                  </a:lnTo>
                  <a:cubicBezTo>
                    <a:pt x="3977" y="20825"/>
                    <a:pt x="4894" y="21396"/>
                    <a:pt x="5311" y="22194"/>
                  </a:cubicBezTo>
                  <a:cubicBezTo>
                    <a:pt x="5394" y="22349"/>
                    <a:pt x="5525" y="22468"/>
                    <a:pt x="5692" y="22516"/>
                  </a:cubicBezTo>
                  <a:cubicBezTo>
                    <a:pt x="5756" y="22534"/>
                    <a:pt x="5822" y="22544"/>
                    <a:pt x="5888" y="22544"/>
                  </a:cubicBezTo>
                  <a:cubicBezTo>
                    <a:pt x="5992" y="22544"/>
                    <a:pt x="6097" y="22519"/>
                    <a:pt x="6192" y="22468"/>
                  </a:cubicBezTo>
                  <a:cubicBezTo>
                    <a:pt x="6347" y="22397"/>
                    <a:pt x="6454" y="22254"/>
                    <a:pt x="6513" y="22087"/>
                  </a:cubicBezTo>
                  <a:cubicBezTo>
                    <a:pt x="6561" y="21932"/>
                    <a:pt x="6549" y="21754"/>
                    <a:pt x="6466" y="21599"/>
                  </a:cubicBezTo>
                  <a:cubicBezTo>
                    <a:pt x="5823" y="20349"/>
                    <a:pt x="4465" y="19515"/>
                    <a:pt x="3001" y="19468"/>
                  </a:cubicBezTo>
                  <a:lnTo>
                    <a:pt x="2989" y="18087"/>
                  </a:lnTo>
                  <a:cubicBezTo>
                    <a:pt x="3096" y="18003"/>
                    <a:pt x="3156" y="17896"/>
                    <a:pt x="3191" y="17765"/>
                  </a:cubicBezTo>
                  <a:cubicBezTo>
                    <a:pt x="3263" y="17527"/>
                    <a:pt x="3180" y="17265"/>
                    <a:pt x="2989" y="17098"/>
                  </a:cubicBezTo>
                  <a:lnTo>
                    <a:pt x="2977" y="15408"/>
                  </a:lnTo>
                  <a:lnTo>
                    <a:pt x="2977" y="15408"/>
                  </a:lnTo>
                  <a:cubicBezTo>
                    <a:pt x="3942" y="15467"/>
                    <a:pt x="4858" y="16039"/>
                    <a:pt x="5275" y="16836"/>
                  </a:cubicBezTo>
                  <a:cubicBezTo>
                    <a:pt x="5358" y="16991"/>
                    <a:pt x="5489" y="17110"/>
                    <a:pt x="5656" y="17158"/>
                  </a:cubicBezTo>
                  <a:cubicBezTo>
                    <a:pt x="5720" y="17176"/>
                    <a:pt x="5786" y="17186"/>
                    <a:pt x="5852" y="17186"/>
                  </a:cubicBezTo>
                  <a:cubicBezTo>
                    <a:pt x="5957" y="17186"/>
                    <a:pt x="6061" y="17161"/>
                    <a:pt x="6156" y="17110"/>
                  </a:cubicBezTo>
                  <a:cubicBezTo>
                    <a:pt x="6311" y="17039"/>
                    <a:pt x="6418" y="16896"/>
                    <a:pt x="6478" y="16729"/>
                  </a:cubicBezTo>
                  <a:cubicBezTo>
                    <a:pt x="6525" y="16574"/>
                    <a:pt x="6513" y="16396"/>
                    <a:pt x="6430" y="16241"/>
                  </a:cubicBezTo>
                  <a:cubicBezTo>
                    <a:pt x="5787" y="14991"/>
                    <a:pt x="4430" y="14157"/>
                    <a:pt x="2965" y="14110"/>
                  </a:cubicBezTo>
                  <a:lnTo>
                    <a:pt x="2953" y="12729"/>
                  </a:lnTo>
                  <a:cubicBezTo>
                    <a:pt x="3060" y="12645"/>
                    <a:pt x="3120" y="12538"/>
                    <a:pt x="3156" y="12407"/>
                  </a:cubicBezTo>
                  <a:cubicBezTo>
                    <a:pt x="3227" y="12169"/>
                    <a:pt x="3144" y="11907"/>
                    <a:pt x="2953" y="11741"/>
                  </a:cubicBezTo>
                  <a:lnTo>
                    <a:pt x="2941" y="10050"/>
                  </a:lnTo>
                  <a:lnTo>
                    <a:pt x="2941" y="10050"/>
                  </a:lnTo>
                  <a:cubicBezTo>
                    <a:pt x="3906" y="10109"/>
                    <a:pt x="4823" y="10681"/>
                    <a:pt x="5239" y="11479"/>
                  </a:cubicBezTo>
                  <a:cubicBezTo>
                    <a:pt x="5355" y="11702"/>
                    <a:pt x="5580" y="11828"/>
                    <a:pt x="5814" y="11828"/>
                  </a:cubicBezTo>
                  <a:cubicBezTo>
                    <a:pt x="5917" y="11828"/>
                    <a:pt x="6022" y="11803"/>
                    <a:pt x="6120" y="11752"/>
                  </a:cubicBezTo>
                  <a:cubicBezTo>
                    <a:pt x="6430" y="11586"/>
                    <a:pt x="6561" y="11193"/>
                    <a:pt x="6394" y="10883"/>
                  </a:cubicBezTo>
                  <a:cubicBezTo>
                    <a:pt x="5751" y="9633"/>
                    <a:pt x="4394" y="8800"/>
                    <a:pt x="2930" y="8752"/>
                  </a:cubicBezTo>
                  <a:lnTo>
                    <a:pt x="2918" y="7371"/>
                  </a:lnTo>
                  <a:cubicBezTo>
                    <a:pt x="3025" y="7288"/>
                    <a:pt x="3084" y="7180"/>
                    <a:pt x="3120" y="7049"/>
                  </a:cubicBezTo>
                  <a:cubicBezTo>
                    <a:pt x="3191" y="6811"/>
                    <a:pt x="3108" y="6549"/>
                    <a:pt x="2918" y="6383"/>
                  </a:cubicBezTo>
                  <a:lnTo>
                    <a:pt x="2906" y="4692"/>
                  </a:lnTo>
                  <a:lnTo>
                    <a:pt x="2906" y="4692"/>
                  </a:lnTo>
                  <a:cubicBezTo>
                    <a:pt x="3870" y="4752"/>
                    <a:pt x="4787" y="5323"/>
                    <a:pt x="5204" y="6121"/>
                  </a:cubicBezTo>
                  <a:cubicBezTo>
                    <a:pt x="5287" y="6276"/>
                    <a:pt x="5418" y="6395"/>
                    <a:pt x="5585" y="6442"/>
                  </a:cubicBezTo>
                  <a:cubicBezTo>
                    <a:pt x="5649" y="6461"/>
                    <a:pt x="5715" y="6470"/>
                    <a:pt x="5780" y="6470"/>
                  </a:cubicBezTo>
                  <a:cubicBezTo>
                    <a:pt x="5885" y="6470"/>
                    <a:pt x="5989" y="6446"/>
                    <a:pt x="6085" y="6395"/>
                  </a:cubicBezTo>
                  <a:cubicBezTo>
                    <a:pt x="6394" y="6228"/>
                    <a:pt x="6525" y="5835"/>
                    <a:pt x="6359" y="5525"/>
                  </a:cubicBezTo>
                  <a:cubicBezTo>
                    <a:pt x="5716" y="4287"/>
                    <a:pt x="4323" y="3442"/>
                    <a:pt x="2882" y="3394"/>
                  </a:cubicBezTo>
                  <a:lnTo>
                    <a:pt x="2882" y="2656"/>
                  </a:lnTo>
                  <a:cubicBezTo>
                    <a:pt x="2882" y="2227"/>
                    <a:pt x="3049" y="1823"/>
                    <a:pt x="3346" y="1513"/>
                  </a:cubicBezTo>
                  <a:cubicBezTo>
                    <a:pt x="3656" y="1204"/>
                    <a:pt x="4061" y="1025"/>
                    <a:pt x="4489" y="1025"/>
                  </a:cubicBezTo>
                  <a:lnTo>
                    <a:pt x="35291" y="823"/>
                  </a:lnTo>
                  <a:cubicBezTo>
                    <a:pt x="35305" y="822"/>
                    <a:pt x="35320" y="822"/>
                    <a:pt x="35335" y="822"/>
                  </a:cubicBezTo>
                  <a:close/>
                  <a:moveTo>
                    <a:pt x="40839" y="4597"/>
                  </a:moveTo>
                  <a:lnTo>
                    <a:pt x="40839" y="4597"/>
                  </a:lnTo>
                  <a:cubicBezTo>
                    <a:pt x="41458" y="5430"/>
                    <a:pt x="41792" y="6442"/>
                    <a:pt x="41803" y="7490"/>
                  </a:cubicBezTo>
                  <a:lnTo>
                    <a:pt x="42089" y="49912"/>
                  </a:lnTo>
                  <a:cubicBezTo>
                    <a:pt x="42101" y="51210"/>
                    <a:pt x="41601" y="52436"/>
                    <a:pt x="40684" y="53365"/>
                  </a:cubicBezTo>
                  <a:cubicBezTo>
                    <a:pt x="39767" y="54293"/>
                    <a:pt x="38541" y="54817"/>
                    <a:pt x="37243" y="54817"/>
                  </a:cubicBezTo>
                  <a:lnTo>
                    <a:pt x="4906" y="55043"/>
                  </a:lnTo>
                  <a:cubicBezTo>
                    <a:pt x="4017" y="55043"/>
                    <a:pt x="3293" y="54359"/>
                    <a:pt x="3240" y="53483"/>
                  </a:cubicBezTo>
                  <a:lnTo>
                    <a:pt x="3240" y="53483"/>
                  </a:lnTo>
                  <a:cubicBezTo>
                    <a:pt x="3690" y="53868"/>
                    <a:pt x="4257" y="54067"/>
                    <a:pt x="4846" y="54067"/>
                  </a:cubicBezTo>
                  <a:lnTo>
                    <a:pt x="35648" y="53853"/>
                  </a:lnTo>
                  <a:cubicBezTo>
                    <a:pt x="36327" y="53853"/>
                    <a:pt x="36958" y="53734"/>
                    <a:pt x="37553" y="53508"/>
                  </a:cubicBezTo>
                  <a:cubicBezTo>
                    <a:pt x="39708" y="52710"/>
                    <a:pt x="41232" y="50638"/>
                    <a:pt x="41220" y="48221"/>
                  </a:cubicBezTo>
                  <a:lnTo>
                    <a:pt x="40922" y="5561"/>
                  </a:lnTo>
                  <a:cubicBezTo>
                    <a:pt x="40922" y="5240"/>
                    <a:pt x="40899" y="4918"/>
                    <a:pt x="40839" y="4597"/>
                  </a:cubicBezTo>
                  <a:close/>
                  <a:moveTo>
                    <a:pt x="35323" y="1"/>
                  </a:moveTo>
                  <a:cubicBezTo>
                    <a:pt x="35312" y="1"/>
                    <a:pt x="35301" y="1"/>
                    <a:pt x="35291" y="1"/>
                  </a:cubicBezTo>
                  <a:lnTo>
                    <a:pt x="4477" y="215"/>
                  </a:lnTo>
                  <a:cubicBezTo>
                    <a:pt x="3822" y="215"/>
                    <a:pt x="3215" y="477"/>
                    <a:pt x="2751" y="942"/>
                  </a:cubicBezTo>
                  <a:cubicBezTo>
                    <a:pt x="2298" y="1406"/>
                    <a:pt x="2037" y="2025"/>
                    <a:pt x="2048" y="2680"/>
                  </a:cubicBezTo>
                  <a:lnTo>
                    <a:pt x="2048" y="3466"/>
                  </a:lnTo>
                  <a:cubicBezTo>
                    <a:pt x="1941" y="3478"/>
                    <a:pt x="1834" y="3501"/>
                    <a:pt x="1739" y="3537"/>
                  </a:cubicBezTo>
                  <a:cubicBezTo>
                    <a:pt x="1013" y="3740"/>
                    <a:pt x="203" y="4275"/>
                    <a:pt x="84" y="5168"/>
                  </a:cubicBezTo>
                  <a:cubicBezTo>
                    <a:pt x="1" y="5799"/>
                    <a:pt x="310" y="6466"/>
                    <a:pt x="894" y="6895"/>
                  </a:cubicBezTo>
                  <a:cubicBezTo>
                    <a:pt x="1275" y="7180"/>
                    <a:pt x="1715" y="7335"/>
                    <a:pt x="2072" y="7442"/>
                  </a:cubicBezTo>
                  <a:lnTo>
                    <a:pt x="2084" y="8824"/>
                  </a:lnTo>
                  <a:cubicBezTo>
                    <a:pt x="1977" y="8835"/>
                    <a:pt x="1870" y="8859"/>
                    <a:pt x="1775" y="8895"/>
                  </a:cubicBezTo>
                  <a:cubicBezTo>
                    <a:pt x="1048" y="9097"/>
                    <a:pt x="239" y="9633"/>
                    <a:pt x="120" y="10514"/>
                  </a:cubicBezTo>
                  <a:cubicBezTo>
                    <a:pt x="36" y="11157"/>
                    <a:pt x="346" y="11824"/>
                    <a:pt x="929" y="12252"/>
                  </a:cubicBezTo>
                  <a:cubicBezTo>
                    <a:pt x="1310" y="12538"/>
                    <a:pt x="1751" y="12693"/>
                    <a:pt x="2108" y="12800"/>
                  </a:cubicBezTo>
                  <a:lnTo>
                    <a:pt x="2120" y="14181"/>
                  </a:lnTo>
                  <a:cubicBezTo>
                    <a:pt x="2025" y="14193"/>
                    <a:pt x="1917" y="14217"/>
                    <a:pt x="1810" y="14253"/>
                  </a:cubicBezTo>
                  <a:cubicBezTo>
                    <a:pt x="1084" y="14455"/>
                    <a:pt x="274" y="14979"/>
                    <a:pt x="155" y="15872"/>
                  </a:cubicBezTo>
                  <a:cubicBezTo>
                    <a:pt x="72" y="16503"/>
                    <a:pt x="382" y="17170"/>
                    <a:pt x="965" y="17610"/>
                  </a:cubicBezTo>
                  <a:cubicBezTo>
                    <a:pt x="1346" y="17896"/>
                    <a:pt x="1787" y="18051"/>
                    <a:pt x="2144" y="18158"/>
                  </a:cubicBezTo>
                  <a:lnTo>
                    <a:pt x="2156" y="19527"/>
                  </a:lnTo>
                  <a:cubicBezTo>
                    <a:pt x="2037" y="19551"/>
                    <a:pt x="1941" y="19575"/>
                    <a:pt x="1846" y="19599"/>
                  </a:cubicBezTo>
                  <a:cubicBezTo>
                    <a:pt x="1120" y="19801"/>
                    <a:pt x="310" y="20337"/>
                    <a:pt x="191" y="21230"/>
                  </a:cubicBezTo>
                  <a:cubicBezTo>
                    <a:pt x="108" y="21861"/>
                    <a:pt x="417" y="22528"/>
                    <a:pt x="1001" y="22968"/>
                  </a:cubicBezTo>
                  <a:cubicBezTo>
                    <a:pt x="1370" y="23242"/>
                    <a:pt x="1810" y="23397"/>
                    <a:pt x="2179" y="23516"/>
                  </a:cubicBezTo>
                  <a:lnTo>
                    <a:pt x="2191" y="24885"/>
                  </a:lnTo>
                  <a:cubicBezTo>
                    <a:pt x="2084" y="24909"/>
                    <a:pt x="1977" y="24933"/>
                    <a:pt x="1882" y="24956"/>
                  </a:cubicBezTo>
                  <a:cubicBezTo>
                    <a:pt x="1155" y="25159"/>
                    <a:pt x="346" y="25695"/>
                    <a:pt x="227" y="26588"/>
                  </a:cubicBezTo>
                  <a:cubicBezTo>
                    <a:pt x="143" y="27219"/>
                    <a:pt x="453" y="27885"/>
                    <a:pt x="1036" y="28326"/>
                  </a:cubicBezTo>
                  <a:cubicBezTo>
                    <a:pt x="1406" y="28600"/>
                    <a:pt x="1846" y="28755"/>
                    <a:pt x="2215" y="28874"/>
                  </a:cubicBezTo>
                  <a:lnTo>
                    <a:pt x="2227" y="30243"/>
                  </a:lnTo>
                  <a:cubicBezTo>
                    <a:pt x="2120" y="30267"/>
                    <a:pt x="2013" y="30290"/>
                    <a:pt x="1917" y="30314"/>
                  </a:cubicBezTo>
                  <a:cubicBezTo>
                    <a:pt x="1191" y="30517"/>
                    <a:pt x="382" y="31052"/>
                    <a:pt x="263" y="31945"/>
                  </a:cubicBezTo>
                  <a:cubicBezTo>
                    <a:pt x="179" y="32576"/>
                    <a:pt x="489" y="33243"/>
                    <a:pt x="1072" y="33684"/>
                  </a:cubicBezTo>
                  <a:cubicBezTo>
                    <a:pt x="1441" y="33958"/>
                    <a:pt x="1882" y="34112"/>
                    <a:pt x="2251" y="34231"/>
                  </a:cubicBezTo>
                  <a:lnTo>
                    <a:pt x="2263" y="35601"/>
                  </a:lnTo>
                  <a:cubicBezTo>
                    <a:pt x="2144" y="35624"/>
                    <a:pt x="2048" y="35648"/>
                    <a:pt x="1953" y="35672"/>
                  </a:cubicBezTo>
                  <a:cubicBezTo>
                    <a:pt x="1227" y="35874"/>
                    <a:pt x="417" y="36410"/>
                    <a:pt x="298" y="37303"/>
                  </a:cubicBezTo>
                  <a:cubicBezTo>
                    <a:pt x="215" y="37934"/>
                    <a:pt x="524" y="38601"/>
                    <a:pt x="1108" y="39042"/>
                  </a:cubicBezTo>
                  <a:cubicBezTo>
                    <a:pt x="1477" y="39315"/>
                    <a:pt x="1917" y="39470"/>
                    <a:pt x="2287" y="39589"/>
                  </a:cubicBezTo>
                  <a:lnTo>
                    <a:pt x="2298" y="40958"/>
                  </a:lnTo>
                  <a:cubicBezTo>
                    <a:pt x="2179" y="40982"/>
                    <a:pt x="2084" y="41006"/>
                    <a:pt x="1989" y="41030"/>
                  </a:cubicBezTo>
                  <a:cubicBezTo>
                    <a:pt x="1263" y="41232"/>
                    <a:pt x="453" y="41768"/>
                    <a:pt x="334" y="42661"/>
                  </a:cubicBezTo>
                  <a:cubicBezTo>
                    <a:pt x="251" y="43292"/>
                    <a:pt x="560" y="43959"/>
                    <a:pt x="1144" y="44399"/>
                  </a:cubicBezTo>
                  <a:cubicBezTo>
                    <a:pt x="1525" y="44673"/>
                    <a:pt x="1965" y="44828"/>
                    <a:pt x="2322" y="44935"/>
                  </a:cubicBezTo>
                  <a:lnTo>
                    <a:pt x="2334" y="46316"/>
                  </a:lnTo>
                  <a:cubicBezTo>
                    <a:pt x="2227" y="46340"/>
                    <a:pt x="2120" y="46364"/>
                    <a:pt x="2025" y="46388"/>
                  </a:cubicBezTo>
                  <a:cubicBezTo>
                    <a:pt x="1298" y="46590"/>
                    <a:pt x="489" y="47126"/>
                    <a:pt x="370" y="48019"/>
                  </a:cubicBezTo>
                  <a:cubicBezTo>
                    <a:pt x="286" y="48650"/>
                    <a:pt x="596" y="49317"/>
                    <a:pt x="1179" y="49745"/>
                  </a:cubicBezTo>
                  <a:cubicBezTo>
                    <a:pt x="1560" y="50031"/>
                    <a:pt x="1989" y="50186"/>
                    <a:pt x="2358" y="50293"/>
                  </a:cubicBezTo>
                  <a:lnTo>
                    <a:pt x="2382" y="53400"/>
                  </a:lnTo>
                  <a:cubicBezTo>
                    <a:pt x="2394" y="54774"/>
                    <a:pt x="3513" y="55889"/>
                    <a:pt x="4884" y="55889"/>
                  </a:cubicBezTo>
                  <a:cubicBezTo>
                    <a:pt x="4891" y="55889"/>
                    <a:pt x="4899" y="55889"/>
                    <a:pt x="4906" y="55889"/>
                  </a:cubicBezTo>
                  <a:lnTo>
                    <a:pt x="37243" y="55663"/>
                  </a:lnTo>
                  <a:cubicBezTo>
                    <a:pt x="37922" y="55663"/>
                    <a:pt x="38577" y="55544"/>
                    <a:pt x="39184" y="55317"/>
                  </a:cubicBezTo>
                  <a:cubicBezTo>
                    <a:pt x="41387" y="54496"/>
                    <a:pt x="42946" y="52376"/>
                    <a:pt x="42923" y="49900"/>
                  </a:cubicBezTo>
                  <a:lnTo>
                    <a:pt x="42637" y="7478"/>
                  </a:lnTo>
                  <a:cubicBezTo>
                    <a:pt x="42625" y="5740"/>
                    <a:pt x="41839" y="4121"/>
                    <a:pt x="40470" y="3037"/>
                  </a:cubicBezTo>
                  <a:lnTo>
                    <a:pt x="40482" y="3037"/>
                  </a:lnTo>
                  <a:cubicBezTo>
                    <a:pt x="40410" y="2989"/>
                    <a:pt x="40339" y="2954"/>
                    <a:pt x="40256" y="2942"/>
                  </a:cubicBezTo>
                  <a:cubicBezTo>
                    <a:pt x="39273" y="1130"/>
                    <a:pt x="37382" y="1"/>
                    <a:pt x="35323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1372775" y="3335950"/>
              <a:ext cx="975150" cy="1269225"/>
            </a:xfrm>
            <a:custGeom>
              <a:avLst/>
              <a:gdLst/>
              <a:ahLst/>
              <a:cxnLst/>
              <a:rect l="l" t="t" r="r" b="b"/>
              <a:pathLst>
                <a:path w="39006" h="50769" extrusionOk="0">
                  <a:moveTo>
                    <a:pt x="37553" y="1"/>
                  </a:moveTo>
                  <a:cubicBezTo>
                    <a:pt x="37636" y="394"/>
                    <a:pt x="37696" y="798"/>
                    <a:pt x="37696" y="1215"/>
                  </a:cubicBezTo>
                  <a:lnTo>
                    <a:pt x="37982" y="43875"/>
                  </a:lnTo>
                  <a:cubicBezTo>
                    <a:pt x="38005" y="46923"/>
                    <a:pt x="35541" y="49424"/>
                    <a:pt x="32481" y="49447"/>
                  </a:cubicBezTo>
                  <a:lnTo>
                    <a:pt x="1679" y="49662"/>
                  </a:lnTo>
                  <a:cubicBezTo>
                    <a:pt x="1025" y="49662"/>
                    <a:pt x="429" y="49400"/>
                    <a:pt x="1" y="48983"/>
                  </a:cubicBezTo>
                  <a:lnTo>
                    <a:pt x="1" y="49054"/>
                  </a:lnTo>
                  <a:cubicBezTo>
                    <a:pt x="1" y="50007"/>
                    <a:pt x="786" y="50769"/>
                    <a:pt x="1739" y="50769"/>
                  </a:cubicBezTo>
                  <a:lnTo>
                    <a:pt x="34076" y="50543"/>
                  </a:lnTo>
                  <a:cubicBezTo>
                    <a:pt x="36803" y="50531"/>
                    <a:pt x="39006" y="48292"/>
                    <a:pt x="38982" y="45566"/>
                  </a:cubicBezTo>
                  <a:lnTo>
                    <a:pt x="38696" y="3144"/>
                  </a:lnTo>
                  <a:cubicBezTo>
                    <a:pt x="38684" y="1977"/>
                    <a:pt x="38279" y="882"/>
                    <a:pt x="375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9"/>
            <p:cNvSpPr/>
            <p:nvPr/>
          </p:nvSpPr>
          <p:spPr>
            <a:xfrm>
              <a:off x="1363550" y="3246350"/>
              <a:ext cx="941800" cy="1313600"/>
            </a:xfrm>
            <a:custGeom>
              <a:avLst/>
              <a:gdLst/>
              <a:ahLst/>
              <a:cxnLst/>
              <a:rect l="l" t="t" r="r" b="b"/>
              <a:pathLst>
                <a:path w="37672" h="52544" extrusionOk="0">
                  <a:moveTo>
                    <a:pt x="32525" y="1"/>
                  </a:moveTo>
                  <a:cubicBezTo>
                    <a:pt x="32510" y="1"/>
                    <a:pt x="32495" y="1"/>
                    <a:pt x="32481" y="1"/>
                  </a:cubicBezTo>
                  <a:lnTo>
                    <a:pt x="6906" y="168"/>
                  </a:lnTo>
                  <a:lnTo>
                    <a:pt x="1679" y="203"/>
                  </a:lnTo>
                  <a:cubicBezTo>
                    <a:pt x="751" y="215"/>
                    <a:pt x="1" y="977"/>
                    <a:pt x="1" y="1906"/>
                  </a:cubicBezTo>
                  <a:lnTo>
                    <a:pt x="12" y="2704"/>
                  </a:lnTo>
                  <a:cubicBezTo>
                    <a:pt x="1429" y="2728"/>
                    <a:pt x="2834" y="3525"/>
                    <a:pt x="3489" y="4799"/>
                  </a:cubicBezTo>
                  <a:cubicBezTo>
                    <a:pt x="3644" y="5085"/>
                    <a:pt x="3525" y="5430"/>
                    <a:pt x="3239" y="5585"/>
                  </a:cubicBezTo>
                  <a:cubicBezTo>
                    <a:pt x="3153" y="5631"/>
                    <a:pt x="3061" y="5653"/>
                    <a:pt x="2970" y="5653"/>
                  </a:cubicBezTo>
                  <a:cubicBezTo>
                    <a:pt x="2758" y="5653"/>
                    <a:pt x="2553" y="5535"/>
                    <a:pt x="2453" y="5335"/>
                  </a:cubicBezTo>
                  <a:cubicBezTo>
                    <a:pt x="2001" y="4466"/>
                    <a:pt x="1013" y="3906"/>
                    <a:pt x="24" y="3871"/>
                  </a:cubicBezTo>
                  <a:lnTo>
                    <a:pt x="24" y="3871"/>
                  </a:lnTo>
                  <a:lnTo>
                    <a:pt x="36" y="5656"/>
                  </a:lnTo>
                  <a:cubicBezTo>
                    <a:pt x="227" y="5799"/>
                    <a:pt x="322" y="6037"/>
                    <a:pt x="251" y="6276"/>
                  </a:cubicBezTo>
                  <a:cubicBezTo>
                    <a:pt x="215" y="6407"/>
                    <a:pt x="143" y="6502"/>
                    <a:pt x="48" y="6585"/>
                  </a:cubicBezTo>
                  <a:lnTo>
                    <a:pt x="60" y="8050"/>
                  </a:lnTo>
                  <a:cubicBezTo>
                    <a:pt x="1465" y="8085"/>
                    <a:pt x="2870" y="8883"/>
                    <a:pt x="3525" y="10157"/>
                  </a:cubicBezTo>
                  <a:cubicBezTo>
                    <a:pt x="3680" y="10443"/>
                    <a:pt x="3561" y="10788"/>
                    <a:pt x="3275" y="10943"/>
                  </a:cubicBezTo>
                  <a:cubicBezTo>
                    <a:pt x="3189" y="10985"/>
                    <a:pt x="3099" y="11006"/>
                    <a:pt x="3010" y="11006"/>
                  </a:cubicBezTo>
                  <a:cubicBezTo>
                    <a:pt x="2800" y="11006"/>
                    <a:pt x="2598" y="10893"/>
                    <a:pt x="2489" y="10693"/>
                  </a:cubicBezTo>
                  <a:cubicBezTo>
                    <a:pt x="2037" y="9824"/>
                    <a:pt x="1048" y="9264"/>
                    <a:pt x="60" y="9228"/>
                  </a:cubicBezTo>
                  <a:lnTo>
                    <a:pt x="60" y="9228"/>
                  </a:lnTo>
                  <a:lnTo>
                    <a:pt x="72" y="11014"/>
                  </a:lnTo>
                  <a:cubicBezTo>
                    <a:pt x="262" y="11157"/>
                    <a:pt x="358" y="11395"/>
                    <a:pt x="286" y="11633"/>
                  </a:cubicBezTo>
                  <a:cubicBezTo>
                    <a:pt x="251" y="11764"/>
                    <a:pt x="179" y="11860"/>
                    <a:pt x="84" y="11943"/>
                  </a:cubicBezTo>
                  <a:lnTo>
                    <a:pt x="96" y="13407"/>
                  </a:lnTo>
                  <a:cubicBezTo>
                    <a:pt x="1513" y="13443"/>
                    <a:pt x="2906" y="14241"/>
                    <a:pt x="3561" y="15515"/>
                  </a:cubicBezTo>
                  <a:cubicBezTo>
                    <a:pt x="3715" y="15801"/>
                    <a:pt x="3608" y="16146"/>
                    <a:pt x="3310" y="16301"/>
                  </a:cubicBezTo>
                  <a:cubicBezTo>
                    <a:pt x="3225" y="16343"/>
                    <a:pt x="3135" y="16364"/>
                    <a:pt x="3045" y="16364"/>
                  </a:cubicBezTo>
                  <a:cubicBezTo>
                    <a:pt x="2836" y="16364"/>
                    <a:pt x="2633" y="16251"/>
                    <a:pt x="2525" y="16051"/>
                  </a:cubicBezTo>
                  <a:cubicBezTo>
                    <a:pt x="2072" y="15181"/>
                    <a:pt x="1084" y="14622"/>
                    <a:pt x="108" y="14586"/>
                  </a:cubicBezTo>
                  <a:lnTo>
                    <a:pt x="108" y="14586"/>
                  </a:lnTo>
                  <a:lnTo>
                    <a:pt x="120" y="16372"/>
                  </a:lnTo>
                  <a:cubicBezTo>
                    <a:pt x="298" y="16515"/>
                    <a:pt x="393" y="16753"/>
                    <a:pt x="322" y="16991"/>
                  </a:cubicBezTo>
                  <a:cubicBezTo>
                    <a:pt x="298" y="17122"/>
                    <a:pt x="215" y="17217"/>
                    <a:pt x="120" y="17301"/>
                  </a:cubicBezTo>
                  <a:lnTo>
                    <a:pt x="132" y="18765"/>
                  </a:lnTo>
                  <a:cubicBezTo>
                    <a:pt x="1548" y="18801"/>
                    <a:pt x="2941" y="19599"/>
                    <a:pt x="3608" y="20873"/>
                  </a:cubicBezTo>
                  <a:cubicBezTo>
                    <a:pt x="3751" y="21158"/>
                    <a:pt x="3644" y="21504"/>
                    <a:pt x="3358" y="21658"/>
                  </a:cubicBezTo>
                  <a:cubicBezTo>
                    <a:pt x="3273" y="21701"/>
                    <a:pt x="3181" y="21721"/>
                    <a:pt x="3090" y="21721"/>
                  </a:cubicBezTo>
                  <a:cubicBezTo>
                    <a:pt x="2877" y="21721"/>
                    <a:pt x="2669" y="21609"/>
                    <a:pt x="2560" y="21408"/>
                  </a:cubicBezTo>
                  <a:cubicBezTo>
                    <a:pt x="2120" y="20539"/>
                    <a:pt x="1120" y="19980"/>
                    <a:pt x="143" y="19944"/>
                  </a:cubicBezTo>
                  <a:lnTo>
                    <a:pt x="143" y="19944"/>
                  </a:lnTo>
                  <a:lnTo>
                    <a:pt x="155" y="21730"/>
                  </a:lnTo>
                  <a:cubicBezTo>
                    <a:pt x="346" y="21873"/>
                    <a:pt x="429" y="22111"/>
                    <a:pt x="358" y="22349"/>
                  </a:cubicBezTo>
                  <a:cubicBezTo>
                    <a:pt x="334" y="22480"/>
                    <a:pt x="251" y="22575"/>
                    <a:pt x="155" y="22659"/>
                  </a:cubicBezTo>
                  <a:lnTo>
                    <a:pt x="167" y="24123"/>
                  </a:lnTo>
                  <a:cubicBezTo>
                    <a:pt x="1584" y="24159"/>
                    <a:pt x="2989" y="24956"/>
                    <a:pt x="3644" y="26218"/>
                  </a:cubicBezTo>
                  <a:cubicBezTo>
                    <a:pt x="3787" y="26516"/>
                    <a:pt x="3680" y="26861"/>
                    <a:pt x="3394" y="27016"/>
                  </a:cubicBezTo>
                  <a:cubicBezTo>
                    <a:pt x="3309" y="27059"/>
                    <a:pt x="3217" y="27079"/>
                    <a:pt x="3126" y="27079"/>
                  </a:cubicBezTo>
                  <a:cubicBezTo>
                    <a:pt x="2914" y="27079"/>
                    <a:pt x="2708" y="26967"/>
                    <a:pt x="2608" y="26766"/>
                  </a:cubicBezTo>
                  <a:cubicBezTo>
                    <a:pt x="2156" y="25897"/>
                    <a:pt x="1167" y="25326"/>
                    <a:pt x="179" y="25302"/>
                  </a:cubicBezTo>
                  <a:lnTo>
                    <a:pt x="179" y="25302"/>
                  </a:lnTo>
                  <a:lnTo>
                    <a:pt x="191" y="27088"/>
                  </a:lnTo>
                  <a:cubicBezTo>
                    <a:pt x="382" y="27231"/>
                    <a:pt x="465" y="27469"/>
                    <a:pt x="405" y="27707"/>
                  </a:cubicBezTo>
                  <a:cubicBezTo>
                    <a:pt x="370" y="27838"/>
                    <a:pt x="298" y="27933"/>
                    <a:pt x="203" y="28004"/>
                  </a:cubicBezTo>
                  <a:lnTo>
                    <a:pt x="215" y="29481"/>
                  </a:lnTo>
                  <a:cubicBezTo>
                    <a:pt x="1620" y="29517"/>
                    <a:pt x="3025" y="30314"/>
                    <a:pt x="3680" y="31576"/>
                  </a:cubicBezTo>
                  <a:cubicBezTo>
                    <a:pt x="3822" y="31874"/>
                    <a:pt x="3715" y="32219"/>
                    <a:pt x="3430" y="32374"/>
                  </a:cubicBezTo>
                  <a:cubicBezTo>
                    <a:pt x="3344" y="32417"/>
                    <a:pt x="3253" y="32437"/>
                    <a:pt x="3162" y="32437"/>
                  </a:cubicBezTo>
                  <a:cubicBezTo>
                    <a:pt x="2950" y="32437"/>
                    <a:pt x="2744" y="32324"/>
                    <a:pt x="2644" y="32124"/>
                  </a:cubicBezTo>
                  <a:cubicBezTo>
                    <a:pt x="2191" y="31255"/>
                    <a:pt x="1203" y="30683"/>
                    <a:pt x="215" y="30660"/>
                  </a:cubicBezTo>
                  <a:lnTo>
                    <a:pt x="215" y="30660"/>
                  </a:lnTo>
                  <a:lnTo>
                    <a:pt x="227" y="32445"/>
                  </a:lnTo>
                  <a:cubicBezTo>
                    <a:pt x="417" y="32576"/>
                    <a:pt x="501" y="32826"/>
                    <a:pt x="441" y="33065"/>
                  </a:cubicBezTo>
                  <a:cubicBezTo>
                    <a:pt x="405" y="33184"/>
                    <a:pt x="334" y="33291"/>
                    <a:pt x="239" y="33362"/>
                  </a:cubicBezTo>
                  <a:lnTo>
                    <a:pt x="251" y="34839"/>
                  </a:lnTo>
                  <a:cubicBezTo>
                    <a:pt x="1656" y="34874"/>
                    <a:pt x="3060" y="35672"/>
                    <a:pt x="3715" y="36934"/>
                  </a:cubicBezTo>
                  <a:cubicBezTo>
                    <a:pt x="3870" y="37220"/>
                    <a:pt x="3751" y="37577"/>
                    <a:pt x="3465" y="37720"/>
                  </a:cubicBezTo>
                  <a:cubicBezTo>
                    <a:pt x="3379" y="37766"/>
                    <a:pt x="3287" y="37788"/>
                    <a:pt x="3196" y="37788"/>
                  </a:cubicBezTo>
                  <a:cubicBezTo>
                    <a:pt x="2984" y="37788"/>
                    <a:pt x="2779" y="37670"/>
                    <a:pt x="2679" y="37470"/>
                  </a:cubicBezTo>
                  <a:cubicBezTo>
                    <a:pt x="2227" y="36613"/>
                    <a:pt x="1239" y="36041"/>
                    <a:pt x="251" y="36005"/>
                  </a:cubicBezTo>
                  <a:lnTo>
                    <a:pt x="251" y="36005"/>
                  </a:lnTo>
                  <a:lnTo>
                    <a:pt x="262" y="37791"/>
                  </a:lnTo>
                  <a:cubicBezTo>
                    <a:pt x="453" y="37934"/>
                    <a:pt x="548" y="38184"/>
                    <a:pt x="477" y="38422"/>
                  </a:cubicBezTo>
                  <a:cubicBezTo>
                    <a:pt x="441" y="38541"/>
                    <a:pt x="370" y="38649"/>
                    <a:pt x="274" y="38720"/>
                  </a:cubicBezTo>
                  <a:lnTo>
                    <a:pt x="286" y="40196"/>
                  </a:lnTo>
                  <a:cubicBezTo>
                    <a:pt x="1703" y="40220"/>
                    <a:pt x="3096" y="41030"/>
                    <a:pt x="3751" y="42292"/>
                  </a:cubicBezTo>
                  <a:cubicBezTo>
                    <a:pt x="3906" y="42578"/>
                    <a:pt x="3787" y="42935"/>
                    <a:pt x="3501" y="43078"/>
                  </a:cubicBezTo>
                  <a:cubicBezTo>
                    <a:pt x="3415" y="43124"/>
                    <a:pt x="3324" y="43146"/>
                    <a:pt x="3234" y="43146"/>
                  </a:cubicBezTo>
                  <a:cubicBezTo>
                    <a:pt x="3025" y="43146"/>
                    <a:pt x="2823" y="43028"/>
                    <a:pt x="2715" y="42828"/>
                  </a:cubicBezTo>
                  <a:cubicBezTo>
                    <a:pt x="2263" y="41970"/>
                    <a:pt x="1275" y="41399"/>
                    <a:pt x="286" y="41363"/>
                  </a:cubicBezTo>
                  <a:lnTo>
                    <a:pt x="286" y="41363"/>
                  </a:lnTo>
                  <a:lnTo>
                    <a:pt x="298" y="43149"/>
                  </a:lnTo>
                  <a:cubicBezTo>
                    <a:pt x="489" y="43292"/>
                    <a:pt x="584" y="43542"/>
                    <a:pt x="513" y="43780"/>
                  </a:cubicBezTo>
                  <a:cubicBezTo>
                    <a:pt x="477" y="43899"/>
                    <a:pt x="405" y="44006"/>
                    <a:pt x="310" y="44078"/>
                  </a:cubicBezTo>
                  <a:lnTo>
                    <a:pt x="322" y="45554"/>
                  </a:lnTo>
                  <a:cubicBezTo>
                    <a:pt x="1739" y="45578"/>
                    <a:pt x="3132" y="46388"/>
                    <a:pt x="3787" y="47650"/>
                  </a:cubicBezTo>
                  <a:cubicBezTo>
                    <a:pt x="3942" y="47935"/>
                    <a:pt x="3834" y="48293"/>
                    <a:pt x="3537" y="48436"/>
                  </a:cubicBezTo>
                  <a:cubicBezTo>
                    <a:pt x="3451" y="48482"/>
                    <a:pt x="3360" y="48504"/>
                    <a:pt x="3270" y="48504"/>
                  </a:cubicBezTo>
                  <a:cubicBezTo>
                    <a:pt x="3061" y="48504"/>
                    <a:pt x="2859" y="48385"/>
                    <a:pt x="2751" y="48185"/>
                  </a:cubicBezTo>
                  <a:cubicBezTo>
                    <a:pt x="2298" y="47328"/>
                    <a:pt x="1310" y="46757"/>
                    <a:pt x="334" y="46721"/>
                  </a:cubicBezTo>
                  <a:lnTo>
                    <a:pt x="334" y="46721"/>
                  </a:lnTo>
                  <a:lnTo>
                    <a:pt x="346" y="48507"/>
                  </a:lnTo>
                  <a:cubicBezTo>
                    <a:pt x="524" y="48650"/>
                    <a:pt x="620" y="48900"/>
                    <a:pt x="548" y="49138"/>
                  </a:cubicBezTo>
                  <a:cubicBezTo>
                    <a:pt x="513" y="49257"/>
                    <a:pt x="441" y="49364"/>
                    <a:pt x="346" y="49436"/>
                  </a:cubicBezTo>
                  <a:lnTo>
                    <a:pt x="358" y="51067"/>
                  </a:lnTo>
                  <a:cubicBezTo>
                    <a:pt x="465" y="51900"/>
                    <a:pt x="1179" y="52543"/>
                    <a:pt x="2037" y="52543"/>
                  </a:cubicBezTo>
                  <a:lnTo>
                    <a:pt x="30195" y="52353"/>
                  </a:lnTo>
                  <a:lnTo>
                    <a:pt x="32850" y="52329"/>
                  </a:lnTo>
                  <a:cubicBezTo>
                    <a:pt x="35517" y="52317"/>
                    <a:pt x="37672" y="50126"/>
                    <a:pt x="37660" y="47459"/>
                  </a:cubicBezTo>
                  <a:lnTo>
                    <a:pt x="37362" y="4811"/>
                  </a:lnTo>
                  <a:lnTo>
                    <a:pt x="37362" y="4799"/>
                  </a:lnTo>
                  <a:cubicBezTo>
                    <a:pt x="37339" y="2147"/>
                    <a:pt x="35172" y="1"/>
                    <a:pt x="325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9"/>
            <p:cNvSpPr/>
            <p:nvPr/>
          </p:nvSpPr>
          <p:spPr>
            <a:xfrm>
              <a:off x="1557925" y="3394900"/>
              <a:ext cx="589975" cy="159550"/>
            </a:xfrm>
            <a:custGeom>
              <a:avLst/>
              <a:gdLst/>
              <a:ahLst/>
              <a:cxnLst/>
              <a:rect l="l" t="t" r="r" b="b"/>
              <a:pathLst>
                <a:path w="23599" h="6382" extrusionOk="0">
                  <a:moveTo>
                    <a:pt x="23551" y="0"/>
                  </a:moveTo>
                  <a:lnTo>
                    <a:pt x="0" y="155"/>
                  </a:lnTo>
                  <a:lnTo>
                    <a:pt x="48" y="6382"/>
                  </a:lnTo>
                  <a:lnTo>
                    <a:pt x="23599" y="6215"/>
                  </a:lnTo>
                  <a:lnTo>
                    <a:pt x="235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9" name="Google Shape;559;p19"/>
          <p:cNvSpPr/>
          <p:nvPr/>
        </p:nvSpPr>
        <p:spPr>
          <a:xfrm>
            <a:off x="246515" y="2996482"/>
            <a:ext cx="597968" cy="658433"/>
          </a:xfrm>
          <a:custGeom>
            <a:avLst/>
            <a:gdLst/>
            <a:ahLst/>
            <a:cxnLst/>
            <a:rect l="l" t="t" r="r" b="b"/>
            <a:pathLst>
              <a:path w="16479" h="18147" extrusionOk="0">
                <a:moveTo>
                  <a:pt x="6001" y="1"/>
                </a:moveTo>
                <a:lnTo>
                  <a:pt x="6001" y="6978"/>
                </a:lnTo>
                <a:cubicBezTo>
                  <a:pt x="6001" y="6978"/>
                  <a:pt x="1394" y="9073"/>
                  <a:pt x="703" y="9073"/>
                </a:cubicBezTo>
                <a:cubicBezTo>
                  <a:pt x="1" y="9073"/>
                  <a:pt x="6001" y="11169"/>
                  <a:pt x="6001" y="11169"/>
                </a:cubicBezTo>
                <a:lnTo>
                  <a:pt x="6001" y="18146"/>
                </a:lnTo>
                <a:lnTo>
                  <a:pt x="10192" y="12562"/>
                </a:lnTo>
                <a:lnTo>
                  <a:pt x="16479" y="14229"/>
                </a:lnTo>
                <a:cubicBezTo>
                  <a:pt x="16479" y="14229"/>
                  <a:pt x="13264" y="8931"/>
                  <a:pt x="13264" y="8514"/>
                </a:cubicBezTo>
                <a:cubicBezTo>
                  <a:pt x="13264" y="8097"/>
                  <a:pt x="15502" y="1394"/>
                  <a:pt x="15503" y="1394"/>
                </a:cubicBezTo>
                <a:lnTo>
                  <a:pt x="15503" y="1394"/>
                </a:lnTo>
                <a:lnTo>
                  <a:pt x="10050" y="5025"/>
                </a:lnTo>
                <a:lnTo>
                  <a:pt x="600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0" name="Google Shape;560;p19"/>
          <p:cNvGrpSpPr/>
          <p:nvPr/>
        </p:nvGrpSpPr>
        <p:grpSpPr>
          <a:xfrm>
            <a:off x="256557" y="5000844"/>
            <a:ext cx="392095" cy="1430091"/>
            <a:chOff x="7734564" y="2197313"/>
            <a:chExt cx="294100" cy="1072675"/>
          </a:xfrm>
        </p:grpSpPr>
        <p:sp>
          <p:nvSpPr>
            <p:cNvPr id="561" name="Google Shape;561;p19"/>
            <p:cNvSpPr/>
            <p:nvPr/>
          </p:nvSpPr>
          <p:spPr>
            <a:xfrm>
              <a:off x="7747964" y="2428713"/>
              <a:ext cx="161050" cy="637000"/>
            </a:xfrm>
            <a:custGeom>
              <a:avLst/>
              <a:gdLst/>
              <a:ahLst/>
              <a:cxnLst/>
              <a:rect l="l" t="t" r="r" b="b"/>
              <a:pathLst>
                <a:path w="6442" h="25480" extrusionOk="0">
                  <a:moveTo>
                    <a:pt x="1988" y="1"/>
                  </a:moveTo>
                  <a:lnTo>
                    <a:pt x="0" y="370"/>
                  </a:lnTo>
                  <a:lnTo>
                    <a:pt x="4465" y="25480"/>
                  </a:lnTo>
                  <a:lnTo>
                    <a:pt x="6441" y="25111"/>
                  </a:lnTo>
                  <a:lnTo>
                    <a:pt x="1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9"/>
            <p:cNvSpPr/>
            <p:nvPr/>
          </p:nvSpPr>
          <p:spPr>
            <a:xfrm>
              <a:off x="7809564" y="2415013"/>
              <a:ext cx="173550" cy="639100"/>
            </a:xfrm>
            <a:custGeom>
              <a:avLst/>
              <a:gdLst/>
              <a:ahLst/>
              <a:cxnLst/>
              <a:rect l="l" t="t" r="r" b="b"/>
              <a:pathLst>
                <a:path w="6942" h="25564" extrusionOk="0">
                  <a:moveTo>
                    <a:pt x="2477" y="1"/>
                  </a:moveTo>
                  <a:lnTo>
                    <a:pt x="1" y="465"/>
                  </a:lnTo>
                  <a:lnTo>
                    <a:pt x="4465" y="25564"/>
                  </a:lnTo>
                  <a:lnTo>
                    <a:pt x="4477" y="25564"/>
                  </a:lnTo>
                  <a:lnTo>
                    <a:pt x="6942" y="25111"/>
                  </a:lnTo>
                  <a:lnTo>
                    <a:pt x="24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9"/>
            <p:cNvSpPr/>
            <p:nvPr/>
          </p:nvSpPr>
          <p:spPr>
            <a:xfrm>
              <a:off x="7734564" y="2197313"/>
              <a:ext cx="294100" cy="1072675"/>
            </a:xfrm>
            <a:custGeom>
              <a:avLst/>
              <a:gdLst/>
              <a:ahLst/>
              <a:cxnLst/>
              <a:rect l="l" t="t" r="r" b="b"/>
              <a:pathLst>
                <a:path w="11764" h="42907" extrusionOk="0">
                  <a:moveTo>
                    <a:pt x="1584" y="1125"/>
                  </a:moveTo>
                  <a:lnTo>
                    <a:pt x="2739" y="3339"/>
                  </a:lnTo>
                  <a:cubicBezTo>
                    <a:pt x="2500" y="3527"/>
                    <a:pt x="2240" y="3619"/>
                    <a:pt x="1970" y="3619"/>
                  </a:cubicBezTo>
                  <a:cubicBezTo>
                    <a:pt x="1743" y="3619"/>
                    <a:pt x="1508" y="3553"/>
                    <a:pt x="1274" y="3423"/>
                  </a:cubicBezTo>
                  <a:lnTo>
                    <a:pt x="1584" y="1125"/>
                  </a:lnTo>
                  <a:close/>
                  <a:moveTo>
                    <a:pt x="3024" y="3875"/>
                  </a:moveTo>
                  <a:lnTo>
                    <a:pt x="5251" y="8114"/>
                  </a:lnTo>
                  <a:lnTo>
                    <a:pt x="2655" y="8602"/>
                  </a:lnTo>
                  <a:lnTo>
                    <a:pt x="548" y="8995"/>
                  </a:lnTo>
                  <a:lnTo>
                    <a:pt x="1203" y="4030"/>
                  </a:lnTo>
                  <a:cubicBezTo>
                    <a:pt x="1468" y="4167"/>
                    <a:pt x="1739" y="4235"/>
                    <a:pt x="2005" y="4235"/>
                  </a:cubicBezTo>
                  <a:cubicBezTo>
                    <a:pt x="2362" y="4235"/>
                    <a:pt x="2711" y="4114"/>
                    <a:pt x="3024" y="3875"/>
                  </a:cubicBezTo>
                  <a:close/>
                  <a:moveTo>
                    <a:pt x="5477" y="8709"/>
                  </a:moveTo>
                  <a:lnTo>
                    <a:pt x="9942" y="33819"/>
                  </a:lnTo>
                  <a:lnTo>
                    <a:pt x="7477" y="34272"/>
                  </a:lnTo>
                  <a:lnTo>
                    <a:pt x="7465" y="34272"/>
                  </a:lnTo>
                  <a:lnTo>
                    <a:pt x="3001" y="9173"/>
                  </a:lnTo>
                  <a:lnTo>
                    <a:pt x="5477" y="8709"/>
                  </a:lnTo>
                  <a:close/>
                  <a:moveTo>
                    <a:pt x="2524" y="9257"/>
                  </a:moveTo>
                  <a:lnTo>
                    <a:pt x="6977" y="34367"/>
                  </a:lnTo>
                  <a:lnTo>
                    <a:pt x="5001" y="34736"/>
                  </a:lnTo>
                  <a:lnTo>
                    <a:pt x="536" y="9626"/>
                  </a:lnTo>
                  <a:lnTo>
                    <a:pt x="2524" y="9257"/>
                  </a:lnTo>
                  <a:close/>
                  <a:moveTo>
                    <a:pt x="10049" y="34426"/>
                  </a:moveTo>
                  <a:lnTo>
                    <a:pt x="10204" y="35272"/>
                  </a:lnTo>
                  <a:lnTo>
                    <a:pt x="5263" y="36189"/>
                  </a:lnTo>
                  <a:lnTo>
                    <a:pt x="5108" y="35343"/>
                  </a:lnTo>
                  <a:lnTo>
                    <a:pt x="7585" y="34891"/>
                  </a:lnTo>
                  <a:lnTo>
                    <a:pt x="10049" y="34426"/>
                  </a:lnTo>
                  <a:close/>
                  <a:moveTo>
                    <a:pt x="10597" y="37486"/>
                  </a:moveTo>
                  <a:lnTo>
                    <a:pt x="11109" y="40332"/>
                  </a:lnTo>
                  <a:cubicBezTo>
                    <a:pt x="11216" y="40999"/>
                    <a:pt x="10894" y="41606"/>
                    <a:pt x="10394" y="41701"/>
                  </a:cubicBezTo>
                  <a:lnTo>
                    <a:pt x="7299" y="42273"/>
                  </a:lnTo>
                  <a:cubicBezTo>
                    <a:pt x="7253" y="42281"/>
                    <a:pt x="7206" y="42286"/>
                    <a:pt x="7160" y="42286"/>
                  </a:cubicBezTo>
                  <a:cubicBezTo>
                    <a:pt x="6958" y="42286"/>
                    <a:pt x="6759" y="42202"/>
                    <a:pt x="6584" y="42046"/>
                  </a:cubicBezTo>
                  <a:cubicBezTo>
                    <a:pt x="6370" y="41856"/>
                    <a:pt x="6215" y="41570"/>
                    <a:pt x="6168" y="41249"/>
                  </a:cubicBezTo>
                  <a:lnTo>
                    <a:pt x="5656" y="38391"/>
                  </a:lnTo>
                  <a:lnTo>
                    <a:pt x="10597" y="37486"/>
                  </a:lnTo>
                  <a:close/>
                  <a:moveTo>
                    <a:pt x="1424" y="0"/>
                  </a:moveTo>
                  <a:cubicBezTo>
                    <a:pt x="1410" y="0"/>
                    <a:pt x="1395" y="2"/>
                    <a:pt x="1381" y="6"/>
                  </a:cubicBezTo>
                  <a:cubicBezTo>
                    <a:pt x="1286" y="17"/>
                    <a:pt x="1203" y="113"/>
                    <a:pt x="1191" y="232"/>
                  </a:cubicBezTo>
                  <a:lnTo>
                    <a:pt x="0" y="9280"/>
                  </a:lnTo>
                  <a:lnTo>
                    <a:pt x="0" y="9292"/>
                  </a:lnTo>
                  <a:cubicBezTo>
                    <a:pt x="0" y="9316"/>
                    <a:pt x="0" y="9328"/>
                    <a:pt x="0" y="9352"/>
                  </a:cubicBezTo>
                  <a:cubicBezTo>
                    <a:pt x="0" y="9364"/>
                    <a:pt x="0" y="9376"/>
                    <a:pt x="0" y="9376"/>
                  </a:cubicBezTo>
                  <a:cubicBezTo>
                    <a:pt x="0" y="9388"/>
                    <a:pt x="0" y="9400"/>
                    <a:pt x="0" y="9411"/>
                  </a:cubicBezTo>
                  <a:lnTo>
                    <a:pt x="4584" y="35129"/>
                  </a:lnTo>
                  <a:lnTo>
                    <a:pt x="4834" y="36581"/>
                  </a:lnTo>
                  <a:cubicBezTo>
                    <a:pt x="4846" y="36605"/>
                    <a:pt x="4846" y="36629"/>
                    <a:pt x="4858" y="36653"/>
                  </a:cubicBezTo>
                  <a:cubicBezTo>
                    <a:pt x="4858" y="36677"/>
                    <a:pt x="4858" y="36701"/>
                    <a:pt x="4858" y="36724"/>
                  </a:cubicBezTo>
                  <a:lnTo>
                    <a:pt x="5120" y="38177"/>
                  </a:lnTo>
                  <a:lnTo>
                    <a:pt x="5680" y="41344"/>
                  </a:lnTo>
                  <a:cubicBezTo>
                    <a:pt x="5775" y="41820"/>
                    <a:pt x="6001" y="42249"/>
                    <a:pt x="6322" y="42546"/>
                  </a:cubicBezTo>
                  <a:cubicBezTo>
                    <a:pt x="6590" y="42784"/>
                    <a:pt x="6907" y="42907"/>
                    <a:pt x="7219" y="42907"/>
                  </a:cubicBezTo>
                  <a:cubicBezTo>
                    <a:pt x="7282" y="42907"/>
                    <a:pt x="7344" y="42902"/>
                    <a:pt x="7406" y="42892"/>
                  </a:cubicBezTo>
                  <a:lnTo>
                    <a:pt x="10502" y="42320"/>
                  </a:lnTo>
                  <a:cubicBezTo>
                    <a:pt x="11275" y="42177"/>
                    <a:pt x="11764" y="41249"/>
                    <a:pt x="11585" y="40249"/>
                  </a:cubicBezTo>
                  <a:lnTo>
                    <a:pt x="11025" y="37093"/>
                  </a:lnTo>
                  <a:lnTo>
                    <a:pt x="10764" y="35629"/>
                  </a:lnTo>
                  <a:cubicBezTo>
                    <a:pt x="10764" y="35605"/>
                    <a:pt x="10752" y="35581"/>
                    <a:pt x="10740" y="35569"/>
                  </a:cubicBezTo>
                  <a:cubicBezTo>
                    <a:pt x="10740" y="35546"/>
                    <a:pt x="10740" y="35522"/>
                    <a:pt x="10740" y="35498"/>
                  </a:cubicBezTo>
                  <a:lnTo>
                    <a:pt x="10478" y="34034"/>
                  </a:lnTo>
                  <a:lnTo>
                    <a:pt x="5906" y="8316"/>
                  </a:lnTo>
                  <a:cubicBezTo>
                    <a:pt x="5906" y="8304"/>
                    <a:pt x="5906" y="8304"/>
                    <a:pt x="5894" y="8292"/>
                  </a:cubicBezTo>
                  <a:cubicBezTo>
                    <a:pt x="5894" y="8280"/>
                    <a:pt x="5894" y="8268"/>
                    <a:pt x="5894" y="8257"/>
                  </a:cubicBezTo>
                  <a:cubicBezTo>
                    <a:pt x="5882" y="8245"/>
                    <a:pt x="5882" y="8233"/>
                    <a:pt x="5870" y="8221"/>
                  </a:cubicBezTo>
                  <a:cubicBezTo>
                    <a:pt x="5870" y="8221"/>
                    <a:pt x="5870" y="8209"/>
                    <a:pt x="5870" y="8209"/>
                  </a:cubicBezTo>
                  <a:lnTo>
                    <a:pt x="1631" y="148"/>
                  </a:lnTo>
                  <a:cubicBezTo>
                    <a:pt x="1591" y="57"/>
                    <a:pt x="1507" y="0"/>
                    <a:pt x="1424" y="0"/>
                  </a:cubicBezTo>
                  <a:close/>
                </a:path>
              </a:pathLst>
            </a:custGeom>
            <a:solidFill>
              <a:schemeClr val="dk1"/>
            </a:solidFill>
            <a:ln w="15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19"/>
            <p:cNvSpPr/>
            <p:nvPr/>
          </p:nvSpPr>
          <p:spPr>
            <a:xfrm>
              <a:off x="7862264" y="3057963"/>
              <a:ext cx="127400" cy="44075"/>
            </a:xfrm>
            <a:custGeom>
              <a:avLst/>
              <a:gdLst/>
              <a:ahLst/>
              <a:cxnLst/>
              <a:rect l="l" t="t" r="r" b="b"/>
              <a:pathLst>
                <a:path w="5096" h="1763" extrusionOk="0">
                  <a:moveTo>
                    <a:pt x="4953" y="0"/>
                  </a:moveTo>
                  <a:lnTo>
                    <a:pt x="2477" y="465"/>
                  </a:lnTo>
                  <a:lnTo>
                    <a:pt x="0" y="917"/>
                  </a:lnTo>
                  <a:lnTo>
                    <a:pt x="155" y="1763"/>
                  </a:lnTo>
                  <a:lnTo>
                    <a:pt x="5096" y="846"/>
                  </a:lnTo>
                  <a:lnTo>
                    <a:pt x="4953" y="0"/>
                  </a:lnTo>
                  <a:close/>
                </a:path>
              </a:pathLst>
            </a:custGeom>
            <a:solidFill>
              <a:srgbClr val="B3E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19"/>
            <p:cNvSpPr/>
            <p:nvPr/>
          </p:nvSpPr>
          <p:spPr>
            <a:xfrm>
              <a:off x="7766414" y="2225413"/>
              <a:ext cx="36625" cy="62400"/>
            </a:xfrm>
            <a:custGeom>
              <a:avLst/>
              <a:gdLst/>
              <a:ahLst/>
              <a:cxnLst/>
              <a:rect l="l" t="t" r="r" b="b"/>
              <a:pathLst>
                <a:path w="1465" h="2496" extrusionOk="0">
                  <a:moveTo>
                    <a:pt x="310" y="1"/>
                  </a:moveTo>
                  <a:lnTo>
                    <a:pt x="0" y="2299"/>
                  </a:lnTo>
                  <a:cubicBezTo>
                    <a:pt x="234" y="2429"/>
                    <a:pt x="469" y="2495"/>
                    <a:pt x="696" y="2495"/>
                  </a:cubicBezTo>
                  <a:cubicBezTo>
                    <a:pt x="966" y="2495"/>
                    <a:pt x="1226" y="2403"/>
                    <a:pt x="1465" y="2215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rgbClr val="22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19"/>
            <p:cNvSpPr/>
            <p:nvPr/>
          </p:nvSpPr>
          <p:spPr>
            <a:xfrm>
              <a:off x="7748239" y="2294188"/>
              <a:ext cx="117600" cy="128000"/>
            </a:xfrm>
            <a:custGeom>
              <a:avLst/>
              <a:gdLst/>
              <a:ahLst/>
              <a:cxnLst/>
              <a:rect l="l" t="t" r="r" b="b"/>
              <a:pathLst>
                <a:path w="4704" h="5120" extrusionOk="0">
                  <a:moveTo>
                    <a:pt x="2477" y="0"/>
                  </a:moveTo>
                  <a:cubicBezTo>
                    <a:pt x="2164" y="239"/>
                    <a:pt x="1815" y="360"/>
                    <a:pt x="1458" y="360"/>
                  </a:cubicBezTo>
                  <a:cubicBezTo>
                    <a:pt x="1192" y="360"/>
                    <a:pt x="921" y="292"/>
                    <a:pt x="656" y="155"/>
                  </a:cubicBezTo>
                  <a:lnTo>
                    <a:pt x="1" y="5120"/>
                  </a:lnTo>
                  <a:lnTo>
                    <a:pt x="2096" y="4727"/>
                  </a:lnTo>
                  <a:lnTo>
                    <a:pt x="4704" y="4239"/>
                  </a:lnTo>
                  <a:lnTo>
                    <a:pt x="24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19"/>
            <p:cNvSpPr/>
            <p:nvPr/>
          </p:nvSpPr>
          <p:spPr>
            <a:xfrm>
              <a:off x="7869389" y="3097838"/>
              <a:ext cx="127425" cy="44075"/>
            </a:xfrm>
            <a:custGeom>
              <a:avLst/>
              <a:gdLst/>
              <a:ahLst/>
              <a:cxnLst/>
              <a:rect l="l" t="t" r="r" b="b"/>
              <a:pathLst>
                <a:path w="5097" h="1763" extrusionOk="0">
                  <a:moveTo>
                    <a:pt x="4942" y="1"/>
                  </a:moveTo>
                  <a:lnTo>
                    <a:pt x="1" y="918"/>
                  </a:lnTo>
                  <a:lnTo>
                    <a:pt x="156" y="1763"/>
                  </a:lnTo>
                  <a:lnTo>
                    <a:pt x="5097" y="846"/>
                  </a:lnTo>
                  <a:lnTo>
                    <a:pt x="4942" y="1"/>
                  </a:lnTo>
                  <a:close/>
                </a:path>
              </a:pathLst>
            </a:custGeom>
            <a:solidFill>
              <a:srgbClr val="B3E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9"/>
            <p:cNvSpPr/>
            <p:nvPr/>
          </p:nvSpPr>
          <p:spPr>
            <a:xfrm>
              <a:off x="7875939" y="3134463"/>
              <a:ext cx="139025" cy="120000"/>
            </a:xfrm>
            <a:custGeom>
              <a:avLst/>
              <a:gdLst/>
              <a:ahLst/>
              <a:cxnLst/>
              <a:rect l="l" t="t" r="r" b="b"/>
              <a:pathLst>
                <a:path w="5561" h="4800" extrusionOk="0">
                  <a:moveTo>
                    <a:pt x="4942" y="0"/>
                  </a:moveTo>
                  <a:lnTo>
                    <a:pt x="2025" y="536"/>
                  </a:lnTo>
                  <a:lnTo>
                    <a:pt x="1" y="917"/>
                  </a:lnTo>
                  <a:lnTo>
                    <a:pt x="513" y="3763"/>
                  </a:lnTo>
                  <a:cubicBezTo>
                    <a:pt x="560" y="4084"/>
                    <a:pt x="715" y="4370"/>
                    <a:pt x="929" y="4560"/>
                  </a:cubicBezTo>
                  <a:cubicBezTo>
                    <a:pt x="1104" y="4716"/>
                    <a:pt x="1303" y="4800"/>
                    <a:pt x="1505" y="4800"/>
                  </a:cubicBezTo>
                  <a:cubicBezTo>
                    <a:pt x="1551" y="4800"/>
                    <a:pt x="1598" y="4795"/>
                    <a:pt x="1644" y="4787"/>
                  </a:cubicBezTo>
                  <a:lnTo>
                    <a:pt x="3061" y="4525"/>
                  </a:lnTo>
                  <a:lnTo>
                    <a:pt x="4739" y="4215"/>
                  </a:lnTo>
                  <a:cubicBezTo>
                    <a:pt x="5239" y="4120"/>
                    <a:pt x="5561" y="3513"/>
                    <a:pt x="5454" y="2858"/>
                  </a:cubicBezTo>
                  <a:lnTo>
                    <a:pt x="4942" y="0"/>
                  </a:lnTo>
                  <a:close/>
                </a:path>
              </a:pathLst>
            </a:custGeom>
            <a:solidFill>
              <a:srgbClr val="F09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9" name="Google Shape;569;p19"/>
          <p:cNvGrpSpPr/>
          <p:nvPr/>
        </p:nvGrpSpPr>
        <p:grpSpPr>
          <a:xfrm rot="437436">
            <a:off x="768689" y="5248088"/>
            <a:ext cx="399293" cy="1591009"/>
            <a:chOff x="6962725" y="2137025"/>
            <a:chExt cx="299475" cy="1193275"/>
          </a:xfrm>
        </p:grpSpPr>
        <p:sp>
          <p:nvSpPr>
            <p:cNvPr id="570" name="Google Shape;570;p19"/>
            <p:cNvSpPr/>
            <p:nvPr/>
          </p:nvSpPr>
          <p:spPr>
            <a:xfrm>
              <a:off x="6962725" y="2137025"/>
              <a:ext cx="299475" cy="1193275"/>
            </a:xfrm>
            <a:custGeom>
              <a:avLst/>
              <a:gdLst/>
              <a:ahLst/>
              <a:cxnLst/>
              <a:rect l="l" t="t" r="r" b="b"/>
              <a:pathLst>
                <a:path w="11979" h="47731" extrusionOk="0">
                  <a:moveTo>
                    <a:pt x="8669" y="1275"/>
                  </a:moveTo>
                  <a:cubicBezTo>
                    <a:pt x="9657" y="3775"/>
                    <a:pt x="11098" y="8823"/>
                    <a:pt x="8597" y="12574"/>
                  </a:cubicBezTo>
                  <a:cubicBezTo>
                    <a:pt x="8047" y="12189"/>
                    <a:pt x="7396" y="11991"/>
                    <a:pt x="6760" y="11991"/>
                  </a:cubicBezTo>
                  <a:cubicBezTo>
                    <a:pt x="6392" y="11991"/>
                    <a:pt x="6028" y="12058"/>
                    <a:pt x="5692" y="12193"/>
                  </a:cubicBezTo>
                  <a:cubicBezTo>
                    <a:pt x="4882" y="11479"/>
                    <a:pt x="4430" y="9931"/>
                    <a:pt x="4490" y="8812"/>
                  </a:cubicBezTo>
                  <a:cubicBezTo>
                    <a:pt x="4549" y="7490"/>
                    <a:pt x="5335" y="6299"/>
                    <a:pt x="6025" y="5252"/>
                  </a:cubicBezTo>
                  <a:lnTo>
                    <a:pt x="8669" y="1275"/>
                  </a:lnTo>
                  <a:close/>
                  <a:moveTo>
                    <a:pt x="6754" y="12580"/>
                  </a:moveTo>
                  <a:cubicBezTo>
                    <a:pt x="7323" y="12580"/>
                    <a:pt x="7912" y="12778"/>
                    <a:pt x="8395" y="13157"/>
                  </a:cubicBezTo>
                  <a:cubicBezTo>
                    <a:pt x="8704" y="13431"/>
                    <a:pt x="8847" y="13741"/>
                    <a:pt x="8823" y="14098"/>
                  </a:cubicBezTo>
                  <a:cubicBezTo>
                    <a:pt x="8800" y="14574"/>
                    <a:pt x="8478" y="15062"/>
                    <a:pt x="8181" y="15300"/>
                  </a:cubicBezTo>
                  <a:cubicBezTo>
                    <a:pt x="7637" y="14734"/>
                    <a:pt x="6925" y="14347"/>
                    <a:pt x="6110" y="14347"/>
                  </a:cubicBezTo>
                  <a:cubicBezTo>
                    <a:pt x="6086" y="14347"/>
                    <a:pt x="6062" y="14347"/>
                    <a:pt x="6037" y="14348"/>
                  </a:cubicBezTo>
                  <a:cubicBezTo>
                    <a:pt x="5597" y="14372"/>
                    <a:pt x="5168" y="14503"/>
                    <a:pt x="4763" y="14741"/>
                  </a:cubicBezTo>
                  <a:cubicBezTo>
                    <a:pt x="4632" y="14015"/>
                    <a:pt x="5049" y="13169"/>
                    <a:pt x="5775" y="12800"/>
                  </a:cubicBezTo>
                  <a:cubicBezTo>
                    <a:pt x="6075" y="12652"/>
                    <a:pt x="6411" y="12580"/>
                    <a:pt x="6754" y="12580"/>
                  </a:cubicBezTo>
                  <a:close/>
                  <a:moveTo>
                    <a:pt x="6117" y="14954"/>
                  </a:moveTo>
                  <a:cubicBezTo>
                    <a:pt x="7283" y="14954"/>
                    <a:pt x="8245" y="16043"/>
                    <a:pt x="8550" y="17086"/>
                  </a:cubicBezTo>
                  <a:cubicBezTo>
                    <a:pt x="8919" y="18301"/>
                    <a:pt x="8716" y="19658"/>
                    <a:pt x="8538" y="20849"/>
                  </a:cubicBezTo>
                  <a:lnTo>
                    <a:pt x="5216" y="43292"/>
                  </a:lnTo>
                  <a:cubicBezTo>
                    <a:pt x="5049" y="44459"/>
                    <a:pt x="3978" y="46780"/>
                    <a:pt x="2751" y="47090"/>
                  </a:cubicBezTo>
                  <a:cubicBezTo>
                    <a:pt x="2664" y="47112"/>
                    <a:pt x="2577" y="47123"/>
                    <a:pt x="2491" y="47123"/>
                  </a:cubicBezTo>
                  <a:cubicBezTo>
                    <a:pt x="2057" y="47123"/>
                    <a:pt x="1632" y="46848"/>
                    <a:pt x="1215" y="46292"/>
                  </a:cubicBezTo>
                  <a:cubicBezTo>
                    <a:pt x="572" y="45447"/>
                    <a:pt x="1680" y="34898"/>
                    <a:pt x="2406" y="27921"/>
                  </a:cubicBezTo>
                  <a:cubicBezTo>
                    <a:pt x="2739" y="24742"/>
                    <a:pt x="3049" y="21742"/>
                    <a:pt x="3204" y="19730"/>
                  </a:cubicBezTo>
                  <a:cubicBezTo>
                    <a:pt x="3228" y="19432"/>
                    <a:pt x="3251" y="19134"/>
                    <a:pt x="3287" y="18837"/>
                  </a:cubicBezTo>
                  <a:cubicBezTo>
                    <a:pt x="3370" y="18075"/>
                    <a:pt x="3501" y="17324"/>
                    <a:pt x="3823" y="16646"/>
                  </a:cubicBezTo>
                  <a:cubicBezTo>
                    <a:pt x="4299" y="15658"/>
                    <a:pt x="5168" y="14991"/>
                    <a:pt x="6061" y="14955"/>
                  </a:cubicBezTo>
                  <a:cubicBezTo>
                    <a:pt x="6080" y="14955"/>
                    <a:pt x="6099" y="14954"/>
                    <a:pt x="6117" y="14954"/>
                  </a:cubicBezTo>
                  <a:close/>
                  <a:moveTo>
                    <a:pt x="8800" y="1"/>
                  </a:moveTo>
                  <a:lnTo>
                    <a:pt x="5525" y="4918"/>
                  </a:lnTo>
                  <a:cubicBezTo>
                    <a:pt x="4823" y="5978"/>
                    <a:pt x="3942" y="7299"/>
                    <a:pt x="3882" y="8776"/>
                  </a:cubicBezTo>
                  <a:cubicBezTo>
                    <a:pt x="3823" y="9978"/>
                    <a:pt x="4251" y="11586"/>
                    <a:pt x="5133" y="12491"/>
                  </a:cubicBezTo>
                  <a:cubicBezTo>
                    <a:pt x="4323" y="13110"/>
                    <a:pt x="3942" y="14193"/>
                    <a:pt x="4228" y="15122"/>
                  </a:cubicBezTo>
                  <a:cubicBezTo>
                    <a:pt x="3847" y="15455"/>
                    <a:pt x="3513" y="15884"/>
                    <a:pt x="3275" y="16396"/>
                  </a:cubicBezTo>
                  <a:cubicBezTo>
                    <a:pt x="2787" y="17444"/>
                    <a:pt x="2692" y="18634"/>
                    <a:pt x="2608" y="19694"/>
                  </a:cubicBezTo>
                  <a:cubicBezTo>
                    <a:pt x="2525" y="20682"/>
                    <a:pt x="2418" y="21932"/>
                    <a:pt x="2275" y="23325"/>
                  </a:cubicBezTo>
                  <a:cubicBezTo>
                    <a:pt x="2132" y="24730"/>
                    <a:pt x="1965" y="26266"/>
                    <a:pt x="1799" y="27861"/>
                  </a:cubicBezTo>
                  <a:cubicBezTo>
                    <a:pt x="715" y="38256"/>
                    <a:pt x="1" y="45685"/>
                    <a:pt x="727" y="46649"/>
                  </a:cubicBezTo>
                  <a:cubicBezTo>
                    <a:pt x="1299" y="47400"/>
                    <a:pt x="1846" y="47673"/>
                    <a:pt x="2323" y="47721"/>
                  </a:cubicBezTo>
                  <a:cubicBezTo>
                    <a:pt x="2382" y="47728"/>
                    <a:pt x="2440" y="47731"/>
                    <a:pt x="2497" y="47731"/>
                  </a:cubicBezTo>
                  <a:cubicBezTo>
                    <a:pt x="2641" y="47731"/>
                    <a:pt x="2774" y="47711"/>
                    <a:pt x="2894" y="47685"/>
                  </a:cubicBezTo>
                  <a:cubicBezTo>
                    <a:pt x="4454" y="47281"/>
                    <a:pt x="5621" y="44673"/>
                    <a:pt x="5811" y="43387"/>
                  </a:cubicBezTo>
                  <a:lnTo>
                    <a:pt x="9133" y="20944"/>
                  </a:lnTo>
                  <a:cubicBezTo>
                    <a:pt x="9312" y="19682"/>
                    <a:pt x="9526" y="18253"/>
                    <a:pt x="9133" y="16920"/>
                  </a:cubicBezTo>
                  <a:cubicBezTo>
                    <a:pt x="9014" y="16515"/>
                    <a:pt x="8812" y="16122"/>
                    <a:pt x="8562" y="15765"/>
                  </a:cubicBezTo>
                  <a:cubicBezTo>
                    <a:pt x="8966" y="15431"/>
                    <a:pt x="9395" y="14812"/>
                    <a:pt x="9431" y="14134"/>
                  </a:cubicBezTo>
                  <a:cubicBezTo>
                    <a:pt x="9443" y="13717"/>
                    <a:pt x="9312" y="13324"/>
                    <a:pt x="9050" y="12991"/>
                  </a:cubicBezTo>
                  <a:cubicBezTo>
                    <a:pt x="11979" y="8704"/>
                    <a:pt x="10014" y="2870"/>
                    <a:pt x="9014" y="513"/>
                  </a:cubicBezTo>
                  <a:lnTo>
                    <a:pt x="8800" y="1"/>
                  </a:lnTo>
                  <a:close/>
                </a:path>
              </a:pathLst>
            </a:custGeom>
            <a:solidFill>
              <a:srgbClr val="22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9"/>
            <p:cNvSpPr/>
            <p:nvPr/>
          </p:nvSpPr>
          <p:spPr>
            <a:xfrm>
              <a:off x="6976725" y="2510900"/>
              <a:ext cx="208975" cy="804175"/>
            </a:xfrm>
            <a:custGeom>
              <a:avLst/>
              <a:gdLst/>
              <a:ahLst/>
              <a:cxnLst/>
              <a:rect l="l" t="t" r="r" b="b"/>
              <a:pathLst>
                <a:path w="8359" h="32167" extrusionOk="0">
                  <a:moveTo>
                    <a:pt x="5489" y="0"/>
                  </a:moveTo>
                  <a:cubicBezTo>
                    <a:pt x="4608" y="36"/>
                    <a:pt x="3739" y="703"/>
                    <a:pt x="3263" y="1703"/>
                  </a:cubicBezTo>
                  <a:cubicBezTo>
                    <a:pt x="2941" y="2381"/>
                    <a:pt x="2810" y="3131"/>
                    <a:pt x="2727" y="3882"/>
                  </a:cubicBezTo>
                  <a:cubicBezTo>
                    <a:pt x="2691" y="4191"/>
                    <a:pt x="2668" y="4489"/>
                    <a:pt x="2644" y="4786"/>
                  </a:cubicBezTo>
                  <a:cubicBezTo>
                    <a:pt x="2489" y="6787"/>
                    <a:pt x="2179" y="9787"/>
                    <a:pt x="1846" y="12966"/>
                  </a:cubicBezTo>
                  <a:cubicBezTo>
                    <a:pt x="1108" y="19943"/>
                    <a:pt x="1" y="30492"/>
                    <a:pt x="643" y="31337"/>
                  </a:cubicBezTo>
                  <a:cubicBezTo>
                    <a:pt x="870" y="31623"/>
                    <a:pt x="1084" y="31837"/>
                    <a:pt x="1310" y="31968"/>
                  </a:cubicBezTo>
                  <a:cubicBezTo>
                    <a:pt x="1513" y="32103"/>
                    <a:pt x="1721" y="32167"/>
                    <a:pt x="1931" y="32167"/>
                  </a:cubicBezTo>
                  <a:cubicBezTo>
                    <a:pt x="2018" y="32167"/>
                    <a:pt x="2104" y="32156"/>
                    <a:pt x="2191" y="32135"/>
                  </a:cubicBezTo>
                  <a:cubicBezTo>
                    <a:pt x="3418" y="31825"/>
                    <a:pt x="4489" y="29504"/>
                    <a:pt x="4656" y="28337"/>
                  </a:cubicBezTo>
                  <a:lnTo>
                    <a:pt x="7978" y="5894"/>
                  </a:lnTo>
                  <a:lnTo>
                    <a:pt x="7978" y="5906"/>
                  </a:lnTo>
                  <a:cubicBezTo>
                    <a:pt x="8156" y="4703"/>
                    <a:pt x="8359" y="3346"/>
                    <a:pt x="7990" y="2131"/>
                  </a:cubicBezTo>
                  <a:cubicBezTo>
                    <a:pt x="7716" y="1191"/>
                    <a:pt x="6906" y="214"/>
                    <a:pt x="5882" y="36"/>
                  </a:cubicBezTo>
                  <a:cubicBezTo>
                    <a:pt x="5763" y="12"/>
                    <a:pt x="5632" y="0"/>
                    <a:pt x="5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9"/>
            <p:cNvSpPr/>
            <p:nvPr/>
          </p:nvSpPr>
          <p:spPr>
            <a:xfrm>
              <a:off x="7078525" y="2451650"/>
              <a:ext cx="105400" cy="67600"/>
            </a:xfrm>
            <a:custGeom>
              <a:avLst/>
              <a:gdLst/>
              <a:ahLst/>
              <a:cxnLst/>
              <a:rect l="l" t="t" r="r" b="b"/>
              <a:pathLst>
                <a:path w="4216" h="2704" extrusionOk="0">
                  <a:moveTo>
                    <a:pt x="2155" y="1"/>
                  </a:moveTo>
                  <a:cubicBezTo>
                    <a:pt x="1798" y="1"/>
                    <a:pt x="1453" y="72"/>
                    <a:pt x="1143" y="215"/>
                  </a:cubicBezTo>
                  <a:cubicBezTo>
                    <a:pt x="417" y="584"/>
                    <a:pt x="0" y="1430"/>
                    <a:pt x="131" y="2156"/>
                  </a:cubicBezTo>
                  <a:cubicBezTo>
                    <a:pt x="524" y="1918"/>
                    <a:pt x="965" y="1787"/>
                    <a:pt x="1405" y="1763"/>
                  </a:cubicBezTo>
                  <a:cubicBezTo>
                    <a:pt x="1572" y="1763"/>
                    <a:pt x="1739" y="1775"/>
                    <a:pt x="1894" y="1799"/>
                  </a:cubicBezTo>
                  <a:cubicBezTo>
                    <a:pt x="2536" y="1906"/>
                    <a:pt x="3096" y="2251"/>
                    <a:pt x="3549" y="2703"/>
                  </a:cubicBezTo>
                  <a:cubicBezTo>
                    <a:pt x="3846" y="2465"/>
                    <a:pt x="4168" y="1989"/>
                    <a:pt x="4191" y="1513"/>
                  </a:cubicBezTo>
                  <a:cubicBezTo>
                    <a:pt x="4215" y="1156"/>
                    <a:pt x="4060" y="846"/>
                    <a:pt x="3763" y="572"/>
                  </a:cubicBezTo>
                  <a:cubicBezTo>
                    <a:pt x="3287" y="203"/>
                    <a:pt x="2715" y="1"/>
                    <a:pt x="2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9"/>
            <p:cNvSpPr/>
            <p:nvPr/>
          </p:nvSpPr>
          <p:spPr>
            <a:xfrm>
              <a:off x="7073475" y="2168875"/>
              <a:ext cx="166700" cy="282500"/>
            </a:xfrm>
            <a:custGeom>
              <a:avLst/>
              <a:gdLst/>
              <a:ahLst/>
              <a:cxnLst/>
              <a:rect l="l" t="t" r="r" b="b"/>
              <a:pathLst>
                <a:path w="6668" h="11300" extrusionOk="0">
                  <a:moveTo>
                    <a:pt x="4239" y="1"/>
                  </a:moveTo>
                  <a:lnTo>
                    <a:pt x="3905" y="501"/>
                  </a:lnTo>
                  <a:lnTo>
                    <a:pt x="1595" y="3978"/>
                  </a:lnTo>
                  <a:cubicBezTo>
                    <a:pt x="905" y="5025"/>
                    <a:pt x="119" y="6216"/>
                    <a:pt x="60" y="7526"/>
                  </a:cubicBezTo>
                  <a:cubicBezTo>
                    <a:pt x="0" y="8645"/>
                    <a:pt x="452" y="10205"/>
                    <a:pt x="1262" y="10919"/>
                  </a:cubicBezTo>
                  <a:cubicBezTo>
                    <a:pt x="1601" y="10777"/>
                    <a:pt x="1970" y="10715"/>
                    <a:pt x="2341" y="10715"/>
                  </a:cubicBezTo>
                  <a:cubicBezTo>
                    <a:pt x="2374" y="10715"/>
                    <a:pt x="2408" y="10715"/>
                    <a:pt x="2441" y="10716"/>
                  </a:cubicBezTo>
                  <a:cubicBezTo>
                    <a:pt x="3036" y="10740"/>
                    <a:pt x="3643" y="10943"/>
                    <a:pt x="4167" y="11300"/>
                  </a:cubicBezTo>
                  <a:cubicBezTo>
                    <a:pt x="6668" y="7549"/>
                    <a:pt x="5227" y="2501"/>
                    <a:pt x="4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3929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0"/>
          <p:cNvSpPr/>
          <p:nvPr/>
        </p:nvSpPr>
        <p:spPr>
          <a:xfrm rot="10800000" flipH="1">
            <a:off x="-10" y="-9"/>
            <a:ext cx="6870887" cy="929199"/>
          </a:xfrm>
          <a:custGeom>
            <a:avLst/>
            <a:gdLst/>
            <a:ahLst/>
            <a:cxnLst/>
            <a:rect l="l" t="t" r="r" b="b"/>
            <a:pathLst>
              <a:path w="95376" h="24595" extrusionOk="0">
                <a:moveTo>
                  <a:pt x="1" y="0"/>
                </a:moveTo>
                <a:lnTo>
                  <a:pt x="1" y="24595"/>
                </a:lnTo>
                <a:lnTo>
                  <a:pt x="95375" y="2459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20"/>
          <p:cNvSpPr/>
          <p:nvPr/>
        </p:nvSpPr>
        <p:spPr>
          <a:xfrm flipH="1">
            <a:off x="-15" y="5702265"/>
            <a:ext cx="12191915" cy="1158096"/>
          </a:xfrm>
          <a:custGeom>
            <a:avLst/>
            <a:gdLst/>
            <a:ahLst/>
            <a:cxnLst/>
            <a:rect l="l" t="t" r="r" b="b"/>
            <a:pathLst>
              <a:path w="95376" h="24595" extrusionOk="0">
                <a:moveTo>
                  <a:pt x="1" y="0"/>
                </a:moveTo>
                <a:lnTo>
                  <a:pt x="1" y="24595"/>
                </a:lnTo>
                <a:lnTo>
                  <a:pt x="95375" y="2459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0"/>
          <p:cNvSpPr/>
          <p:nvPr/>
        </p:nvSpPr>
        <p:spPr>
          <a:xfrm flipH="1">
            <a:off x="3" y="6553845"/>
            <a:ext cx="4871515" cy="304855"/>
          </a:xfrm>
          <a:custGeom>
            <a:avLst/>
            <a:gdLst/>
            <a:ahLst/>
            <a:cxnLst/>
            <a:rect l="l" t="t" r="r" b="b"/>
            <a:pathLst>
              <a:path w="76364" h="13028" extrusionOk="0">
                <a:moveTo>
                  <a:pt x="25854" y="0"/>
                </a:moveTo>
                <a:cubicBezTo>
                  <a:pt x="25344" y="0"/>
                  <a:pt x="0" y="13027"/>
                  <a:pt x="0" y="13027"/>
                </a:cubicBezTo>
                <a:lnTo>
                  <a:pt x="76363" y="13027"/>
                </a:lnTo>
                <a:lnTo>
                  <a:pt x="25859" y="1"/>
                </a:lnTo>
                <a:cubicBezTo>
                  <a:pt x="25858" y="0"/>
                  <a:pt x="25856" y="0"/>
                  <a:pt x="258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0"/>
          <p:cNvSpPr/>
          <p:nvPr/>
        </p:nvSpPr>
        <p:spPr>
          <a:xfrm>
            <a:off x="137008" y="-154266"/>
            <a:ext cx="3788067" cy="855067"/>
          </a:xfrm>
          <a:custGeom>
            <a:avLst/>
            <a:gdLst/>
            <a:ahLst/>
            <a:cxnLst/>
            <a:rect l="l" t="t" r="r" b="b"/>
            <a:pathLst>
              <a:path w="113642" h="25652" extrusionOk="0">
                <a:moveTo>
                  <a:pt x="1361" y="981"/>
                </a:moveTo>
                <a:cubicBezTo>
                  <a:pt x="-1859" y="8060"/>
                  <a:pt x="918" y="19907"/>
                  <a:pt x="7874" y="23385"/>
                </a:cubicBezTo>
                <a:cubicBezTo>
                  <a:pt x="17220" y="28058"/>
                  <a:pt x="37149" y="25455"/>
                  <a:pt x="38093" y="15049"/>
                </a:cubicBezTo>
                <a:cubicBezTo>
                  <a:pt x="38462" y="10983"/>
                  <a:pt x="37146" y="4647"/>
                  <a:pt x="33143" y="3846"/>
                </a:cubicBezTo>
                <a:cubicBezTo>
                  <a:pt x="29930" y="3203"/>
                  <a:pt x="27008" y="9039"/>
                  <a:pt x="27933" y="12183"/>
                </a:cubicBezTo>
                <a:cubicBezTo>
                  <a:pt x="32421" y="27436"/>
                  <a:pt x="65842" y="26294"/>
                  <a:pt x="75607" y="13746"/>
                </a:cubicBezTo>
                <a:cubicBezTo>
                  <a:pt x="78388" y="10172"/>
                  <a:pt x="78805" y="1790"/>
                  <a:pt x="74565" y="199"/>
                </a:cubicBezTo>
                <a:cubicBezTo>
                  <a:pt x="70323" y="-1393"/>
                  <a:pt x="68290" y="10501"/>
                  <a:pt x="71699" y="13485"/>
                </a:cubicBezTo>
                <a:cubicBezTo>
                  <a:pt x="82696" y="23110"/>
                  <a:pt x="107883" y="14152"/>
                  <a:pt x="113642" y="72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9" name="Google Shape;579;p20"/>
          <p:cNvSpPr txBox="1">
            <a:spLocks noGrp="1"/>
          </p:cNvSpPr>
          <p:nvPr>
            <p:ph type="title"/>
          </p:nvPr>
        </p:nvSpPr>
        <p:spPr>
          <a:xfrm>
            <a:off x="972233" y="593367"/>
            <a:ext cx="1024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80" name="Google Shape;580;p20"/>
          <p:cNvSpPr txBox="1">
            <a:spLocks noGrp="1"/>
          </p:cNvSpPr>
          <p:nvPr>
            <p:ph type="subTitle" idx="1"/>
          </p:nvPr>
        </p:nvSpPr>
        <p:spPr>
          <a:xfrm>
            <a:off x="4872751" y="4039767"/>
            <a:ext cx="2442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eague Spartan ExtraBold"/>
              <a:buNone/>
              <a:defRPr sz="3200">
                <a:latin typeface="Bangers"/>
                <a:ea typeface="Bangers"/>
                <a:cs typeface="Bangers"/>
                <a:sym typeface="Bang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581" name="Google Shape;581;p20"/>
          <p:cNvSpPr txBox="1">
            <a:spLocks noGrp="1"/>
          </p:cNvSpPr>
          <p:nvPr>
            <p:ph type="subTitle" idx="2"/>
          </p:nvPr>
        </p:nvSpPr>
        <p:spPr>
          <a:xfrm>
            <a:off x="4872667" y="4562867"/>
            <a:ext cx="2442800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582" name="Google Shape;582;p20"/>
          <p:cNvSpPr txBox="1">
            <a:spLocks noGrp="1"/>
          </p:cNvSpPr>
          <p:nvPr>
            <p:ph type="subTitle" idx="3"/>
          </p:nvPr>
        </p:nvSpPr>
        <p:spPr>
          <a:xfrm>
            <a:off x="915867" y="4039767"/>
            <a:ext cx="2444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eague Spartan ExtraBold"/>
              <a:buNone/>
              <a:defRPr sz="3200">
                <a:latin typeface="Bangers"/>
                <a:ea typeface="Bangers"/>
                <a:cs typeface="Bangers"/>
                <a:sym typeface="Bang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583" name="Google Shape;583;p20"/>
          <p:cNvSpPr txBox="1">
            <a:spLocks noGrp="1"/>
          </p:cNvSpPr>
          <p:nvPr>
            <p:ph type="subTitle" idx="4"/>
          </p:nvPr>
        </p:nvSpPr>
        <p:spPr>
          <a:xfrm>
            <a:off x="915867" y="4562867"/>
            <a:ext cx="2444800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584" name="Google Shape;584;p20"/>
          <p:cNvSpPr txBox="1">
            <a:spLocks noGrp="1"/>
          </p:cNvSpPr>
          <p:nvPr>
            <p:ph type="subTitle" idx="5"/>
          </p:nvPr>
        </p:nvSpPr>
        <p:spPr>
          <a:xfrm>
            <a:off x="2894308" y="2343367"/>
            <a:ext cx="2444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eague Spartan ExtraBold"/>
              <a:buNone/>
              <a:defRPr sz="3200">
                <a:latin typeface="Bangers"/>
                <a:ea typeface="Bangers"/>
                <a:cs typeface="Bangers"/>
                <a:sym typeface="Bang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585" name="Google Shape;585;p20"/>
          <p:cNvSpPr txBox="1">
            <a:spLocks noGrp="1"/>
          </p:cNvSpPr>
          <p:nvPr>
            <p:ph type="subTitle" idx="6"/>
          </p:nvPr>
        </p:nvSpPr>
        <p:spPr>
          <a:xfrm>
            <a:off x="2893784" y="2866467"/>
            <a:ext cx="2444800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586" name="Google Shape;586;p20"/>
          <p:cNvSpPr txBox="1">
            <a:spLocks noGrp="1"/>
          </p:cNvSpPr>
          <p:nvPr>
            <p:ph type="subTitle" idx="7"/>
          </p:nvPr>
        </p:nvSpPr>
        <p:spPr>
          <a:xfrm>
            <a:off x="8827633" y="4039767"/>
            <a:ext cx="2444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eague Spartan ExtraBold"/>
              <a:buNone/>
              <a:defRPr sz="3200">
                <a:latin typeface="Bangers"/>
                <a:ea typeface="Bangers"/>
                <a:cs typeface="Bangers"/>
                <a:sym typeface="Bang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587" name="Google Shape;587;p20"/>
          <p:cNvSpPr txBox="1">
            <a:spLocks noGrp="1"/>
          </p:cNvSpPr>
          <p:nvPr>
            <p:ph type="subTitle" idx="8"/>
          </p:nvPr>
        </p:nvSpPr>
        <p:spPr>
          <a:xfrm>
            <a:off x="8827633" y="4562867"/>
            <a:ext cx="2444800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588" name="Google Shape;588;p20"/>
          <p:cNvSpPr txBox="1">
            <a:spLocks noGrp="1"/>
          </p:cNvSpPr>
          <p:nvPr>
            <p:ph type="subTitle" idx="9"/>
          </p:nvPr>
        </p:nvSpPr>
        <p:spPr>
          <a:xfrm>
            <a:off x="6849192" y="2343367"/>
            <a:ext cx="2444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eague Spartan ExtraBold"/>
              <a:buNone/>
              <a:defRPr sz="3200">
                <a:latin typeface="Bangers"/>
                <a:ea typeface="Bangers"/>
                <a:cs typeface="Bangers"/>
                <a:sym typeface="Bang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589" name="Google Shape;589;p20"/>
          <p:cNvSpPr txBox="1">
            <a:spLocks noGrp="1"/>
          </p:cNvSpPr>
          <p:nvPr>
            <p:ph type="subTitle" idx="13"/>
          </p:nvPr>
        </p:nvSpPr>
        <p:spPr>
          <a:xfrm>
            <a:off x="6849684" y="2866467"/>
            <a:ext cx="2444800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9325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>
            <a:spLocks noGrp="1"/>
          </p:cNvSpPr>
          <p:nvPr>
            <p:ph type="title" hasCustomPrompt="1"/>
          </p:nvPr>
        </p:nvSpPr>
        <p:spPr>
          <a:xfrm>
            <a:off x="1440199" y="1975957"/>
            <a:ext cx="1432000" cy="9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7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9pPr>
          </a:lstStyle>
          <a:p>
            <a:r>
              <a:t>xx%</a:t>
            </a:r>
          </a:p>
        </p:txBody>
      </p:sp>
      <p:sp>
        <p:nvSpPr>
          <p:cNvPr id="34" name="Google Shape;34;p3"/>
          <p:cNvSpPr txBox="1">
            <a:spLocks noGrp="1"/>
          </p:cNvSpPr>
          <p:nvPr>
            <p:ph type="title" idx="2"/>
          </p:nvPr>
        </p:nvSpPr>
        <p:spPr>
          <a:xfrm>
            <a:off x="1440199" y="3299033"/>
            <a:ext cx="4626400" cy="94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3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highlight>
                  <a:schemeClr val="dk2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highlight>
                  <a:schemeClr val="dk2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highlight>
                  <a:schemeClr val="dk2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highlight>
                  <a:schemeClr val="dk2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highlight>
                  <a:schemeClr val="dk2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highlight>
                  <a:schemeClr val="dk2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highlight>
                  <a:schemeClr val="dk2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highlight>
                  <a:schemeClr val="dk2"/>
                </a:highlight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3"/>
          </p:nvPr>
        </p:nvSpPr>
        <p:spPr>
          <a:xfrm>
            <a:off x="1440167" y="4239067"/>
            <a:ext cx="4626400" cy="8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2400" b="0">
                <a:latin typeface="Actor"/>
                <a:ea typeface="Actor"/>
                <a:cs typeface="Actor"/>
                <a:sym typeface="Acto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0" y="6130567"/>
            <a:ext cx="2726704" cy="727440"/>
          </a:xfrm>
          <a:custGeom>
            <a:avLst/>
            <a:gdLst/>
            <a:ahLst/>
            <a:cxnLst/>
            <a:rect l="l" t="t" r="r" b="b"/>
            <a:pathLst>
              <a:path w="76364" h="13028" extrusionOk="0">
                <a:moveTo>
                  <a:pt x="25854" y="0"/>
                </a:moveTo>
                <a:cubicBezTo>
                  <a:pt x="25344" y="0"/>
                  <a:pt x="0" y="13027"/>
                  <a:pt x="0" y="13027"/>
                </a:cubicBezTo>
                <a:lnTo>
                  <a:pt x="76363" y="13027"/>
                </a:lnTo>
                <a:lnTo>
                  <a:pt x="25859" y="1"/>
                </a:lnTo>
                <a:cubicBezTo>
                  <a:pt x="25858" y="0"/>
                  <a:pt x="25856" y="0"/>
                  <a:pt x="25854" y="0"/>
                </a:cubicBezTo>
                <a:close/>
              </a:path>
            </a:pathLst>
          </a:custGeom>
          <a:solidFill>
            <a:srgbClr val="E872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" name="Google Shape;37;p3"/>
          <p:cNvGrpSpPr/>
          <p:nvPr/>
        </p:nvGrpSpPr>
        <p:grpSpPr>
          <a:xfrm>
            <a:off x="294464" y="239606"/>
            <a:ext cx="1488733" cy="1467117"/>
            <a:chOff x="5541075" y="3903350"/>
            <a:chExt cx="823050" cy="811100"/>
          </a:xfrm>
        </p:grpSpPr>
        <p:sp>
          <p:nvSpPr>
            <p:cNvPr id="38" name="Google Shape;38;p3"/>
            <p:cNvSpPr/>
            <p:nvPr/>
          </p:nvSpPr>
          <p:spPr>
            <a:xfrm>
              <a:off x="6181025" y="4283900"/>
              <a:ext cx="183100" cy="183375"/>
            </a:xfrm>
            <a:custGeom>
              <a:avLst/>
              <a:gdLst/>
              <a:ahLst/>
              <a:cxnLst/>
              <a:rect l="l" t="t" r="r" b="b"/>
              <a:pathLst>
                <a:path w="7324" h="7335" extrusionOk="0">
                  <a:moveTo>
                    <a:pt x="2926" y="0"/>
                  </a:moveTo>
                  <a:cubicBezTo>
                    <a:pt x="2236" y="0"/>
                    <a:pt x="1535" y="177"/>
                    <a:pt x="1013" y="612"/>
                  </a:cubicBezTo>
                  <a:cubicBezTo>
                    <a:pt x="239" y="1279"/>
                    <a:pt x="1" y="2398"/>
                    <a:pt x="37" y="3422"/>
                  </a:cubicBezTo>
                  <a:cubicBezTo>
                    <a:pt x="84" y="4625"/>
                    <a:pt x="477" y="5863"/>
                    <a:pt x="1382" y="6649"/>
                  </a:cubicBezTo>
                  <a:cubicBezTo>
                    <a:pt x="1885" y="7086"/>
                    <a:pt x="2569" y="7335"/>
                    <a:pt x="3232" y="7335"/>
                  </a:cubicBezTo>
                  <a:cubicBezTo>
                    <a:pt x="3393" y="7335"/>
                    <a:pt x="3552" y="7320"/>
                    <a:pt x="3708" y="7290"/>
                  </a:cubicBezTo>
                  <a:lnTo>
                    <a:pt x="3708" y="7290"/>
                  </a:lnTo>
                  <a:cubicBezTo>
                    <a:pt x="3721" y="7290"/>
                    <a:pt x="3734" y="7290"/>
                    <a:pt x="3748" y="7290"/>
                  </a:cubicBezTo>
                  <a:cubicBezTo>
                    <a:pt x="4531" y="7290"/>
                    <a:pt x="5320" y="7018"/>
                    <a:pt x="5906" y="6494"/>
                  </a:cubicBezTo>
                  <a:cubicBezTo>
                    <a:pt x="7026" y="5482"/>
                    <a:pt x="7323" y="3720"/>
                    <a:pt x="6704" y="2362"/>
                  </a:cubicBezTo>
                  <a:cubicBezTo>
                    <a:pt x="6073" y="993"/>
                    <a:pt x="4621" y="88"/>
                    <a:pt x="3120" y="5"/>
                  </a:cubicBezTo>
                  <a:cubicBezTo>
                    <a:pt x="3056" y="2"/>
                    <a:pt x="2991" y="0"/>
                    <a:pt x="2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5995975" y="3903350"/>
              <a:ext cx="110675" cy="98975"/>
            </a:xfrm>
            <a:custGeom>
              <a:avLst/>
              <a:gdLst/>
              <a:ahLst/>
              <a:cxnLst/>
              <a:rect l="l" t="t" r="r" b="b"/>
              <a:pathLst>
                <a:path w="4427" h="3959" extrusionOk="0">
                  <a:moveTo>
                    <a:pt x="2115" y="1"/>
                  </a:moveTo>
                  <a:cubicBezTo>
                    <a:pt x="1454" y="1"/>
                    <a:pt x="786" y="319"/>
                    <a:pt x="414" y="868"/>
                  </a:cubicBezTo>
                  <a:cubicBezTo>
                    <a:pt x="65" y="1391"/>
                    <a:pt x="0" y="2070"/>
                    <a:pt x="198" y="2659"/>
                  </a:cubicBezTo>
                  <a:lnTo>
                    <a:pt x="198" y="2659"/>
                  </a:lnTo>
                  <a:lnTo>
                    <a:pt x="57" y="2416"/>
                  </a:lnTo>
                  <a:lnTo>
                    <a:pt x="57" y="2416"/>
                  </a:lnTo>
                  <a:cubicBezTo>
                    <a:pt x="132" y="2760"/>
                    <a:pt x="313" y="3061"/>
                    <a:pt x="558" y="3303"/>
                  </a:cubicBezTo>
                  <a:lnTo>
                    <a:pt x="558" y="3303"/>
                  </a:lnTo>
                  <a:cubicBezTo>
                    <a:pt x="573" y="3321"/>
                    <a:pt x="589" y="3339"/>
                    <a:pt x="604" y="3356"/>
                  </a:cubicBezTo>
                  <a:lnTo>
                    <a:pt x="594" y="3338"/>
                  </a:lnTo>
                  <a:lnTo>
                    <a:pt x="594" y="3338"/>
                  </a:lnTo>
                  <a:cubicBezTo>
                    <a:pt x="1009" y="3730"/>
                    <a:pt x="1596" y="3959"/>
                    <a:pt x="2169" y="3959"/>
                  </a:cubicBezTo>
                  <a:cubicBezTo>
                    <a:pt x="2598" y="3959"/>
                    <a:pt x="3018" y="3831"/>
                    <a:pt x="3355" y="3547"/>
                  </a:cubicBezTo>
                  <a:cubicBezTo>
                    <a:pt x="4426" y="2654"/>
                    <a:pt x="4093" y="618"/>
                    <a:pt x="2783" y="118"/>
                  </a:cubicBezTo>
                  <a:cubicBezTo>
                    <a:pt x="2570" y="39"/>
                    <a:pt x="2342" y="1"/>
                    <a:pt x="2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5937250" y="4405700"/>
              <a:ext cx="117000" cy="123100"/>
            </a:xfrm>
            <a:custGeom>
              <a:avLst/>
              <a:gdLst/>
              <a:ahLst/>
              <a:cxnLst/>
              <a:rect l="l" t="t" r="r" b="b"/>
              <a:pathLst>
                <a:path w="4680" h="4924" extrusionOk="0">
                  <a:moveTo>
                    <a:pt x="2575" y="1"/>
                  </a:moveTo>
                  <a:cubicBezTo>
                    <a:pt x="1830" y="1"/>
                    <a:pt x="1063" y="367"/>
                    <a:pt x="679" y="1015"/>
                  </a:cubicBezTo>
                  <a:cubicBezTo>
                    <a:pt x="24" y="2098"/>
                    <a:pt x="1" y="3110"/>
                    <a:pt x="739" y="3932"/>
                  </a:cubicBezTo>
                  <a:cubicBezTo>
                    <a:pt x="1227" y="4587"/>
                    <a:pt x="1596" y="4694"/>
                    <a:pt x="1977" y="4801"/>
                  </a:cubicBezTo>
                  <a:cubicBezTo>
                    <a:pt x="2250" y="4876"/>
                    <a:pt x="2558" y="4924"/>
                    <a:pt x="2863" y="4924"/>
                  </a:cubicBezTo>
                  <a:cubicBezTo>
                    <a:pt x="3423" y="4924"/>
                    <a:pt x="3970" y="4764"/>
                    <a:pt x="4263" y="4325"/>
                  </a:cubicBezTo>
                  <a:cubicBezTo>
                    <a:pt x="4466" y="4027"/>
                    <a:pt x="4525" y="3658"/>
                    <a:pt x="4573" y="3301"/>
                  </a:cubicBezTo>
                  <a:cubicBezTo>
                    <a:pt x="4680" y="2324"/>
                    <a:pt x="4620" y="1217"/>
                    <a:pt x="3930" y="527"/>
                  </a:cubicBezTo>
                  <a:cubicBezTo>
                    <a:pt x="3570" y="167"/>
                    <a:pt x="3078" y="1"/>
                    <a:pt x="2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5541075" y="4266875"/>
              <a:ext cx="149150" cy="157075"/>
            </a:xfrm>
            <a:custGeom>
              <a:avLst/>
              <a:gdLst/>
              <a:ahLst/>
              <a:cxnLst/>
              <a:rect l="l" t="t" r="r" b="b"/>
              <a:pathLst>
                <a:path w="5966" h="6283" extrusionOk="0">
                  <a:moveTo>
                    <a:pt x="3277" y="0"/>
                  </a:moveTo>
                  <a:cubicBezTo>
                    <a:pt x="2327" y="0"/>
                    <a:pt x="1348" y="469"/>
                    <a:pt x="858" y="1293"/>
                  </a:cubicBezTo>
                  <a:cubicBezTo>
                    <a:pt x="24" y="2674"/>
                    <a:pt x="0" y="3960"/>
                    <a:pt x="929" y="5020"/>
                  </a:cubicBezTo>
                  <a:lnTo>
                    <a:pt x="941" y="5020"/>
                  </a:lnTo>
                  <a:cubicBezTo>
                    <a:pt x="1560" y="5841"/>
                    <a:pt x="2025" y="5984"/>
                    <a:pt x="2513" y="6127"/>
                  </a:cubicBezTo>
                  <a:cubicBezTo>
                    <a:pt x="2858" y="6223"/>
                    <a:pt x="3249" y="6282"/>
                    <a:pt x="3636" y="6282"/>
                  </a:cubicBezTo>
                  <a:cubicBezTo>
                    <a:pt x="4354" y="6282"/>
                    <a:pt x="5058" y="6077"/>
                    <a:pt x="5430" y="5520"/>
                  </a:cubicBezTo>
                  <a:cubicBezTo>
                    <a:pt x="5692" y="5139"/>
                    <a:pt x="5775" y="4663"/>
                    <a:pt x="5823" y="4198"/>
                  </a:cubicBezTo>
                  <a:cubicBezTo>
                    <a:pt x="5965" y="2960"/>
                    <a:pt x="5894" y="1555"/>
                    <a:pt x="5001" y="674"/>
                  </a:cubicBezTo>
                  <a:cubicBezTo>
                    <a:pt x="4545" y="214"/>
                    <a:pt x="3918" y="0"/>
                    <a:pt x="3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30725" y="4218425"/>
              <a:ext cx="89000" cy="96875"/>
            </a:xfrm>
            <a:custGeom>
              <a:avLst/>
              <a:gdLst/>
              <a:ahLst/>
              <a:cxnLst/>
              <a:rect l="l" t="t" r="r" b="b"/>
              <a:pathLst>
                <a:path w="3560" h="3875" extrusionOk="0">
                  <a:moveTo>
                    <a:pt x="1484" y="0"/>
                  </a:moveTo>
                  <a:cubicBezTo>
                    <a:pt x="1442" y="0"/>
                    <a:pt x="1399" y="2"/>
                    <a:pt x="1357" y="5"/>
                  </a:cubicBezTo>
                  <a:cubicBezTo>
                    <a:pt x="1119" y="17"/>
                    <a:pt x="881" y="88"/>
                    <a:pt x="690" y="231"/>
                  </a:cubicBezTo>
                  <a:cubicBezTo>
                    <a:pt x="369" y="481"/>
                    <a:pt x="262" y="909"/>
                    <a:pt x="178" y="1302"/>
                  </a:cubicBezTo>
                  <a:cubicBezTo>
                    <a:pt x="70" y="1856"/>
                    <a:pt x="1" y="2488"/>
                    <a:pt x="287" y="2965"/>
                  </a:cubicBezTo>
                  <a:lnTo>
                    <a:pt x="287" y="2965"/>
                  </a:lnTo>
                  <a:cubicBezTo>
                    <a:pt x="506" y="3495"/>
                    <a:pt x="1086" y="3874"/>
                    <a:pt x="1667" y="3874"/>
                  </a:cubicBezTo>
                  <a:cubicBezTo>
                    <a:pt x="1675" y="3874"/>
                    <a:pt x="1684" y="3874"/>
                    <a:pt x="1693" y="3874"/>
                  </a:cubicBezTo>
                  <a:cubicBezTo>
                    <a:pt x="2361" y="3874"/>
                    <a:pt x="2980" y="3426"/>
                    <a:pt x="3262" y="2826"/>
                  </a:cubicBezTo>
                  <a:cubicBezTo>
                    <a:pt x="3560" y="2207"/>
                    <a:pt x="3500" y="1433"/>
                    <a:pt x="3119" y="874"/>
                  </a:cubicBezTo>
                  <a:cubicBezTo>
                    <a:pt x="2762" y="337"/>
                    <a:pt x="2131" y="0"/>
                    <a:pt x="14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5762450" y="4041900"/>
              <a:ext cx="86425" cy="96875"/>
            </a:xfrm>
            <a:custGeom>
              <a:avLst/>
              <a:gdLst/>
              <a:ahLst/>
              <a:cxnLst/>
              <a:rect l="l" t="t" r="r" b="b"/>
              <a:pathLst>
                <a:path w="3457" h="3875" extrusionOk="0">
                  <a:moveTo>
                    <a:pt x="1448" y="1"/>
                  </a:moveTo>
                  <a:cubicBezTo>
                    <a:pt x="1407" y="1"/>
                    <a:pt x="1366" y="2"/>
                    <a:pt x="1325" y="5"/>
                  </a:cubicBezTo>
                  <a:cubicBezTo>
                    <a:pt x="1099" y="29"/>
                    <a:pt x="861" y="89"/>
                    <a:pt x="670" y="243"/>
                  </a:cubicBezTo>
                  <a:cubicBezTo>
                    <a:pt x="361" y="481"/>
                    <a:pt x="254" y="910"/>
                    <a:pt x="182" y="1303"/>
                  </a:cubicBezTo>
                  <a:cubicBezTo>
                    <a:pt x="71" y="1873"/>
                    <a:pt x="1" y="2527"/>
                    <a:pt x="308" y="3009"/>
                  </a:cubicBezTo>
                  <a:lnTo>
                    <a:pt x="308" y="3009"/>
                  </a:lnTo>
                  <a:cubicBezTo>
                    <a:pt x="534" y="3516"/>
                    <a:pt x="1079" y="3875"/>
                    <a:pt x="1623" y="3875"/>
                  </a:cubicBezTo>
                  <a:cubicBezTo>
                    <a:pt x="2278" y="3875"/>
                    <a:pt x="2897" y="3434"/>
                    <a:pt x="3183" y="2815"/>
                  </a:cubicBezTo>
                  <a:cubicBezTo>
                    <a:pt x="3457" y="2208"/>
                    <a:pt x="3409" y="1434"/>
                    <a:pt x="3040" y="862"/>
                  </a:cubicBezTo>
                  <a:cubicBezTo>
                    <a:pt x="2693" y="337"/>
                    <a:pt x="2074" y="1"/>
                    <a:pt x="1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199500" y="4064225"/>
              <a:ext cx="86625" cy="96875"/>
            </a:xfrm>
            <a:custGeom>
              <a:avLst/>
              <a:gdLst/>
              <a:ahLst/>
              <a:cxnLst/>
              <a:rect l="l" t="t" r="r" b="b"/>
              <a:pathLst>
                <a:path w="3465" h="3875" extrusionOk="0">
                  <a:moveTo>
                    <a:pt x="1458" y="1"/>
                  </a:moveTo>
                  <a:cubicBezTo>
                    <a:pt x="1416" y="1"/>
                    <a:pt x="1375" y="2"/>
                    <a:pt x="1334" y="5"/>
                  </a:cubicBezTo>
                  <a:cubicBezTo>
                    <a:pt x="1095" y="17"/>
                    <a:pt x="857" y="89"/>
                    <a:pt x="667" y="231"/>
                  </a:cubicBezTo>
                  <a:cubicBezTo>
                    <a:pt x="357" y="481"/>
                    <a:pt x="250" y="898"/>
                    <a:pt x="179" y="1291"/>
                  </a:cubicBezTo>
                  <a:cubicBezTo>
                    <a:pt x="69" y="1860"/>
                    <a:pt x="0" y="2499"/>
                    <a:pt x="294" y="2978"/>
                  </a:cubicBezTo>
                  <a:lnTo>
                    <a:pt x="294" y="2978"/>
                  </a:lnTo>
                  <a:cubicBezTo>
                    <a:pt x="514" y="3502"/>
                    <a:pt x="1068" y="3864"/>
                    <a:pt x="1631" y="3875"/>
                  </a:cubicBezTo>
                  <a:cubicBezTo>
                    <a:pt x="2286" y="3875"/>
                    <a:pt x="2905" y="3422"/>
                    <a:pt x="3179" y="2815"/>
                  </a:cubicBezTo>
                  <a:cubicBezTo>
                    <a:pt x="3465" y="2196"/>
                    <a:pt x="3405" y="1434"/>
                    <a:pt x="3036" y="862"/>
                  </a:cubicBezTo>
                  <a:cubicBezTo>
                    <a:pt x="2690" y="327"/>
                    <a:pt x="2073" y="1"/>
                    <a:pt x="1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5686025" y="4568875"/>
              <a:ext cx="98850" cy="95175"/>
            </a:xfrm>
            <a:custGeom>
              <a:avLst/>
              <a:gdLst/>
              <a:ahLst/>
              <a:cxnLst/>
              <a:rect l="l" t="t" r="r" b="b"/>
              <a:pathLst>
                <a:path w="3954" h="3807" extrusionOk="0">
                  <a:moveTo>
                    <a:pt x="1977" y="0"/>
                  </a:moveTo>
                  <a:cubicBezTo>
                    <a:pt x="1561" y="0"/>
                    <a:pt x="1132" y="143"/>
                    <a:pt x="846" y="441"/>
                  </a:cubicBezTo>
                  <a:cubicBezTo>
                    <a:pt x="572" y="738"/>
                    <a:pt x="275" y="1072"/>
                    <a:pt x="156" y="1465"/>
                  </a:cubicBezTo>
                  <a:cubicBezTo>
                    <a:pt x="84" y="1727"/>
                    <a:pt x="1" y="2346"/>
                    <a:pt x="263" y="2822"/>
                  </a:cubicBezTo>
                  <a:cubicBezTo>
                    <a:pt x="598" y="3427"/>
                    <a:pt x="1297" y="3807"/>
                    <a:pt x="1985" y="3807"/>
                  </a:cubicBezTo>
                  <a:cubicBezTo>
                    <a:pt x="2176" y="3807"/>
                    <a:pt x="2367" y="3777"/>
                    <a:pt x="2549" y="3715"/>
                  </a:cubicBezTo>
                  <a:cubicBezTo>
                    <a:pt x="3394" y="3429"/>
                    <a:pt x="3954" y="2489"/>
                    <a:pt x="3823" y="1619"/>
                  </a:cubicBezTo>
                  <a:cubicBezTo>
                    <a:pt x="3680" y="738"/>
                    <a:pt x="2858" y="24"/>
                    <a:pt x="1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941125" y="4643350"/>
              <a:ext cx="49425" cy="71100"/>
            </a:xfrm>
            <a:custGeom>
              <a:avLst/>
              <a:gdLst/>
              <a:ahLst/>
              <a:cxnLst/>
              <a:rect l="l" t="t" r="r" b="b"/>
              <a:pathLst>
                <a:path w="1977" h="2844" extrusionOk="0">
                  <a:moveTo>
                    <a:pt x="835" y="0"/>
                  </a:moveTo>
                  <a:cubicBezTo>
                    <a:pt x="681" y="0"/>
                    <a:pt x="532" y="44"/>
                    <a:pt x="405" y="141"/>
                  </a:cubicBezTo>
                  <a:cubicBezTo>
                    <a:pt x="48" y="403"/>
                    <a:pt x="0" y="903"/>
                    <a:pt x="0" y="1331"/>
                  </a:cubicBezTo>
                  <a:cubicBezTo>
                    <a:pt x="0" y="1498"/>
                    <a:pt x="0" y="1450"/>
                    <a:pt x="36" y="1581"/>
                  </a:cubicBezTo>
                  <a:cubicBezTo>
                    <a:pt x="131" y="1998"/>
                    <a:pt x="286" y="2415"/>
                    <a:pt x="620" y="2665"/>
                  </a:cubicBezTo>
                  <a:cubicBezTo>
                    <a:pt x="774" y="2781"/>
                    <a:pt x="975" y="2843"/>
                    <a:pt x="1171" y="2843"/>
                  </a:cubicBezTo>
                  <a:cubicBezTo>
                    <a:pt x="1397" y="2843"/>
                    <a:pt x="1617" y="2760"/>
                    <a:pt x="1751" y="2581"/>
                  </a:cubicBezTo>
                  <a:cubicBezTo>
                    <a:pt x="1870" y="2415"/>
                    <a:pt x="1905" y="2200"/>
                    <a:pt x="1929" y="1998"/>
                  </a:cubicBezTo>
                  <a:cubicBezTo>
                    <a:pt x="1977" y="1486"/>
                    <a:pt x="1977" y="938"/>
                    <a:pt x="1715" y="510"/>
                  </a:cubicBezTo>
                  <a:cubicBezTo>
                    <a:pt x="1527" y="207"/>
                    <a:pt x="1171" y="0"/>
                    <a:pt x="8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" name="Google Shape;47;p3"/>
          <p:cNvGrpSpPr/>
          <p:nvPr/>
        </p:nvGrpSpPr>
        <p:grpSpPr>
          <a:xfrm>
            <a:off x="6180537" y="-141469"/>
            <a:ext cx="6011465" cy="7071880"/>
            <a:chOff x="4735525" y="0"/>
            <a:chExt cx="4408525" cy="5186183"/>
          </a:xfrm>
        </p:grpSpPr>
        <p:sp>
          <p:nvSpPr>
            <p:cNvPr id="48" name="Google Shape;48;p3"/>
            <p:cNvSpPr/>
            <p:nvPr/>
          </p:nvSpPr>
          <p:spPr>
            <a:xfrm>
              <a:off x="4735525" y="0"/>
              <a:ext cx="4408310" cy="5186183"/>
            </a:xfrm>
            <a:custGeom>
              <a:avLst/>
              <a:gdLst/>
              <a:ahLst/>
              <a:cxnLst/>
              <a:rect l="l" t="t" r="r" b="b"/>
              <a:pathLst>
                <a:path w="139625" h="206518" extrusionOk="0">
                  <a:moveTo>
                    <a:pt x="0" y="0"/>
                  </a:moveTo>
                  <a:lnTo>
                    <a:pt x="139625" y="389"/>
                  </a:lnTo>
                  <a:lnTo>
                    <a:pt x="139236" y="206518"/>
                  </a:lnTo>
                  <a:lnTo>
                    <a:pt x="71546" y="2057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grpSp>
          <p:nvGrpSpPr>
            <p:cNvPr id="49" name="Google Shape;49;p3"/>
            <p:cNvGrpSpPr/>
            <p:nvPr/>
          </p:nvGrpSpPr>
          <p:grpSpPr>
            <a:xfrm>
              <a:off x="4790750" y="0"/>
              <a:ext cx="4353300" cy="5148000"/>
              <a:chOff x="4790750" y="0"/>
              <a:chExt cx="4353300" cy="5148000"/>
            </a:xfrm>
          </p:grpSpPr>
          <p:cxnSp>
            <p:nvCxnSpPr>
              <p:cNvPr id="50" name="Google Shape;50;p3"/>
              <p:cNvCxnSpPr/>
              <p:nvPr/>
            </p:nvCxnSpPr>
            <p:spPr>
              <a:xfrm>
                <a:off x="5272025" y="1209275"/>
                <a:ext cx="38718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3"/>
              <p:cNvCxnSpPr/>
              <p:nvPr/>
            </p:nvCxnSpPr>
            <p:spPr>
              <a:xfrm>
                <a:off x="5527225" y="1754250"/>
                <a:ext cx="36144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3"/>
              <p:cNvCxnSpPr/>
              <p:nvPr/>
            </p:nvCxnSpPr>
            <p:spPr>
              <a:xfrm>
                <a:off x="5753275" y="2299225"/>
                <a:ext cx="3388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3"/>
              <p:cNvCxnSpPr/>
              <p:nvPr/>
            </p:nvCxnSpPr>
            <p:spPr>
              <a:xfrm>
                <a:off x="5986625" y="2844200"/>
                <a:ext cx="31554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3"/>
              <p:cNvCxnSpPr/>
              <p:nvPr/>
            </p:nvCxnSpPr>
            <p:spPr>
              <a:xfrm>
                <a:off x="6227250" y="3389150"/>
                <a:ext cx="29148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3"/>
              <p:cNvCxnSpPr/>
              <p:nvPr/>
            </p:nvCxnSpPr>
            <p:spPr>
              <a:xfrm>
                <a:off x="6482475" y="3934125"/>
                <a:ext cx="2659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3"/>
              <p:cNvCxnSpPr/>
              <p:nvPr/>
            </p:nvCxnSpPr>
            <p:spPr>
              <a:xfrm>
                <a:off x="6715800" y="4479100"/>
                <a:ext cx="24264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3"/>
              <p:cNvCxnSpPr/>
              <p:nvPr/>
            </p:nvCxnSpPr>
            <p:spPr>
              <a:xfrm>
                <a:off x="6941850" y="5031375"/>
                <a:ext cx="21759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3"/>
              <p:cNvCxnSpPr/>
              <p:nvPr/>
            </p:nvCxnSpPr>
            <p:spPr>
              <a:xfrm>
                <a:off x="5038675" y="664300"/>
                <a:ext cx="41049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3"/>
              <p:cNvCxnSpPr/>
              <p:nvPr/>
            </p:nvCxnSpPr>
            <p:spPr>
              <a:xfrm>
                <a:off x="4790750" y="119325"/>
                <a:ext cx="43533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 rot="5400000">
                <a:off x="5305166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7331950" y="0"/>
                <a:ext cx="0" cy="51480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6786975" y="0"/>
                <a:ext cx="0" cy="46815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 rot="5400000">
                <a:off x="5850139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 rot="5400000">
                <a:off x="6395112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6242000" y="0"/>
                <a:ext cx="0" cy="33762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5697025" y="14575"/>
                <a:ext cx="0" cy="22032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5154663" y="0"/>
                <a:ext cx="0" cy="9480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43528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1"/>
          <p:cNvSpPr txBox="1">
            <a:spLocks noGrp="1"/>
          </p:cNvSpPr>
          <p:nvPr>
            <p:ph type="title"/>
          </p:nvPr>
        </p:nvSpPr>
        <p:spPr>
          <a:xfrm>
            <a:off x="972233" y="593367"/>
            <a:ext cx="1024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92" name="Google Shape;592;p21"/>
          <p:cNvSpPr txBox="1">
            <a:spLocks noGrp="1"/>
          </p:cNvSpPr>
          <p:nvPr>
            <p:ph type="subTitle" idx="1"/>
          </p:nvPr>
        </p:nvSpPr>
        <p:spPr>
          <a:xfrm>
            <a:off x="4690951" y="2494016"/>
            <a:ext cx="2816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eague Spartan ExtraBold"/>
              <a:buNone/>
              <a:defRPr sz="3200">
                <a:latin typeface="Bangers"/>
                <a:ea typeface="Bangers"/>
                <a:cs typeface="Bangers"/>
                <a:sym typeface="Bang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593" name="Google Shape;593;p21"/>
          <p:cNvSpPr txBox="1">
            <a:spLocks noGrp="1"/>
          </p:cNvSpPr>
          <p:nvPr>
            <p:ph type="subTitle" idx="2"/>
          </p:nvPr>
        </p:nvSpPr>
        <p:spPr>
          <a:xfrm>
            <a:off x="4690200" y="2809355"/>
            <a:ext cx="2813200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594" name="Google Shape;594;p21"/>
          <p:cNvSpPr txBox="1">
            <a:spLocks noGrp="1"/>
          </p:cNvSpPr>
          <p:nvPr>
            <p:ph type="subTitle" idx="3"/>
          </p:nvPr>
        </p:nvSpPr>
        <p:spPr>
          <a:xfrm>
            <a:off x="4692517" y="4712616"/>
            <a:ext cx="281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eague Spartan ExtraBold"/>
              <a:buNone/>
              <a:defRPr sz="3200">
                <a:latin typeface="Bangers"/>
                <a:ea typeface="Bangers"/>
                <a:cs typeface="Bangers"/>
                <a:sym typeface="Bang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595" name="Google Shape;595;p21"/>
          <p:cNvSpPr txBox="1">
            <a:spLocks noGrp="1"/>
          </p:cNvSpPr>
          <p:nvPr>
            <p:ph type="subTitle" idx="4"/>
          </p:nvPr>
        </p:nvSpPr>
        <p:spPr>
          <a:xfrm>
            <a:off x="4690967" y="5021688"/>
            <a:ext cx="2813200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596" name="Google Shape;596;p21"/>
          <p:cNvSpPr txBox="1">
            <a:spLocks noGrp="1"/>
          </p:cNvSpPr>
          <p:nvPr>
            <p:ph type="subTitle" idx="5"/>
          </p:nvPr>
        </p:nvSpPr>
        <p:spPr>
          <a:xfrm>
            <a:off x="1211733" y="2494016"/>
            <a:ext cx="2816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eague Spartan ExtraBold"/>
              <a:buNone/>
              <a:defRPr sz="3200">
                <a:latin typeface="Bangers"/>
                <a:ea typeface="Bangers"/>
                <a:cs typeface="Bangers"/>
                <a:sym typeface="Bang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597" name="Google Shape;597;p21"/>
          <p:cNvSpPr txBox="1">
            <a:spLocks noGrp="1"/>
          </p:cNvSpPr>
          <p:nvPr>
            <p:ph type="subTitle" idx="6"/>
          </p:nvPr>
        </p:nvSpPr>
        <p:spPr>
          <a:xfrm>
            <a:off x="1211733" y="2809355"/>
            <a:ext cx="2813200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598" name="Google Shape;598;p21"/>
          <p:cNvSpPr txBox="1">
            <a:spLocks noGrp="1"/>
          </p:cNvSpPr>
          <p:nvPr>
            <p:ph type="subTitle" idx="7"/>
          </p:nvPr>
        </p:nvSpPr>
        <p:spPr>
          <a:xfrm>
            <a:off x="1214884" y="4712616"/>
            <a:ext cx="281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eague Spartan ExtraBold"/>
              <a:buNone/>
              <a:defRPr sz="3200">
                <a:latin typeface="Bangers"/>
                <a:ea typeface="Bangers"/>
                <a:cs typeface="Bangers"/>
                <a:sym typeface="Bang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599" name="Google Shape;599;p21"/>
          <p:cNvSpPr txBox="1">
            <a:spLocks noGrp="1"/>
          </p:cNvSpPr>
          <p:nvPr>
            <p:ph type="subTitle" idx="8"/>
          </p:nvPr>
        </p:nvSpPr>
        <p:spPr>
          <a:xfrm>
            <a:off x="1213333" y="5021688"/>
            <a:ext cx="2813200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600" name="Google Shape;600;p21"/>
          <p:cNvSpPr txBox="1">
            <a:spLocks noGrp="1"/>
          </p:cNvSpPr>
          <p:nvPr>
            <p:ph type="subTitle" idx="9"/>
          </p:nvPr>
        </p:nvSpPr>
        <p:spPr>
          <a:xfrm>
            <a:off x="8170203" y="2494016"/>
            <a:ext cx="281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eague Spartan ExtraBold"/>
              <a:buNone/>
              <a:defRPr sz="3200">
                <a:latin typeface="Bangers"/>
                <a:ea typeface="Bangers"/>
                <a:cs typeface="Bangers"/>
                <a:sym typeface="Bang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601" name="Google Shape;601;p21"/>
          <p:cNvSpPr txBox="1">
            <a:spLocks noGrp="1"/>
          </p:cNvSpPr>
          <p:nvPr>
            <p:ph type="subTitle" idx="13"/>
          </p:nvPr>
        </p:nvSpPr>
        <p:spPr>
          <a:xfrm>
            <a:off x="8168603" y="2809355"/>
            <a:ext cx="2813200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602" name="Google Shape;602;p21"/>
          <p:cNvSpPr txBox="1">
            <a:spLocks noGrp="1"/>
          </p:cNvSpPr>
          <p:nvPr>
            <p:ph type="subTitle" idx="14"/>
          </p:nvPr>
        </p:nvSpPr>
        <p:spPr>
          <a:xfrm>
            <a:off x="8170203" y="4712616"/>
            <a:ext cx="281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eague Spartan ExtraBold"/>
              <a:buNone/>
              <a:defRPr sz="3200">
                <a:latin typeface="Bangers"/>
                <a:ea typeface="Bangers"/>
                <a:cs typeface="Bangers"/>
                <a:sym typeface="Bang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603" name="Google Shape;603;p21"/>
          <p:cNvSpPr txBox="1">
            <a:spLocks noGrp="1"/>
          </p:cNvSpPr>
          <p:nvPr>
            <p:ph type="subTitle" idx="15"/>
          </p:nvPr>
        </p:nvSpPr>
        <p:spPr>
          <a:xfrm>
            <a:off x="8168603" y="5021691"/>
            <a:ext cx="2813200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604" name="Google Shape;604;p21"/>
          <p:cNvSpPr/>
          <p:nvPr/>
        </p:nvSpPr>
        <p:spPr>
          <a:xfrm>
            <a:off x="-1" y="0"/>
            <a:ext cx="1363200" cy="6858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21"/>
          <p:cNvSpPr/>
          <p:nvPr/>
        </p:nvSpPr>
        <p:spPr>
          <a:xfrm flipH="1">
            <a:off x="-14" y="4879034"/>
            <a:ext cx="3428747" cy="1975823"/>
          </a:xfrm>
          <a:custGeom>
            <a:avLst/>
            <a:gdLst/>
            <a:ahLst/>
            <a:cxnLst/>
            <a:rect l="l" t="t" r="r" b="b"/>
            <a:pathLst>
              <a:path w="209240" h="120575" extrusionOk="0">
                <a:moveTo>
                  <a:pt x="0" y="120446"/>
                </a:moveTo>
                <a:lnTo>
                  <a:pt x="209240" y="0"/>
                </a:lnTo>
                <a:lnTo>
                  <a:pt x="209240" y="70819"/>
                </a:lnTo>
                <a:lnTo>
                  <a:pt x="90481" y="120575"/>
                </a:lnTo>
                <a:close/>
              </a:path>
            </a:pathLst>
          </a:custGeom>
          <a:solidFill>
            <a:srgbClr val="FCF7BD"/>
          </a:solidFill>
          <a:ln>
            <a:noFill/>
          </a:ln>
        </p:spPr>
      </p:sp>
      <p:sp>
        <p:nvSpPr>
          <p:cNvPr id="606" name="Google Shape;606;p21"/>
          <p:cNvSpPr/>
          <p:nvPr/>
        </p:nvSpPr>
        <p:spPr>
          <a:xfrm rot="-5400000" flipH="1">
            <a:off x="7858200" y="2529600"/>
            <a:ext cx="6868800" cy="17988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07" name="Google Shape;607;p21"/>
          <p:cNvGrpSpPr/>
          <p:nvPr/>
        </p:nvGrpSpPr>
        <p:grpSpPr>
          <a:xfrm rot="-1029121">
            <a:off x="531816" y="4879091"/>
            <a:ext cx="764813" cy="1437995"/>
            <a:chOff x="4223725" y="1289175"/>
            <a:chExt cx="573625" cy="1078525"/>
          </a:xfrm>
        </p:grpSpPr>
        <p:sp>
          <p:nvSpPr>
            <p:cNvPr id="608" name="Google Shape;608;p21"/>
            <p:cNvSpPr/>
            <p:nvPr/>
          </p:nvSpPr>
          <p:spPr>
            <a:xfrm>
              <a:off x="4276125" y="1362800"/>
              <a:ext cx="193200" cy="227500"/>
            </a:xfrm>
            <a:custGeom>
              <a:avLst/>
              <a:gdLst/>
              <a:ahLst/>
              <a:cxnLst/>
              <a:rect l="l" t="t" r="r" b="b"/>
              <a:pathLst>
                <a:path w="7728" h="9100" extrusionOk="0">
                  <a:moveTo>
                    <a:pt x="3112" y="424"/>
                  </a:moveTo>
                  <a:cubicBezTo>
                    <a:pt x="3503" y="424"/>
                    <a:pt x="3872" y="488"/>
                    <a:pt x="4215" y="620"/>
                  </a:cubicBezTo>
                  <a:cubicBezTo>
                    <a:pt x="4572" y="750"/>
                    <a:pt x="4906" y="953"/>
                    <a:pt x="5215" y="1227"/>
                  </a:cubicBezTo>
                  <a:cubicBezTo>
                    <a:pt x="6739" y="2584"/>
                    <a:pt x="7299" y="5442"/>
                    <a:pt x="7180" y="7537"/>
                  </a:cubicBezTo>
                  <a:cubicBezTo>
                    <a:pt x="7156" y="7942"/>
                    <a:pt x="6989" y="8656"/>
                    <a:pt x="6537" y="8680"/>
                  </a:cubicBezTo>
                  <a:cubicBezTo>
                    <a:pt x="6529" y="8680"/>
                    <a:pt x="6522" y="8681"/>
                    <a:pt x="6514" y="8681"/>
                  </a:cubicBezTo>
                  <a:cubicBezTo>
                    <a:pt x="6284" y="8681"/>
                    <a:pt x="6066" y="8507"/>
                    <a:pt x="5858" y="8311"/>
                  </a:cubicBezTo>
                  <a:lnTo>
                    <a:pt x="1929" y="4858"/>
                  </a:lnTo>
                  <a:cubicBezTo>
                    <a:pt x="1191" y="4203"/>
                    <a:pt x="465" y="3489"/>
                    <a:pt x="429" y="2596"/>
                  </a:cubicBezTo>
                  <a:cubicBezTo>
                    <a:pt x="393" y="1536"/>
                    <a:pt x="1393" y="691"/>
                    <a:pt x="2346" y="500"/>
                  </a:cubicBezTo>
                  <a:cubicBezTo>
                    <a:pt x="2609" y="450"/>
                    <a:pt x="2865" y="424"/>
                    <a:pt x="3112" y="424"/>
                  </a:cubicBezTo>
                  <a:close/>
                  <a:moveTo>
                    <a:pt x="3124" y="1"/>
                  </a:moveTo>
                  <a:cubicBezTo>
                    <a:pt x="2851" y="1"/>
                    <a:pt x="2568" y="28"/>
                    <a:pt x="2274" y="84"/>
                  </a:cubicBezTo>
                  <a:cubicBezTo>
                    <a:pt x="1381" y="262"/>
                    <a:pt x="476" y="905"/>
                    <a:pt x="143" y="1798"/>
                  </a:cubicBezTo>
                  <a:cubicBezTo>
                    <a:pt x="48" y="2060"/>
                    <a:pt x="0" y="2334"/>
                    <a:pt x="12" y="2620"/>
                  </a:cubicBezTo>
                  <a:cubicBezTo>
                    <a:pt x="60" y="3679"/>
                    <a:pt x="846" y="4465"/>
                    <a:pt x="1655" y="5168"/>
                  </a:cubicBezTo>
                  <a:lnTo>
                    <a:pt x="5584" y="8632"/>
                  </a:lnTo>
                  <a:cubicBezTo>
                    <a:pt x="5763" y="8799"/>
                    <a:pt x="5965" y="8954"/>
                    <a:pt x="6191" y="9037"/>
                  </a:cubicBezTo>
                  <a:cubicBezTo>
                    <a:pt x="6280" y="9077"/>
                    <a:pt x="6377" y="9100"/>
                    <a:pt x="6482" y="9100"/>
                  </a:cubicBezTo>
                  <a:cubicBezTo>
                    <a:pt x="6504" y="9100"/>
                    <a:pt x="6526" y="9099"/>
                    <a:pt x="6549" y="9097"/>
                  </a:cubicBezTo>
                  <a:cubicBezTo>
                    <a:pt x="7251" y="9061"/>
                    <a:pt x="7549" y="8240"/>
                    <a:pt x="7596" y="7549"/>
                  </a:cubicBezTo>
                  <a:cubicBezTo>
                    <a:pt x="7727" y="5287"/>
                    <a:pt x="7120" y="2358"/>
                    <a:pt x="5501" y="905"/>
                  </a:cubicBezTo>
                  <a:cubicBezTo>
                    <a:pt x="4816" y="302"/>
                    <a:pt x="4025" y="1"/>
                    <a:pt x="3124" y="1"/>
                  </a:cubicBezTo>
                  <a:close/>
                </a:path>
              </a:pathLst>
            </a:custGeom>
            <a:solidFill>
              <a:srgbClr val="22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4558900" y="1344000"/>
              <a:ext cx="187250" cy="236775"/>
            </a:xfrm>
            <a:custGeom>
              <a:avLst/>
              <a:gdLst/>
              <a:ahLst/>
              <a:cxnLst/>
              <a:rect l="l" t="t" r="r" b="b"/>
              <a:pathLst>
                <a:path w="7490" h="9471" extrusionOk="0">
                  <a:moveTo>
                    <a:pt x="4622" y="419"/>
                  </a:moveTo>
                  <a:cubicBezTo>
                    <a:pt x="4726" y="419"/>
                    <a:pt x="4833" y="423"/>
                    <a:pt x="4941" y="431"/>
                  </a:cubicBezTo>
                  <a:cubicBezTo>
                    <a:pt x="5156" y="455"/>
                    <a:pt x="5382" y="502"/>
                    <a:pt x="5596" y="586"/>
                  </a:cubicBezTo>
                  <a:cubicBezTo>
                    <a:pt x="6334" y="860"/>
                    <a:pt x="6989" y="1479"/>
                    <a:pt x="7025" y="2300"/>
                  </a:cubicBezTo>
                  <a:cubicBezTo>
                    <a:pt x="7072" y="3193"/>
                    <a:pt x="6406" y="3979"/>
                    <a:pt x="5727" y="4717"/>
                  </a:cubicBezTo>
                  <a:lnTo>
                    <a:pt x="2119" y="8611"/>
                  </a:lnTo>
                  <a:cubicBezTo>
                    <a:pt x="1905" y="8825"/>
                    <a:pt x="1703" y="9027"/>
                    <a:pt x="1477" y="9039"/>
                  </a:cubicBezTo>
                  <a:cubicBezTo>
                    <a:pt x="1465" y="9040"/>
                    <a:pt x="1453" y="9040"/>
                    <a:pt x="1442" y="9040"/>
                  </a:cubicBezTo>
                  <a:cubicBezTo>
                    <a:pt x="1002" y="9040"/>
                    <a:pt x="796" y="8374"/>
                    <a:pt x="738" y="7979"/>
                  </a:cubicBezTo>
                  <a:cubicBezTo>
                    <a:pt x="429" y="5908"/>
                    <a:pt x="750" y="3003"/>
                    <a:pt x="2143" y="1479"/>
                  </a:cubicBezTo>
                  <a:cubicBezTo>
                    <a:pt x="2790" y="778"/>
                    <a:pt x="3622" y="419"/>
                    <a:pt x="4622" y="419"/>
                  </a:cubicBezTo>
                  <a:close/>
                  <a:moveTo>
                    <a:pt x="4611" y="0"/>
                  </a:moveTo>
                  <a:cubicBezTo>
                    <a:pt x="3501" y="0"/>
                    <a:pt x="2576" y="398"/>
                    <a:pt x="1846" y="1193"/>
                  </a:cubicBezTo>
                  <a:cubicBezTo>
                    <a:pt x="345" y="2824"/>
                    <a:pt x="0" y="5813"/>
                    <a:pt x="322" y="8039"/>
                  </a:cubicBezTo>
                  <a:cubicBezTo>
                    <a:pt x="405" y="8611"/>
                    <a:pt x="667" y="9242"/>
                    <a:pt x="1155" y="9420"/>
                  </a:cubicBezTo>
                  <a:cubicBezTo>
                    <a:pt x="1233" y="9450"/>
                    <a:pt x="1328" y="9471"/>
                    <a:pt x="1425" y="9471"/>
                  </a:cubicBezTo>
                  <a:cubicBezTo>
                    <a:pt x="1446" y="9471"/>
                    <a:pt x="1467" y="9470"/>
                    <a:pt x="1488" y="9468"/>
                  </a:cubicBezTo>
                  <a:cubicBezTo>
                    <a:pt x="1881" y="9444"/>
                    <a:pt x="2167" y="9170"/>
                    <a:pt x="2417" y="8896"/>
                  </a:cubicBezTo>
                  <a:lnTo>
                    <a:pt x="6025" y="5003"/>
                  </a:lnTo>
                  <a:cubicBezTo>
                    <a:pt x="6775" y="4205"/>
                    <a:pt x="7489" y="3336"/>
                    <a:pt x="7442" y="2276"/>
                  </a:cubicBezTo>
                  <a:cubicBezTo>
                    <a:pt x="7382" y="967"/>
                    <a:pt x="6132" y="109"/>
                    <a:pt x="4977" y="14"/>
                  </a:cubicBezTo>
                  <a:cubicBezTo>
                    <a:pt x="4853" y="5"/>
                    <a:pt x="4731" y="0"/>
                    <a:pt x="4611" y="0"/>
                  </a:cubicBezTo>
                  <a:close/>
                </a:path>
              </a:pathLst>
            </a:custGeom>
            <a:solidFill>
              <a:srgbClr val="22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4223725" y="1289175"/>
              <a:ext cx="573625" cy="1078525"/>
            </a:xfrm>
            <a:custGeom>
              <a:avLst/>
              <a:gdLst/>
              <a:ahLst/>
              <a:cxnLst/>
              <a:rect l="l" t="t" r="r" b="b"/>
              <a:pathLst>
                <a:path w="22945" h="43141" extrusionOk="0">
                  <a:moveTo>
                    <a:pt x="17671" y="417"/>
                  </a:moveTo>
                  <a:cubicBezTo>
                    <a:pt x="18188" y="417"/>
                    <a:pt x="18701" y="503"/>
                    <a:pt x="19182" y="683"/>
                  </a:cubicBezTo>
                  <a:cubicBezTo>
                    <a:pt x="19301" y="731"/>
                    <a:pt x="19432" y="778"/>
                    <a:pt x="19551" y="838"/>
                  </a:cubicBezTo>
                  <a:cubicBezTo>
                    <a:pt x="21456" y="1779"/>
                    <a:pt x="22492" y="4219"/>
                    <a:pt x="21861" y="6279"/>
                  </a:cubicBezTo>
                  <a:cubicBezTo>
                    <a:pt x="21337" y="8029"/>
                    <a:pt x="19872" y="9303"/>
                    <a:pt x="18467" y="10530"/>
                  </a:cubicBezTo>
                  <a:lnTo>
                    <a:pt x="18217" y="10744"/>
                  </a:lnTo>
                  <a:cubicBezTo>
                    <a:pt x="17062" y="11756"/>
                    <a:pt x="15122" y="13744"/>
                    <a:pt x="14800" y="15923"/>
                  </a:cubicBezTo>
                  <a:lnTo>
                    <a:pt x="12169" y="15637"/>
                  </a:lnTo>
                  <a:cubicBezTo>
                    <a:pt x="12228" y="14352"/>
                    <a:pt x="12312" y="13030"/>
                    <a:pt x="12395" y="11744"/>
                  </a:cubicBezTo>
                  <a:cubicBezTo>
                    <a:pt x="12478" y="10387"/>
                    <a:pt x="12562" y="8994"/>
                    <a:pt x="12621" y="7648"/>
                  </a:cubicBezTo>
                  <a:cubicBezTo>
                    <a:pt x="12681" y="5970"/>
                    <a:pt x="12764" y="3874"/>
                    <a:pt x="13860" y="2326"/>
                  </a:cubicBezTo>
                  <a:cubicBezTo>
                    <a:pt x="14714" y="1111"/>
                    <a:pt x="16206" y="417"/>
                    <a:pt x="17671" y="417"/>
                  </a:cubicBezTo>
                  <a:close/>
                  <a:moveTo>
                    <a:pt x="5448" y="1144"/>
                  </a:moveTo>
                  <a:cubicBezTo>
                    <a:pt x="6020" y="1144"/>
                    <a:pt x="6591" y="1246"/>
                    <a:pt x="7121" y="1445"/>
                  </a:cubicBezTo>
                  <a:cubicBezTo>
                    <a:pt x="7799" y="1695"/>
                    <a:pt x="8418" y="2100"/>
                    <a:pt x="8883" y="2648"/>
                  </a:cubicBezTo>
                  <a:cubicBezTo>
                    <a:pt x="10109" y="4053"/>
                    <a:pt x="10359" y="6124"/>
                    <a:pt x="10573" y="7791"/>
                  </a:cubicBezTo>
                  <a:cubicBezTo>
                    <a:pt x="10740" y="9125"/>
                    <a:pt x="10954" y="10506"/>
                    <a:pt x="11145" y="11839"/>
                  </a:cubicBezTo>
                  <a:cubicBezTo>
                    <a:pt x="11335" y="13113"/>
                    <a:pt x="11538" y="14423"/>
                    <a:pt x="11705" y="15685"/>
                  </a:cubicBezTo>
                  <a:lnTo>
                    <a:pt x="9109" y="16280"/>
                  </a:lnTo>
                  <a:cubicBezTo>
                    <a:pt x="8609" y="14149"/>
                    <a:pt x="6502" y="12387"/>
                    <a:pt x="5275" y="11506"/>
                  </a:cubicBezTo>
                  <a:lnTo>
                    <a:pt x="5013" y="11327"/>
                  </a:lnTo>
                  <a:cubicBezTo>
                    <a:pt x="3489" y="10268"/>
                    <a:pt x="1930" y="9160"/>
                    <a:pt x="1251" y="7482"/>
                  </a:cubicBezTo>
                  <a:cubicBezTo>
                    <a:pt x="453" y="5505"/>
                    <a:pt x="1275" y="2957"/>
                    <a:pt x="3084" y="1802"/>
                  </a:cubicBezTo>
                  <a:cubicBezTo>
                    <a:pt x="3789" y="1358"/>
                    <a:pt x="4619" y="1144"/>
                    <a:pt x="5448" y="1144"/>
                  </a:cubicBezTo>
                  <a:close/>
                  <a:moveTo>
                    <a:pt x="12552" y="16876"/>
                  </a:moveTo>
                  <a:cubicBezTo>
                    <a:pt x="13009" y="16876"/>
                    <a:pt x="13473" y="17185"/>
                    <a:pt x="13610" y="17614"/>
                  </a:cubicBezTo>
                  <a:cubicBezTo>
                    <a:pt x="13776" y="18150"/>
                    <a:pt x="13431" y="18828"/>
                    <a:pt x="12907" y="19007"/>
                  </a:cubicBezTo>
                  <a:cubicBezTo>
                    <a:pt x="12812" y="19039"/>
                    <a:pt x="12710" y="19055"/>
                    <a:pt x="12605" y="19055"/>
                  </a:cubicBezTo>
                  <a:cubicBezTo>
                    <a:pt x="12436" y="19055"/>
                    <a:pt x="12260" y="19012"/>
                    <a:pt x="12097" y="18924"/>
                  </a:cubicBezTo>
                  <a:cubicBezTo>
                    <a:pt x="11836" y="18793"/>
                    <a:pt x="11633" y="18566"/>
                    <a:pt x="11550" y="18316"/>
                  </a:cubicBezTo>
                  <a:cubicBezTo>
                    <a:pt x="11478" y="18054"/>
                    <a:pt x="11502" y="17757"/>
                    <a:pt x="11645" y="17483"/>
                  </a:cubicBezTo>
                  <a:cubicBezTo>
                    <a:pt x="11776" y="17221"/>
                    <a:pt x="12002" y="17019"/>
                    <a:pt x="12252" y="16923"/>
                  </a:cubicBezTo>
                  <a:cubicBezTo>
                    <a:pt x="12349" y="16891"/>
                    <a:pt x="12450" y="16876"/>
                    <a:pt x="12552" y="16876"/>
                  </a:cubicBezTo>
                  <a:close/>
                  <a:moveTo>
                    <a:pt x="12038" y="16042"/>
                  </a:moveTo>
                  <a:lnTo>
                    <a:pt x="14538" y="16316"/>
                  </a:lnTo>
                  <a:lnTo>
                    <a:pt x="14395" y="17995"/>
                  </a:lnTo>
                  <a:lnTo>
                    <a:pt x="12800" y="37557"/>
                  </a:lnTo>
                  <a:lnTo>
                    <a:pt x="12859" y="19447"/>
                  </a:lnTo>
                  <a:cubicBezTo>
                    <a:pt x="12919" y="19436"/>
                    <a:pt x="12979" y="19424"/>
                    <a:pt x="13038" y="19412"/>
                  </a:cubicBezTo>
                  <a:cubicBezTo>
                    <a:pt x="13621" y="19209"/>
                    <a:pt x="14038" y="18590"/>
                    <a:pt x="14074" y="17971"/>
                  </a:cubicBezTo>
                  <a:cubicBezTo>
                    <a:pt x="14074" y="17804"/>
                    <a:pt x="14062" y="17650"/>
                    <a:pt x="14002" y="17483"/>
                  </a:cubicBezTo>
                  <a:cubicBezTo>
                    <a:pt x="13809" y="16874"/>
                    <a:pt x="13184" y="16461"/>
                    <a:pt x="12561" y="16461"/>
                  </a:cubicBezTo>
                  <a:cubicBezTo>
                    <a:pt x="12416" y="16461"/>
                    <a:pt x="12272" y="16483"/>
                    <a:pt x="12133" y="16530"/>
                  </a:cubicBezTo>
                  <a:cubicBezTo>
                    <a:pt x="11943" y="16590"/>
                    <a:pt x="11776" y="16685"/>
                    <a:pt x="11633" y="16816"/>
                  </a:cubicBezTo>
                  <a:cubicBezTo>
                    <a:pt x="11490" y="16947"/>
                    <a:pt x="11359" y="17114"/>
                    <a:pt x="11276" y="17292"/>
                  </a:cubicBezTo>
                  <a:cubicBezTo>
                    <a:pt x="11085" y="17661"/>
                    <a:pt x="11038" y="18078"/>
                    <a:pt x="11157" y="18447"/>
                  </a:cubicBezTo>
                  <a:cubicBezTo>
                    <a:pt x="11276" y="18804"/>
                    <a:pt x="11550" y="19126"/>
                    <a:pt x="11907" y="19305"/>
                  </a:cubicBezTo>
                  <a:cubicBezTo>
                    <a:pt x="11966" y="19328"/>
                    <a:pt x="12014" y="19352"/>
                    <a:pt x="12074" y="19376"/>
                  </a:cubicBezTo>
                  <a:cubicBezTo>
                    <a:pt x="12193" y="19424"/>
                    <a:pt x="12324" y="19459"/>
                    <a:pt x="12443" y="19471"/>
                  </a:cubicBezTo>
                  <a:lnTo>
                    <a:pt x="12371" y="39628"/>
                  </a:lnTo>
                  <a:lnTo>
                    <a:pt x="9728" y="16566"/>
                  </a:lnTo>
                  <a:lnTo>
                    <a:pt x="12038" y="16042"/>
                  </a:lnTo>
                  <a:close/>
                  <a:moveTo>
                    <a:pt x="12562" y="40379"/>
                  </a:moveTo>
                  <a:lnTo>
                    <a:pt x="12514" y="40914"/>
                  </a:lnTo>
                  <a:lnTo>
                    <a:pt x="12455" y="40379"/>
                  </a:lnTo>
                  <a:close/>
                  <a:moveTo>
                    <a:pt x="17699" y="1"/>
                  </a:moveTo>
                  <a:cubicBezTo>
                    <a:pt x="16093" y="1"/>
                    <a:pt x="14456" y="757"/>
                    <a:pt x="13514" y="2088"/>
                  </a:cubicBezTo>
                  <a:cubicBezTo>
                    <a:pt x="12347" y="3731"/>
                    <a:pt x="12264" y="5898"/>
                    <a:pt x="12205" y="7636"/>
                  </a:cubicBezTo>
                  <a:cubicBezTo>
                    <a:pt x="12145" y="8982"/>
                    <a:pt x="12062" y="10375"/>
                    <a:pt x="11978" y="11720"/>
                  </a:cubicBezTo>
                  <a:cubicBezTo>
                    <a:pt x="11931" y="12387"/>
                    <a:pt x="11895" y="13054"/>
                    <a:pt x="11847" y="13721"/>
                  </a:cubicBezTo>
                  <a:cubicBezTo>
                    <a:pt x="11752" y="13066"/>
                    <a:pt x="11657" y="12423"/>
                    <a:pt x="11562" y="11780"/>
                  </a:cubicBezTo>
                  <a:cubicBezTo>
                    <a:pt x="11359" y="10446"/>
                    <a:pt x="11157" y="9065"/>
                    <a:pt x="10990" y="7732"/>
                  </a:cubicBezTo>
                  <a:cubicBezTo>
                    <a:pt x="10776" y="6005"/>
                    <a:pt x="10502" y="3862"/>
                    <a:pt x="9204" y="2362"/>
                  </a:cubicBezTo>
                  <a:cubicBezTo>
                    <a:pt x="8275" y="1295"/>
                    <a:pt x="6859" y="723"/>
                    <a:pt x="5447" y="723"/>
                  </a:cubicBezTo>
                  <a:cubicBezTo>
                    <a:pt x="4543" y="723"/>
                    <a:pt x="3641" y="957"/>
                    <a:pt x="2870" y="1445"/>
                  </a:cubicBezTo>
                  <a:cubicBezTo>
                    <a:pt x="894" y="2707"/>
                    <a:pt x="1" y="5481"/>
                    <a:pt x="870" y="7648"/>
                  </a:cubicBezTo>
                  <a:cubicBezTo>
                    <a:pt x="1596" y="9434"/>
                    <a:pt x="3203" y="10577"/>
                    <a:pt x="4763" y="11673"/>
                  </a:cubicBezTo>
                  <a:lnTo>
                    <a:pt x="5025" y="11863"/>
                  </a:lnTo>
                  <a:cubicBezTo>
                    <a:pt x="6251" y="12720"/>
                    <a:pt x="8371" y="14494"/>
                    <a:pt x="8752" y="16566"/>
                  </a:cubicBezTo>
                  <a:lnTo>
                    <a:pt x="8788" y="16780"/>
                  </a:lnTo>
                  <a:lnTo>
                    <a:pt x="9311" y="16661"/>
                  </a:lnTo>
                  <a:lnTo>
                    <a:pt x="12336" y="43141"/>
                  </a:lnTo>
                  <a:lnTo>
                    <a:pt x="12776" y="43141"/>
                  </a:lnTo>
                  <a:lnTo>
                    <a:pt x="14967" y="16376"/>
                  </a:lnTo>
                  <a:lnTo>
                    <a:pt x="14967" y="16364"/>
                  </a:lnTo>
                  <a:lnTo>
                    <a:pt x="15169" y="16388"/>
                  </a:lnTo>
                  <a:lnTo>
                    <a:pt x="15193" y="16173"/>
                  </a:lnTo>
                  <a:cubicBezTo>
                    <a:pt x="15384" y="14066"/>
                    <a:pt x="17336" y="12066"/>
                    <a:pt x="18479" y="11065"/>
                  </a:cubicBezTo>
                  <a:lnTo>
                    <a:pt x="18729" y="10851"/>
                  </a:lnTo>
                  <a:cubicBezTo>
                    <a:pt x="20182" y="9577"/>
                    <a:pt x="21694" y="8267"/>
                    <a:pt x="22253" y="6398"/>
                  </a:cubicBezTo>
                  <a:cubicBezTo>
                    <a:pt x="22944" y="4148"/>
                    <a:pt x="21813" y="1481"/>
                    <a:pt x="19741" y="457"/>
                  </a:cubicBezTo>
                  <a:cubicBezTo>
                    <a:pt x="19108" y="147"/>
                    <a:pt x="18406" y="1"/>
                    <a:pt x="17699" y="1"/>
                  </a:cubicBezTo>
                  <a:close/>
                </a:path>
              </a:pathLst>
            </a:custGeom>
            <a:solidFill>
              <a:srgbClr val="22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4543700" y="1738450"/>
              <a:ext cx="39925" cy="489350"/>
            </a:xfrm>
            <a:custGeom>
              <a:avLst/>
              <a:gdLst/>
              <a:ahLst/>
              <a:cxnLst/>
              <a:rect l="l" t="t" r="r" b="b"/>
              <a:pathLst>
                <a:path w="1597" h="19574" extrusionOk="0">
                  <a:moveTo>
                    <a:pt x="1275" y="0"/>
                  </a:moveTo>
                  <a:cubicBezTo>
                    <a:pt x="1239" y="619"/>
                    <a:pt x="822" y="1238"/>
                    <a:pt x="239" y="1429"/>
                  </a:cubicBezTo>
                  <a:cubicBezTo>
                    <a:pt x="180" y="1453"/>
                    <a:pt x="120" y="1465"/>
                    <a:pt x="60" y="1476"/>
                  </a:cubicBezTo>
                  <a:lnTo>
                    <a:pt x="1" y="19574"/>
                  </a:lnTo>
                  <a:lnTo>
                    <a:pt x="1596" y="24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4466925" y="1690225"/>
              <a:ext cx="120275" cy="589675"/>
            </a:xfrm>
            <a:custGeom>
              <a:avLst/>
              <a:gdLst/>
              <a:ahLst/>
              <a:cxnLst/>
              <a:rect l="l" t="t" r="r" b="b"/>
              <a:pathLst>
                <a:path w="4811" h="23587" extrusionOk="0">
                  <a:moveTo>
                    <a:pt x="2310" y="0"/>
                  </a:moveTo>
                  <a:lnTo>
                    <a:pt x="0" y="524"/>
                  </a:lnTo>
                  <a:lnTo>
                    <a:pt x="2643" y="23575"/>
                  </a:lnTo>
                  <a:lnTo>
                    <a:pt x="2643" y="23586"/>
                  </a:lnTo>
                  <a:lnTo>
                    <a:pt x="2715" y="3429"/>
                  </a:lnTo>
                  <a:cubicBezTo>
                    <a:pt x="2596" y="3417"/>
                    <a:pt x="2465" y="3382"/>
                    <a:pt x="2346" y="3334"/>
                  </a:cubicBezTo>
                  <a:cubicBezTo>
                    <a:pt x="2286" y="3310"/>
                    <a:pt x="2227" y="3286"/>
                    <a:pt x="2179" y="3263"/>
                  </a:cubicBezTo>
                  <a:cubicBezTo>
                    <a:pt x="1810" y="3084"/>
                    <a:pt x="1548" y="2762"/>
                    <a:pt x="1429" y="2405"/>
                  </a:cubicBezTo>
                  <a:cubicBezTo>
                    <a:pt x="1310" y="2036"/>
                    <a:pt x="1357" y="1619"/>
                    <a:pt x="1536" y="1250"/>
                  </a:cubicBezTo>
                  <a:cubicBezTo>
                    <a:pt x="1631" y="1072"/>
                    <a:pt x="1762" y="905"/>
                    <a:pt x="1905" y="774"/>
                  </a:cubicBezTo>
                  <a:cubicBezTo>
                    <a:pt x="2048" y="643"/>
                    <a:pt x="2215" y="548"/>
                    <a:pt x="2393" y="476"/>
                  </a:cubicBezTo>
                  <a:cubicBezTo>
                    <a:pt x="2532" y="430"/>
                    <a:pt x="2676" y="408"/>
                    <a:pt x="2820" y="408"/>
                  </a:cubicBezTo>
                  <a:cubicBezTo>
                    <a:pt x="3452" y="408"/>
                    <a:pt x="4080" y="830"/>
                    <a:pt x="4274" y="1441"/>
                  </a:cubicBezTo>
                  <a:cubicBezTo>
                    <a:pt x="4334" y="1608"/>
                    <a:pt x="4346" y="1762"/>
                    <a:pt x="4334" y="1929"/>
                  </a:cubicBezTo>
                  <a:lnTo>
                    <a:pt x="4667" y="1953"/>
                  </a:lnTo>
                  <a:lnTo>
                    <a:pt x="4810" y="274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/>
            </a:solidFill>
            <a:ln w="32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4510675" y="1711050"/>
              <a:ext cx="57475" cy="54500"/>
            </a:xfrm>
            <a:custGeom>
              <a:avLst/>
              <a:gdLst/>
              <a:ahLst/>
              <a:cxnLst/>
              <a:rect l="l" t="t" r="r" b="b"/>
              <a:pathLst>
                <a:path w="2299" h="2180" extrusionOk="0">
                  <a:moveTo>
                    <a:pt x="1069" y="1"/>
                  </a:moveTo>
                  <a:cubicBezTo>
                    <a:pt x="969" y="1"/>
                    <a:pt x="869" y="16"/>
                    <a:pt x="774" y="48"/>
                  </a:cubicBezTo>
                  <a:cubicBezTo>
                    <a:pt x="524" y="144"/>
                    <a:pt x="298" y="346"/>
                    <a:pt x="167" y="608"/>
                  </a:cubicBezTo>
                  <a:cubicBezTo>
                    <a:pt x="24" y="882"/>
                    <a:pt x="0" y="1179"/>
                    <a:pt x="72" y="1441"/>
                  </a:cubicBezTo>
                  <a:cubicBezTo>
                    <a:pt x="155" y="1691"/>
                    <a:pt x="358" y="1918"/>
                    <a:pt x="619" y="2049"/>
                  </a:cubicBezTo>
                  <a:cubicBezTo>
                    <a:pt x="782" y="2137"/>
                    <a:pt x="958" y="2180"/>
                    <a:pt x="1127" y="2180"/>
                  </a:cubicBezTo>
                  <a:cubicBezTo>
                    <a:pt x="1232" y="2180"/>
                    <a:pt x="1334" y="2164"/>
                    <a:pt x="1429" y="2132"/>
                  </a:cubicBezTo>
                  <a:cubicBezTo>
                    <a:pt x="1953" y="1953"/>
                    <a:pt x="2298" y="1275"/>
                    <a:pt x="2132" y="739"/>
                  </a:cubicBezTo>
                  <a:cubicBezTo>
                    <a:pt x="1995" y="310"/>
                    <a:pt x="1523" y="1"/>
                    <a:pt x="1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1"/>
            <p:cNvSpPr/>
            <p:nvPr/>
          </p:nvSpPr>
          <p:spPr>
            <a:xfrm>
              <a:off x="4527925" y="1299725"/>
              <a:ext cx="257800" cy="387550"/>
            </a:xfrm>
            <a:custGeom>
              <a:avLst/>
              <a:gdLst/>
              <a:ahLst/>
              <a:cxnLst/>
              <a:rect l="l" t="t" r="r" b="b"/>
              <a:pathLst>
                <a:path w="10312" h="15502" extrusionOk="0">
                  <a:moveTo>
                    <a:pt x="5850" y="1771"/>
                  </a:moveTo>
                  <a:cubicBezTo>
                    <a:pt x="5970" y="1771"/>
                    <a:pt x="6092" y="1776"/>
                    <a:pt x="6216" y="1785"/>
                  </a:cubicBezTo>
                  <a:cubicBezTo>
                    <a:pt x="7371" y="1869"/>
                    <a:pt x="8621" y="2738"/>
                    <a:pt x="8681" y="4035"/>
                  </a:cubicBezTo>
                  <a:cubicBezTo>
                    <a:pt x="8728" y="5107"/>
                    <a:pt x="8014" y="5976"/>
                    <a:pt x="7264" y="6774"/>
                  </a:cubicBezTo>
                  <a:lnTo>
                    <a:pt x="3656" y="10667"/>
                  </a:lnTo>
                  <a:cubicBezTo>
                    <a:pt x="3394" y="10941"/>
                    <a:pt x="3120" y="11215"/>
                    <a:pt x="2727" y="11239"/>
                  </a:cubicBezTo>
                  <a:cubicBezTo>
                    <a:pt x="2644" y="11239"/>
                    <a:pt x="2561" y="11239"/>
                    <a:pt x="2489" y="11215"/>
                  </a:cubicBezTo>
                  <a:cubicBezTo>
                    <a:pt x="2454" y="11203"/>
                    <a:pt x="2418" y="11203"/>
                    <a:pt x="2394" y="11191"/>
                  </a:cubicBezTo>
                  <a:cubicBezTo>
                    <a:pt x="1906" y="11001"/>
                    <a:pt x="1644" y="10370"/>
                    <a:pt x="1561" y="9810"/>
                  </a:cubicBezTo>
                  <a:cubicBezTo>
                    <a:pt x="1239" y="7584"/>
                    <a:pt x="1584" y="4595"/>
                    <a:pt x="3073" y="2964"/>
                  </a:cubicBezTo>
                  <a:cubicBezTo>
                    <a:pt x="3097" y="2940"/>
                    <a:pt x="3120" y="2928"/>
                    <a:pt x="3144" y="2904"/>
                  </a:cubicBezTo>
                  <a:cubicBezTo>
                    <a:pt x="3862" y="2155"/>
                    <a:pt x="4772" y="1771"/>
                    <a:pt x="5850" y="1771"/>
                  </a:cubicBezTo>
                  <a:close/>
                  <a:moveTo>
                    <a:pt x="5510" y="0"/>
                  </a:moveTo>
                  <a:cubicBezTo>
                    <a:pt x="5262" y="0"/>
                    <a:pt x="5012" y="20"/>
                    <a:pt x="4763" y="59"/>
                  </a:cubicBezTo>
                  <a:cubicBezTo>
                    <a:pt x="3549" y="249"/>
                    <a:pt x="2406" y="892"/>
                    <a:pt x="1692" y="1904"/>
                  </a:cubicBezTo>
                  <a:cubicBezTo>
                    <a:pt x="596" y="3452"/>
                    <a:pt x="513" y="5548"/>
                    <a:pt x="453" y="7226"/>
                  </a:cubicBezTo>
                  <a:cubicBezTo>
                    <a:pt x="394" y="8572"/>
                    <a:pt x="310" y="9965"/>
                    <a:pt x="215" y="11322"/>
                  </a:cubicBezTo>
                  <a:cubicBezTo>
                    <a:pt x="168" y="12215"/>
                    <a:pt x="108" y="13120"/>
                    <a:pt x="60" y="14025"/>
                  </a:cubicBezTo>
                  <a:cubicBezTo>
                    <a:pt x="37" y="14418"/>
                    <a:pt x="25" y="14823"/>
                    <a:pt x="1" y="15215"/>
                  </a:cubicBezTo>
                  <a:lnTo>
                    <a:pt x="549" y="15275"/>
                  </a:lnTo>
                  <a:lnTo>
                    <a:pt x="2632" y="15501"/>
                  </a:lnTo>
                  <a:cubicBezTo>
                    <a:pt x="2727" y="14823"/>
                    <a:pt x="2989" y="14156"/>
                    <a:pt x="3323" y="13537"/>
                  </a:cubicBezTo>
                  <a:cubicBezTo>
                    <a:pt x="4085" y="12179"/>
                    <a:pt x="5252" y="11024"/>
                    <a:pt x="6049" y="10322"/>
                  </a:cubicBezTo>
                  <a:lnTo>
                    <a:pt x="6287" y="10108"/>
                  </a:lnTo>
                  <a:cubicBezTo>
                    <a:pt x="7704" y="8881"/>
                    <a:pt x="9169" y="7607"/>
                    <a:pt x="9693" y="5857"/>
                  </a:cubicBezTo>
                  <a:cubicBezTo>
                    <a:pt x="10312" y="3797"/>
                    <a:pt x="9276" y="1357"/>
                    <a:pt x="7383" y="416"/>
                  </a:cubicBezTo>
                  <a:cubicBezTo>
                    <a:pt x="7264" y="356"/>
                    <a:pt x="7133" y="309"/>
                    <a:pt x="7002" y="261"/>
                  </a:cubicBezTo>
                  <a:cubicBezTo>
                    <a:pt x="6528" y="85"/>
                    <a:pt x="6023" y="0"/>
                    <a:pt x="5510" y="0"/>
                  </a:cubicBezTo>
                  <a:close/>
                </a:path>
              </a:pathLst>
            </a:custGeom>
            <a:solidFill>
              <a:srgbClr val="E87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4235350" y="1317775"/>
              <a:ext cx="281000" cy="378425"/>
            </a:xfrm>
            <a:custGeom>
              <a:avLst/>
              <a:gdLst/>
              <a:ahLst/>
              <a:cxnLst/>
              <a:rect l="l" t="t" r="r" b="b"/>
              <a:pathLst>
                <a:path w="11240" h="15137" extrusionOk="0">
                  <a:moveTo>
                    <a:pt x="4755" y="1802"/>
                  </a:moveTo>
                  <a:cubicBezTo>
                    <a:pt x="5656" y="1802"/>
                    <a:pt x="6447" y="2103"/>
                    <a:pt x="7132" y="2706"/>
                  </a:cubicBezTo>
                  <a:cubicBezTo>
                    <a:pt x="8751" y="4159"/>
                    <a:pt x="9358" y="7088"/>
                    <a:pt x="9227" y="9350"/>
                  </a:cubicBezTo>
                  <a:cubicBezTo>
                    <a:pt x="9192" y="10041"/>
                    <a:pt x="8894" y="10862"/>
                    <a:pt x="8180" y="10898"/>
                  </a:cubicBezTo>
                  <a:cubicBezTo>
                    <a:pt x="8157" y="10900"/>
                    <a:pt x="8135" y="10901"/>
                    <a:pt x="8113" y="10901"/>
                  </a:cubicBezTo>
                  <a:cubicBezTo>
                    <a:pt x="8008" y="10901"/>
                    <a:pt x="7911" y="10878"/>
                    <a:pt x="7822" y="10838"/>
                  </a:cubicBezTo>
                  <a:cubicBezTo>
                    <a:pt x="7596" y="10755"/>
                    <a:pt x="7394" y="10600"/>
                    <a:pt x="7215" y="10433"/>
                  </a:cubicBezTo>
                  <a:lnTo>
                    <a:pt x="6465" y="9779"/>
                  </a:lnTo>
                  <a:lnTo>
                    <a:pt x="3286" y="6969"/>
                  </a:lnTo>
                  <a:cubicBezTo>
                    <a:pt x="2477" y="6266"/>
                    <a:pt x="1691" y="5480"/>
                    <a:pt x="1643" y="4421"/>
                  </a:cubicBezTo>
                  <a:cubicBezTo>
                    <a:pt x="1631" y="4135"/>
                    <a:pt x="1679" y="3861"/>
                    <a:pt x="1774" y="3599"/>
                  </a:cubicBezTo>
                  <a:cubicBezTo>
                    <a:pt x="2048" y="2861"/>
                    <a:pt x="2727" y="2278"/>
                    <a:pt x="3477" y="2016"/>
                  </a:cubicBezTo>
                  <a:cubicBezTo>
                    <a:pt x="3620" y="1956"/>
                    <a:pt x="3762" y="1920"/>
                    <a:pt x="3905" y="1885"/>
                  </a:cubicBezTo>
                  <a:cubicBezTo>
                    <a:pt x="4199" y="1829"/>
                    <a:pt x="4482" y="1802"/>
                    <a:pt x="4755" y="1802"/>
                  </a:cubicBezTo>
                  <a:close/>
                  <a:moveTo>
                    <a:pt x="4999" y="1"/>
                  </a:moveTo>
                  <a:cubicBezTo>
                    <a:pt x="4451" y="1"/>
                    <a:pt x="3903" y="96"/>
                    <a:pt x="3393" y="289"/>
                  </a:cubicBezTo>
                  <a:cubicBezTo>
                    <a:pt x="3119" y="385"/>
                    <a:pt x="2869" y="516"/>
                    <a:pt x="2631" y="658"/>
                  </a:cubicBezTo>
                  <a:cubicBezTo>
                    <a:pt x="822" y="1813"/>
                    <a:pt x="0" y="4361"/>
                    <a:pt x="798" y="6338"/>
                  </a:cubicBezTo>
                  <a:cubicBezTo>
                    <a:pt x="1465" y="8016"/>
                    <a:pt x="3036" y="9124"/>
                    <a:pt x="4548" y="10183"/>
                  </a:cubicBezTo>
                  <a:lnTo>
                    <a:pt x="4810" y="10362"/>
                  </a:lnTo>
                  <a:cubicBezTo>
                    <a:pt x="6048" y="11243"/>
                    <a:pt x="8156" y="13005"/>
                    <a:pt x="8644" y="15136"/>
                  </a:cubicBezTo>
                  <a:lnTo>
                    <a:pt x="11240" y="14541"/>
                  </a:lnTo>
                  <a:cubicBezTo>
                    <a:pt x="11204" y="14303"/>
                    <a:pt x="11168" y="14065"/>
                    <a:pt x="11144" y="13827"/>
                  </a:cubicBezTo>
                  <a:cubicBezTo>
                    <a:pt x="11001" y="12791"/>
                    <a:pt x="10835" y="11731"/>
                    <a:pt x="10692" y="10695"/>
                  </a:cubicBezTo>
                  <a:cubicBezTo>
                    <a:pt x="10489" y="9362"/>
                    <a:pt x="10275" y="7981"/>
                    <a:pt x="10108" y="6647"/>
                  </a:cubicBezTo>
                  <a:cubicBezTo>
                    <a:pt x="9894" y="4980"/>
                    <a:pt x="9644" y="2909"/>
                    <a:pt x="8418" y="1504"/>
                  </a:cubicBezTo>
                  <a:cubicBezTo>
                    <a:pt x="7953" y="956"/>
                    <a:pt x="7334" y="551"/>
                    <a:pt x="6656" y="301"/>
                  </a:cubicBezTo>
                  <a:cubicBezTo>
                    <a:pt x="6130" y="102"/>
                    <a:pt x="5564" y="1"/>
                    <a:pt x="4999" y="1"/>
                  </a:cubicBezTo>
                  <a:close/>
                </a:path>
              </a:pathLst>
            </a:custGeom>
            <a:solidFill>
              <a:srgbClr val="E87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4235050" y="1325000"/>
              <a:ext cx="281300" cy="371200"/>
            </a:xfrm>
            <a:custGeom>
              <a:avLst/>
              <a:gdLst/>
              <a:ahLst/>
              <a:cxnLst/>
              <a:rect l="l" t="t" r="r" b="b"/>
              <a:pathLst>
                <a:path w="11252" h="14848" extrusionOk="0">
                  <a:moveTo>
                    <a:pt x="3393" y="0"/>
                  </a:moveTo>
                  <a:cubicBezTo>
                    <a:pt x="3131" y="96"/>
                    <a:pt x="2881" y="227"/>
                    <a:pt x="2631" y="369"/>
                  </a:cubicBezTo>
                  <a:cubicBezTo>
                    <a:pt x="822" y="1524"/>
                    <a:pt x="0" y="4072"/>
                    <a:pt x="798" y="6049"/>
                  </a:cubicBezTo>
                  <a:cubicBezTo>
                    <a:pt x="1477" y="7727"/>
                    <a:pt x="3036" y="8835"/>
                    <a:pt x="4548" y="9894"/>
                  </a:cubicBezTo>
                  <a:lnTo>
                    <a:pt x="4810" y="10073"/>
                  </a:lnTo>
                  <a:cubicBezTo>
                    <a:pt x="6049" y="10954"/>
                    <a:pt x="8156" y="12716"/>
                    <a:pt x="8656" y="14847"/>
                  </a:cubicBezTo>
                  <a:lnTo>
                    <a:pt x="11252" y="14252"/>
                  </a:lnTo>
                  <a:cubicBezTo>
                    <a:pt x="11216" y="14014"/>
                    <a:pt x="11180" y="13776"/>
                    <a:pt x="11156" y="13538"/>
                  </a:cubicBezTo>
                  <a:cubicBezTo>
                    <a:pt x="10763" y="12561"/>
                    <a:pt x="9716" y="12037"/>
                    <a:pt x="8835" y="11478"/>
                  </a:cubicBezTo>
                  <a:cubicBezTo>
                    <a:pt x="7954" y="10930"/>
                    <a:pt x="7168" y="10263"/>
                    <a:pt x="6477" y="9490"/>
                  </a:cubicBezTo>
                  <a:lnTo>
                    <a:pt x="3298" y="6680"/>
                  </a:lnTo>
                  <a:cubicBezTo>
                    <a:pt x="2489" y="5977"/>
                    <a:pt x="1691" y="5191"/>
                    <a:pt x="1655" y="4120"/>
                  </a:cubicBezTo>
                  <a:cubicBezTo>
                    <a:pt x="1643" y="3834"/>
                    <a:pt x="1691" y="3572"/>
                    <a:pt x="1786" y="3310"/>
                  </a:cubicBezTo>
                  <a:cubicBezTo>
                    <a:pt x="2060" y="2572"/>
                    <a:pt x="2739" y="1989"/>
                    <a:pt x="3477" y="1727"/>
                  </a:cubicBezTo>
                  <a:cubicBezTo>
                    <a:pt x="3477" y="1131"/>
                    <a:pt x="3465" y="488"/>
                    <a:pt x="3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21"/>
            <p:cNvSpPr/>
            <p:nvPr/>
          </p:nvSpPr>
          <p:spPr>
            <a:xfrm>
              <a:off x="4527925" y="1301175"/>
              <a:ext cx="119100" cy="386100"/>
            </a:xfrm>
            <a:custGeom>
              <a:avLst/>
              <a:gdLst/>
              <a:ahLst/>
              <a:cxnLst/>
              <a:rect l="l" t="t" r="r" b="b"/>
              <a:pathLst>
                <a:path w="4764" h="15444" extrusionOk="0">
                  <a:moveTo>
                    <a:pt x="4763" y="1"/>
                  </a:moveTo>
                  <a:cubicBezTo>
                    <a:pt x="3549" y="191"/>
                    <a:pt x="2406" y="834"/>
                    <a:pt x="1692" y="1846"/>
                  </a:cubicBezTo>
                  <a:cubicBezTo>
                    <a:pt x="596" y="3394"/>
                    <a:pt x="513" y="5478"/>
                    <a:pt x="453" y="7168"/>
                  </a:cubicBezTo>
                  <a:cubicBezTo>
                    <a:pt x="394" y="8514"/>
                    <a:pt x="310" y="9907"/>
                    <a:pt x="215" y="11264"/>
                  </a:cubicBezTo>
                  <a:cubicBezTo>
                    <a:pt x="168" y="12157"/>
                    <a:pt x="108" y="13062"/>
                    <a:pt x="60" y="13955"/>
                  </a:cubicBezTo>
                  <a:cubicBezTo>
                    <a:pt x="37" y="14360"/>
                    <a:pt x="25" y="14765"/>
                    <a:pt x="1" y="15157"/>
                  </a:cubicBezTo>
                  <a:lnTo>
                    <a:pt x="549" y="15217"/>
                  </a:lnTo>
                  <a:lnTo>
                    <a:pt x="2632" y="15443"/>
                  </a:lnTo>
                  <a:cubicBezTo>
                    <a:pt x="2727" y="14765"/>
                    <a:pt x="2989" y="14098"/>
                    <a:pt x="3323" y="13479"/>
                  </a:cubicBezTo>
                  <a:cubicBezTo>
                    <a:pt x="3251" y="13300"/>
                    <a:pt x="3180" y="13133"/>
                    <a:pt x="3108" y="12967"/>
                  </a:cubicBezTo>
                  <a:cubicBezTo>
                    <a:pt x="2846" y="12383"/>
                    <a:pt x="2644" y="11776"/>
                    <a:pt x="2489" y="11157"/>
                  </a:cubicBezTo>
                  <a:cubicBezTo>
                    <a:pt x="2454" y="11157"/>
                    <a:pt x="2418" y="11145"/>
                    <a:pt x="2382" y="11133"/>
                  </a:cubicBezTo>
                  <a:cubicBezTo>
                    <a:pt x="1906" y="10955"/>
                    <a:pt x="1644" y="10324"/>
                    <a:pt x="1561" y="9752"/>
                  </a:cubicBezTo>
                  <a:cubicBezTo>
                    <a:pt x="1239" y="7526"/>
                    <a:pt x="1584" y="4537"/>
                    <a:pt x="3073" y="2906"/>
                  </a:cubicBezTo>
                  <a:cubicBezTo>
                    <a:pt x="3097" y="2894"/>
                    <a:pt x="3120" y="2870"/>
                    <a:pt x="3144" y="2846"/>
                  </a:cubicBezTo>
                  <a:cubicBezTo>
                    <a:pt x="3561" y="1834"/>
                    <a:pt x="4109" y="870"/>
                    <a:pt x="4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8" name="Google Shape;618;p21"/>
          <p:cNvGrpSpPr/>
          <p:nvPr/>
        </p:nvGrpSpPr>
        <p:grpSpPr>
          <a:xfrm rot="-808721">
            <a:off x="10715436" y="692254"/>
            <a:ext cx="666121" cy="1017993"/>
            <a:chOff x="1613275" y="1235350"/>
            <a:chExt cx="389975" cy="595975"/>
          </a:xfrm>
        </p:grpSpPr>
        <p:sp>
          <p:nvSpPr>
            <p:cNvPr id="619" name="Google Shape;619;p21"/>
            <p:cNvSpPr/>
            <p:nvPr/>
          </p:nvSpPr>
          <p:spPr>
            <a:xfrm>
              <a:off x="1614775" y="1607150"/>
              <a:ext cx="386600" cy="198275"/>
            </a:xfrm>
            <a:custGeom>
              <a:avLst/>
              <a:gdLst/>
              <a:ahLst/>
              <a:cxnLst/>
              <a:rect l="l" t="t" r="r" b="b"/>
              <a:pathLst>
                <a:path w="15464" h="7931" extrusionOk="0">
                  <a:moveTo>
                    <a:pt x="14622" y="1"/>
                  </a:moveTo>
                  <a:cubicBezTo>
                    <a:pt x="14610" y="1"/>
                    <a:pt x="14598" y="1"/>
                    <a:pt x="14586" y="1"/>
                  </a:cubicBezTo>
                  <a:lnTo>
                    <a:pt x="786" y="549"/>
                  </a:lnTo>
                  <a:cubicBezTo>
                    <a:pt x="310" y="573"/>
                    <a:pt x="0" y="1037"/>
                    <a:pt x="155" y="1490"/>
                  </a:cubicBezTo>
                  <a:lnTo>
                    <a:pt x="2513" y="7931"/>
                  </a:lnTo>
                  <a:lnTo>
                    <a:pt x="13609" y="7490"/>
                  </a:lnTo>
                  <a:lnTo>
                    <a:pt x="15336" y="930"/>
                  </a:lnTo>
                  <a:cubicBezTo>
                    <a:pt x="15463" y="454"/>
                    <a:pt x="15104" y="1"/>
                    <a:pt x="14622" y="1"/>
                  </a:cubicBezTo>
                  <a:close/>
                </a:path>
              </a:pathLst>
            </a:custGeom>
            <a:solidFill>
              <a:srgbClr val="FBE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1697825" y="1390475"/>
              <a:ext cx="73825" cy="414075"/>
            </a:xfrm>
            <a:custGeom>
              <a:avLst/>
              <a:gdLst/>
              <a:ahLst/>
              <a:cxnLst/>
              <a:rect l="l" t="t" r="r" b="b"/>
              <a:pathLst>
                <a:path w="2953" h="16563" extrusionOk="0">
                  <a:moveTo>
                    <a:pt x="2084" y="1"/>
                  </a:moveTo>
                  <a:lnTo>
                    <a:pt x="2048" y="215"/>
                  </a:lnTo>
                  <a:lnTo>
                    <a:pt x="2024" y="417"/>
                  </a:lnTo>
                  <a:lnTo>
                    <a:pt x="0" y="16562"/>
                  </a:lnTo>
                  <a:lnTo>
                    <a:pt x="941" y="16527"/>
                  </a:lnTo>
                  <a:lnTo>
                    <a:pt x="2905" y="822"/>
                  </a:lnTo>
                  <a:lnTo>
                    <a:pt x="2929" y="632"/>
                  </a:lnTo>
                  <a:lnTo>
                    <a:pt x="2953" y="441"/>
                  </a:lnTo>
                  <a:cubicBezTo>
                    <a:pt x="2905" y="429"/>
                    <a:pt x="2870" y="417"/>
                    <a:pt x="2822" y="394"/>
                  </a:cubicBezTo>
                  <a:lnTo>
                    <a:pt x="2798" y="584"/>
                  </a:lnTo>
                  <a:lnTo>
                    <a:pt x="2774" y="775"/>
                  </a:lnTo>
                  <a:lnTo>
                    <a:pt x="822" y="16396"/>
                  </a:lnTo>
                  <a:lnTo>
                    <a:pt x="155" y="16419"/>
                  </a:lnTo>
                  <a:lnTo>
                    <a:pt x="2155" y="489"/>
                  </a:lnTo>
                  <a:lnTo>
                    <a:pt x="2179" y="298"/>
                  </a:lnTo>
                  <a:lnTo>
                    <a:pt x="2203" y="84"/>
                  </a:lnTo>
                  <a:cubicBezTo>
                    <a:pt x="2155" y="60"/>
                    <a:pt x="2120" y="36"/>
                    <a:pt x="2084" y="1"/>
                  </a:cubicBezTo>
                  <a:close/>
                </a:path>
              </a:pathLst>
            </a:custGeom>
            <a:solidFill>
              <a:srgbClr val="D7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1765675" y="1381850"/>
              <a:ext cx="8675" cy="4200"/>
            </a:xfrm>
            <a:custGeom>
              <a:avLst/>
              <a:gdLst/>
              <a:ahLst/>
              <a:cxnLst/>
              <a:rect l="l" t="t" r="r" b="b"/>
              <a:pathLst>
                <a:path w="347" h="168" extrusionOk="0">
                  <a:moveTo>
                    <a:pt x="346" y="0"/>
                  </a:moveTo>
                  <a:lnTo>
                    <a:pt x="287" y="12"/>
                  </a:lnTo>
                  <a:lnTo>
                    <a:pt x="1" y="24"/>
                  </a:lnTo>
                  <a:cubicBezTo>
                    <a:pt x="108" y="72"/>
                    <a:pt x="215" y="119"/>
                    <a:pt x="322" y="167"/>
                  </a:cubicBezTo>
                  <a:lnTo>
                    <a:pt x="346" y="24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D7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1822250" y="1379775"/>
              <a:ext cx="8650" cy="4175"/>
            </a:xfrm>
            <a:custGeom>
              <a:avLst/>
              <a:gdLst/>
              <a:ahLst/>
              <a:cxnLst/>
              <a:rect l="l" t="t" r="r" b="b"/>
              <a:pathLst>
                <a:path w="346" h="167" extrusionOk="0">
                  <a:moveTo>
                    <a:pt x="345" y="0"/>
                  </a:moveTo>
                  <a:lnTo>
                    <a:pt x="0" y="12"/>
                  </a:lnTo>
                  <a:lnTo>
                    <a:pt x="12" y="36"/>
                  </a:lnTo>
                  <a:lnTo>
                    <a:pt x="36" y="167"/>
                  </a:lnTo>
                  <a:cubicBezTo>
                    <a:pt x="143" y="119"/>
                    <a:pt x="238" y="60"/>
                    <a:pt x="345" y="0"/>
                  </a:cubicBezTo>
                  <a:close/>
                </a:path>
              </a:pathLst>
            </a:custGeom>
            <a:solidFill>
              <a:srgbClr val="D7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21"/>
            <p:cNvSpPr/>
            <p:nvPr/>
          </p:nvSpPr>
          <p:spPr>
            <a:xfrm>
              <a:off x="1826400" y="1386600"/>
              <a:ext cx="105700" cy="409600"/>
            </a:xfrm>
            <a:custGeom>
              <a:avLst/>
              <a:gdLst/>
              <a:ahLst/>
              <a:cxnLst/>
              <a:rect l="l" t="t" r="r" b="b"/>
              <a:pathLst>
                <a:path w="4228" h="16384" extrusionOk="0">
                  <a:moveTo>
                    <a:pt x="834" y="1"/>
                  </a:moveTo>
                  <a:cubicBezTo>
                    <a:pt x="798" y="37"/>
                    <a:pt x="763" y="60"/>
                    <a:pt x="715" y="96"/>
                  </a:cubicBezTo>
                  <a:lnTo>
                    <a:pt x="763" y="299"/>
                  </a:lnTo>
                  <a:lnTo>
                    <a:pt x="798" y="489"/>
                  </a:lnTo>
                  <a:lnTo>
                    <a:pt x="4061" y="16217"/>
                  </a:lnTo>
                  <a:lnTo>
                    <a:pt x="3394" y="16241"/>
                  </a:lnTo>
                  <a:lnTo>
                    <a:pt x="203" y="822"/>
                  </a:lnTo>
                  <a:lnTo>
                    <a:pt x="167" y="644"/>
                  </a:lnTo>
                  <a:lnTo>
                    <a:pt x="132" y="453"/>
                  </a:lnTo>
                  <a:cubicBezTo>
                    <a:pt x="84" y="477"/>
                    <a:pt x="36" y="489"/>
                    <a:pt x="1" y="513"/>
                  </a:cubicBezTo>
                  <a:lnTo>
                    <a:pt x="36" y="691"/>
                  </a:lnTo>
                  <a:lnTo>
                    <a:pt x="72" y="882"/>
                  </a:lnTo>
                  <a:lnTo>
                    <a:pt x="3287" y="16384"/>
                  </a:lnTo>
                  <a:lnTo>
                    <a:pt x="4227" y="16348"/>
                  </a:lnTo>
                  <a:lnTo>
                    <a:pt x="4227" y="16336"/>
                  </a:lnTo>
                  <a:lnTo>
                    <a:pt x="918" y="406"/>
                  </a:lnTo>
                  <a:lnTo>
                    <a:pt x="882" y="203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D7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1613275" y="1235350"/>
              <a:ext cx="389975" cy="595975"/>
            </a:xfrm>
            <a:custGeom>
              <a:avLst/>
              <a:gdLst/>
              <a:ahLst/>
              <a:cxnLst/>
              <a:rect l="l" t="t" r="r" b="b"/>
              <a:pathLst>
                <a:path w="15599" h="23839" extrusionOk="0">
                  <a:moveTo>
                    <a:pt x="8466" y="6980"/>
                  </a:moveTo>
                  <a:lnTo>
                    <a:pt x="10109" y="14909"/>
                  </a:lnTo>
                  <a:lnTo>
                    <a:pt x="5418" y="15100"/>
                  </a:lnTo>
                  <a:lnTo>
                    <a:pt x="5418" y="15100"/>
                  </a:lnTo>
                  <a:lnTo>
                    <a:pt x="6418" y="7063"/>
                  </a:lnTo>
                  <a:cubicBezTo>
                    <a:pt x="6710" y="7136"/>
                    <a:pt x="7011" y="7172"/>
                    <a:pt x="7321" y="7172"/>
                  </a:cubicBezTo>
                  <a:cubicBezTo>
                    <a:pt x="7365" y="7172"/>
                    <a:pt x="7410" y="7172"/>
                    <a:pt x="7454" y="7170"/>
                  </a:cubicBezTo>
                  <a:cubicBezTo>
                    <a:pt x="7799" y="7158"/>
                    <a:pt x="8145" y="7087"/>
                    <a:pt x="8466" y="6980"/>
                  </a:cubicBezTo>
                  <a:close/>
                  <a:moveTo>
                    <a:pt x="7312" y="381"/>
                  </a:moveTo>
                  <a:cubicBezTo>
                    <a:pt x="9028" y="381"/>
                    <a:pt x="10456" y="1737"/>
                    <a:pt x="10514" y="3455"/>
                  </a:cubicBezTo>
                  <a:cubicBezTo>
                    <a:pt x="10562" y="4432"/>
                    <a:pt x="10157" y="5325"/>
                    <a:pt x="9478" y="5944"/>
                  </a:cubicBezTo>
                  <a:cubicBezTo>
                    <a:pt x="9443" y="5979"/>
                    <a:pt x="9407" y="6015"/>
                    <a:pt x="9359" y="6051"/>
                  </a:cubicBezTo>
                  <a:cubicBezTo>
                    <a:pt x="9323" y="6087"/>
                    <a:pt x="9288" y="6122"/>
                    <a:pt x="9240" y="6146"/>
                  </a:cubicBezTo>
                  <a:lnTo>
                    <a:pt x="9288" y="6349"/>
                  </a:lnTo>
                  <a:lnTo>
                    <a:pt x="9323" y="6551"/>
                  </a:lnTo>
                  <a:lnTo>
                    <a:pt x="11050" y="14873"/>
                  </a:lnTo>
                  <a:lnTo>
                    <a:pt x="10395" y="14909"/>
                  </a:lnTo>
                  <a:lnTo>
                    <a:pt x="8728" y="6872"/>
                  </a:lnTo>
                  <a:lnTo>
                    <a:pt x="8692" y="6694"/>
                  </a:lnTo>
                  <a:lnTo>
                    <a:pt x="8657" y="6503"/>
                  </a:lnTo>
                  <a:cubicBezTo>
                    <a:pt x="8609" y="6527"/>
                    <a:pt x="8561" y="6539"/>
                    <a:pt x="8526" y="6563"/>
                  </a:cubicBezTo>
                  <a:cubicBezTo>
                    <a:pt x="8478" y="6575"/>
                    <a:pt x="8442" y="6599"/>
                    <a:pt x="8395" y="6610"/>
                  </a:cubicBezTo>
                  <a:cubicBezTo>
                    <a:pt x="8097" y="6718"/>
                    <a:pt x="7776" y="6777"/>
                    <a:pt x="7442" y="6789"/>
                  </a:cubicBezTo>
                  <a:cubicBezTo>
                    <a:pt x="7384" y="6793"/>
                    <a:pt x="7326" y="6795"/>
                    <a:pt x="7269" y="6795"/>
                  </a:cubicBezTo>
                  <a:cubicBezTo>
                    <a:pt x="6997" y="6795"/>
                    <a:pt x="6733" y="6751"/>
                    <a:pt x="6478" y="6682"/>
                  </a:cubicBezTo>
                  <a:cubicBezTo>
                    <a:pt x="6430" y="6670"/>
                    <a:pt x="6383" y="6658"/>
                    <a:pt x="6347" y="6646"/>
                  </a:cubicBezTo>
                  <a:cubicBezTo>
                    <a:pt x="6299" y="6634"/>
                    <a:pt x="6252" y="6622"/>
                    <a:pt x="6204" y="6599"/>
                  </a:cubicBezTo>
                  <a:lnTo>
                    <a:pt x="6180" y="6789"/>
                  </a:lnTo>
                  <a:lnTo>
                    <a:pt x="6168" y="6980"/>
                  </a:lnTo>
                  <a:lnTo>
                    <a:pt x="5144" y="15112"/>
                  </a:lnTo>
                  <a:lnTo>
                    <a:pt x="4478" y="15147"/>
                  </a:lnTo>
                  <a:lnTo>
                    <a:pt x="5537" y="6694"/>
                  </a:lnTo>
                  <a:lnTo>
                    <a:pt x="5561" y="6503"/>
                  </a:lnTo>
                  <a:lnTo>
                    <a:pt x="5585" y="6289"/>
                  </a:lnTo>
                  <a:cubicBezTo>
                    <a:pt x="5537" y="6265"/>
                    <a:pt x="5502" y="6241"/>
                    <a:pt x="5466" y="6206"/>
                  </a:cubicBezTo>
                  <a:cubicBezTo>
                    <a:pt x="5418" y="6182"/>
                    <a:pt x="5371" y="6146"/>
                    <a:pt x="5335" y="6110"/>
                  </a:cubicBezTo>
                  <a:cubicBezTo>
                    <a:pt x="4621" y="5551"/>
                    <a:pt x="4144" y="4694"/>
                    <a:pt x="4109" y="3717"/>
                  </a:cubicBezTo>
                  <a:cubicBezTo>
                    <a:pt x="4037" y="1943"/>
                    <a:pt x="5418" y="455"/>
                    <a:pt x="7180" y="384"/>
                  </a:cubicBezTo>
                  <a:cubicBezTo>
                    <a:pt x="7224" y="382"/>
                    <a:pt x="7268" y="381"/>
                    <a:pt x="7312" y="381"/>
                  </a:cubicBezTo>
                  <a:close/>
                  <a:moveTo>
                    <a:pt x="14657" y="15004"/>
                  </a:moveTo>
                  <a:cubicBezTo>
                    <a:pt x="14848" y="15004"/>
                    <a:pt x="15027" y="15076"/>
                    <a:pt x="15146" y="15231"/>
                  </a:cubicBezTo>
                  <a:cubicBezTo>
                    <a:pt x="15265" y="15385"/>
                    <a:pt x="15312" y="15576"/>
                    <a:pt x="15265" y="15766"/>
                  </a:cubicBezTo>
                  <a:lnTo>
                    <a:pt x="13562" y="22220"/>
                  </a:lnTo>
                  <a:lnTo>
                    <a:pt x="12860" y="22255"/>
                  </a:lnTo>
                  <a:lnTo>
                    <a:pt x="11383" y="15135"/>
                  </a:lnTo>
                  <a:lnTo>
                    <a:pt x="14657" y="15004"/>
                  </a:lnTo>
                  <a:close/>
                  <a:moveTo>
                    <a:pt x="11109" y="15147"/>
                  </a:moveTo>
                  <a:lnTo>
                    <a:pt x="12586" y="22267"/>
                  </a:lnTo>
                  <a:lnTo>
                    <a:pt x="11919" y="22291"/>
                  </a:lnTo>
                  <a:lnTo>
                    <a:pt x="10443" y="15171"/>
                  </a:lnTo>
                  <a:lnTo>
                    <a:pt x="11109" y="15147"/>
                  </a:lnTo>
                  <a:close/>
                  <a:moveTo>
                    <a:pt x="10169" y="15183"/>
                  </a:moveTo>
                  <a:lnTo>
                    <a:pt x="11645" y="22303"/>
                  </a:lnTo>
                  <a:lnTo>
                    <a:pt x="4478" y="22589"/>
                  </a:lnTo>
                  <a:lnTo>
                    <a:pt x="5383" y="15373"/>
                  </a:lnTo>
                  <a:lnTo>
                    <a:pt x="10169" y="15183"/>
                  </a:lnTo>
                  <a:close/>
                  <a:moveTo>
                    <a:pt x="5109" y="15385"/>
                  </a:moveTo>
                  <a:lnTo>
                    <a:pt x="4204" y="22601"/>
                  </a:lnTo>
                  <a:lnTo>
                    <a:pt x="3537" y="22624"/>
                  </a:lnTo>
                  <a:lnTo>
                    <a:pt x="4442" y="15409"/>
                  </a:lnTo>
                  <a:lnTo>
                    <a:pt x="5109" y="15385"/>
                  </a:lnTo>
                  <a:close/>
                  <a:moveTo>
                    <a:pt x="4168" y="15421"/>
                  </a:moveTo>
                  <a:lnTo>
                    <a:pt x="3263" y="22636"/>
                  </a:lnTo>
                  <a:lnTo>
                    <a:pt x="2668" y="22660"/>
                  </a:lnTo>
                  <a:lnTo>
                    <a:pt x="346" y="16314"/>
                  </a:lnTo>
                  <a:cubicBezTo>
                    <a:pt x="287" y="16135"/>
                    <a:pt x="310" y="15957"/>
                    <a:pt x="406" y="15802"/>
                  </a:cubicBezTo>
                  <a:cubicBezTo>
                    <a:pt x="513" y="15659"/>
                    <a:pt x="668" y="15564"/>
                    <a:pt x="846" y="15564"/>
                  </a:cubicBezTo>
                  <a:lnTo>
                    <a:pt x="4168" y="15421"/>
                  </a:lnTo>
                  <a:close/>
                  <a:moveTo>
                    <a:pt x="14515" y="22458"/>
                  </a:moveTo>
                  <a:lnTo>
                    <a:pt x="14538" y="23053"/>
                  </a:lnTo>
                  <a:lnTo>
                    <a:pt x="1918" y="23553"/>
                  </a:lnTo>
                  <a:lnTo>
                    <a:pt x="1894" y="22958"/>
                  </a:lnTo>
                  <a:lnTo>
                    <a:pt x="2477" y="22934"/>
                  </a:lnTo>
                  <a:lnTo>
                    <a:pt x="13776" y="22493"/>
                  </a:lnTo>
                  <a:lnTo>
                    <a:pt x="14515" y="22458"/>
                  </a:lnTo>
                  <a:close/>
                  <a:moveTo>
                    <a:pt x="7300" y="0"/>
                  </a:moveTo>
                  <a:cubicBezTo>
                    <a:pt x="7256" y="0"/>
                    <a:pt x="7212" y="1"/>
                    <a:pt x="7168" y="3"/>
                  </a:cubicBezTo>
                  <a:cubicBezTo>
                    <a:pt x="5192" y="86"/>
                    <a:pt x="3644" y="1753"/>
                    <a:pt x="3728" y="3729"/>
                  </a:cubicBezTo>
                  <a:cubicBezTo>
                    <a:pt x="3775" y="4908"/>
                    <a:pt x="4382" y="5920"/>
                    <a:pt x="5275" y="6539"/>
                  </a:cubicBezTo>
                  <a:lnTo>
                    <a:pt x="4192" y="15147"/>
                  </a:lnTo>
                  <a:lnTo>
                    <a:pt x="834" y="15290"/>
                  </a:lnTo>
                  <a:cubicBezTo>
                    <a:pt x="572" y="15290"/>
                    <a:pt x="334" y="15433"/>
                    <a:pt x="179" y="15659"/>
                  </a:cubicBezTo>
                  <a:cubicBezTo>
                    <a:pt x="25" y="15874"/>
                    <a:pt x="1" y="16147"/>
                    <a:pt x="84" y="16409"/>
                  </a:cubicBezTo>
                  <a:lnTo>
                    <a:pt x="2370" y="22672"/>
                  </a:lnTo>
                  <a:lnTo>
                    <a:pt x="1608" y="22696"/>
                  </a:lnTo>
                  <a:lnTo>
                    <a:pt x="1656" y="23839"/>
                  </a:lnTo>
                  <a:lnTo>
                    <a:pt x="14824" y="23315"/>
                  </a:lnTo>
                  <a:lnTo>
                    <a:pt x="14777" y="22172"/>
                  </a:lnTo>
                  <a:lnTo>
                    <a:pt x="13848" y="22220"/>
                  </a:lnTo>
                  <a:lnTo>
                    <a:pt x="15527" y="15838"/>
                  </a:lnTo>
                  <a:cubicBezTo>
                    <a:pt x="15598" y="15564"/>
                    <a:pt x="15539" y="15278"/>
                    <a:pt x="15360" y="15064"/>
                  </a:cubicBezTo>
                  <a:cubicBezTo>
                    <a:pt x="15189" y="14859"/>
                    <a:pt x="14941" y="14730"/>
                    <a:pt x="14680" y="14730"/>
                  </a:cubicBezTo>
                  <a:cubicBezTo>
                    <a:pt x="14669" y="14730"/>
                    <a:pt x="14657" y="14730"/>
                    <a:pt x="14646" y="14731"/>
                  </a:cubicBezTo>
                  <a:lnTo>
                    <a:pt x="11324" y="14873"/>
                  </a:lnTo>
                  <a:lnTo>
                    <a:pt x="9562" y="6360"/>
                  </a:lnTo>
                  <a:cubicBezTo>
                    <a:pt x="10407" y="5682"/>
                    <a:pt x="10931" y="4610"/>
                    <a:pt x="10883" y="3443"/>
                  </a:cubicBezTo>
                  <a:cubicBezTo>
                    <a:pt x="10813" y="1511"/>
                    <a:pt x="9207" y="0"/>
                    <a:pt x="7300" y="0"/>
                  </a:cubicBezTo>
                  <a:close/>
                </a:path>
              </a:pathLst>
            </a:custGeom>
            <a:solidFill>
              <a:srgbClr val="000000"/>
            </a:solidFill>
            <a:ln w="38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21"/>
            <p:cNvSpPr/>
            <p:nvPr/>
          </p:nvSpPr>
          <p:spPr>
            <a:xfrm>
              <a:off x="1729675" y="1260350"/>
              <a:ext cx="131875" cy="129600"/>
            </a:xfrm>
            <a:custGeom>
              <a:avLst/>
              <a:gdLst/>
              <a:ahLst/>
              <a:cxnLst/>
              <a:rect l="l" t="t" r="r" b="b"/>
              <a:pathLst>
                <a:path w="5275" h="5184" extrusionOk="0">
                  <a:moveTo>
                    <a:pt x="2648" y="263"/>
                  </a:moveTo>
                  <a:cubicBezTo>
                    <a:pt x="3895" y="263"/>
                    <a:pt x="4919" y="1246"/>
                    <a:pt x="4977" y="2491"/>
                  </a:cubicBezTo>
                  <a:cubicBezTo>
                    <a:pt x="5013" y="3420"/>
                    <a:pt x="4489" y="4253"/>
                    <a:pt x="3715" y="4646"/>
                  </a:cubicBezTo>
                  <a:lnTo>
                    <a:pt x="3548" y="4729"/>
                  </a:lnTo>
                  <a:cubicBezTo>
                    <a:pt x="3298" y="4837"/>
                    <a:pt x="3024" y="4896"/>
                    <a:pt x="2739" y="4908"/>
                  </a:cubicBezTo>
                  <a:cubicBezTo>
                    <a:pt x="2709" y="4909"/>
                    <a:pt x="2680" y="4910"/>
                    <a:pt x="2652" y="4910"/>
                  </a:cubicBezTo>
                  <a:cubicBezTo>
                    <a:pt x="2397" y="4910"/>
                    <a:pt x="2154" y="4864"/>
                    <a:pt x="1929" y="4789"/>
                  </a:cubicBezTo>
                  <a:lnTo>
                    <a:pt x="1762" y="4729"/>
                  </a:lnTo>
                  <a:cubicBezTo>
                    <a:pt x="953" y="4396"/>
                    <a:pt x="369" y="3610"/>
                    <a:pt x="334" y="2682"/>
                  </a:cubicBezTo>
                  <a:cubicBezTo>
                    <a:pt x="274" y="1396"/>
                    <a:pt x="1274" y="324"/>
                    <a:pt x="2560" y="265"/>
                  </a:cubicBezTo>
                  <a:cubicBezTo>
                    <a:pt x="2590" y="263"/>
                    <a:pt x="2619" y="263"/>
                    <a:pt x="2648" y="263"/>
                  </a:cubicBezTo>
                  <a:close/>
                  <a:moveTo>
                    <a:pt x="2658" y="0"/>
                  </a:moveTo>
                  <a:cubicBezTo>
                    <a:pt x="2622" y="0"/>
                    <a:pt x="2585" y="1"/>
                    <a:pt x="2548" y="3"/>
                  </a:cubicBezTo>
                  <a:cubicBezTo>
                    <a:pt x="1119" y="50"/>
                    <a:pt x="0" y="1265"/>
                    <a:pt x="60" y="2693"/>
                  </a:cubicBezTo>
                  <a:cubicBezTo>
                    <a:pt x="95" y="3551"/>
                    <a:pt x="560" y="4301"/>
                    <a:pt x="1227" y="4753"/>
                  </a:cubicBezTo>
                  <a:cubicBezTo>
                    <a:pt x="1298" y="4801"/>
                    <a:pt x="1369" y="4837"/>
                    <a:pt x="1441" y="4884"/>
                  </a:cubicBezTo>
                  <a:cubicBezTo>
                    <a:pt x="1548" y="4932"/>
                    <a:pt x="1655" y="4979"/>
                    <a:pt x="1762" y="5027"/>
                  </a:cubicBezTo>
                  <a:cubicBezTo>
                    <a:pt x="1798" y="5039"/>
                    <a:pt x="1846" y="5051"/>
                    <a:pt x="1893" y="5063"/>
                  </a:cubicBezTo>
                  <a:cubicBezTo>
                    <a:pt x="2139" y="5138"/>
                    <a:pt x="2395" y="5184"/>
                    <a:pt x="2660" y="5184"/>
                  </a:cubicBezTo>
                  <a:cubicBezTo>
                    <a:pt x="2690" y="5184"/>
                    <a:pt x="2720" y="5183"/>
                    <a:pt x="2751" y="5182"/>
                  </a:cubicBezTo>
                  <a:cubicBezTo>
                    <a:pt x="3060" y="5170"/>
                    <a:pt x="3346" y="5099"/>
                    <a:pt x="3608" y="5003"/>
                  </a:cubicBezTo>
                  <a:cubicBezTo>
                    <a:pt x="3655" y="4979"/>
                    <a:pt x="3691" y="4968"/>
                    <a:pt x="3739" y="4944"/>
                  </a:cubicBezTo>
                  <a:cubicBezTo>
                    <a:pt x="3846" y="4896"/>
                    <a:pt x="3941" y="4837"/>
                    <a:pt x="4048" y="4777"/>
                  </a:cubicBezTo>
                  <a:cubicBezTo>
                    <a:pt x="4120" y="4729"/>
                    <a:pt x="4179" y="4682"/>
                    <a:pt x="4251" y="4634"/>
                  </a:cubicBezTo>
                  <a:cubicBezTo>
                    <a:pt x="4882" y="4134"/>
                    <a:pt x="5275" y="3348"/>
                    <a:pt x="5239" y="2479"/>
                  </a:cubicBezTo>
                  <a:cubicBezTo>
                    <a:pt x="5193" y="1087"/>
                    <a:pt x="4039" y="0"/>
                    <a:pt x="2658" y="0"/>
                  </a:cubicBezTo>
                  <a:close/>
                </a:path>
              </a:pathLst>
            </a:custGeom>
            <a:solidFill>
              <a:srgbClr val="000000"/>
            </a:solidFill>
            <a:ln w="38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21"/>
            <p:cNvSpPr/>
            <p:nvPr/>
          </p:nvSpPr>
          <p:spPr>
            <a:xfrm>
              <a:off x="1701700" y="1247250"/>
              <a:ext cx="225925" cy="556100"/>
            </a:xfrm>
            <a:custGeom>
              <a:avLst/>
              <a:gdLst/>
              <a:ahLst/>
              <a:cxnLst/>
              <a:rect l="l" t="t" r="r" b="b"/>
              <a:pathLst>
                <a:path w="9037" h="22244" extrusionOk="0">
                  <a:moveTo>
                    <a:pt x="3756" y="609"/>
                  </a:moveTo>
                  <a:cubicBezTo>
                    <a:pt x="5146" y="609"/>
                    <a:pt x="6311" y="1699"/>
                    <a:pt x="6358" y="3098"/>
                  </a:cubicBezTo>
                  <a:cubicBezTo>
                    <a:pt x="6394" y="3968"/>
                    <a:pt x="6001" y="4753"/>
                    <a:pt x="5370" y="5253"/>
                  </a:cubicBezTo>
                  <a:cubicBezTo>
                    <a:pt x="5298" y="5301"/>
                    <a:pt x="5239" y="5349"/>
                    <a:pt x="5167" y="5396"/>
                  </a:cubicBezTo>
                  <a:cubicBezTo>
                    <a:pt x="5060" y="5456"/>
                    <a:pt x="4965" y="5515"/>
                    <a:pt x="4858" y="5563"/>
                  </a:cubicBezTo>
                  <a:cubicBezTo>
                    <a:pt x="4810" y="5587"/>
                    <a:pt x="4774" y="5599"/>
                    <a:pt x="4727" y="5623"/>
                  </a:cubicBezTo>
                  <a:cubicBezTo>
                    <a:pt x="4465" y="5718"/>
                    <a:pt x="4179" y="5789"/>
                    <a:pt x="3870" y="5801"/>
                  </a:cubicBezTo>
                  <a:cubicBezTo>
                    <a:pt x="3839" y="5802"/>
                    <a:pt x="3809" y="5803"/>
                    <a:pt x="3779" y="5803"/>
                  </a:cubicBezTo>
                  <a:cubicBezTo>
                    <a:pt x="3514" y="5803"/>
                    <a:pt x="3258" y="5757"/>
                    <a:pt x="3012" y="5682"/>
                  </a:cubicBezTo>
                  <a:cubicBezTo>
                    <a:pt x="2965" y="5670"/>
                    <a:pt x="2917" y="5658"/>
                    <a:pt x="2881" y="5646"/>
                  </a:cubicBezTo>
                  <a:cubicBezTo>
                    <a:pt x="2774" y="5599"/>
                    <a:pt x="2667" y="5551"/>
                    <a:pt x="2560" y="5503"/>
                  </a:cubicBezTo>
                  <a:cubicBezTo>
                    <a:pt x="2488" y="5456"/>
                    <a:pt x="2417" y="5420"/>
                    <a:pt x="2346" y="5372"/>
                  </a:cubicBezTo>
                  <a:cubicBezTo>
                    <a:pt x="1679" y="4920"/>
                    <a:pt x="1214" y="4170"/>
                    <a:pt x="1179" y="3313"/>
                  </a:cubicBezTo>
                  <a:cubicBezTo>
                    <a:pt x="1119" y="1884"/>
                    <a:pt x="2238" y="670"/>
                    <a:pt x="3667" y="610"/>
                  </a:cubicBezTo>
                  <a:cubicBezTo>
                    <a:pt x="3697" y="609"/>
                    <a:pt x="3726" y="609"/>
                    <a:pt x="3756" y="609"/>
                  </a:cubicBezTo>
                  <a:close/>
                  <a:moveTo>
                    <a:pt x="3775" y="0"/>
                  </a:moveTo>
                  <a:cubicBezTo>
                    <a:pt x="3731" y="0"/>
                    <a:pt x="3687" y="1"/>
                    <a:pt x="3643" y="3"/>
                  </a:cubicBezTo>
                  <a:cubicBezTo>
                    <a:pt x="1869" y="74"/>
                    <a:pt x="488" y="1562"/>
                    <a:pt x="560" y="3337"/>
                  </a:cubicBezTo>
                  <a:cubicBezTo>
                    <a:pt x="607" y="4313"/>
                    <a:pt x="1072" y="5170"/>
                    <a:pt x="1798" y="5730"/>
                  </a:cubicBezTo>
                  <a:cubicBezTo>
                    <a:pt x="1834" y="5765"/>
                    <a:pt x="1881" y="5801"/>
                    <a:pt x="1917" y="5825"/>
                  </a:cubicBezTo>
                  <a:cubicBezTo>
                    <a:pt x="1965" y="5861"/>
                    <a:pt x="2000" y="5884"/>
                    <a:pt x="2048" y="5908"/>
                  </a:cubicBezTo>
                  <a:lnTo>
                    <a:pt x="2024" y="6123"/>
                  </a:lnTo>
                  <a:lnTo>
                    <a:pt x="1988" y="6313"/>
                  </a:lnTo>
                  <a:lnTo>
                    <a:pt x="0" y="22244"/>
                  </a:lnTo>
                  <a:lnTo>
                    <a:pt x="655" y="22220"/>
                  </a:lnTo>
                  <a:lnTo>
                    <a:pt x="2619" y="6599"/>
                  </a:lnTo>
                  <a:lnTo>
                    <a:pt x="2643" y="6408"/>
                  </a:lnTo>
                  <a:lnTo>
                    <a:pt x="2667" y="6218"/>
                  </a:lnTo>
                  <a:cubicBezTo>
                    <a:pt x="2703" y="6242"/>
                    <a:pt x="2750" y="6254"/>
                    <a:pt x="2798" y="6265"/>
                  </a:cubicBezTo>
                  <a:cubicBezTo>
                    <a:pt x="2846" y="6277"/>
                    <a:pt x="2881" y="6289"/>
                    <a:pt x="2929" y="6301"/>
                  </a:cubicBezTo>
                  <a:cubicBezTo>
                    <a:pt x="3185" y="6370"/>
                    <a:pt x="3448" y="6414"/>
                    <a:pt x="3720" y="6414"/>
                  </a:cubicBezTo>
                  <a:cubicBezTo>
                    <a:pt x="3778" y="6414"/>
                    <a:pt x="3835" y="6412"/>
                    <a:pt x="3893" y="6408"/>
                  </a:cubicBezTo>
                  <a:cubicBezTo>
                    <a:pt x="4227" y="6396"/>
                    <a:pt x="4548" y="6337"/>
                    <a:pt x="4846" y="6230"/>
                  </a:cubicBezTo>
                  <a:cubicBezTo>
                    <a:pt x="4894" y="6218"/>
                    <a:pt x="4941" y="6194"/>
                    <a:pt x="4977" y="6182"/>
                  </a:cubicBezTo>
                  <a:cubicBezTo>
                    <a:pt x="5024" y="6158"/>
                    <a:pt x="5060" y="6146"/>
                    <a:pt x="5108" y="6123"/>
                  </a:cubicBezTo>
                  <a:lnTo>
                    <a:pt x="5144" y="6313"/>
                  </a:lnTo>
                  <a:lnTo>
                    <a:pt x="5179" y="6492"/>
                  </a:lnTo>
                  <a:lnTo>
                    <a:pt x="8382" y="21910"/>
                  </a:lnTo>
                  <a:lnTo>
                    <a:pt x="9037" y="21875"/>
                  </a:lnTo>
                  <a:lnTo>
                    <a:pt x="5786" y="6158"/>
                  </a:lnTo>
                  <a:lnTo>
                    <a:pt x="5786" y="6170"/>
                  </a:lnTo>
                  <a:lnTo>
                    <a:pt x="5751" y="5968"/>
                  </a:lnTo>
                  <a:lnTo>
                    <a:pt x="5703" y="5765"/>
                  </a:lnTo>
                  <a:cubicBezTo>
                    <a:pt x="5751" y="5730"/>
                    <a:pt x="5786" y="5706"/>
                    <a:pt x="5822" y="5670"/>
                  </a:cubicBezTo>
                  <a:cubicBezTo>
                    <a:pt x="5870" y="5634"/>
                    <a:pt x="5906" y="5599"/>
                    <a:pt x="5941" y="5563"/>
                  </a:cubicBezTo>
                  <a:cubicBezTo>
                    <a:pt x="6620" y="4944"/>
                    <a:pt x="7025" y="4051"/>
                    <a:pt x="6977" y="3075"/>
                  </a:cubicBezTo>
                  <a:cubicBezTo>
                    <a:pt x="6907" y="1356"/>
                    <a:pt x="5490" y="0"/>
                    <a:pt x="3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7" name="Google Shape;627;p21"/>
          <p:cNvGrpSpPr/>
          <p:nvPr/>
        </p:nvGrpSpPr>
        <p:grpSpPr>
          <a:xfrm rot="2700000">
            <a:off x="11244099" y="2395442"/>
            <a:ext cx="666148" cy="1018033"/>
            <a:chOff x="1613275" y="1235350"/>
            <a:chExt cx="389975" cy="595975"/>
          </a:xfrm>
        </p:grpSpPr>
        <p:sp>
          <p:nvSpPr>
            <p:cNvPr id="628" name="Google Shape;628;p21"/>
            <p:cNvSpPr/>
            <p:nvPr/>
          </p:nvSpPr>
          <p:spPr>
            <a:xfrm>
              <a:off x="1614775" y="1607150"/>
              <a:ext cx="386600" cy="198275"/>
            </a:xfrm>
            <a:custGeom>
              <a:avLst/>
              <a:gdLst/>
              <a:ahLst/>
              <a:cxnLst/>
              <a:rect l="l" t="t" r="r" b="b"/>
              <a:pathLst>
                <a:path w="15464" h="7931" extrusionOk="0">
                  <a:moveTo>
                    <a:pt x="14622" y="1"/>
                  </a:moveTo>
                  <a:cubicBezTo>
                    <a:pt x="14610" y="1"/>
                    <a:pt x="14598" y="1"/>
                    <a:pt x="14586" y="1"/>
                  </a:cubicBezTo>
                  <a:lnTo>
                    <a:pt x="786" y="549"/>
                  </a:lnTo>
                  <a:cubicBezTo>
                    <a:pt x="310" y="573"/>
                    <a:pt x="0" y="1037"/>
                    <a:pt x="155" y="1490"/>
                  </a:cubicBezTo>
                  <a:lnTo>
                    <a:pt x="2513" y="7931"/>
                  </a:lnTo>
                  <a:lnTo>
                    <a:pt x="13609" y="7490"/>
                  </a:lnTo>
                  <a:lnTo>
                    <a:pt x="15336" y="930"/>
                  </a:lnTo>
                  <a:cubicBezTo>
                    <a:pt x="15463" y="454"/>
                    <a:pt x="15104" y="1"/>
                    <a:pt x="14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1697825" y="1390475"/>
              <a:ext cx="73825" cy="414075"/>
            </a:xfrm>
            <a:custGeom>
              <a:avLst/>
              <a:gdLst/>
              <a:ahLst/>
              <a:cxnLst/>
              <a:rect l="l" t="t" r="r" b="b"/>
              <a:pathLst>
                <a:path w="2953" h="16563" extrusionOk="0">
                  <a:moveTo>
                    <a:pt x="2084" y="1"/>
                  </a:moveTo>
                  <a:lnTo>
                    <a:pt x="2048" y="215"/>
                  </a:lnTo>
                  <a:lnTo>
                    <a:pt x="2024" y="417"/>
                  </a:lnTo>
                  <a:lnTo>
                    <a:pt x="0" y="16562"/>
                  </a:lnTo>
                  <a:lnTo>
                    <a:pt x="941" y="16527"/>
                  </a:lnTo>
                  <a:lnTo>
                    <a:pt x="2905" y="822"/>
                  </a:lnTo>
                  <a:lnTo>
                    <a:pt x="2929" y="632"/>
                  </a:lnTo>
                  <a:lnTo>
                    <a:pt x="2953" y="441"/>
                  </a:lnTo>
                  <a:cubicBezTo>
                    <a:pt x="2905" y="429"/>
                    <a:pt x="2870" y="417"/>
                    <a:pt x="2822" y="394"/>
                  </a:cubicBezTo>
                  <a:lnTo>
                    <a:pt x="2798" y="584"/>
                  </a:lnTo>
                  <a:lnTo>
                    <a:pt x="2774" y="775"/>
                  </a:lnTo>
                  <a:lnTo>
                    <a:pt x="822" y="16396"/>
                  </a:lnTo>
                  <a:lnTo>
                    <a:pt x="155" y="16419"/>
                  </a:lnTo>
                  <a:lnTo>
                    <a:pt x="2155" y="489"/>
                  </a:lnTo>
                  <a:lnTo>
                    <a:pt x="2179" y="298"/>
                  </a:lnTo>
                  <a:lnTo>
                    <a:pt x="2203" y="84"/>
                  </a:lnTo>
                  <a:cubicBezTo>
                    <a:pt x="2155" y="60"/>
                    <a:pt x="2120" y="36"/>
                    <a:pt x="2084" y="1"/>
                  </a:cubicBezTo>
                  <a:close/>
                </a:path>
              </a:pathLst>
            </a:custGeom>
            <a:solidFill>
              <a:srgbClr val="D7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1765675" y="1381850"/>
              <a:ext cx="8675" cy="4200"/>
            </a:xfrm>
            <a:custGeom>
              <a:avLst/>
              <a:gdLst/>
              <a:ahLst/>
              <a:cxnLst/>
              <a:rect l="l" t="t" r="r" b="b"/>
              <a:pathLst>
                <a:path w="347" h="168" extrusionOk="0">
                  <a:moveTo>
                    <a:pt x="346" y="0"/>
                  </a:moveTo>
                  <a:lnTo>
                    <a:pt x="287" y="12"/>
                  </a:lnTo>
                  <a:lnTo>
                    <a:pt x="1" y="24"/>
                  </a:lnTo>
                  <a:cubicBezTo>
                    <a:pt x="108" y="72"/>
                    <a:pt x="215" y="119"/>
                    <a:pt x="322" y="167"/>
                  </a:cubicBezTo>
                  <a:lnTo>
                    <a:pt x="346" y="24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D7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1822250" y="1379775"/>
              <a:ext cx="8650" cy="4175"/>
            </a:xfrm>
            <a:custGeom>
              <a:avLst/>
              <a:gdLst/>
              <a:ahLst/>
              <a:cxnLst/>
              <a:rect l="l" t="t" r="r" b="b"/>
              <a:pathLst>
                <a:path w="346" h="167" extrusionOk="0">
                  <a:moveTo>
                    <a:pt x="345" y="0"/>
                  </a:moveTo>
                  <a:lnTo>
                    <a:pt x="0" y="12"/>
                  </a:lnTo>
                  <a:lnTo>
                    <a:pt x="12" y="36"/>
                  </a:lnTo>
                  <a:lnTo>
                    <a:pt x="36" y="167"/>
                  </a:lnTo>
                  <a:cubicBezTo>
                    <a:pt x="143" y="119"/>
                    <a:pt x="238" y="60"/>
                    <a:pt x="345" y="0"/>
                  </a:cubicBezTo>
                  <a:close/>
                </a:path>
              </a:pathLst>
            </a:custGeom>
            <a:solidFill>
              <a:srgbClr val="D7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1826400" y="1386600"/>
              <a:ext cx="105700" cy="409600"/>
            </a:xfrm>
            <a:custGeom>
              <a:avLst/>
              <a:gdLst/>
              <a:ahLst/>
              <a:cxnLst/>
              <a:rect l="l" t="t" r="r" b="b"/>
              <a:pathLst>
                <a:path w="4228" h="16384" extrusionOk="0">
                  <a:moveTo>
                    <a:pt x="834" y="1"/>
                  </a:moveTo>
                  <a:cubicBezTo>
                    <a:pt x="798" y="37"/>
                    <a:pt x="763" y="60"/>
                    <a:pt x="715" y="96"/>
                  </a:cubicBezTo>
                  <a:lnTo>
                    <a:pt x="763" y="299"/>
                  </a:lnTo>
                  <a:lnTo>
                    <a:pt x="798" y="489"/>
                  </a:lnTo>
                  <a:lnTo>
                    <a:pt x="4061" y="16217"/>
                  </a:lnTo>
                  <a:lnTo>
                    <a:pt x="3394" y="16241"/>
                  </a:lnTo>
                  <a:lnTo>
                    <a:pt x="203" y="822"/>
                  </a:lnTo>
                  <a:lnTo>
                    <a:pt x="167" y="644"/>
                  </a:lnTo>
                  <a:lnTo>
                    <a:pt x="132" y="453"/>
                  </a:lnTo>
                  <a:cubicBezTo>
                    <a:pt x="84" y="477"/>
                    <a:pt x="36" y="489"/>
                    <a:pt x="1" y="513"/>
                  </a:cubicBezTo>
                  <a:lnTo>
                    <a:pt x="36" y="691"/>
                  </a:lnTo>
                  <a:lnTo>
                    <a:pt x="72" y="882"/>
                  </a:lnTo>
                  <a:lnTo>
                    <a:pt x="3287" y="16384"/>
                  </a:lnTo>
                  <a:lnTo>
                    <a:pt x="4227" y="16348"/>
                  </a:lnTo>
                  <a:lnTo>
                    <a:pt x="4227" y="16336"/>
                  </a:lnTo>
                  <a:lnTo>
                    <a:pt x="918" y="406"/>
                  </a:lnTo>
                  <a:lnTo>
                    <a:pt x="882" y="203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D7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1613275" y="1235350"/>
              <a:ext cx="389975" cy="595975"/>
            </a:xfrm>
            <a:custGeom>
              <a:avLst/>
              <a:gdLst/>
              <a:ahLst/>
              <a:cxnLst/>
              <a:rect l="l" t="t" r="r" b="b"/>
              <a:pathLst>
                <a:path w="15599" h="23839" extrusionOk="0">
                  <a:moveTo>
                    <a:pt x="8466" y="6980"/>
                  </a:moveTo>
                  <a:lnTo>
                    <a:pt x="10109" y="14909"/>
                  </a:lnTo>
                  <a:lnTo>
                    <a:pt x="5418" y="15100"/>
                  </a:lnTo>
                  <a:lnTo>
                    <a:pt x="5418" y="15100"/>
                  </a:lnTo>
                  <a:lnTo>
                    <a:pt x="6418" y="7063"/>
                  </a:lnTo>
                  <a:cubicBezTo>
                    <a:pt x="6710" y="7136"/>
                    <a:pt x="7011" y="7172"/>
                    <a:pt x="7321" y="7172"/>
                  </a:cubicBezTo>
                  <a:cubicBezTo>
                    <a:pt x="7365" y="7172"/>
                    <a:pt x="7410" y="7172"/>
                    <a:pt x="7454" y="7170"/>
                  </a:cubicBezTo>
                  <a:cubicBezTo>
                    <a:pt x="7799" y="7158"/>
                    <a:pt x="8145" y="7087"/>
                    <a:pt x="8466" y="6980"/>
                  </a:cubicBezTo>
                  <a:close/>
                  <a:moveTo>
                    <a:pt x="7312" y="381"/>
                  </a:moveTo>
                  <a:cubicBezTo>
                    <a:pt x="9028" y="381"/>
                    <a:pt x="10456" y="1737"/>
                    <a:pt x="10514" y="3455"/>
                  </a:cubicBezTo>
                  <a:cubicBezTo>
                    <a:pt x="10562" y="4432"/>
                    <a:pt x="10157" y="5325"/>
                    <a:pt x="9478" y="5944"/>
                  </a:cubicBezTo>
                  <a:cubicBezTo>
                    <a:pt x="9443" y="5979"/>
                    <a:pt x="9407" y="6015"/>
                    <a:pt x="9359" y="6051"/>
                  </a:cubicBezTo>
                  <a:cubicBezTo>
                    <a:pt x="9323" y="6087"/>
                    <a:pt x="9288" y="6122"/>
                    <a:pt x="9240" y="6146"/>
                  </a:cubicBezTo>
                  <a:lnTo>
                    <a:pt x="9288" y="6349"/>
                  </a:lnTo>
                  <a:lnTo>
                    <a:pt x="9323" y="6551"/>
                  </a:lnTo>
                  <a:lnTo>
                    <a:pt x="11050" y="14873"/>
                  </a:lnTo>
                  <a:lnTo>
                    <a:pt x="10395" y="14909"/>
                  </a:lnTo>
                  <a:lnTo>
                    <a:pt x="8728" y="6872"/>
                  </a:lnTo>
                  <a:lnTo>
                    <a:pt x="8692" y="6694"/>
                  </a:lnTo>
                  <a:lnTo>
                    <a:pt x="8657" y="6503"/>
                  </a:lnTo>
                  <a:cubicBezTo>
                    <a:pt x="8609" y="6527"/>
                    <a:pt x="8561" y="6539"/>
                    <a:pt x="8526" y="6563"/>
                  </a:cubicBezTo>
                  <a:cubicBezTo>
                    <a:pt x="8478" y="6575"/>
                    <a:pt x="8442" y="6599"/>
                    <a:pt x="8395" y="6610"/>
                  </a:cubicBezTo>
                  <a:cubicBezTo>
                    <a:pt x="8097" y="6718"/>
                    <a:pt x="7776" y="6777"/>
                    <a:pt x="7442" y="6789"/>
                  </a:cubicBezTo>
                  <a:cubicBezTo>
                    <a:pt x="7384" y="6793"/>
                    <a:pt x="7326" y="6795"/>
                    <a:pt x="7269" y="6795"/>
                  </a:cubicBezTo>
                  <a:cubicBezTo>
                    <a:pt x="6997" y="6795"/>
                    <a:pt x="6733" y="6751"/>
                    <a:pt x="6478" y="6682"/>
                  </a:cubicBezTo>
                  <a:cubicBezTo>
                    <a:pt x="6430" y="6670"/>
                    <a:pt x="6383" y="6658"/>
                    <a:pt x="6347" y="6646"/>
                  </a:cubicBezTo>
                  <a:cubicBezTo>
                    <a:pt x="6299" y="6634"/>
                    <a:pt x="6252" y="6622"/>
                    <a:pt x="6204" y="6599"/>
                  </a:cubicBezTo>
                  <a:lnTo>
                    <a:pt x="6180" y="6789"/>
                  </a:lnTo>
                  <a:lnTo>
                    <a:pt x="6168" y="6980"/>
                  </a:lnTo>
                  <a:lnTo>
                    <a:pt x="5144" y="15112"/>
                  </a:lnTo>
                  <a:lnTo>
                    <a:pt x="4478" y="15147"/>
                  </a:lnTo>
                  <a:lnTo>
                    <a:pt x="5537" y="6694"/>
                  </a:lnTo>
                  <a:lnTo>
                    <a:pt x="5561" y="6503"/>
                  </a:lnTo>
                  <a:lnTo>
                    <a:pt x="5585" y="6289"/>
                  </a:lnTo>
                  <a:cubicBezTo>
                    <a:pt x="5537" y="6265"/>
                    <a:pt x="5502" y="6241"/>
                    <a:pt x="5466" y="6206"/>
                  </a:cubicBezTo>
                  <a:cubicBezTo>
                    <a:pt x="5418" y="6182"/>
                    <a:pt x="5371" y="6146"/>
                    <a:pt x="5335" y="6110"/>
                  </a:cubicBezTo>
                  <a:cubicBezTo>
                    <a:pt x="4621" y="5551"/>
                    <a:pt x="4144" y="4694"/>
                    <a:pt x="4109" y="3717"/>
                  </a:cubicBezTo>
                  <a:cubicBezTo>
                    <a:pt x="4037" y="1943"/>
                    <a:pt x="5418" y="455"/>
                    <a:pt x="7180" y="384"/>
                  </a:cubicBezTo>
                  <a:cubicBezTo>
                    <a:pt x="7224" y="382"/>
                    <a:pt x="7268" y="381"/>
                    <a:pt x="7312" y="381"/>
                  </a:cubicBezTo>
                  <a:close/>
                  <a:moveTo>
                    <a:pt x="14657" y="15004"/>
                  </a:moveTo>
                  <a:cubicBezTo>
                    <a:pt x="14848" y="15004"/>
                    <a:pt x="15027" y="15076"/>
                    <a:pt x="15146" y="15231"/>
                  </a:cubicBezTo>
                  <a:cubicBezTo>
                    <a:pt x="15265" y="15385"/>
                    <a:pt x="15312" y="15576"/>
                    <a:pt x="15265" y="15766"/>
                  </a:cubicBezTo>
                  <a:lnTo>
                    <a:pt x="13562" y="22220"/>
                  </a:lnTo>
                  <a:lnTo>
                    <a:pt x="12860" y="22255"/>
                  </a:lnTo>
                  <a:lnTo>
                    <a:pt x="11383" y="15135"/>
                  </a:lnTo>
                  <a:lnTo>
                    <a:pt x="14657" y="15004"/>
                  </a:lnTo>
                  <a:close/>
                  <a:moveTo>
                    <a:pt x="11109" y="15147"/>
                  </a:moveTo>
                  <a:lnTo>
                    <a:pt x="12586" y="22267"/>
                  </a:lnTo>
                  <a:lnTo>
                    <a:pt x="11919" y="22291"/>
                  </a:lnTo>
                  <a:lnTo>
                    <a:pt x="10443" y="15171"/>
                  </a:lnTo>
                  <a:lnTo>
                    <a:pt x="11109" y="15147"/>
                  </a:lnTo>
                  <a:close/>
                  <a:moveTo>
                    <a:pt x="10169" y="15183"/>
                  </a:moveTo>
                  <a:lnTo>
                    <a:pt x="11645" y="22303"/>
                  </a:lnTo>
                  <a:lnTo>
                    <a:pt x="4478" y="22589"/>
                  </a:lnTo>
                  <a:lnTo>
                    <a:pt x="5383" y="15373"/>
                  </a:lnTo>
                  <a:lnTo>
                    <a:pt x="10169" y="15183"/>
                  </a:lnTo>
                  <a:close/>
                  <a:moveTo>
                    <a:pt x="5109" y="15385"/>
                  </a:moveTo>
                  <a:lnTo>
                    <a:pt x="4204" y="22601"/>
                  </a:lnTo>
                  <a:lnTo>
                    <a:pt x="3537" y="22624"/>
                  </a:lnTo>
                  <a:lnTo>
                    <a:pt x="4442" y="15409"/>
                  </a:lnTo>
                  <a:lnTo>
                    <a:pt x="5109" y="15385"/>
                  </a:lnTo>
                  <a:close/>
                  <a:moveTo>
                    <a:pt x="4168" y="15421"/>
                  </a:moveTo>
                  <a:lnTo>
                    <a:pt x="3263" y="22636"/>
                  </a:lnTo>
                  <a:lnTo>
                    <a:pt x="2668" y="22660"/>
                  </a:lnTo>
                  <a:lnTo>
                    <a:pt x="346" y="16314"/>
                  </a:lnTo>
                  <a:cubicBezTo>
                    <a:pt x="287" y="16135"/>
                    <a:pt x="310" y="15957"/>
                    <a:pt x="406" y="15802"/>
                  </a:cubicBezTo>
                  <a:cubicBezTo>
                    <a:pt x="513" y="15659"/>
                    <a:pt x="668" y="15564"/>
                    <a:pt x="846" y="15564"/>
                  </a:cubicBezTo>
                  <a:lnTo>
                    <a:pt x="4168" y="15421"/>
                  </a:lnTo>
                  <a:close/>
                  <a:moveTo>
                    <a:pt x="14515" y="22458"/>
                  </a:moveTo>
                  <a:lnTo>
                    <a:pt x="14538" y="23053"/>
                  </a:lnTo>
                  <a:lnTo>
                    <a:pt x="1918" y="23553"/>
                  </a:lnTo>
                  <a:lnTo>
                    <a:pt x="1894" y="22958"/>
                  </a:lnTo>
                  <a:lnTo>
                    <a:pt x="2477" y="22934"/>
                  </a:lnTo>
                  <a:lnTo>
                    <a:pt x="13776" y="22493"/>
                  </a:lnTo>
                  <a:lnTo>
                    <a:pt x="14515" y="22458"/>
                  </a:lnTo>
                  <a:close/>
                  <a:moveTo>
                    <a:pt x="7300" y="0"/>
                  </a:moveTo>
                  <a:cubicBezTo>
                    <a:pt x="7256" y="0"/>
                    <a:pt x="7212" y="1"/>
                    <a:pt x="7168" y="3"/>
                  </a:cubicBezTo>
                  <a:cubicBezTo>
                    <a:pt x="5192" y="86"/>
                    <a:pt x="3644" y="1753"/>
                    <a:pt x="3728" y="3729"/>
                  </a:cubicBezTo>
                  <a:cubicBezTo>
                    <a:pt x="3775" y="4908"/>
                    <a:pt x="4382" y="5920"/>
                    <a:pt x="5275" y="6539"/>
                  </a:cubicBezTo>
                  <a:lnTo>
                    <a:pt x="4192" y="15147"/>
                  </a:lnTo>
                  <a:lnTo>
                    <a:pt x="834" y="15290"/>
                  </a:lnTo>
                  <a:cubicBezTo>
                    <a:pt x="572" y="15290"/>
                    <a:pt x="334" y="15433"/>
                    <a:pt x="179" y="15659"/>
                  </a:cubicBezTo>
                  <a:cubicBezTo>
                    <a:pt x="25" y="15874"/>
                    <a:pt x="1" y="16147"/>
                    <a:pt x="84" y="16409"/>
                  </a:cubicBezTo>
                  <a:lnTo>
                    <a:pt x="2370" y="22672"/>
                  </a:lnTo>
                  <a:lnTo>
                    <a:pt x="1608" y="22696"/>
                  </a:lnTo>
                  <a:lnTo>
                    <a:pt x="1656" y="23839"/>
                  </a:lnTo>
                  <a:lnTo>
                    <a:pt x="14824" y="23315"/>
                  </a:lnTo>
                  <a:lnTo>
                    <a:pt x="14777" y="22172"/>
                  </a:lnTo>
                  <a:lnTo>
                    <a:pt x="13848" y="22220"/>
                  </a:lnTo>
                  <a:lnTo>
                    <a:pt x="15527" y="15838"/>
                  </a:lnTo>
                  <a:cubicBezTo>
                    <a:pt x="15598" y="15564"/>
                    <a:pt x="15539" y="15278"/>
                    <a:pt x="15360" y="15064"/>
                  </a:cubicBezTo>
                  <a:cubicBezTo>
                    <a:pt x="15189" y="14859"/>
                    <a:pt x="14941" y="14730"/>
                    <a:pt x="14680" y="14730"/>
                  </a:cubicBezTo>
                  <a:cubicBezTo>
                    <a:pt x="14669" y="14730"/>
                    <a:pt x="14657" y="14730"/>
                    <a:pt x="14646" y="14731"/>
                  </a:cubicBezTo>
                  <a:lnTo>
                    <a:pt x="11324" y="14873"/>
                  </a:lnTo>
                  <a:lnTo>
                    <a:pt x="9562" y="6360"/>
                  </a:lnTo>
                  <a:cubicBezTo>
                    <a:pt x="10407" y="5682"/>
                    <a:pt x="10931" y="4610"/>
                    <a:pt x="10883" y="3443"/>
                  </a:cubicBezTo>
                  <a:cubicBezTo>
                    <a:pt x="10813" y="1511"/>
                    <a:pt x="9207" y="0"/>
                    <a:pt x="7300" y="0"/>
                  </a:cubicBezTo>
                  <a:close/>
                </a:path>
              </a:pathLst>
            </a:custGeom>
            <a:solidFill>
              <a:srgbClr val="000000"/>
            </a:solidFill>
            <a:ln w="38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1729675" y="1260350"/>
              <a:ext cx="131875" cy="129600"/>
            </a:xfrm>
            <a:custGeom>
              <a:avLst/>
              <a:gdLst/>
              <a:ahLst/>
              <a:cxnLst/>
              <a:rect l="l" t="t" r="r" b="b"/>
              <a:pathLst>
                <a:path w="5275" h="5184" extrusionOk="0">
                  <a:moveTo>
                    <a:pt x="2648" y="263"/>
                  </a:moveTo>
                  <a:cubicBezTo>
                    <a:pt x="3895" y="263"/>
                    <a:pt x="4919" y="1246"/>
                    <a:pt x="4977" y="2491"/>
                  </a:cubicBezTo>
                  <a:cubicBezTo>
                    <a:pt x="5013" y="3420"/>
                    <a:pt x="4489" y="4253"/>
                    <a:pt x="3715" y="4646"/>
                  </a:cubicBezTo>
                  <a:lnTo>
                    <a:pt x="3548" y="4729"/>
                  </a:lnTo>
                  <a:cubicBezTo>
                    <a:pt x="3298" y="4837"/>
                    <a:pt x="3024" y="4896"/>
                    <a:pt x="2739" y="4908"/>
                  </a:cubicBezTo>
                  <a:cubicBezTo>
                    <a:pt x="2709" y="4909"/>
                    <a:pt x="2680" y="4910"/>
                    <a:pt x="2652" y="4910"/>
                  </a:cubicBezTo>
                  <a:cubicBezTo>
                    <a:pt x="2397" y="4910"/>
                    <a:pt x="2154" y="4864"/>
                    <a:pt x="1929" y="4789"/>
                  </a:cubicBezTo>
                  <a:lnTo>
                    <a:pt x="1762" y="4729"/>
                  </a:lnTo>
                  <a:cubicBezTo>
                    <a:pt x="953" y="4396"/>
                    <a:pt x="369" y="3610"/>
                    <a:pt x="334" y="2682"/>
                  </a:cubicBezTo>
                  <a:cubicBezTo>
                    <a:pt x="274" y="1396"/>
                    <a:pt x="1274" y="324"/>
                    <a:pt x="2560" y="265"/>
                  </a:cubicBezTo>
                  <a:cubicBezTo>
                    <a:pt x="2590" y="263"/>
                    <a:pt x="2619" y="263"/>
                    <a:pt x="2648" y="263"/>
                  </a:cubicBezTo>
                  <a:close/>
                  <a:moveTo>
                    <a:pt x="2658" y="0"/>
                  </a:moveTo>
                  <a:cubicBezTo>
                    <a:pt x="2622" y="0"/>
                    <a:pt x="2585" y="1"/>
                    <a:pt x="2548" y="3"/>
                  </a:cubicBezTo>
                  <a:cubicBezTo>
                    <a:pt x="1119" y="50"/>
                    <a:pt x="0" y="1265"/>
                    <a:pt x="60" y="2693"/>
                  </a:cubicBezTo>
                  <a:cubicBezTo>
                    <a:pt x="95" y="3551"/>
                    <a:pt x="560" y="4301"/>
                    <a:pt x="1227" y="4753"/>
                  </a:cubicBezTo>
                  <a:cubicBezTo>
                    <a:pt x="1298" y="4801"/>
                    <a:pt x="1369" y="4837"/>
                    <a:pt x="1441" y="4884"/>
                  </a:cubicBezTo>
                  <a:cubicBezTo>
                    <a:pt x="1548" y="4932"/>
                    <a:pt x="1655" y="4979"/>
                    <a:pt x="1762" y="5027"/>
                  </a:cubicBezTo>
                  <a:cubicBezTo>
                    <a:pt x="1798" y="5039"/>
                    <a:pt x="1846" y="5051"/>
                    <a:pt x="1893" y="5063"/>
                  </a:cubicBezTo>
                  <a:cubicBezTo>
                    <a:pt x="2139" y="5138"/>
                    <a:pt x="2395" y="5184"/>
                    <a:pt x="2660" y="5184"/>
                  </a:cubicBezTo>
                  <a:cubicBezTo>
                    <a:pt x="2690" y="5184"/>
                    <a:pt x="2720" y="5183"/>
                    <a:pt x="2751" y="5182"/>
                  </a:cubicBezTo>
                  <a:cubicBezTo>
                    <a:pt x="3060" y="5170"/>
                    <a:pt x="3346" y="5099"/>
                    <a:pt x="3608" y="5003"/>
                  </a:cubicBezTo>
                  <a:cubicBezTo>
                    <a:pt x="3655" y="4979"/>
                    <a:pt x="3691" y="4968"/>
                    <a:pt x="3739" y="4944"/>
                  </a:cubicBezTo>
                  <a:cubicBezTo>
                    <a:pt x="3846" y="4896"/>
                    <a:pt x="3941" y="4837"/>
                    <a:pt x="4048" y="4777"/>
                  </a:cubicBezTo>
                  <a:cubicBezTo>
                    <a:pt x="4120" y="4729"/>
                    <a:pt x="4179" y="4682"/>
                    <a:pt x="4251" y="4634"/>
                  </a:cubicBezTo>
                  <a:cubicBezTo>
                    <a:pt x="4882" y="4134"/>
                    <a:pt x="5275" y="3348"/>
                    <a:pt x="5239" y="2479"/>
                  </a:cubicBezTo>
                  <a:cubicBezTo>
                    <a:pt x="5193" y="1087"/>
                    <a:pt x="4039" y="0"/>
                    <a:pt x="2658" y="0"/>
                  </a:cubicBezTo>
                  <a:close/>
                </a:path>
              </a:pathLst>
            </a:custGeom>
            <a:solidFill>
              <a:srgbClr val="000000"/>
            </a:solidFill>
            <a:ln w="38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1701700" y="1247250"/>
              <a:ext cx="225925" cy="556100"/>
            </a:xfrm>
            <a:custGeom>
              <a:avLst/>
              <a:gdLst/>
              <a:ahLst/>
              <a:cxnLst/>
              <a:rect l="l" t="t" r="r" b="b"/>
              <a:pathLst>
                <a:path w="9037" h="22244" extrusionOk="0">
                  <a:moveTo>
                    <a:pt x="3756" y="609"/>
                  </a:moveTo>
                  <a:cubicBezTo>
                    <a:pt x="5146" y="609"/>
                    <a:pt x="6311" y="1699"/>
                    <a:pt x="6358" y="3098"/>
                  </a:cubicBezTo>
                  <a:cubicBezTo>
                    <a:pt x="6394" y="3968"/>
                    <a:pt x="6001" y="4753"/>
                    <a:pt x="5370" y="5253"/>
                  </a:cubicBezTo>
                  <a:cubicBezTo>
                    <a:pt x="5298" y="5301"/>
                    <a:pt x="5239" y="5349"/>
                    <a:pt x="5167" y="5396"/>
                  </a:cubicBezTo>
                  <a:cubicBezTo>
                    <a:pt x="5060" y="5456"/>
                    <a:pt x="4965" y="5515"/>
                    <a:pt x="4858" y="5563"/>
                  </a:cubicBezTo>
                  <a:cubicBezTo>
                    <a:pt x="4810" y="5587"/>
                    <a:pt x="4774" y="5599"/>
                    <a:pt x="4727" y="5623"/>
                  </a:cubicBezTo>
                  <a:cubicBezTo>
                    <a:pt x="4465" y="5718"/>
                    <a:pt x="4179" y="5789"/>
                    <a:pt x="3870" y="5801"/>
                  </a:cubicBezTo>
                  <a:cubicBezTo>
                    <a:pt x="3839" y="5802"/>
                    <a:pt x="3809" y="5803"/>
                    <a:pt x="3779" y="5803"/>
                  </a:cubicBezTo>
                  <a:cubicBezTo>
                    <a:pt x="3514" y="5803"/>
                    <a:pt x="3258" y="5757"/>
                    <a:pt x="3012" y="5682"/>
                  </a:cubicBezTo>
                  <a:cubicBezTo>
                    <a:pt x="2965" y="5670"/>
                    <a:pt x="2917" y="5658"/>
                    <a:pt x="2881" y="5646"/>
                  </a:cubicBezTo>
                  <a:cubicBezTo>
                    <a:pt x="2774" y="5599"/>
                    <a:pt x="2667" y="5551"/>
                    <a:pt x="2560" y="5503"/>
                  </a:cubicBezTo>
                  <a:cubicBezTo>
                    <a:pt x="2488" y="5456"/>
                    <a:pt x="2417" y="5420"/>
                    <a:pt x="2346" y="5372"/>
                  </a:cubicBezTo>
                  <a:cubicBezTo>
                    <a:pt x="1679" y="4920"/>
                    <a:pt x="1214" y="4170"/>
                    <a:pt x="1179" y="3313"/>
                  </a:cubicBezTo>
                  <a:cubicBezTo>
                    <a:pt x="1119" y="1884"/>
                    <a:pt x="2238" y="670"/>
                    <a:pt x="3667" y="610"/>
                  </a:cubicBezTo>
                  <a:cubicBezTo>
                    <a:pt x="3697" y="609"/>
                    <a:pt x="3726" y="609"/>
                    <a:pt x="3756" y="609"/>
                  </a:cubicBezTo>
                  <a:close/>
                  <a:moveTo>
                    <a:pt x="3775" y="0"/>
                  </a:moveTo>
                  <a:cubicBezTo>
                    <a:pt x="3731" y="0"/>
                    <a:pt x="3687" y="1"/>
                    <a:pt x="3643" y="3"/>
                  </a:cubicBezTo>
                  <a:cubicBezTo>
                    <a:pt x="1869" y="74"/>
                    <a:pt x="488" y="1562"/>
                    <a:pt x="560" y="3337"/>
                  </a:cubicBezTo>
                  <a:cubicBezTo>
                    <a:pt x="607" y="4313"/>
                    <a:pt x="1072" y="5170"/>
                    <a:pt x="1798" y="5730"/>
                  </a:cubicBezTo>
                  <a:cubicBezTo>
                    <a:pt x="1834" y="5765"/>
                    <a:pt x="1881" y="5801"/>
                    <a:pt x="1917" y="5825"/>
                  </a:cubicBezTo>
                  <a:cubicBezTo>
                    <a:pt x="1965" y="5861"/>
                    <a:pt x="2000" y="5884"/>
                    <a:pt x="2048" y="5908"/>
                  </a:cubicBezTo>
                  <a:lnTo>
                    <a:pt x="2024" y="6123"/>
                  </a:lnTo>
                  <a:lnTo>
                    <a:pt x="1988" y="6313"/>
                  </a:lnTo>
                  <a:lnTo>
                    <a:pt x="0" y="22244"/>
                  </a:lnTo>
                  <a:lnTo>
                    <a:pt x="655" y="22220"/>
                  </a:lnTo>
                  <a:lnTo>
                    <a:pt x="2619" y="6599"/>
                  </a:lnTo>
                  <a:lnTo>
                    <a:pt x="2643" y="6408"/>
                  </a:lnTo>
                  <a:lnTo>
                    <a:pt x="2667" y="6218"/>
                  </a:lnTo>
                  <a:cubicBezTo>
                    <a:pt x="2703" y="6242"/>
                    <a:pt x="2750" y="6254"/>
                    <a:pt x="2798" y="6265"/>
                  </a:cubicBezTo>
                  <a:cubicBezTo>
                    <a:pt x="2846" y="6277"/>
                    <a:pt x="2881" y="6289"/>
                    <a:pt x="2929" y="6301"/>
                  </a:cubicBezTo>
                  <a:cubicBezTo>
                    <a:pt x="3185" y="6370"/>
                    <a:pt x="3448" y="6414"/>
                    <a:pt x="3720" y="6414"/>
                  </a:cubicBezTo>
                  <a:cubicBezTo>
                    <a:pt x="3778" y="6414"/>
                    <a:pt x="3835" y="6412"/>
                    <a:pt x="3893" y="6408"/>
                  </a:cubicBezTo>
                  <a:cubicBezTo>
                    <a:pt x="4227" y="6396"/>
                    <a:pt x="4548" y="6337"/>
                    <a:pt x="4846" y="6230"/>
                  </a:cubicBezTo>
                  <a:cubicBezTo>
                    <a:pt x="4894" y="6218"/>
                    <a:pt x="4941" y="6194"/>
                    <a:pt x="4977" y="6182"/>
                  </a:cubicBezTo>
                  <a:cubicBezTo>
                    <a:pt x="5024" y="6158"/>
                    <a:pt x="5060" y="6146"/>
                    <a:pt x="5108" y="6123"/>
                  </a:cubicBezTo>
                  <a:lnTo>
                    <a:pt x="5144" y="6313"/>
                  </a:lnTo>
                  <a:lnTo>
                    <a:pt x="5179" y="6492"/>
                  </a:lnTo>
                  <a:lnTo>
                    <a:pt x="8382" y="21910"/>
                  </a:lnTo>
                  <a:lnTo>
                    <a:pt x="9037" y="21875"/>
                  </a:lnTo>
                  <a:lnTo>
                    <a:pt x="5786" y="6158"/>
                  </a:lnTo>
                  <a:lnTo>
                    <a:pt x="5786" y="6170"/>
                  </a:lnTo>
                  <a:lnTo>
                    <a:pt x="5751" y="5968"/>
                  </a:lnTo>
                  <a:lnTo>
                    <a:pt x="5703" y="5765"/>
                  </a:lnTo>
                  <a:cubicBezTo>
                    <a:pt x="5751" y="5730"/>
                    <a:pt x="5786" y="5706"/>
                    <a:pt x="5822" y="5670"/>
                  </a:cubicBezTo>
                  <a:cubicBezTo>
                    <a:pt x="5870" y="5634"/>
                    <a:pt x="5906" y="5599"/>
                    <a:pt x="5941" y="5563"/>
                  </a:cubicBezTo>
                  <a:cubicBezTo>
                    <a:pt x="6620" y="4944"/>
                    <a:pt x="7025" y="4051"/>
                    <a:pt x="6977" y="3075"/>
                  </a:cubicBezTo>
                  <a:cubicBezTo>
                    <a:pt x="6907" y="1356"/>
                    <a:pt x="5490" y="0"/>
                    <a:pt x="3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6" name="Google Shape;636;p21"/>
          <p:cNvGrpSpPr/>
          <p:nvPr/>
        </p:nvGrpSpPr>
        <p:grpSpPr>
          <a:xfrm rot="-637602">
            <a:off x="262283" y="374074"/>
            <a:ext cx="1847677" cy="1326681"/>
            <a:chOff x="525000" y="3698902"/>
            <a:chExt cx="1385828" cy="995061"/>
          </a:xfrm>
        </p:grpSpPr>
        <p:sp>
          <p:nvSpPr>
            <p:cNvPr id="637" name="Google Shape;637;p21"/>
            <p:cNvSpPr/>
            <p:nvPr/>
          </p:nvSpPr>
          <p:spPr>
            <a:xfrm rot="-1115772">
              <a:off x="605425" y="3896647"/>
              <a:ext cx="1207338" cy="602182"/>
            </a:xfrm>
            <a:custGeom>
              <a:avLst/>
              <a:gdLst/>
              <a:ahLst/>
              <a:cxnLst/>
              <a:rect l="l" t="t" r="r" b="b"/>
              <a:pathLst>
                <a:path w="48293" h="24087" extrusionOk="0">
                  <a:moveTo>
                    <a:pt x="30337" y="4275"/>
                  </a:moveTo>
                  <a:cubicBezTo>
                    <a:pt x="30457" y="4275"/>
                    <a:pt x="30564" y="4346"/>
                    <a:pt x="30588" y="4453"/>
                  </a:cubicBezTo>
                  <a:cubicBezTo>
                    <a:pt x="30611" y="4561"/>
                    <a:pt x="30564" y="4668"/>
                    <a:pt x="30468" y="4715"/>
                  </a:cubicBezTo>
                  <a:lnTo>
                    <a:pt x="30457" y="4715"/>
                  </a:lnTo>
                  <a:lnTo>
                    <a:pt x="17586" y="10645"/>
                  </a:lnTo>
                  <a:lnTo>
                    <a:pt x="8132" y="15002"/>
                  </a:lnTo>
                  <a:cubicBezTo>
                    <a:pt x="8097" y="15014"/>
                    <a:pt x="8061" y="15020"/>
                    <a:pt x="8027" y="15020"/>
                  </a:cubicBezTo>
                  <a:cubicBezTo>
                    <a:pt x="7992" y="15020"/>
                    <a:pt x="7960" y="15014"/>
                    <a:pt x="7930" y="15002"/>
                  </a:cubicBezTo>
                  <a:lnTo>
                    <a:pt x="7894" y="14990"/>
                  </a:lnTo>
                  <a:cubicBezTo>
                    <a:pt x="7835" y="14943"/>
                    <a:pt x="7787" y="14871"/>
                    <a:pt x="7787" y="14788"/>
                  </a:cubicBezTo>
                  <a:lnTo>
                    <a:pt x="7537" y="5358"/>
                  </a:lnTo>
                  <a:cubicBezTo>
                    <a:pt x="7537" y="5227"/>
                    <a:pt x="7632" y="5132"/>
                    <a:pt x="7763" y="5120"/>
                  </a:cubicBezTo>
                  <a:lnTo>
                    <a:pt x="10633" y="5013"/>
                  </a:lnTo>
                  <a:lnTo>
                    <a:pt x="30337" y="4275"/>
                  </a:lnTo>
                  <a:close/>
                  <a:moveTo>
                    <a:pt x="0" y="1"/>
                  </a:moveTo>
                  <a:lnTo>
                    <a:pt x="1989" y="24087"/>
                  </a:lnTo>
                  <a:lnTo>
                    <a:pt x="22610" y="13847"/>
                  </a:lnTo>
                  <a:lnTo>
                    <a:pt x="48292" y="1084"/>
                  </a:lnTo>
                  <a:lnTo>
                    <a:pt x="34124" y="774"/>
                  </a:lnTo>
                  <a:lnTo>
                    <a:pt x="34124" y="2537"/>
                  </a:lnTo>
                  <a:cubicBezTo>
                    <a:pt x="34124" y="2668"/>
                    <a:pt x="34005" y="2763"/>
                    <a:pt x="33886" y="2763"/>
                  </a:cubicBezTo>
                  <a:cubicBezTo>
                    <a:pt x="33850" y="2763"/>
                    <a:pt x="33814" y="2751"/>
                    <a:pt x="33778" y="2739"/>
                  </a:cubicBezTo>
                  <a:cubicBezTo>
                    <a:pt x="33695" y="2703"/>
                    <a:pt x="33647" y="2620"/>
                    <a:pt x="33647" y="2525"/>
                  </a:cubicBezTo>
                  <a:lnTo>
                    <a:pt x="33647" y="763"/>
                  </a:lnTo>
                  <a:lnTo>
                    <a:pt x="30718" y="691"/>
                  </a:lnTo>
                  <a:lnTo>
                    <a:pt x="30707" y="2441"/>
                  </a:lnTo>
                  <a:cubicBezTo>
                    <a:pt x="30707" y="2566"/>
                    <a:pt x="30610" y="2668"/>
                    <a:pt x="30488" y="2668"/>
                  </a:cubicBezTo>
                  <a:cubicBezTo>
                    <a:pt x="30482" y="2668"/>
                    <a:pt x="30475" y="2668"/>
                    <a:pt x="30468" y="2668"/>
                  </a:cubicBezTo>
                  <a:cubicBezTo>
                    <a:pt x="30433" y="2668"/>
                    <a:pt x="30397" y="2668"/>
                    <a:pt x="30373" y="2656"/>
                  </a:cubicBezTo>
                  <a:cubicBezTo>
                    <a:pt x="30290" y="2608"/>
                    <a:pt x="30230" y="2525"/>
                    <a:pt x="30230" y="2429"/>
                  </a:cubicBezTo>
                  <a:lnTo>
                    <a:pt x="30242" y="679"/>
                  </a:lnTo>
                  <a:lnTo>
                    <a:pt x="27147" y="608"/>
                  </a:lnTo>
                  <a:lnTo>
                    <a:pt x="27147" y="608"/>
                  </a:lnTo>
                  <a:cubicBezTo>
                    <a:pt x="27194" y="655"/>
                    <a:pt x="27230" y="715"/>
                    <a:pt x="27230" y="786"/>
                  </a:cubicBezTo>
                  <a:lnTo>
                    <a:pt x="27218" y="2644"/>
                  </a:lnTo>
                  <a:cubicBezTo>
                    <a:pt x="27218" y="2775"/>
                    <a:pt x="27111" y="2870"/>
                    <a:pt x="26980" y="2870"/>
                  </a:cubicBezTo>
                  <a:cubicBezTo>
                    <a:pt x="26944" y="2870"/>
                    <a:pt x="26908" y="2858"/>
                    <a:pt x="26885" y="2846"/>
                  </a:cubicBezTo>
                  <a:cubicBezTo>
                    <a:pt x="26801" y="2799"/>
                    <a:pt x="26742" y="2727"/>
                    <a:pt x="26742" y="2632"/>
                  </a:cubicBezTo>
                  <a:lnTo>
                    <a:pt x="26754" y="774"/>
                  </a:lnTo>
                  <a:cubicBezTo>
                    <a:pt x="26754" y="703"/>
                    <a:pt x="26778" y="643"/>
                    <a:pt x="26825" y="608"/>
                  </a:cubicBezTo>
                  <a:lnTo>
                    <a:pt x="23789" y="536"/>
                  </a:lnTo>
                  <a:lnTo>
                    <a:pt x="23789" y="536"/>
                  </a:lnTo>
                  <a:cubicBezTo>
                    <a:pt x="23813" y="560"/>
                    <a:pt x="23813" y="596"/>
                    <a:pt x="23813" y="632"/>
                  </a:cubicBezTo>
                  <a:lnTo>
                    <a:pt x="23813" y="2560"/>
                  </a:lnTo>
                  <a:cubicBezTo>
                    <a:pt x="23813" y="2679"/>
                    <a:pt x="23706" y="2787"/>
                    <a:pt x="23575" y="2787"/>
                  </a:cubicBezTo>
                  <a:cubicBezTo>
                    <a:pt x="23539" y="2787"/>
                    <a:pt x="23503" y="2775"/>
                    <a:pt x="23479" y="2763"/>
                  </a:cubicBezTo>
                  <a:cubicBezTo>
                    <a:pt x="23396" y="2715"/>
                    <a:pt x="23337" y="2632"/>
                    <a:pt x="23337" y="2548"/>
                  </a:cubicBezTo>
                  <a:lnTo>
                    <a:pt x="23337" y="620"/>
                  </a:lnTo>
                  <a:cubicBezTo>
                    <a:pt x="23337" y="596"/>
                    <a:pt x="23349" y="560"/>
                    <a:pt x="23360" y="524"/>
                  </a:cubicBezTo>
                  <a:lnTo>
                    <a:pt x="20384" y="453"/>
                  </a:lnTo>
                  <a:lnTo>
                    <a:pt x="20372" y="2596"/>
                  </a:lnTo>
                  <a:cubicBezTo>
                    <a:pt x="20372" y="2720"/>
                    <a:pt x="20275" y="2823"/>
                    <a:pt x="20154" y="2823"/>
                  </a:cubicBezTo>
                  <a:cubicBezTo>
                    <a:pt x="20147" y="2823"/>
                    <a:pt x="20141" y="2823"/>
                    <a:pt x="20134" y="2822"/>
                  </a:cubicBezTo>
                  <a:cubicBezTo>
                    <a:pt x="20098" y="2822"/>
                    <a:pt x="20074" y="2822"/>
                    <a:pt x="20039" y="2810"/>
                  </a:cubicBezTo>
                  <a:cubicBezTo>
                    <a:pt x="19955" y="2763"/>
                    <a:pt x="19896" y="2679"/>
                    <a:pt x="19896" y="2584"/>
                  </a:cubicBezTo>
                  <a:lnTo>
                    <a:pt x="19908" y="453"/>
                  </a:lnTo>
                  <a:lnTo>
                    <a:pt x="16979" y="382"/>
                  </a:lnTo>
                  <a:lnTo>
                    <a:pt x="16967" y="2513"/>
                  </a:lnTo>
                  <a:cubicBezTo>
                    <a:pt x="16967" y="2637"/>
                    <a:pt x="16870" y="2740"/>
                    <a:pt x="16748" y="2740"/>
                  </a:cubicBezTo>
                  <a:cubicBezTo>
                    <a:pt x="16742" y="2740"/>
                    <a:pt x="16735" y="2740"/>
                    <a:pt x="16729" y="2739"/>
                  </a:cubicBezTo>
                  <a:cubicBezTo>
                    <a:pt x="16693" y="2739"/>
                    <a:pt x="16657" y="2739"/>
                    <a:pt x="16633" y="2715"/>
                  </a:cubicBezTo>
                  <a:cubicBezTo>
                    <a:pt x="16550" y="2679"/>
                    <a:pt x="16491" y="2596"/>
                    <a:pt x="16491" y="2501"/>
                  </a:cubicBezTo>
                  <a:lnTo>
                    <a:pt x="16502" y="370"/>
                  </a:lnTo>
                  <a:lnTo>
                    <a:pt x="14252" y="322"/>
                  </a:lnTo>
                  <a:lnTo>
                    <a:pt x="14252" y="2144"/>
                  </a:lnTo>
                  <a:cubicBezTo>
                    <a:pt x="14241" y="2268"/>
                    <a:pt x="14154" y="2371"/>
                    <a:pt x="14024" y="2371"/>
                  </a:cubicBezTo>
                  <a:cubicBezTo>
                    <a:pt x="14017" y="2371"/>
                    <a:pt x="14009" y="2370"/>
                    <a:pt x="14002" y="2370"/>
                  </a:cubicBezTo>
                  <a:cubicBezTo>
                    <a:pt x="13978" y="2370"/>
                    <a:pt x="13943" y="2370"/>
                    <a:pt x="13907" y="2358"/>
                  </a:cubicBezTo>
                  <a:cubicBezTo>
                    <a:pt x="13824" y="2310"/>
                    <a:pt x="13764" y="2227"/>
                    <a:pt x="13776" y="2132"/>
                  </a:cubicBezTo>
                  <a:lnTo>
                    <a:pt x="13776" y="310"/>
                  </a:lnTo>
                  <a:lnTo>
                    <a:pt x="10847" y="251"/>
                  </a:lnTo>
                  <a:lnTo>
                    <a:pt x="10835" y="2060"/>
                  </a:lnTo>
                  <a:cubicBezTo>
                    <a:pt x="10835" y="2191"/>
                    <a:pt x="10728" y="2287"/>
                    <a:pt x="10597" y="2287"/>
                  </a:cubicBezTo>
                  <a:cubicBezTo>
                    <a:pt x="10561" y="2287"/>
                    <a:pt x="10525" y="2275"/>
                    <a:pt x="10502" y="2263"/>
                  </a:cubicBezTo>
                  <a:cubicBezTo>
                    <a:pt x="10418" y="2227"/>
                    <a:pt x="10359" y="2144"/>
                    <a:pt x="10359" y="2048"/>
                  </a:cubicBezTo>
                  <a:lnTo>
                    <a:pt x="10371" y="239"/>
                  </a:lnTo>
                  <a:lnTo>
                    <a:pt x="7406" y="167"/>
                  </a:lnTo>
                  <a:lnTo>
                    <a:pt x="7406" y="1906"/>
                  </a:lnTo>
                  <a:lnTo>
                    <a:pt x="7406" y="2108"/>
                  </a:lnTo>
                  <a:cubicBezTo>
                    <a:pt x="7406" y="2239"/>
                    <a:pt x="7299" y="2334"/>
                    <a:pt x="7168" y="2334"/>
                  </a:cubicBezTo>
                  <a:cubicBezTo>
                    <a:pt x="7132" y="2334"/>
                    <a:pt x="7096" y="2322"/>
                    <a:pt x="7061" y="2310"/>
                  </a:cubicBezTo>
                  <a:cubicBezTo>
                    <a:pt x="6977" y="2275"/>
                    <a:pt x="6930" y="2191"/>
                    <a:pt x="6930" y="2096"/>
                  </a:cubicBezTo>
                  <a:lnTo>
                    <a:pt x="6930" y="1465"/>
                  </a:lnTo>
                  <a:lnTo>
                    <a:pt x="6930" y="167"/>
                  </a:lnTo>
                  <a:lnTo>
                    <a:pt x="5394" y="132"/>
                  </a:lnTo>
                  <a:lnTo>
                    <a:pt x="4001" y="96"/>
                  </a:lnTo>
                  <a:lnTo>
                    <a:pt x="3989" y="2025"/>
                  </a:lnTo>
                  <a:cubicBezTo>
                    <a:pt x="3989" y="2144"/>
                    <a:pt x="3894" y="2251"/>
                    <a:pt x="3751" y="2251"/>
                  </a:cubicBezTo>
                  <a:cubicBezTo>
                    <a:pt x="3715" y="2251"/>
                    <a:pt x="3691" y="2239"/>
                    <a:pt x="3656" y="2227"/>
                  </a:cubicBezTo>
                  <a:cubicBezTo>
                    <a:pt x="3572" y="2179"/>
                    <a:pt x="3513" y="2096"/>
                    <a:pt x="3513" y="2001"/>
                  </a:cubicBezTo>
                  <a:lnTo>
                    <a:pt x="3525" y="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21"/>
            <p:cNvSpPr/>
            <p:nvPr/>
          </p:nvSpPr>
          <p:spPr>
            <a:xfrm rot="-1115772">
              <a:off x="781371" y="4047062"/>
              <a:ext cx="576881" cy="268678"/>
            </a:xfrm>
            <a:custGeom>
              <a:avLst/>
              <a:gdLst/>
              <a:ahLst/>
              <a:cxnLst/>
              <a:rect l="l" t="t" r="r" b="b"/>
              <a:pathLst>
                <a:path w="23075" h="10747" extrusionOk="0">
                  <a:moveTo>
                    <a:pt x="21646" y="513"/>
                  </a:moveTo>
                  <a:lnTo>
                    <a:pt x="714" y="10145"/>
                  </a:lnTo>
                  <a:lnTo>
                    <a:pt x="488" y="1311"/>
                  </a:lnTo>
                  <a:lnTo>
                    <a:pt x="21646" y="513"/>
                  </a:lnTo>
                  <a:close/>
                  <a:moveTo>
                    <a:pt x="22800" y="1"/>
                  </a:moveTo>
                  <a:lnTo>
                    <a:pt x="226" y="846"/>
                  </a:lnTo>
                  <a:cubicBezTo>
                    <a:pt x="95" y="858"/>
                    <a:pt x="0" y="953"/>
                    <a:pt x="0" y="1084"/>
                  </a:cubicBezTo>
                  <a:lnTo>
                    <a:pt x="250" y="10514"/>
                  </a:lnTo>
                  <a:cubicBezTo>
                    <a:pt x="250" y="10597"/>
                    <a:pt x="298" y="10669"/>
                    <a:pt x="357" y="10716"/>
                  </a:cubicBezTo>
                  <a:lnTo>
                    <a:pt x="381" y="10728"/>
                  </a:lnTo>
                  <a:cubicBezTo>
                    <a:pt x="417" y="10740"/>
                    <a:pt x="452" y="10746"/>
                    <a:pt x="488" y="10746"/>
                  </a:cubicBezTo>
                  <a:cubicBezTo>
                    <a:pt x="524" y="10746"/>
                    <a:pt x="560" y="10740"/>
                    <a:pt x="595" y="10728"/>
                  </a:cubicBezTo>
                  <a:lnTo>
                    <a:pt x="22920" y="441"/>
                  </a:lnTo>
                  <a:cubicBezTo>
                    <a:pt x="23027" y="394"/>
                    <a:pt x="23074" y="287"/>
                    <a:pt x="23051" y="179"/>
                  </a:cubicBezTo>
                  <a:cubicBezTo>
                    <a:pt x="23015" y="72"/>
                    <a:pt x="22920" y="1"/>
                    <a:pt x="22800" y="1"/>
                  </a:cubicBezTo>
                  <a:close/>
                </a:path>
              </a:pathLst>
            </a:custGeom>
            <a:solidFill>
              <a:srgbClr val="22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21"/>
            <p:cNvSpPr/>
            <p:nvPr/>
          </p:nvSpPr>
          <p:spPr>
            <a:xfrm rot="-1115772">
              <a:off x="592669" y="3881866"/>
              <a:ext cx="1250489" cy="629132"/>
            </a:xfrm>
            <a:custGeom>
              <a:avLst/>
              <a:gdLst/>
              <a:ahLst/>
              <a:cxnLst/>
              <a:rect l="l" t="t" r="r" b="b"/>
              <a:pathLst>
                <a:path w="50019" h="25165" extrusionOk="0">
                  <a:moveTo>
                    <a:pt x="500" y="477"/>
                  </a:moveTo>
                  <a:lnTo>
                    <a:pt x="4037" y="560"/>
                  </a:lnTo>
                  <a:lnTo>
                    <a:pt x="4025" y="2477"/>
                  </a:lnTo>
                  <a:cubicBezTo>
                    <a:pt x="4025" y="2572"/>
                    <a:pt x="4084" y="2655"/>
                    <a:pt x="4168" y="2691"/>
                  </a:cubicBezTo>
                  <a:cubicBezTo>
                    <a:pt x="4191" y="2715"/>
                    <a:pt x="4227" y="2715"/>
                    <a:pt x="4263" y="2715"/>
                  </a:cubicBezTo>
                  <a:cubicBezTo>
                    <a:pt x="4270" y="2716"/>
                    <a:pt x="4276" y="2716"/>
                    <a:pt x="4283" y="2716"/>
                  </a:cubicBezTo>
                  <a:cubicBezTo>
                    <a:pt x="4404" y="2716"/>
                    <a:pt x="4501" y="2613"/>
                    <a:pt x="4501" y="2489"/>
                  </a:cubicBezTo>
                  <a:lnTo>
                    <a:pt x="4513" y="572"/>
                  </a:lnTo>
                  <a:lnTo>
                    <a:pt x="7442" y="631"/>
                  </a:lnTo>
                  <a:lnTo>
                    <a:pt x="7442" y="2560"/>
                  </a:lnTo>
                  <a:cubicBezTo>
                    <a:pt x="7442" y="2655"/>
                    <a:pt x="7489" y="2739"/>
                    <a:pt x="7573" y="2786"/>
                  </a:cubicBezTo>
                  <a:cubicBezTo>
                    <a:pt x="7608" y="2798"/>
                    <a:pt x="7644" y="2810"/>
                    <a:pt x="7680" y="2810"/>
                  </a:cubicBezTo>
                  <a:cubicBezTo>
                    <a:pt x="7799" y="2810"/>
                    <a:pt x="7906" y="2703"/>
                    <a:pt x="7918" y="2584"/>
                  </a:cubicBezTo>
                  <a:lnTo>
                    <a:pt x="7918" y="643"/>
                  </a:lnTo>
                  <a:lnTo>
                    <a:pt x="10883" y="703"/>
                  </a:lnTo>
                  <a:lnTo>
                    <a:pt x="10871" y="2513"/>
                  </a:lnTo>
                  <a:cubicBezTo>
                    <a:pt x="10871" y="2608"/>
                    <a:pt x="10930" y="2691"/>
                    <a:pt x="11014" y="2739"/>
                  </a:cubicBezTo>
                  <a:cubicBezTo>
                    <a:pt x="11031" y="2747"/>
                    <a:pt x="11053" y="2756"/>
                    <a:pt x="11078" y="2756"/>
                  </a:cubicBezTo>
                  <a:cubicBezTo>
                    <a:pt x="11088" y="2756"/>
                    <a:pt x="11098" y="2754"/>
                    <a:pt x="11109" y="2751"/>
                  </a:cubicBezTo>
                  <a:cubicBezTo>
                    <a:pt x="11116" y="2751"/>
                    <a:pt x="11122" y="2752"/>
                    <a:pt x="11129" y="2752"/>
                  </a:cubicBezTo>
                  <a:cubicBezTo>
                    <a:pt x="11251" y="2752"/>
                    <a:pt x="11347" y="2649"/>
                    <a:pt x="11347" y="2524"/>
                  </a:cubicBezTo>
                  <a:lnTo>
                    <a:pt x="11359" y="715"/>
                  </a:lnTo>
                  <a:lnTo>
                    <a:pt x="14288" y="786"/>
                  </a:lnTo>
                  <a:lnTo>
                    <a:pt x="14276" y="2608"/>
                  </a:lnTo>
                  <a:cubicBezTo>
                    <a:pt x="14276" y="2703"/>
                    <a:pt x="14336" y="2786"/>
                    <a:pt x="14419" y="2822"/>
                  </a:cubicBezTo>
                  <a:cubicBezTo>
                    <a:pt x="14443" y="2834"/>
                    <a:pt x="14478" y="2846"/>
                    <a:pt x="14514" y="2846"/>
                  </a:cubicBezTo>
                  <a:cubicBezTo>
                    <a:pt x="14645" y="2846"/>
                    <a:pt x="14752" y="2739"/>
                    <a:pt x="14752" y="2620"/>
                  </a:cubicBezTo>
                  <a:lnTo>
                    <a:pt x="14764" y="798"/>
                  </a:lnTo>
                  <a:lnTo>
                    <a:pt x="17014" y="846"/>
                  </a:lnTo>
                  <a:lnTo>
                    <a:pt x="17003" y="2977"/>
                  </a:lnTo>
                  <a:cubicBezTo>
                    <a:pt x="17003" y="3060"/>
                    <a:pt x="17062" y="3144"/>
                    <a:pt x="17133" y="3191"/>
                  </a:cubicBezTo>
                  <a:cubicBezTo>
                    <a:pt x="17169" y="3203"/>
                    <a:pt x="17205" y="3203"/>
                    <a:pt x="17241" y="3215"/>
                  </a:cubicBezTo>
                  <a:cubicBezTo>
                    <a:pt x="17372" y="3215"/>
                    <a:pt x="17479" y="3108"/>
                    <a:pt x="17479" y="2977"/>
                  </a:cubicBezTo>
                  <a:lnTo>
                    <a:pt x="17491" y="858"/>
                  </a:lnTo>
                  <a:lnTo>
                    <a:pt x="20420" y="917"/>
                  </a:lnTo>
                  <a:lnTo>
                    <a:pt x="20408" y="3060"/>
                  </a:lnTo>
                  <a:cubicBezTo>
                    <a:pt x="20408" y="3155"/>
                    <a:pt x="20467" y="3239"/>
                    <a:pt x="20551" y="3275"/>
                  </a:cubicBezTo>
                  <a:cubicBezTo>
                    <a:pt x="20574" y="3286"/>
                    <a:pt x="20610" y="3298"/>
                    <a:pt x="20646" y="3298"/>
                  </a:cubicBezTo>
                  <a:cubicBezTo>
                    <a:pt x="20777" y="3298"/>
                    <a:pt x="20884" y="3203"/>
                    <a:pt x="20884" y="3072"/>
                  </a:cubicBezTo>
                  <a:lnTo>
                    <a:pt x="20896" y="929"/>
                  </a:lnTo>
                  <a:lnTo>
                    <a:pt x="23872" y="989"/>
                  </a:lnTo>
                  <a:cubicBezTo>
                    <a:pt x="23861" y="1024"/>
                    <a:pt x="23849" y="1060"/>
                    <a:pt x="23849" y="1096"/>
                  </a:cubicBezTo>
                  <a:lnTo>
                    <a:pt x="23849" y="3013"/>
                  </a:lnTo>
                  <a:cubicBezTo>
                    <a:pt x="23849" y="3108"/>
                    <a:pt x="23896" y="3191"/>
                    <a:pt x="23980" y="3227"/>
                  </a:cubicBezTo>
                  <a:cubicBezTo>
                    <a:pt x="24015" y="3239"/>
                    <a:pt x="24051" y="3251"/>
                    <a:pt x="24087" y="3251"/>
                  </a:cubicBezTo>
                  <a:cubicBezTo>
                    <a:pt x="24218" y="3251"/>
                    <a:pt x="24325" y="3155"/>
                    <a:pt x="24325" y="3024"/>
                  </a:cubicBezTo>
                  <a:lnTo>
                    <a:pt x="24325" y="1108"/>
                  </a:lnTo>
                  <a:cubicBezTo>
                    <a:pt x="24325" y="1072"/>
                    <a:pt x="24325" y="1036"/>
                    <a:pt x="24301" y="1000"/>
                  </a:cubicBezTo>
                  <a:lnTo>
                    <a:pt x="24301" y="1000"/>
                  </a:lnTo>
                  <a:lnTo>
                    <a:pt x="27337" y="1072"/>
                  </a:lnTo>
                  <a:cubicBezTo>
                    <a:pt x="27290" y="1108"/>
                    <a:pt x="27266" y="1167"/>
                    <a:pt x="27254" y="1239"/>
                  </a:cubicBezTo>
                  <a:lnTo>
                    <a:pt x="27254" y="3096"/>
                  </a:lnTo>
                  <a:cubicBezTo>
                    <a:pt x="27254" y="3191"/>
                    <a:pt x="27313" y="3275"/>
                    <a:pt x="27397" y="3310"/>
                  </a:cubicBezTo>
                  <a:cubicBezTo>
                    <a:pt x="27420" y="3322"/>
                    <a:pt x="27456" y="3334"/>
                    <a:pt x="27492" y="3334"/>
                  </a:cubicBezTo>
                  <a:cubicBezTo>
                    <a:pt x="27623" y="3334"/>
                    <a:pt x="27730" y="3239"/>
                    <a:pt x="27730" y="3108"/>
                  </a:cubicBezTo>
                  <a:lnTo>
                    <a:pt x="27742" y="1250"/>
                  </a:lnTo>
                  <a:cubicBezTo>
                    <a:pt x="27730" y="1179"/>
                    <a:pt x="27706" y="1119"/>
                    <a:pt x="27659" y="1084"/>
                  </a:cubicBezTo>
                  <a:lnTo>
                    <a:pt x="27659" y="1084"/>
                  </a:lnTo>
                  <a:lnTo>
                    <a:pt x="30754" y="1143"/>
                  </a:lnTo>
                  <a:lnTo>
                    <a:pt x="30742" y="2905"/>
                  </a:lnTo>
                  <a:cubicBezTo>
                    <a:pt x="30742" y="3001"/>
                    <a:pt x="30802" y="3084"/>
                    <a:pt x="30885" y="3120"/>
                  </a:cubicBezTo>
                  <a:cubicBezTo>
                    <a:pt x="30909" y="3132"/>
                    <a:pt x="30945" y="3144"/>
                    <a:pt x="30980" y="3144"/>
                  </a:cubicBezTo>
                  <a:cubicBezTo>
                    <a:pt x="31111" y="3144"/>
                    <a:pt x="31219" y="3036"/>
                    <a:pt x="31219" y="2917"/>
                  </a:cubicBezTo>
                  <a:lnTo>
                    <a:pt x="31230" y="1155"/>
                  </a:lnTo>
                  <a:lnTo>
                    <a:pt x="34159" y="1227"/>
                  </a:lnTo>
                  <a:lnTo>
                    <a:pt x="34148" y="2989"/>
                  </a:lnTo>
                  <a:cubicBezTo>
                    <a:pt x="34148" y="3084"/>
                    <a:pt x="34207" y="3167"/>
                    <a:pt x="34290" y="3203"/>
                  </a:cubicBezTo>
                  <a:cubicBezTo>
                    <a:pt x="34314" y="3215"/>
                    <a:pt x="34350" y="3227"/>
                    <a:pt x="34386" y="3227"/>
                  </a:cubicBezTo>
                  <a:cubicBezTo>
                    <a:pt x="34517" y="3227"/>
                    <a:pt x="34624" y="3132"/>
                    <a:pt x="34624" y="3001"/>
                  </a:cubicBezTo>
                  <a:lnTo>
                    <a:pt x="34636" y="1239"/>
                  </a:lnTo>
                  <a:lnTo>
                    <a:pt x="48792" y="1548"/>
                  </a:lnTo>
                  <a:lnTo>
                    <a:pt x="2501" y="24551"/>
                  </a:lnTo>
                  <a:lnTo>
                    <a:pt x="2501" y="24563"/>
                  </a:lnTo>
                  <a:lnTo>
                    <a:pt x="500" y="477"/>
                  </a:lnTo>
                  <a:close/>
                  <a:moveTo>
                    <a:pt x="250" y="0"/>
                  </a:moveTo>
                  <a:cubicBezTo>
                    <a:pt x="179" y="0"/>
                    <a:pt x="119" y="24"/>
                    <a:pt x="72" y="84"/>
                  </a:cubicBezTo>
                  <a:cubicBezTo>
                    <a:pt x="24" y="119"/>
                    <a:pt x="0" y="191"/>
                    <a:pt x="12" y="250"/>
                  </a:cubicBezTo>
                  <a:lnTo>
                    <a:pt x="2060" y="24944"/>
                  </a:lnTo>
                  <a:cubicBezTo>
                    <a:pt x="2060" y="25027"/>
                    <a:pt x="2108" y="25099"/>
                    <a:pt x="2179" y="25134"/>
                  </a:cubicBezTo>
                  <a:lnTo>
                    <a:pt x="2191" y="25146"/>
                  </a:lnTo>
                  <a:cubicBezTo>
                    <a:pt x="2227" y="25158"/>
                    <a:pt x="2266" y="25164"/>
                    <a:pt x="2303" y="25164"/>
                  </a:cubicBezTo>
                  <a:cubicBezTo>
                    <a:pt x="2340" y="25164"/>
                    <a:pt x="2376" y="25158"/>
                    <a:pt x="2405" y="25146"/>
                  </a:cubicBezTo>
                  <a:lnTo>
                    <a:pt x="49864" y="1560"/>
                  </a:lnTo>
                  <a:cubicBezTo>
                    <a:pt x="49959" y="1512"/>
                    <a:pt x="50019" y="1405"/>
                    <a:pt x="49983" y="1298"/>
                  </a:cubicBezTo>
                  <a:cubicBezTo>
                    <a:pt x="49959" y="1191"/>
                    <a:pt x="49864" y="1119"/>
                    <a:pt x="49757" y="1119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6895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Google Shape;641;p22"/>
          <p:cNvGrpSpPr/>
          <p:nvPr/>
        </p:nvGrpSpPr>
        <p:grpSpPr>
          <a:xfrm flipH="1">
            <a:off x="-19577" y="-52700"/>
            <a:ext cx="3151663" cy="6989949"/>
            <a:chOff x="6561927" y="-2"/>
            <a:chExt cx="2327898" cy="5162952"/>
          </a:xfrm>
        </p:grpSpPr>
        <p:sp>
          <p:nvSpPr>
            <p:cNvPr id="642" name="Google Shape;642;p22"/>
            <p:cNvSpPr/>
            <p:nvPr/>
          </p:nvSpPr>
          <p:spPr>
            <a:xfrm>
              <a:off x="6561927" y="-2"/>
              <a:ext cx="2327898" cy="5162950"/>
            </a:xfrm>
            <a:custGeom>
              <a:avLst/>
              <a:gdLst/>
              <a:ahLst/>
              <a:cxnLst/>
              <a:rect l="l" t="t" r="r" b="b"/>
              <a:pathLst>
                <a:path w="139625" h="206518" extrusionOk="0">
                  <a:moveTo>
                    <a:pt x="0" y="0"/>
                  </a:moveTo>
                  <a:lnTo>
                    <a:pt x="139625" y="389"/>
                  </a:lnTo>
                  <a:lnTo>
                    <a:pt x="139236" y="206518"/>
                  </a:lnTo>
                  <a:lnTo>
                    <a:pt x="71546" y="20577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grpSp>
          <p:nvGrpSpPr>
            <p:cNvPr id="643" name="Google Shape;643;p22"/>
            <p:cNvGrpSpPr/>
            <p:nvPr/>
          </p:nvGrpSpPr>
          <p:grpSpPr>
            <a:xfrm>
              <a:off x="6578277" y="19448"/>
              <a:ext cx="2311450" cy="5143502"/>
              <a:chOff x="6578277" y="19448"/>
              <a:chExt cx="2311450" cy="5143502"/>
            </a:xfrm>
          </p:grpSpPr>
          <p:cxnSp>
            <p:nvCxnSpPr>
              <p:cNvPr id="644" name="Google Shape;644;p22"/>
              <p:cNvCxnSpPr/>
              <p:nvPr/>
            </p:nvCxnSpPr>
            <p:spPr>
              <a:xfrm>
                <a:off x="6848077" y="1228723"/>
                <a:ext cx="2041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5" name="Google Shape;645;p22"/>
              <p:cNvCxnSpPr/>
              <p:nvPr/>
            </p:nvCxnSpPr>
            <p:spPr>
              <a:xfrm>
                <a:off x="6974272" y="1773698"/>
                <a:ext cx="19140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6" name="Google Shape;646;p22"/>
              <p:cNvCxnSpPr/>
              <p:nvPr/>
            </p:nvCxnSpPr>
            <p:spPr>
              <a:xfrm>
                <a:off x="7100912" y="2318673"/>
                <a:ext cx="17874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7" name="Google Shape;647;p22"/>
              <p:cNvCxnSpPr/>
              <p:nvPr/>
            </p:nvCxnSpPr>
            <p:spPr>
              <a:xfrm>
                <a:off x="7234552" y="2858723"/>
                <a:ext cx="1653900" cy="48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8" name="Google Shape;648;p22"/>
              <p:cNvCxnSpPr/>
              <p:nvPr/>
            </p:nvCxnSpPr>
            <p:spPr>
              <a:xfrm>
                <a:off x="7351227" y="3408598"/>
                <a:ext cx="1537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9" name="Google Shape;649;p22"/>
              <p:cNvCxnSpPr/>
              <p:nvPr/>
            </p:nvCxnSpPr>
            <p:spPr>
              <a:xfrm>
                <a:off x="7460602" y="3953573"/>
                <a:ext cx="14277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0" name="Google Shape;650;p22"/>
              <p:cNvCxnSpPr/>
              <p:nvPr/>
            </p:nvCxnSpPr>
            <p:spPr>
              <a:xfrm>
                <a:off x="7618294" y="4498548"/>
                <a:ext cx="1270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1" name="Google Shape;651;p22"/>
              <p:cNvCxnSpPr/>
              <p:nvPr/>
            </p:nvCxnSpPr>
            <p:spPr>
              <a:xfrm>
                <a:off x="7723872" y="5043523"/>
                <a:ext cx="11643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2" name="Google Shape;652;p22"/>
              <p:cNvCxnSpPr/>
              <p:nvPr/>
            </p:nvCxnSpPr>
            <p:spPr>
              <a:xfrm>
                <a:off x="6716827" y="683748"/>
                <a:ext cx="21729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3" name="Google Shape;653;p22"/>
              <p:cNvCxnSpPr/>
              <p:nvPr/>
            </p:nvCxnSpPr>
            <p:spPr>
              <a:xfrm>
                <a:off x="6578277" y="138773"/>
                <a:ext cx="23103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4" name="Google Shape;654;p22"/>
              <p:cNvCxnSpPr/>
              <p:nvPr/>
            </p:nvCxnSpPr>
            <p:spPr>
              <a:xfrm rot="5400000">
                <a:off x="5436202" y="2591200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5" name="Google Shape;655;p22"/>
              <p:cNvCxnSpPr/>
              <p:nvPr/>
            </p:nvCxnSpPr>
            <p:spPr>
              <a:xfrm>
                <a:off x="7462987" y="19448"/>
                <a:ext cx="0" cy="38601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6" name="Google Shape;656;p22"/>
              <p:cNvCxnSpPr/>
              <p:nvPr/>
            </p:nvCxnSpPr>
            <p:spPr>
              <a:xfrm>
                <a:off x="6918012" y="19448"/>
                <a:ext cx="0" cy="14904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7" name="Google Shape;657;p22"/>
              <p:cNvCxnSpPr/>
              <p:nvPr/>
            </p:nvCxnSpPr>
            <p:spPr>
              <a:xfrm rot="5400000">
                <a:off x="5981176" y="2591200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58" name="Google Shape;658;p22"/>
          <p:cNvSpPr/>
          <p:nvPr/>
        </p:nvSpPr>
        <p:spPr>
          <a:xfrm flipH="1">
            <a:off x="-19855" y="3978870"/>
            <a:ext cx="5115549" cy="2898957"/>
          </a:xfrm>
          <a:custGeom>
            <a:avLst/>
            <a:gdLst/>
            <a:ahLst/>
            <a:cxnLst/>
            <a:rect l="l" t="t" r="r" b="b"/>
            <a:pathLst>
              <a:path w="59817" h="33898" extrusionOk="0">
                <a:moveTo>
                  <a:pt x="59816" y="0"/>
                </a:moveTo>
                <a:lnTo>
                  <a:pt x="1" y="33898"/>
                </a:lnTo>
                <a:lnTo>
                  <a:pt x="21543" y="33898"/>
                </a:lnTo>
                <a:lnTo>
                  <a:pt x="59816" y="16734"/>
                </a:lnTo>
                <a:lnTo>
                  <a:pt x="598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2"/>
          <p:cNvSpPr/>
          <p:nvPr/>
        </p:nvSpPr>
        <p:spPr>
          <a:xfrm rot="-5400000">
            <a:off x="8291990" y="2970925"/>
            <a:ext cx="6870887" cy="929199"/>
          </a:xfrm>
          <a:custGeom>
            <a:avLst/>
            <a:gdLst/>
            <a:ahLst/>
            <a:cxnLst/>
            <a:rect l="l" t="t" r="r" b="b"/>
            <a:pathLst>
              <a:path w="95376" h="24595" extrusionOk="0">
                <a:moveTo>
                  <a:pt x="1" y="0"/>
                </a:moveTo>
                <a:lnTo>
                  <a:pt x="1" y="24595"/>
                </a:lnTo>
                <a:lnTo>
                  <a:pt x="95375" y="24595"/>
                </a:lnTo>
                <a:lnTo>
                  <a:pt x="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2"/>
          <p:cNvSpPr txBox="1">
            <a:spLocks noGrp="1"/>
          </p:cNvSpPr>
          <p:nvPr>
            <p:ph type="title" hasCustomPrompt="1"/>
          </p:nvPr>
        </p:nvSpPr>
        <p:spPr>
          <a:xfrm>
            <a:off x="3825357" y="819533"/>
            <a:ext cx="5377600" cy="104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>
                <a:highlight>
                  <a:schemeClr val="l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61" name="Google Shape;661;p22"/>
          <p:cNvSpPr txBox="1">
            <a:spLocks noGrp="1"/>
          </p:cNvSpPr>
          <p:nvPr>
            <p:ph type="subTitle" idx="1"/>
          </p:nvPr>
        </p:nvSpPr>
        <p:spPr>
          <a:xfrm>
            <a:off x="3825365" y="1746767"/>
            <a:ext cx="5377600" cy="5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662" name="Google Shape;662;p22"/>
          <p:cNvSpPr txBox="1">
            <a:spLocks noGrp="1"/>
          </p:cNvSpPr>
          <p:nvPr>
            <p:ph type="title" idx="2" hasCustomPrompt="1"/>
          </p:nvPr>
        </p:nvSpPr>
        <p:spPr>
          <a:xfrm>
            <a:off x="3825357" y="2622800"/>
            <a:ext cx="5377600" cy="104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>
                <a:highlight>
                  <a:schemeClr val="l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63" name="Google Shape;663;p22"/>
          <p:cNvSpPr txBox="1">
            <a:spLocks noGrp="1"/>
          </p:cNvSpPr>
          <p:nvPr>
            <p:ph type="subTitle" idx="3"/>
          </p:nvPr>
        </p:nvSpPr>
        <p:spPr>
          <a:xfrm>
            <a:off x="3825357" y="3545409"/>
            <a:ext cx="5377600" cy="56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664" name="Google Shape;664;p22"/>
          <p:cNvSpPr txBox="1">
            <a:spLocks noGrp="1"/>
          </p:cNvSpPr>
          <p:nvPr>
            <p:ph type="title" idx="4" hasCustomPrompt="1"/>
          </p:nvPr>
        </p:nvSpPr>
        <p:spPr>
          <a:xfrm>
            <a:off x="3825357" y="4426067"/>
            <a:ext cx="5377600" cy="104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>
                <a:highlight>
                  <a:schemeClr val="l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65" name="Google Shape;665;p22"/>
          <p:cNvSpPr txBox="1">
            <a:spLocks noGrp="1"/>
          </p:cNvSpPr>
          <p:nvPr>
            <p:ph type="subTitle" idx="5"/>
          </p:nvPr>
        </p:nvSpPr>
        <p:spPr>
          <a:xfrm>
            <a:off x="3825357" y="5352291"/>
            <a:ext cx="5377600" cy="56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grpSp>
        <p:nvGrpSpPr>
          <p:cNvPr id="666" name="Google Shape;666;p22"/>
          <p:cNvGrpSpPr/>
          <p:nvPr/>
        </p:nvGrpSpPr>
        <p:grpSpPr>
          <a:xfrm rot="5400000" flipH="1">
            <a:off x="10353780" y="5061943"/>
            <a:ext cx="1702427" cy="1889691"/>
            <a:chOff x="777100" y="158663"/>
            <a:chExt cx="707850" cy="785712"/>
          </a:xfrm>
        </p:grpSpPr>
        <p:cxnSp>
          <p:nvCxnSpPr>
            <p:cNvPr id="667" name="Google Shape;667;p22"/>
            <p:cNvCxnSpPr/>
            <p:nvPr/>
          </p:nvCxnSpPr>
          <p:spPr>
            <a:xfrm rot="10800000" flipH="1">
              <a:off x="777100" y="158675"/>
              <a:ext cx="416700" cy="482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8" name="Google Shape;668;p22"/>
            <p:cNvCxnSpPr/>
            <p:nvPr/>
          </p:nvCxnSpPr>
          <p:spPr>
            <a:xfrm flipH="1">
              <a:off x="809503" y="158663"/>
              <a:ext cx="384300" cy="774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9" name="Google Shape;669;p22"/>
            <p:cNvCxnSpPr/>
            <p:nvPr/>
          </p:nvCxnSpPr>
          <p:spPr>
            <a:xfrm rot="10800000" flipH="1">
              <a:off x="807425" y="293075"/>
              <a:ext cx="527700" cy="651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0" name="Google Shape;670;p22"/>
            <p:cNvCxnSpPr/>
            <p:nvPr/>
          </p:nvCxnSpPr>
          <p:spPr>
            <a:xfrm flipH="1">
              <a:off x="1087625" y="293075"/>
              <a:ext cx="247500" cy="618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1" name="Google Shape;671;p22"/>
            <p:cNvCxnSpPr/>
            <p:nvPr/>
          </p:nvCxnSpPr>
          <p:spPr>
            <a:xfrm rot="10800000" flipH="1">
              <a:off x="1100675" y="547000"/>
              <a:ext cx="312600" cy="364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2" name="Google Shape;672;p22"/>
            <p:cNvCxnSpPr/>
            <p:nvPr/>
          </p:nvCxnSpPr>
          <p:spPr>
            <a:xfrm flipH="1">
              <a:off x="1315750" y="547000"/>
              <a:ext cx="91200" cy="364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3" name="Google Shape;673;p22"/>
            <p:cNvCxnSpPr/>
            <p:nvPr/>
          </p:nvCxnSpPr>
          <p:spPr>
            <a:xfrm rot="10800000" flipH="1">
              <a:off x="1315750" y="703175"/>
              <a:ext cx="169200" cy="208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23158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23"/>
          <p:cNvSpPr/>
          <p:nvPr/>
        </p:nvSpPr>
        <p:spPr>
          <a:xfrm rot="5400000">
            <a:off x="453416" y="-465211"/>
            <a:ext cx="922000" cy="18524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3"/>
          <p:cNvSpPr/>
          <p:nvPr/>
        </p:nvSpPr>
        <p:spPr>
          <a:xfrm flipH="1">
            <a:off x="1985" y="6243634"/>
            <a:ext cx="12191915" cy="614369"/>
          </a:xfrm>
          <a:custGeom>
            <a:avLst/>
            <a:gdLst/>
            <a:ahLst/>
            <a:cxnLst/>
            <a:rect l="l" t="t" r="r" b="b"/>
            <a:pathLst>
              <a:path w="95376" h="10628" extrusionOk="0">
                <a:moveTo>
                  <a:pt x="95375" y="1"/>
                </a:moveTo>
                <a:lnTo>
                  <a:pt x="1" y="6983"/>
                </a:lnTo>
                <a:lnTo>
                  <a:pt x="1" y="10627"/>
                </a:lnTo>
                <a:lnTo>
                  <a:pt x="95375" y="10627"/>
                </a:lnTo>
                <a:lnTo>
                  <a:pt x="9537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3"/>
          <p:cNvSpPr/>
          <p:nvPr/>
        </p:nvSpPr>
        <p:spPr>
          <a:xfrm flipH="1">
            <a:off x="10803821" y="2952584"/>
            <a:ext cx="1385600" cy="39012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8" name="Google Shape;678;p23"/>
          <p:cNvSpPr/>
          <p:nvPr/>
        </p:nvSpPr>
        <p:spPr>
          <a:xfrm flipH="1">
            <a:off x="11167736" y="3758085"/>
            <a:ext cx="1157633" cy="3192833"/>
          </a:xfrm>
          <a:custGeom>
            <a:avLst/>
            <a:gdLst/>
            <a:ahLst/>
            <a:cxnLst/>
            <a:rect l="l" t="t" r="r" b="b"/>
            <a:pathLst>
              <a:path w="34729" h="95785" extrusionOk="0">
                <a:moveTo>
                  <a:pt x="1737" y="0"/>
                </a:moveTo>
                <a:cubicBezTo>
                  <a:pt x="727" y="8085"/>
                  <a:pt x="-2576" y="19597"/>
                  <a:pt x="4054" y="24332"/>
                </a:cubicBezTo>
                <a:cubicBezTo>
                  <a:pt x="6464" y="26053"/>
                  <a:pt x="11414" y="26871"/>
                  <a:pt x="12938" y="24332"/>
                </a:cubicBezTo>
                <a:cubicBezTo>
                  <a:pt x="13975" y="22604"/>
                  <a:pt x="12189" y="18437"/>
                  <a:pt x="10234" y="18925"/>
                </a:cubicBezTo>
                <a:cubicBezTo>
                  <a:pt x="2478" y="20863"/>
                  <a:pt x="1857" y="34412"/>
                  <a:pt x="4054" y="42099"/>
                </a:cubicBezTo>
                <a:cubicBezTo>
                  <a:pt x="5272" y="46359"/>
                  <a:pt x="10907" y="51805"/>
                  <a:pt x="14869" y="49824"/>
                </a:cubicBezTo>
                <a:cubicBezTo>
                  <a:pt x="17201" y="48658"/>
                  <a:pt x="18738" y="44817"/>
                  <a:pt x="17572" y="42485"/>
                </a:cubicBezTo>
                <a:cubicBezTo>
                  <a:pt x="16844" y="41029"/>
                  <a:pt x="14535" y="40620"/>
                  <a:pt x="12938" y="40940"/>
                </a:cubicBezTo>
                <a:cubicBezTo>
                  <a:pt x="8695" y="41790"/>
                  <a:pt x="6908" y="47846"/>
                  <a:pt x="6372" y="52141"/>
                </a:cubicBezTo>
                <a:cubicBezTo>
                  <a:pt x="5536" y="58829"/>
                  <a:pt x="9693" y="67605"/>
                  <a:pt x="16028" y="69908"/>
                </a:cubicBezTo>
                <a:cubicBezTo>
                  <a:pt x="21538" y="71912"/>
                  <a:pt x="33784" y="69863"/>
                  <a:pt x="32635" y="64114"/>
                </a:cubicBezTo>
                <a:cubicBezTo>
                  <a:pt x="31718" y="59526"/>
                  <a:pt x="22625" y="59588"/>
                  <a:pt x="18731" y="62183"/>
                </a:cubicBezTo>
                <a:cubicBezTo>
                  <a:pt x="12401" y="66402"/>
                  <a:pt x="7811" y="75613"/>
                  <a:pt x="9462" y="83039"/>
                </a:cubicBezTo>
                <a:cubicBezTo>
                  <a:pt x="10485" y="87641"/>
                  <a:pt x="16346" y="90814"/>
                  <a:pt x="21049" y="91150"/>
                </a:cubicBezTo>
                <a:cubicBezTo>
                  <a:pt x="26358" y="91529"/>
                  <a:pt x="35860" y="87816"/>
                  <a:pt x="34567" y="82653"/>
                </a:cubicBezTo>
                <a:cubicBezTo>
                  <a:pt x="33647" y="78980"/>
                  <a:pt x="24170" y="82366"/>
                  <a:pt x="23752" y="86129"/>
                </a:cubicBezTo>
                <a:cubicBezTo>
                  <a:pt x="23288" y="90307"/>
                  <a:pt x="27659" y="95785"/>
                  <a:pt x="31863" y="9578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9" name="Google Shape;679;p23"/>
          <p:cNvSpPr txBox="1">
            <a:spLocks noGrp="1"/>
          </p:cNvSpPr>
          <p:nvPr>
            <p:ph type="subTitle" idx="1"/>
          </p:nvPr>
        </p:nvSpPr>
        <p:spPr>
          <a:xfrm>
            <a:off x="1294200" y="4623951"/>
            <a:ext cx="30236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3200">
                <a:latin typeface="Bangers"/>
                <a:ea typeface="Bangers"/>
                <a:cs typeface="Bangers"/>
                <a:sym typeface="Bang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680" name="Google Shape;680;p23"/>
          <p:cNvSpPr txBox="1">
            <a:spLocks noGrp="1"/>
          </p:cNvSpPr>
          <p:nvPr>
            <p:ph type="subTitle" idx="2"/>
          </p:nvPr>
        </p:nvSpPr>
        <p:spPr>
          <a:xfrm>
            <a:off x="4583341" y="4623951"/>
            <a:ext cx="30292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3200">
                <a:latin typeface="Bangers"/>
                <a:ea typeface="Bangers"/>
                <a:cs typeface="Bangers"/>
                <a:sym typeface="Bang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681" name="Google Shape;681;p23"/>
          <p:cNvSpPr txBox="1">
            <a:spLocks noGrp="1"/>
          </p:cNvSpPr>
          <p:nvPr>
            <p:ph type="subTitle" idx="3"/>
          </p:nvPr>
        </p:nvSpPr>
        <p:spPr>
          <a:xfrm>
            <a:off x="7862700" y="4623951"/>
            <a:ext cx="30292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3200">
                <a:latin typeface="Bangers"/>
                <a:ea typeface="Bangers"/>
                <a:cs typeface="Bangers"/>
                <a:sym typeface="Bang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682" name="Google Shape;682;p23"/>
          <p:cNvSpPr txBox="1">
            <a:spLocks noGrp="1"/>
          </p:cNvSpPr>
          <p:nvPr>
            <p:ph type="subTitle" idx="4"/>
          </p:nvPr>
        </p:nvSpPr>
        <p:spPr>
          <a:xfrm>
            <a:off x="1295600" y="5064668"/>
            <a:ext cx="3020800" cy="8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683" name="Google Shape;683;p23"/>
          <p:cNvSpPr txBox="1">
            <a:spLocks noGrp="1"/>
          </p:cNvSpPr>
          <p:nvPr>
            <p:ph type="subTitle" idx="5"/>
          </p:nvPr>
        </p:nvSpPr>
        <p:spPr>
          <a:xfrm>
            <a:off x="4587541" y="5062268"/>
            <a:ext cx="3020800" cy="8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684" name="Google Shape;684;p23"/>
          <p:cNvSpPr txBox="1">
            <a:spLocks noGrp="1"/>
          </p:cNvSpPr>
          <p:nvPr>
            <p:ph type="subTitle" idx="6"/>
          </p:nvPr>
        </p:nvSpPr>
        <p:spPr>
          <a:xfrm>
            <a:off x="7866900" y="5064668"/>
            <a:ext cx="3020800" cy="8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685" name="Google Shape;685;p23"/>
          <p:cNvSpPr txBox="1">
            <a:spLocks noGrp="1"/>
          </p:cNvSpPr>
          <p:nvPr>
            <p:ph type="title" hasCustomPrompt="1"/>
          </p:nvPr>
        </p:nvSpPr>
        <p:spPr>
          <a:xfrm>
            <a:off x="2209000" y="3835451"/>
            <a:ext cx="1194000" cy="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686" name="Google Shape;686;p23"/>
          <p:cNvSpPr txBox="1">
            <a:spLocks noGrp="1"/>
          </p:cNvSpPr>
          <p:nvPr>
            <p:ph type="title" idx="7" hasCustomPrompt="1"/>
          </p:nvPr>
        </p:nvSpPr>
        <p:spPr>
          <a:xfrm>
            <a:off x="5500941" y="3835451"/>
            <a:ext cx="1194000" cy="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687" name="Google Shape;687;p23"/>
          <p:cNvSpPr txBox="1">
            <a:spLocks noGrp="1"/>
          </p:cNvSpPr>
          <p:nvPr>
            <p:ph type="title" idx="8" hasCustomPrompt="1"/>
          </p:nvPr>
        </p:nvSpPr>
        <p:spPr>
          <a:xfrm>
            <a:off x="8780300" y="3835451"/>
            <a:ext cx="1194000" cy="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688" name="Google Shape;688;p23"/>
          <p:cNvSpPr txBox="1">
            <a:spLocks noGrp="1"/>
          </p:cNvSpPr>
          <p:nvPr>
            <p:ph type="title" idx="9"/>
          </p:nvPr>
        </p:nvSpPr>
        <p:spPr>
          <a:xfrm>
            <a:off x="972233" y="593367"/>
            <a:ext cx="1024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653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0" name="Google Shape;690;p24"/>
          <p:cNvGrpSpPr/>
          <p:nvPr/>
        </p:nvGrpSpPr>
        <p:grpSpPr>
          <a:xfrm flipH="1">
            <a:off x="-8700" y="-12967"/>
            <a:ext cx="3749827" cy="6883933"/>
            <a:chOff x="3114900" y="202775"/>
            <a:chExt cx="2812370" cy="5162950"/>
          </a:xfrm>
        </p:grpSpPr>
        <p:sp>
          <p:nvSpPr>
            <p:cNvPr id="691" name="Google Shape;691;p24"/>
            <p:cNvSpPr/>
            <p:nvPr/>
          </p:nvSpPr>
          <p:spPr>
            <a:xfrm>
              <a:off x="3114900" y="202775"/>
              <a:ext cx="2806463" cy="5162950"/>
            </a:xfrm>
            <a:custGeom>
              <a:avLst/>
              <a:gdLst/>
              <a:ahLst/>
              <a:cxnLst/>
              <a:rect l="l" t="t" r="r" b="b"/>
              <a:pathLst>
                <a:path w="139625" h="206518" extrusionOk="0">
                  <a:moveTo>
                    <a:pt x="0" y="0"/>
                  </a:moveTo>
                  <a:lnTo>
                    <a:pt x="139625" y="389"/>
                  </a:lnTo>
                  <a:lnTo>
                    <a:pt x="139236" y="206518"/>
                  </a:lnTo>
                  <a:lnTo>
                    <a:pt x="71546" y="20577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grpSp>
          <p:nvGrpSpPr>
            <p:cNvPr id="692" name="Google Shape;692;p24"/>
            <p:cNvGrpSpPr/>
            <p:nvPr/>
          </p:nvGrpSpPr>
          <p:grpSpPr>
            <a:xfrm>
              <a:off x="3155225" y="202775"/>
              <a:ext cx="2772045" cy="5143502"/>
              <a:chOff x="6409225" y="0"/>
              <a:chExt cx="2772045" cy="5143502"/>
            </a:xfrm>
          </p:grpSpPr>
          <p:cxnSp>
            <p:nvCxnSpPr>
              <p:cNvPr id="693" name="Google Shape;693;p24"/>
              <p:cNvCxnSpPr/>
              <p:nvPr/>
            </p:nvCxnSpPr>
            <p:spPr>
              <a:xfrm>
                <a:off x="6718570" y="1209275"/>
                <a:ext cx="24627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24"/>
              <p:cNvCxnSpPr/>
              <p:nvPr/>
            </p:nvCxnSpPr>
            <p:spPr>
              <a:xfrm>
                <a:off x="6871289" y="1754250"/>
                <a:ext cx="23079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24"/>
              <p:cNvCxnSpPr/>
              <p:nvPr/>
            </p:nvCxnSpPr>
            <p:spPr>
              <a:xfrm>
                <a:off x="7024008" y="2299225"/>
                <a:ext cx="2155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24"/>
              <p:cNvCxnSpPr/>
              <p:nvPr/>
            </p:nvCxnSpPr>
            <p:spPr>
              <a:xfrm>
                <a:off x="7176726" y="2844200"/>
                <a:ext cx="20028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24"/>
              <p:cNvCxnSpPr/>
              <p:nvPr/>
            </p:nvCxnSpPr>
            <p:spPr>
              <a:xfrm>
                <a:off x="7329447" y="3389150"/>
                <a:ext cx="18501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24"/>
              <p:cNvCxnSpPr/>
              <p:nvPr/>
            </p:nvCxnSpPr>
            <p:spPr>
              <a:xfrm>
                <a:off x="7482163" y="3934125"/>
                <a:ext cx="16971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24"/>
              <p:cNvCxnSpPr/>
              <p:nvPr/>
            </p:nvCxnSpPr>
            <p:spPr>
              <a:xfrm>
                <a:off x="7636859" y="4479100"/>
                <a:ext cx="15429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0" name="Google Shape;700;p24"/>
              <p:cNvCxnSpPr/>
              <p:nvPr/>
            </p:nvCxnSpPr>
            <p:spPr>
              <a:xfrm>
                <a:off x="7787800" y="5024075"/>
                <a:ext cx="13914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1" name="Google Shape;701;p24"/>
              <p:cNvCxnSpPr/>
              <p:nvPr/>
            </p:nvCxnSpPr>
            <p:spPr>
              <a:xfrm>
                <a:off x="6566925" y="664300"/>
                <a:ext cx="2614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2" name="Google Shape;702;p24"/>
              <p:cNvCxnSpPr/>
              <p:nvPr/>
            </p:nvCxnSpPr>
            <p:spPr>
              <a:xfrm>
                <a:off x="6409225" y="119325"/>
                <a:ext cx="2770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3" name="Google Shape;703;p24"/>
              <p:cNvCxnSpPr/>
              <p:nvPr/>
            </p:nvCxnSpPr>
            <p:spPr>
              <a:xfrm rot="5400000">
                <a:off x="5342616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4" name="Google Shape;704;p24"/>
              <p:cNvCxnSpPr/>
              <p:nvPr/>
            </p:nvCxnSpPr>
            <p:spPr>
              <a:xfrm>
                <a:off x="7369400" y="0"/>
                <a:ext cx="0" cy="35925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5" name="Google Shape;705;p24"/>
              <p:cNvCxnSpPr/>
              <p:nvPr/>
            </p:nvCxnSpPr>
            <p:spPr>
              <a:xfrm>
                <a:off x="6824425" y="0"/>
                <a:ext cx="0" cy="16284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6" name="Google Shape;706;p24"/>
              <p:cNvCxnSpPr/>
              <p:nvPr/>
            </p:nvCxnSpPr>
            <p:spPr>
              <a:xfrm rot="5400000">
                <a:off x="5887589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7" name="Google Shape;707;p24"/>
              <p:cNvCxnSpPr/>
              <p:nvPr/>
            </p:nvCxnSpPr>
            <p:spPr>
              <a:xfrm rot="5400000">
                <a:off x="6432562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08" name="Google Shape;708;p24"/>
          <p:cNvSpPr/>
          <p:nvPr/>
        </p:nvSpPr>
        <p:spPr>
          <a:xfrm flipH="1">
            <a:off x="2" y="3959050"/>
            <a:ext cx="5115549" cy="2898957"/>
          </a:xfrm>
          <a:custGeom>
            <a:avLst/>
            <a:gdLst/>
            <a:ahLst/>
            <a:cxnLst/>
            <a:rect l="l" t="t" r="r" b="b"/>
            <a:pathLst>
              <a:path w="59817" h="33898" extrusionOk="0">
                <a:moveTo>
                  <a:pt x="59816" y="0"/>
                </a:moveTo>
                <a:lnTo>
                  <a:pt x="1" y="33898"/>
                </a:lnTo>
                <a:lnTo>
                  <a:pt x="21543" y="33898"/>
                </a:lnTo>
                <a:lnTo>
                  <a:pt x="59816" y="16734"/>
                </a:lnTo>
                <a:lnTo>
                  <a:pt x="598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9" name="Google Shape;709;p24"/>
          <p:cNvSpPr/>
          <p:nvPr/>
        </p:nvSpPr>
        <p:spPr>
          <a:xfrm flipH="1">
            <a:off x="10806415" y="2956785"/>
            <a:ext cx="1385600" cy="39012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0" name="Google Shape;710;p24"/>
          <p:cNvSpPr/>
          <p:nvPr/>
        </p:nvSpPr>
        <p:spPr>
          <a:xfrm rot="-5400000">
            <a:off x="10325266" y="4916899"/>
            <a:ext cx="2856967" cy="1146267"/>
          </a:xfrm>
          <a:custGeom>
            <a:avLst/>
            <a:gdLst/>
            <a:ahLst/>
            <a:cxnLst/>
            <a:rect l="l" t="t" r="r" b="b"/>
            <a:pathLst>
              <a:path w="85709" h="34388" extrusionOk="0">
                <a:moveTo>
                  <a:pt x="0" y="0"/>
                </a:moveTo>
                <a:cubicBezTo>
                  <a:pt x="0" y="6809"/>
                  <a:pt x="11794" y="17737"/>
                  <a:pt x="16152" y="12505"/>
                </a:cubicBezTo>
                <a:cubicBezTo>
                  <a:pt x="17708" y="10637"/>
                  <a:pt x="18131" y="6623"/>
                  <a:pt x="16152" y="5210"/>
                </a:cubicBezTo>
                <a:cubicBezTo>
                  <a:pt x="14420" y="3973"/>
                  <a:pt x="11405" y="5007"/>
                  <a:pt x="9900" y="6513"/>
                </a:cubicBezTo>
                <a:cubicBezTo>
                  <a:pt x="6245" y="10169"/>
                  <a:pt x="7550" y="19224"/>
                  <a:pt x="11984" y="21883"/>
                </a:cubicBezTo>
                <a:cubicBezTo>
                  <a:pt x="15504" y="23994"/>
                  <a:pt x="20492" y="24885"/>
                  <a:pt x="24228" y="23186"/>
                </a:cubicBezTo>
                <a:cubicBezTo>
                  <a:pt x="29250" y="20902"/>
                  <a:pt x="36350" y="12044"/>
                  <a:pt x="32043" y="8597"/>
                </a:cubicBezTo>
                <a:cubicBezTo>
                  <a:pt x="28828" y="6024"/>
                  <a:pt x="24728" y="15739"/>
                  <a:pt x="26312" y="19539"/>
                </a:cubicBezTo>
                <a:cubicBezTo>
                  <a:pt x="28016" y="23626"/>
                  <a:pt x="33898" y="24753"/>
                  <a:pt x="38296" y="25270"/>
                </a:cubicBezTo>
                <a:cubicBezTo>
                  <a:pt x="42360" y="25748"/>
                  <a:pt x="46310" y="23353"/>
                  <a:pt x="50019" y="21623"/>
                </a:cubicBezTo>
                <a:cubicBezTo>
                  <a:pt x="52428" y="20499"/>
                  <a:pt x="56646" y="19305"/>
                  <a:pt x="56271" y="16673"/>
                </a:cubicBezTo>
                <a:cubicBezTo>
                  <a:pt x="55936" y="14325"/>
                  <a:pt x="52025" y="13110"/>
                  <a:pt x="49758" y="13807"/>
                </a:cubicBezTo>
                <a:cubicBezTo>
                  <a:pt x="46900" y="14686"/>
                  <a:pt x="44614" y="19160"/>
                  <a:pt x="45851" y="21883"/>
                </a:cubicBezTo>
                <a:cubicBezTo>
                  <a:pt x="50131" y="31303"/>
                  <a:pt x="66625" y="21873"/>
                  <a:pt x="76852" y="23446"/>
                </a:cubicBezTo>
                <a:cubicBezTo>
                  <a:pt x="81490" y="24159"/>
                  <a:pt x="83610" y="30191"/>
                  <a:pt x="85709" y="34388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1" name="Google Shape;711;p24"/>
          <p:cNvSpPr txBox="1">
            <a:spLocks noGrp="1"/>
          </p:cNvSpPr>
          <p:nvPr>
            <p:ph type="title"/>
          </p:nvPr>
        </p:nvSpPr>
        <p:spPr>
          <a:xfrm>
            <a:off x="3100000" y="3473500"/>
            <a:ext cx="59920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highlight>
                  <a:schemeClr val="dk2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highlight>
                  <a:schemeClr val="dk2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highlight>
                  <a:schemeClr val="dk2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highlight>
                  <a:schemeClr val="dk2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highlight>
                  <a:schemeClr val="dk2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highlight>
                  <a:schemeClr val="dk2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highlight>
                  <a:schemeClr val="dk2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highlight>
                  <a:schemeClr val="dk2"/>
                </a:highlight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12" name="Google Shape;712;p24"/>
          <p:cNvSpPr txBox="1">
            <a:spLocks noGrp="1"/>
          </p:cNvSpPr>
          <p:nvPr>
            <p:ph type="title" idx="2" hasCustomPrompt="1"/>
          </p:nvPr>
        </p:nvSpPr>
        <p:spPr>
          <a:xfrm>
            <a:off x="5380000" y="1863133"/>
            <a:ext cx="1432000" cy="13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9pPr>
          </a:lstStyle>
          <a:p>
            <a:r>
              <a:t>xx%</a:t>
            </a:r>
          </a:p>
        </p:txBody>
      </p:sp>
      <p:sp>
        <p:nvSpPr>
          <p:cNvPr id="713" name="Google Shape;713;p24"/>
          <p:cNvSpPr txBox="1">
            <a:spLocks noGrp="1"/>
          </p:cNvSpPr>
          <p:nvPr>
            <p:ph type="title" idx="3"/>
          </p:nvPr>
        </p:nvSpPr>
        <p:spPr>
          <a:xfrm>
            <a:off x="3100000" y="4234867"/>
            <a:ext cx="5992000" cy="7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2400" b="0">
                <a:latin typeface="Actor"/>
                <a:ea typeface="Actor"/>
                <a:cs typeface="Actor"/>
                <a:sym typeface="Acto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800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5"/>
          <p:cNvSpPr/>
          <p:nvPr/>
        </p:nvSpPr>
        <p:spPr>
          <a:xfrm>
            <a:off x="-4" y="0"/>
            <a:ext cx="2023200" cy="6858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6" name="Google Shape;716;p25"/>
          <p:cNvSpPr/>
          <p:nvPr/>
        </p:nvSpPr>
        <p:spPr>
          <a:xfrm flipH="1">
            <a:off x="0" y="2838834"/>
            <a:ext cx="6974667" cy="4019167"/>
          </a:xfrm>
          <a:custGeom>
            <a:avLst/>
            <a:gdLst/>
            <a:ahLst/>
            <a:cxnLst/>
            <a:rect l="l" t="t" r="r" b="b"/>
            <a:pathLst>
              <a:path w="209240" h="120575" extrusionOk="0">
                <a:moveTo>
                  <a:pt x="0" y="120446"/>
                </a:moveTo>
                <a:lnTo>
                  <a:pt x="209240" y="0"/>
                </a:lnTo>
                <a:lnTo>
                  <a:pt x="209240" y="70819"/>
                </a:lnTo>
                <a:lnTo>
                  <a:pt x="90481" y="120575"/>
                </a:lnTo>
                <a:close/>
              </a:path>
            </a:pathLst>
          </a:custGeom>
          <a:solidFill>
            <a:srgbClr val="FCF7BD"/>
          </a:solidFill>
          <a:ln>
            <a:noFill/>
          </a:ln>
        </p:spPr>
      </p:sp>
      <p:grpSp>
        <p:nvGrpSpPr>
          <p:cNvPr id="717" name="Google Shape;717;p25"/>
          <p:cNvGrpSpPr/>
          <p:nvPr/>
        </p:nvGrpSpPr>
        <p:grpSpPr>
          <a:xfrm>
            <a:off x="9376012" y="0"/>
            <a:ext cx="2816000" cy="8086400"/>
            <a:chOff x="7031988" y="0"/>
            <a:chExt cx="2112000" cy="6064800"/>
          </a:xfrm>
        </p:grpSpPr>
        <p:sp>
          <p:nvSpPr>
            <p:cNvPr id="718" name="Google Shape;718;p25"/>
            <p:cNvSpPr/>
            <p:nvPr/>
          </p:nvSpPr>
          <p:spPr>
            <a:xfrm rot="-5400000" flipH="1">
              <a:off x="5055588" y="1976400"/>
              <a:ext cx="6064800" cy="21120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19" name="Google Shape;719;p25"/>
            <p:cNvGrpSpPr/>
            <p:nvPr/>
          </p:nvGrpSpPr>
          <p:grpSpPr>
            <a:xfrm>
              <a:off x="7094975" y="0"/>
              <a:ext cx="2049000" cy="5156877"/>
              <a:chOff x="6440903" y="-13375"/>
              <a:chExt cx="2049000" cy="5156877"/>
            </a:xfrm>
          </p:grpSpPr>
          <p:cxnSp>
            <p:nvCxnSpPr>
              <p:cNvPr id="720" name="Google Shape;720;p25"/>
              <p:cNvCxnSpPr/>
              <p:nvPr/>
            </p:nvCxnSpPr>
            <p:spPr>
              <a:xfrm>
                <a:off x="6820103" y="1209275"/>
                <a:ext cx="16698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1" name="Google Shape;721;p25"/>
              <p:cNvCxnSpPr/>
              <p:nvPr/>
            </p:nvCxnSpPr>
            <p:spPr>
              <a:xfrm>
                <a:off x="7009678" y="1754250"/>
                <a:ext cx="14787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2" name="Google Shape;722;p25"/>
              <p:cNvCxnSpPr/>
              <p:nvPr/>
            </p:nvCxnSpPr>
            <p:spPr>
              <a:xfrm>
                <a:off x="7199278" y="2299225"/>
                <a:ext cx="12891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3" name="Google Shape;723;p25"/>
              <p:cNvCxnSpPr/>
              <p:nvPr/>
            </p:nvCxnSpPr>
            <p:spPr>
              <a:xfrm>
                <a:off x="7374278" y="2844200"/>
                <a:ext cx="1114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4" name="Google Shape;724;p25"/>
              <p:cNvCxnSpPr/>
              <p:nvPr/>
            </p:nvCxnSpPr>
            <p:spPr>
              <a:xfrm>
                <a:off x="7578453" y="3389150"/>
                <a:ext cx="910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5" name="Google Shape;725;p25"/>
              <p:cNvCxnSpPr/>
              <p:nvPr/>
            </p:nvCxnSpPr>
            <p:spPr>
              <a:xfrm>
                <a:off x="7753453" y="3934125"/>
                <a:ext cx="7350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25"/>
              <p:cNvCxnSpPr/>
              <p:nvPr/>
            </p:nvCxnSpPr>
            <p:spPr>
              <a:xfrm>
                <a:off x="7943028" y="4479100"/>
                <a:ext cx="5457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7" name="Google Shape;727;p25"/>
              <p:cNvCxnSpPr/>
              <p:nvPr/>
            </p:nvCxnSpPr>
            <p:spPr>
              <a:xfrm>
                <a:off x="8147203" y="5024075"/>
                <a:ext cx="3414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8" name="Google Shape;728;p25"/>
              <p:cNvCxnSpPr/>
              <p:nvPr/>
            </p:nvCxnSpPr>
            <p:spPr>
              <a:xfrm>
                <a:off x="6630503" y="664300"/>
                <a:ext cx="18594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25"/>
              <p:cNvCxnSpPr/>
              <p:nvPr/>
            </p:nvCxnSpPr>
            <p:spPr>
              <a:xfrm>
                <a:off x="6440903" y="119325"/>
                <a:ext cx="20478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25"/>
              <p:cNvCxnSpPr/>
              <p:nvPr/>
            </p:nvCxnSpPr>
            <p:spPr>
              <a:xfrm>
                <a:off x="7914366" y="2"/>
                <a:ext cx="0" cy="43983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25"/>
              <p:cNvCxnSpPr/>
              <p:nvPr/>
            </p:nvCxnSpPr>
            <p:spPr>
              <a:xfrm>
                <a:off x="7369400" y="-13375"/>
                <a:ext cx="0" cy="28656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25"/>
              <p:cNvCxnSpPr/>
              <p:nvPr/>
            </p:nvCxnSpPr>
            <p:spPr>
              <a:xfrm>
                <a:off x="6824425" y="0"/>
                <a:ext cx="0" cy="12117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25"/>
              <p:cNvCxnSpPr/>
              <p:nvPr/>
            </p:nvCxnSpPr>
            <p:spPr>
              <a:xfrm rot="5400000">
                <a:off x="5887589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34" name="Google Shape;734;p25"/>
          <p:cNvSpPr txBox="1">
            <a:spLocks noGrp="1"/>
          </p:cNvSpPr>
          <p:nvPr>
            <p:ph type="title"/>
          </p:nvPr>
        </p:nvSpPr>
        <p:spPr>
          <a:xfrm>
            <a:off x="3230800" y="3473500"/>
            <a:ext cx="62532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highlight>
                  <a:schemeClr val="dk2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highlight>
                  <a:schemeClr val="dk2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highlight>
                  <a:schemeClr val="dk2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highlight>
                  <a:schemeClr val="dk2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highlight>
                  <a:schemeClr val="dk2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highlight>
                  <a:schemeClr val="dk2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highlight>
                  <a:schemeClr val="dk2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highlight>
                  <a:schemeClr val="dk2"/>
                </a:highlight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35" name="Google Shape;735;p25"/>
          <p:cNvSpPr txBox="1">
            <a:spLocks noGrp="1"/>
          </p:cNvSpPr>
          <p:nvPr>
            <p:ph type="title" idx="2" hasCustomPrompt="1"/>
          </p:nvPr>
        </p:nvSpPr>
        <p:spPr>
          <a:xfrm>
            <a:off x="8051968" y="1863133"/>
            <a:ext cx="1432000" cy="13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9pPr>
          </a:lstStyle>
          <a:p>
            <a:r>
              <a:t>xx%</a:t>
            </a:r>
          </a:p>
        </p:txBody>
      </p:sp>
      <p:sp>
        <p:nvSpPr>
          <p:cNvPr id="736" name="Google Shape;736;p25"/>
          <p:cNvSpPr txBox="1">
            <a:spLocks noGrp="1"/>
          </p:cNvSpPr>
          <p:nvPr>
            <p:ph type="title" idx="3"/>
          </p:nvPr>
        </p:nvSpPr>
        <p:spPr>
          <a:xfrm>
            <a:off x="3230800" y="4234867"/>
            <a:ext cx="6253200" cy="7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2400" b="0">
                <a:latin typeface="Actor"/>
                <a:ea typeface="Actor"/>
                <a:cs typeface="Actor"/>
                <a:sym typeface="Acto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754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6"/>
          <p:cNvSpPr txBox="1">
            <a:spLocks noGrp="1"/>
          </p:cNvSpPr>
          <p:nvPr>
            <p:ph type="title"/>
          </p:nvPr>
        </p:nvSpPr>
        <p:spPr>
          <a:xfrm>
            <a:off x="972233" y="593367"/>
            <a:ext cx="1024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39" name="Google Shape;739;p26"/>
          <p:cNvSpPr/>
          <p:nvPr/>
        </p:nvSpPr>
        <p:spPr>
          <a:xfrm rot="5400000" flipH="1">
            <a:off x="453384" y="5502319"/>
            <a:ext cx="922000" cy="185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0" name="Google Shape;740;p26"/>
          <p:cNvSpPr/>
          <p:nvPr/>
        </p:nvSpPr>
        <p:spPr>
          <a:xfrm rot="10800000">
            <a:off x="36" y="-1027"/>
            <a:ext cx="12191915" cy="614369"/>
          </a:xfrm>
          <a:custGeom>
            <a:avLst/>
            <a:gdLst/>
            <a:ahLst/>
            <a:cxnLst/>
            <a:rect l="l" t="t" r="r" b="b"/>
            <a:pathLst>
              <a:path w="95376" h="10628" extrusionOk="0">
                <a:moveTo>
                  <a:pt x="95375" y="1"/>
                </a:moveTo>
                <a:lnTo>
                  <a:pt x="1" y="6983"/>
                </a:lnTo>
                <a:lnTo>
                  <a:pt x="1" y="10627"/>
                </a:lnTo>
                <a:lnTo>
                  <a:pt x="95375" y="10627"/>
                </a:lnTo>
                <a:lnTo>
                  <a:pt x="9537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1" name="Google Shape;741;p26"/>
          <p:cNvSpPr/>
          <p:nvPr/>
        </p:nvSpPr>
        <p:spPr>
          <a:xfrm rot="-5400000">
            <a:off x="9561460" y="4225603"/>
            <a:ext cx="1385600" cy="39012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2" name="Google Shape;742;p26"/>
          <p:cNvSpPr/>
          <p:nvPr/>
        </p:nvSpPr>
        <p:spPr>
          <a:xfrm>
            <a:off x="8970419" y="6046204"/>
            <a:ext cx="3221667" cy="998633"/>
          </a:xfrm>
          <a:custGeom>
            <a:avLst/>
            <a:gdLst/>
            <a:ahLst/>
            <a:cxnLst/>
            <a:rect l="l" t="t" r="r" b="b"/>
            <a:pathLst>
              <a:path w="96650" h="29959" extrusionOk="0">
                <a:moveTo>
                  <a:pt x="0" y="29959"/>
                </a:moveTo>
                <a:cubicBezTo>
                  <a:pt x="0" y="22320"/>
                  <a:pt x="10207" y="12694"/>
                  <a:pt x="17454" y="15110"/>
                </a:cubicBezTo>
                <a:cubicBezTo>
                  <a:pt x="22045" y="16640"/>
                  <a:pt x="24001" y="27036"/>
                  <a:pt x="19799" y="29438"/>
                </a:cubicBezTo>
                <a:cubicBezTo>
                  <a:pt x="17983" y="30476"/>
                  <a:pt x="14970" y="26733"/>
                  <a:pt x="15631" y="24749"/>
                </a:cubicBezTo>
                <a:cubicBezTo>
                  <a:pt x="17378" y="19506"/>
                  <a:pt x="22111" y="14774"/>
                  <a:pt x="27354" y="13026"/>
                </a:cubicBezTo>
                <a:cubicBezTo>
                  <a:pt x="31269" y="11721"/>
                  <a:pt x="36680" y="11932"/>
                  <a:pt x="39598" y="14850"/>
                </a:cubicBezTo>
                <a:cubicBezTo>
                  <a:pt x="42928" y="18180"/>
                  <a:pt x="44068" y="25433"/>
                  <a:pt x="40900" y="28917"/>
                </a:cubicBezTo>
                <a:cubicBezTo>
                  <a:pt x="39341" y="30631"/>
                  <a:pt x="35086" y="29463"/>
                  <a:pt x="34127" y="27354"/>
                </a:cubicBezTo>
                <a:cubicBezTo>
                  <a:pt x="31850" y="22346"/>
                  <a:pt x="34742" y="15954"/>
                  <a:pt x="37514" y="11202"/>
                </a:cubicBezTo>
                <a:cubicBezTo>
                  <a:pt x="42260" y="3066"/>
                  <a:pt x="55601" y="-1153"/>
                  <a:pt x="64346" y="2345"/>
                </a:cubicBezTo>
                <a:cubicBezTo>
                  <a:pt x="68930" y="4179"/>
                  <a:pt x="72191" y="9676"/>
                  <a:pt x="72683" y="14589"/>
                </a:cubicBezTo>
                <a:cubicBezTo>
                  <a:pt x="73007" y="17828"/>
                  <a:pt x="69087" y="22329"/>
                  <a:pt x="65910" y="21623"/>
                </a:cubicBezTo>
                <a:cubicBezTo>
                  <a:pt x="60897" y="20509"/>
                  <a:pt x="63135" y="9688"/>
                  <a:pt x="66952" y="6253"/>
                </a:cubicBezTo>
                <a:cubicBezTo>
                  <a:pt x="72264" y="1473"/>
                  <a:pt x="82824" y="-146"/>
                  <a:pt x="88314" y="4429"/>
                </a:cubicBezTo>
                <a:cubicBezTo>
                  <a:pt x="90970" y="6642"/>
                  <a:pt x="93735" y="10496"/>
                  <a:pt x="92742" y="13808"/>
                </a:cubicBezTo>
                <a:cubicBezTo>
                  <a:pt x="92071" y="16047"/>
                  <a:pt x="88076" y="17848"/>
                  <a:pt x="86230" y="16413"/>
                </a:cubicBezTo>
                <a:cubicBezTo>
                  <a:pt x="81114" y="12436"/>
                  <a:pt x="90170" y="0"/>
                  <a:pt x="96650" y="0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5814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27"/>
          <p:cNvSpPr/>
          <p:nvPr/>
        </p:nvSpPr>
        <p:spPr>
          <a:xfrm rot="5400000" flipH="1">
            <a:off x="-385390" y="363397"/>
            <a:ext cx="3384108" cy="2644209"/>
          </a:xfrm>
          <a:custGeom>
            <a:avLst/>
            <a:gdLst/>
            <a:ahLst/>
            <a:cxnLst/>
            <a:rect l="l" t="t" r="r" b="b"/>
            <a:pathLst>
              <a:path w="209240" h="120575" extrusionOk="0">
                <a:moveTo>
                  <a:pt x="0" y="120446"/>
                </a:moveTo>
                <a:lnTo>
                  <a:pt x="209240" y="0"/>
                </a:lnTo>
                <a:lnTo>
                  <a:pt x="209240" y="70819"/>
                </a:lnTo>
                <a:lnTo>
                  <a:pt x="90481" y="12057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745" name="Google Shape;745;p27"/>
          <p:cNvSpPr/>
          <p:nvPr/>
        </p:nvSpPr>
        <p:spPr>
          <a:xfrm>
            <a:off x="-19736" y="2961267"/>
            <a:ext cx="1385600" cy="39012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6" name="Google Shape;746;p27"/>
          <p:cNvSpPr/>
          <p:nvPr/>
        </p:nvSpPr>
        <p:spPr>
          <a:xfrm>
            <a:off x="-121569" y="3766768"/>
            <a:ext cx="1157633" cy="3192833"/>
          </a:xfrm>
          <a:custGeom>
            <a:avLst/>
            <a:gdLst/>
            <a:ahLst/>
            <a:cxnLst/>
            <a:rect l="l" t="t" r="r" b="b"/>
            <a:pathLst>
              <a:path w="34729" h="95785" extrusionOk="0">
                <a:moveTo>
                  <a:pt x="1737" y="0"/>
                </a:moveTo>
                <a:cubicBezTo>
                  <a:pt x="727" y="8085"/>
                  <a:pt x="-2576" y="19597"/>
                  <a:pt x="4054" y="24332"/>
                </a:cubicBezTo>
                <a:cubicBezTo>
                  <a:pt x="6464" y="26053"/>
                  <a:pt x="11414" y="26871"/>
                  <a:pt x="12938" y="24332"/>
                </a:cubicBezTo>
                <a:cubicBezTo>
                  <a:pt x="13975" y="22604"/>
                  <a:pt x="12189" y="18437"/>
                  <a:pt x="10234" y="18925"/>
                </a:cubicBezTo>
                <a:cubicBezTo>
                  <a:pt x="2478" y="20863"/>
                  <a:pt x="1857" y="34412"/>
                  <a:pt x="4054" y="42099"/>
                </a:cubicBezTo>
                <a:cubicBezTo>
                  <a:pt x="5272" y="46359"/>
                  <a:pt x="10907" y="51805"/>
                  <a:pt x="14869" y="49824"/>
                </a:cubicBezTo>
                <a:cubicBezTo>
                  <a:pt x="17201" y="48658"/>
                  <a:pt x="18738" y="44817"/>
                  <a:pt x="17572" y="42485"/>
                </a:cubicBezTo>
                <a:cubicBezTo>
                  <a:pt x="16844" y="41029"/>
                  <a:pt x="14535" y="40620"/>
                  <a:pt x="12938" y="40940"/>
                </a:cubicBezTo>
                <a:cubicBezTo>
                  <a:pt x="8695" y="41790"/>
                  <a:pt x="6908" y="47846"/>
                  <a:pt x="6372" y="52141"/>
                </a:cubicBezTo>
                <a:cubicBezTo>
                  <a:pt x="5536" y="58829"/>
                  <a:pt x="9693" y="67605"/>
                  <a:pt x="16028" y="69908"/>
                </a:cubicBezTo>
                <a:cubicBezTo>
                  <a:pt x="21538" y="71912"/>
                  <a:pt x="33784" y="69863"/>
                  <a:pt x="32635" y="64114"/>
                </a:cubicBezTo>
                <a:cubicBezTo>
                  <a:pt x="31718" y="59526"/>
                  <a:pt x="22625" y="59588"/>
                  <a:pt x="18731" y="62183"/>
                </a:cubicBezTo>
                <a:cubicBezTo>
                  <a:pt x="12401" y="66402"/>
                  <a:pt x="7811" y="75613"/>
                  <a:pt x="9462" y="83039"/>
                </a:cubicBezTo>
                <a:cubicBezTo>
                  <a:pt x="10485" y="87641"/>
                  <a:pt x="16346" y="90814"/>
                  <a:pt x="21049" y="91150"/>
                </a:cubicBezTo>
                <a:cubicBezTo>
                  <a:pt x="26358" y="91529"/>
                  <a:pt x="35860" y="87816"/>
                  <a:pt x="34567" y="82653"/>
                </a:cubicBezTo>
                <a:cubicBezTo>
                  <a:pt x="33647" y="78980"/>
                  <a:pt x="24170" y="82366"/>
                  <a:pt x="23752" y="86129"/>
                </a:cubicBezTo>
                <a:cubicBezTo>
                  <a:pt x="23288" y="90307"/>
                  <a:pt x="27659" y="95785"/>
                  <a:pt x="31863" y="9578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7" name="Google Shape;747;p27"/>
          <p:cNvSpPr txBox="1">
            <a:spLocks noGrp="1"/>
          </p:cNvSpPr>
          <p:nvPr>
            <p:ph type="title"/>
          </p:nvPr>
        </p:nvSpPr>
        <p:spPr>
          <a:xfrm>
            <a:off x="972233" y="593367"/>
            <a:ext cx="1024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grpSp>
        <p:nvGrpSpPr>
          <p:cNvPr id="748" name="Google Shape;748;p27"/>
          <p:cNvGrpSpPr/>
          <p:nvPr/>
        </p:nvGrpSpPr>
        <p:grpSpPr>
          <a:xfrm>
            <a:off x="10491133" y="0"/>
            <a:ext cx="1701059" cy="6860800"/>
            <a:chOff x="7868350" y="0"/>
            <a:chExt cx="1275794" cy="5145600"/>
          </a:xfrm>
        </p:grpSpPr>
        <p:sp>
          <p:nvSpPr>
            <p:cNvPr id="749" name="Google Shape;749;p27"/>
            <p:cNvSpPr/>
            <p:nvPr/>
          </p:nvSpPr>
          <p:spPr>
            <a:xfrm rot="-5400000" flipH="1">
              <a:off x="5933350" y="1935000"/>
              <a:ext cx="5145600" cy="12756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50" name="Google Shape;750;p27"/>
            <p:cNvGrpSpPr/>
            <p:nvPr/>
          </p:nvGrpSpPr>
          <p:grpSpPr>
            <a:xfrm>
              <a:off x="7904450" y="9535"/>
              <a:ext cx="1239694" cy="4014300"/>
              <a:chOff x="7904450" y="9535"/>
              <a:chExt cx="1239694" cy="4014300"/>
            </a:xfrm>
          </p:grpSpPr>
          <p:cxnSp>
            <p:nvCxnSpPr>
              <p:cNvPr id="751" name="Google Shape;751;p27"/>
              <p:cNvCxnSpPr/>
              <p:nvPr/>
            </p:nvCxnSpPr>
            <p:spPr>
              <a:xfrm>
                <a:off x="8171425" y="1218800"/>
                <a:ext cx="9723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2" name="Google Shape;752;p27"/>
              <p:cNvCxnSpPr/>
              <p:nvPr/>
            </p:nvCxnSpPr>
            <p:spPr>
              <a:xfrm>
                <a:off x="8295400" y="1763775"/>
                <a:ext cx="8478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3" name="Google Shape;753;p27"/>
              <p:cNvCxnSpPr/>
              <p:nvPr/>
            </p:nvCxnSpPr>
            <p:spPr>
              <a:xfrm>
                <a:off x="8467025" y="2308750"/>
                <a:ext cx="676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4" name="Google Shape;754;p27"/>
              <p:cNvCxnSpPr/>
              <p:nvPr/>
            </p:nvCxnSpPr>
            <p:spPr>
              <a:xfrm>
                <a:off x="8600500" y="2853725"/>
                <a:ext cx="5427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5" name="Google Shape;755;p27"/>
              <p:cNvCxnSpPr/>
              <p:nvPr/>
            </p:nvCxnSpPr>
            <p:spPr>
              <a:xfrm>
                <a:off x="8714925" y="3398675"/>
                <a:ext cx="4284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6" name="Google Shape;756;p27"/>
              <p:cNvCxnSpPr/>
              <p:nvPr/>
            </p:nvCxnSpPr>
            <p:spPr>
              <a:xfrm>
                <a:off x="8857950" y="3943650"/>
                <a:ext cx="2850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7" name="Google Shape;757;p27"/>
              <p:cNvCxnSpPr/>
              <p:nvPr/>
            </p:nvCxnSpPr>
            <p:spPr>
              <a:xfrm>
                <a:off x="8043744" y="673826"/>
                <a:ext cx="11004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8" name="Google Shape;758;p27"/>
              <p:cNvCxnSpPr/>
              <p:nvPr/>
            </p:nvCxnSpPr>
            <p:spPr>
              <a:xfrm>
                <a:off x="7904450" y="128850"/>
                <a:ext cx="12387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9" name="Google Shape;759;p27"/>
              <p:cNvCxnSpPr/>
              <p:nvPr/>
            </p:nvCxnSpPr>
            <p:spPr>
              <a:xfrm>
                <a:off x="8861340" y="9535"/>
                <a:ext cx="0" cy="40143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0" name="Google Shape;760;p27"/>
              <p:cNvCxnSpPr/>
              <p:nvPr/>
            </p:nvCxnSpPr>
            <p:spPr>
              <a:xfrm>
                <a:off x="8316365" y="9535"/>
                <a:ext cx="0" cy="17736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0193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28"/>
          <p:cNvSpPr txBox="1">
            <a:spLocks noGrp="1"/>
          </p:cNvSpPr>
          <p:nvPr>
            <p:ph type="title"/>
          </p:nvPr>
        </p:nvSpPr>
        <p:spPr>
          <a:xfrm>
            <a:off x="972233" y="593367"/>
            <a:ext cx="1024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63" name="Google Shape;763;p28"/>
          <p:cNvSpPr/>
          <p:nvPr/>
        </p:nvSpPr>
        <p:spPr>
          <a:xfrm rot="5400000">
            <a:off x="453384" y="-466228"/>
            <a:ext cx="922000" cy="185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" name="Google Shape;764;p28"/>
          <p:cNvSpPr/>
          <p:nvPr/>
        </p:nvSpPr>
        <p:spPr>
          <a:xfrm flipH="1">
            <a:off x="36" y="6275150"/>
            <a:ext cx="12191915" cy="614369"/>
          </a:xfrm>
          <a:custGeom>
            <a:avLst/>
            <a:gdLst/>
            <a:ahLst/>
            <a:cxnLst/>
            <a:rect l="l" t="t" r="r" b="b"/>
            <a:pathLst>
              <a:path w="95376" h="10628" extrusionOk="0">
                <a:moveTo>
                  <a:pt x="95375" y="1"/>
                </a:moveTo>
                <a:lnTo>
                  <a:pt x="1" y="6983"/>
                </a:lnTo>
                <a:lnTo>
                  <a:pt x="1" y="10627"/>
                </a:lnTo>
                <a:lnTo>
                  <a:pt x="95375" y="10627"/>
                </a:lnTo>
                <a:lnTo>
                  <a:pt x="9537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5" name="Google Shape;765;p28"/>
          <p:cNvSpPr/>
          <p:nvPr/>
        </p:nvSpPr>
        <p:spPr>
          <a:xfrm rot="10800000" flipH="1">
            <a:off x="7844667" y="-12"/>
            <a:ext cx="4347309" cy="2505147"/>
          </a:xfrm>
          <a:custGeom>
            <a:avLst/>
            <a:gdLst/>
            <a:ahLst/>
            <a:cxnLst/>
            <a:rect l="l" t="t" r="r" b="b"/>
            <a:pathLst>
              <a:path w="209240" h="120575" extrusionOk="0">
                <a:moveTo>
                  <a:pt x="0" y="120446"/>
                </a:moveTo>
                <a:lnTo>
                  <a:pt x="209240" y="0"/>
                </a:lnTo>
                <a:lnTo>
                  <a:pt x="209240" y="70819"/>
                </a:lnTo>
                <a:lnTo>
                  <a:pt x="90481" y="120575"/>
                </a:lnTo>
                <a:close/>
              </a:path>
            </a:pathLst>
          </a:custGeom>
          <a:solidFill>
            <a:srgbClr val="FCF7BD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6392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29"/>
          <p:cNvSpPr txBox="1">
            <a:spLocks noGrp="1"/>
          </p:cNvSpPr>
          <p:nvPr>
            <p:ph type="title"/>
          </p:nvPr>
        </p:nvSpPr>
        <p:spPr>
          <a:xfrm>
            <a:off x="972233" y="593367"/>
            <a:ext cx="1024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68" name="Google Shape;768;p29"/>
          <p:cNvSpPr/>
          <p:nvPr/>
        </p:nvSpPr>
        <p:spPr>
          <a:xfrm>
            <a:off x="7844700" y="4352855"/>
            <a:ext cx="4347309" cy="2505147"/>
          </a:xfrm>
          <a:custGeom>
            <a:avLst/>
            <a:gdLst/>
            <a:ahLst/>
            <a:cxnLst/>
            <a:rect l="l" t="t" r="r" b="b"/>
            <a:pathLst>
              <a:path w="209240" h="120575" extrusionOk="0">
                <a:moveTo>
                  <a:pt x="0" y="120446"/>
                </a:moveTo>
                <a:lnTo>
                  <a:pt x="209240" y="0"/>
                </a:lnTo>
                <a:lnTo>
                  <a:pt x="209240" y="70819"/>
                </a:lnTo>
                <a:lnTo>
                  <a:pt x="90481" y="120575"/>
                </a:lnTo>
                <a:close/>
              </a:path>
            </a:pathLst>
          </a:custGeom>
          <a:solidFill>
            <a:srgbClr val="FCF7BD"/>
          </a:solidFill>
          <a:ln>
            <a:noFill/>
          </a:ln>
        </p:spPr>
      </p:sp>
      <p:sp>
        <p:nvSpPr>
          <p:cNvPr id="769" name="Google Shape;769;p29"/>
          <p:cNvSpPr/>
          <p:nvPr/>
        </p:nvSpPr>
        <p:spPr>
          <a:xfrm rot="5400000">
            <a:off x="453384" y="-466228"/>
            <a:ext cx="922000" cy="18524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0" name="Google Shape;770;p29"/>
          <p:cNvSpPr/>
          <p:nvPr/>
        </p:nvSpPr>
        <p:spPr>
          <a:xfrm>
            <a:off x="-3599" y="3898723"/>
            <a:ext cx="1052400" cy="29636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1" name="Google Shape;771;p29"/>
          <p:cNvSpPr/>
          <p:nvPr/>
        </p:nvSpPr>
        <p:spPr>
          <a:xfrm>
            <a:off x="-76569" y="4500898"/>
            <a:ext cx="879455" cy="2425276"/>
          </a:xfrm>
          <a:custGeom>
            <a:avLst/>
            <a:gdLst/>
            <a:ahLst/>
            <a:cxnLst/>
            <a:rect l="l" t="t" r="r" b="b"/>
            <a:pathLst>
              <a:path w="34729" h="95785" extrusionOk="0">
                <a:moveTo>
                  <a:pt x="1737" y="0"/>
                </a:moveTo>
                <a:cubicBezTo>
                  <a:pt x="727" y="8085"/>
                  <a:pt x="-2576" y="19597"/>
                  <a:pt x="4054" y="24332"/>
                </a:cubicBezTo>
                <a:cubicBezTo>
                  <a:pt x="6464" y="26053"/>
                  <a:pt x="11414" y="26871"/>
                  <a:pt x="12938" y="24332"/>
                </a:cubicBezTo>
                <a:cubicBezTo>
                  <a:pt x="13975" y="22604"/>
                  <a:pt x="12189" y="18437"/>
                  <a:pt x="10234" y="18925"/>
                </a:cubicBezTo>
                <a:cubicBezTo>
                  <a:pt x="2478" y="20863"/>
                  <a:pt x="1857" y="34412"/>
                  <a:pt x="4054" y="42099"/>
                </a:cubicBezTo>
                <a:cubicBezTo>
                  <a:pt x="5272" y="46359"/>
                  <a:pt x="10907" y="51805"/>
                  <a:pt x="14869" y="49824"/>
                </a:cubicBezTo>
                <a:cubicBezTo>
                  <a:pt x="17201" y="48658"/>
                  <a:pt x="18738" y="44817"/>
                  <a:pt x="17572" y="42485"/>
                </a:cubicBezTo>
                <a:cubicBezTo>
                  <a:pt x="16844" y="41029"/>
                  <a:pt x="14535" y="40620"/>
                  <a:pt x="12938" y="40940"/>
                </a:cubicBezTo>
                <a:cubicBezTo>
                  <a:pt x="8695" y="41790"/>
                  <a:pt x="6908" y="47846"/>
                  <a:pt x="6372" y="52141"/>
                </a:cubicBezTo>
                <a:cubicBezTo>
                  <a:pt x="5536" y="58829"/>
                  <a:pt x="9693" y="67605"/>
                  <a:pt x="16028" y="69908"/>
                </a:cubicBezTo>
                <a:cubicBezTo>
                  <a:pt x="21538" y="71912"/>
                  <a:pt x="33784" y="69863"/>
                  <a:pt x="32635" y="64114"/>
                </a:cubicBezTo>
                <a:cubicBezTo>
                  <a:pt x="31718" y="59526"/>
                  <a:pt x="22625" y="59588"/>
                  <a:pt x="18731" y="62183"/>
                </a:cubicBezTo>
                <a:cubicBezTo>
                  <a:pt x="12401" y="66402"/>
                  <a:pt x="7811" y="75613"/>
                  <a:pt x="9462" y="83039"/>
                </a:cubicBezTo>
                <a:cubicBezTo>
                  <a:pt x="10485" y="87641"/>
                  <a:pt x="16346" y="90814"/>
                  <a:pt x="21049" y="91150"/>
                </a:cubicBezTo>
                <a:cubicBezTo>
                  <a:pt x="26358" y="91529"/>
                  <a:pt x="35860" y="87816"/>
                  <a:pt x="34567" y="82653"/>
                </a:cubicBezTo>
                <a:cubicBezTo>
                  <a:pt x="33647" y="78980"/>
                  <a:pt x="24170" y="82366"/>
                  <a:pt x="23752" y="86129"/>
                </a:cubicBezTo>
                <a:cubicBezTo>
                  <a:pt x="23288" y="90307"/>
                  <a:pt x="27659" y="95785"/>
                  <a:pt x="31863" y="9578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9213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0"/>
          <p:cNvSpPr txBox="1">
            <a:spLocks noGrp="1"/>
          </p:cNvSpPr>
          <p:nvPr>
            <p:ph type="title"/>
          </p:nvPr>
        </p:nvSpPr>
        <p:spPr>
          <a:xfrm>
            <a:off x="972233" y="593367"/>
            <a:ext cx="1024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74" name="Google Shape;774;p30"/>
          <p:cNvSpPr/>
          <p:nvPr/>
        </p:nvSpPr>
        <p:spPr>
          <a:xfrm>
            <a:off x="-10" y="5931335"/>
            <a:ext cx="6870887" cy="929199"/>
          </a:xfrm>
          <a:custGeom>
            <a:avLst/>
            <a:gdLst/>
            <a:ahLst/>
            <a:cxnLst/>
            <a:rect l="l" t="t" r="r" b="b"/>
            <a:pathLst>
              <a:path w="95376" h="24595" extrusionOk="0">
                <a:moveTo>
                  <a:pt x="1" y="0"/>
                </a:moveTo>
                <a:lnTo>
                  <a:pt x="1" y="24595"/>
                </a:lnTo>
                <a:lnTo>
                  <a:pt x="95375" y="2459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5" name="Google Shape;775;p30"/>
          <p:cNvSpPr/>
          <p:nvPr/>
        </p:nvSpPr>
        <p:spPr>
          <a:xfrm rot="10800000" flipH="1">
            <a:off x="137008" y="6159723"/>
            <a:ext cx="3788067" cy="855067"/>
          </a:xfrm>
          <a:custGeom>
            <a:avLst/>
            <a:gdLst/>
            <a:ahLst/>
            <a:cxnLst/>
            <a:rect l="l" t="t" r="r" b="b"/>
            <a:pathLst>
              <a:path w="113642" h="25652" extrusionOk="0">
                <a:moveTo>
                  <a:pt x="1361" y="981"/>
                </a:moveTo>
                <a:cubicBezTo>
                  <a:pt x="-1859" y="8060"/>
                  <a:pt x="918" y="19907"/>
                  <a:pt x="7874" y="23385"/>
                </a:cubicBezTo>
                <a:cubicBezTo>
                  <a:pt x="17220" y="28058"/>
                  <a:pt x="37149" y="25455"/>
                  <a:pt x="38093" y="15049"/>
                </a:cubicBezTo>
                <a:cubicBezTo>
                  <a:pt x="38462" y="10983"/>
                  <a:pt x="37146" y="4647"/>
                  <a:pt x="33143" y="3846"/>
                </a:cubicBezTo>
                <a:cubicBezTo>
                  <a:pt x="29930" y="3203"/>
                  <a:pt x="27008" y="9039"/>
                  <a:pt x="27933" y="12183"/>
                </a:cubicBezTo>
                <a:cubicBezTo>
                  <a:pt x="32421" y="27436"/>
                  <a:pt x="65842" y="26294"/>
                  <a:pt x="75607" y="13746"/>
                </a:cubicBezTo>
                <a:cubicBezTo>
                  <a:pt x="78388" y="10172"/>
                  <a:pt x="78805" y="1790"/>
                  <a:pt x="74565" y="199"/>
                </a:cubicBezTo>
                <a:cubicBezTo>
                  <a:pt x="70323" y="-1393"/>
                  <a:pt x="68290" y="10501"/>
                  <a:pt x="71699" y="13485"/>
                </a:cubicBezTo>
                <a:cubicBezTo>
                  <a:pt x="82696" y="23110"/>
                  <a:pt x="107883" y="14152"/>
                  <a:pt x="113642" y="72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6" name="Google Shape;776;p30"/>
          <p:cNvSpPr/>
          <p:nvPr/>
        </p:nvSpPr>
        <p:spPr>
          <a:xfrm rot="5400000">
            <a:off x="465217" y="-465211"/>
            <a:ext cx="922000" cy="185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7" name="Google Shape;777;p30"/>
          <p:cNvSpPr/>
          <p:nvPr/>
        </p:nvSpPr>
        <p:spPr>
          <a:xfrm rot="-5400000" flipH="1">
            <a:off x="9560413" y="-1264261"/>
            <a:ext cx="1385600" cy="39012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78" name="Google Shape;778;p30"/>
          <p:cNvGrpSpPr/>
          <p:nvPr/>
        </p:nvGrpSpPr>
        <p:grpSpPr>
          <a:xfrm rot="1951989">
            <a:off x="11309386" y="5195770"/>
            <a:ext cx="427073" cy="1597740"/>
            <a:chOff x="8182874" y="2117588"/>
            <a:chExt cx="320297" cy="1198277"/>
          </a:xfrm>
        </p:grpSpPr>
        <p:sp>
          <p:nvSpPr>
            <p:cNvPr id="779" name="Google Shape;779;p30"/>
            <p:cNvSpPr/>
            <p:nvPr/>
          </p:nvSpPr>
          <p:spPr>
            <a:xfrm>
              <a:off x="8209739" y="2494127"/>
              <a:ext cx="208975" cy="804175"/>
            </a:xfrm>
            <a:custGeom>
              <a:avLst/>
              <a:gdLst/>
              <a:ahLst/>
              <a:cxnLst/>
              <a:rect l="l" t="t" r="r" b="b"/>
              <a:pathLst>
                <a:path w="8359" h="32167" extrusionOk="0">
                  <a:moveTo>
                    <a:pt x="5489" y="0"/>
                  </a:moveTo>
                  <a:cubicBezTo>
                    <a:pt x="4608" y="36"/>
                    <a:pt x="3739" y="703"/>
                    <a:pt x="3263" y="1703"/>
                  </a:cubicBezTo>
                  <a:cubicBezTo>
                    <a:pt x="2941" y="2381"/>
                    <a:pt x="2810" y="3131"/>
                    <a:pt x="2727" y="3882"/>
                  </a:cubicBezTo>
                  <a:cubicBezTo>
                    <a:pt x="2691" y="4191"/>
                    <a:pt x="2668" y="4489"/>
                    <a:pt x="2644" y="4786"/>
                  </a:cubicBezTo>
                  <a:cubicBezTo>
                    <a:pt x="2489" y="6787"/>
                    <a:pt x="2179" y="9787"/>
                    <a:pt x="1846" y="12966"/>
                  </a:cubicBezTo>
                  <a:cubicBezTo>
                    <a:pt x="1108" y="19943"/>
                    <a:pt x="1" y="30492"/>
                    <a:pt x="643" y="31337"/>
                  </a:cubicBezTo>
                  <a:cubicBezTo>
                    <a:pt x="870" y="31623"/>
                    <a:pt x="1084" y="31837"/>
                    <a:pt x="1310" y="31968"/>
                  </a:cubicBezTo>
                  <a:cubicBezTo>
                    <a:pt x="1513" y="32103"/>
                    <a:pt x="1721" y="32167"/>
                    <a:pt x="1931" y="32167"/>
                  </a:cubicBezTo>
                  <a:cubicBezTo>
                    <a:pt x="2018" y="32167"/>
                    <a:pt x="2104" y="32156"/>
                    <a:pt x="2191" y="32135"/>
                  </a:cubicBezTo>
                  <a:cubicBezTo>
                    <a:pt x="3418" y="31825"/>
                    <a:pt x="4489" y="29504"/>
                    <a:pt x="4656" y="28337"/>
                  </a:cubicBezTo>
                  <a:lnTo>
                    <a:pt x="7978" y="5894"/>
                  </a:lnTo>
                  <a:lnTo>
                    <a:pt x="7978" y="5906"/>
                  </a:lnTo>
                  <a:cubicBezTo>
                    <a:pt x="8156" y="4703"/>
                    <a:pt x="8359" y="3346"/>
                    <a:pt x="7990" y="2131"/>
                  </a:cubicBezTo>
                  <a:cubicBezTo>
                    <a:pt x="7716" y="1191"/>
                    <a:pt x="6906" y="214"/>
                    <a:pt x="5882" y="36"/>
                  </a:cubicBezTo>
                  <a:cubicBezTo>
                    <a:pt x="5763" y="12"/>
                    <a:pt x="5632" y="0"/>
                    <a:pt x="5489" y="0"/>
                  </a:cubicBezTo>
                  <a:close/>
                </a:path>
              </a:pathLst>
            </a:custGeom>
            <a:solidFill>
              <a:srgbClr val="FBE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 rot="-60166">
              <a:off x="8292624" y="2152246"/>
              <a:ext cx="166692" cy="282487"/>
            </a:xfrm>
            <a:custGeom>
              <a:avLst/>
              <a:gdLst/>
              <a:ahLst/>
              <a:cxnLst/>
              <a:rect l="l" t="t" r="r" b="b"/>
              <a:pathLst>
                <a:path w="6668" h="11300" extrusionOk="0">
                  <a:moveTo>
                    <a:pt x="4239" y="1"/>
                  </a:moveTo>
                  <a:lnTo>
                    <a:pt x="3905" y="501"/>
                  </a:lnTo>
                  <a:lnTo>
                    <a:pt x="1595" y="3978"/>
                  </a:lnTo>
                  <a:cubicBezTo>
                    <a:pt x="905" y="5025"/>
                    <a:pt x="119" y="6216"/>
                    <a:pt x="60" y="7526"/>
                  </a:cubicBezTo>
                  <a:cubicBezTo>
                    <a:pt x="0" y="8645"/>
                    <a:pt x="452" y="10205"/>
                    <a:pt x="1262" y="10919"/>
                  </a:cubicBezTo>
                  <a:cubicBezTo>
                    <a:pt x="1601" y="10777"/>
                    <a:pt x="1970" y="10715"/>
                    <a:pt x="2341" y="10715"/>
                  </a:cubicBezTo>
                  <a:cubicBezTo>
                    <a:pt x="2374" y="10715"/>
                    <a:pt x="2408" y="10715"/>
                    <a:pt x="2441" y="10716"/>
                  </a:cubicBezTo>
                  <a:cubicBezTo>
                    <a:pt x="3036" y="10740"/>
                    <a:pt x="3643" y="10943"/>
                    <a:pt x="4167" y="11300"/>
                  </a:cubicBezTo>
                  <a:cubicBezTo>
                    <a:pt x="6668" y="7549"/>
                    <a:pt x="5227" y="2501"/>
                    <a:pt x="4239" y="1"/>
                  </a:cubicBezTo>
                  <a:close/>
                </a:path>
              </a:pathLst>
            </a:custGeom>
            <a:solidFill>
              <a:srgbClr val="E87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30"/>
            <p:cNvSpPr/>
            <p:nvPr/>
          </p:nvSpPr>
          <p:spPr>
            <a:xfrm rot="-60166">
              <a:off x="8193292" y="2120117"/>
              <a:ext cx="299461" cy="1193219"/>
            </a:xfrm>
            <a:custGeom>
              <a:avLst/>
              <a:gdLst/>
              <a:ahLst/>
              <a:cxnLst/>
              <a:rect l="l" t="t" r="r" b="b"/>
              <a:pathLst>
                <a:path w="11979" h="47731" extrusionOk="0">
                  <a:moveTo>
                    <a:pt x="8669" y="1275"/>
                  </a:moveTo>
                  <a:cubicBezTo>
                    <a:pt x="9657" y="3775"/>
                    <a:pt x="11098" y="8823"/>
                    <a:pt x="8597" y="12574"/>
                  </a:cubicBezTo>
                  <a:cubicBezTo>
                    <a:pt x="8047" y="12189"/>
                    <a:pt x="7396" y="11991"/>
                    <a:pt x="6760" y="11991"/>
                  </a:cubicBezTo>
                  <a:cubicBezTo>
                    <a:pt x="6392" y="11991"/>
                    <a:pt x="6028" y="12058"/>
                    <a:pt x="5692" y="12193"/>
                  </a:cubicBezTo>
                  <a:cubicBezTo>
                    <a:pt x="4882" y="11479"/>
                    <a:pt x="4430" y="9931"/>
                    <a:pt x="4490" y="8812"/>
                  </a:cubicBezTo>
                  <a:cubicBezTo>
                    <a:pt x="4549" y="7490"/>
                    <a:pt x="5335" y="6299"/>
                    <a:pt x="6025" y="5252"/>
                  </a:cubicBezTo>
                  <a:lnTo>
                    <a:pt x="8669" y="1275"/>
                  </a:lnTo>
                  <a:close/>
                  <a:moveTo>
                    <a:pt x="6754" y="12580"/>
                  </a:moveTo>
                  <a:cubicBezTo>
                    <a:pt x="7323" y="12580"/>
                    <a:pt x="7912" y="12778"/>
                    <a:pt x="8395" y="13157"/>
                  </a:cubicBezTo>
                  <a:cubicBezTo>
                    <a:pt x="8704" y="13431"/>
                    <a:pt x="8847" y="13741"/>
                    <a:pt x="8823" y="14098"/>
                  </a:cubicBezTo>
                  <a:cubicBezTo>
                    <a:pt x="8800" y="14574"/>
                    <a:pt x="8478" y="15062"/>
                    <a:pt x="8181" y="15300"/>
                  </a:cubicBezTo>
                  <a:cubicBezTo>
                    <a:pt x="7637" y="14734"/>
                    <a:pt x="6925" y="14347"/>
                    <a:pt x="6110" y="14347"/>
                  </a:cubicBezTo>
                  <a:cubicBezTo>
                    <a:pt x="6086" y="14347"/>
                    <a:pt x="6062" y="14347"/>
                    <a:pt x="6037" y="14348"/>
                  </a:cubicBezTo>
                  <a:cubicBezTo>
                    <a:pt x="5597" y="14372"/>
                    <a:pt x="5168" y="14503"/>
                    <a:pt x="4763" y="14741"/>
                  </a:cubicBezTo>
                  <a:cubicBezTo>
                    <a:pt x="4632" y="14015"/>
                    <a:pt x="5049" y="13169"/>
                    <a:pt x="5775" y="12800"/>
                  </a:cubicBezTo>
                  <a:cubicBezTo>
                    <a:pt x="6075" y="12652"/>
                    <a:pt x="6411" y="12580"/>
                    <a:pt x="6754" y="12580"/>
                  </a:cubicBezTo>
                  <a:close/>
                  <a:moveTo>
                    <a:pt x="6117" y="14954"/>
                  </a:moveTo>
                  <a:cubicBezTo>
                    <a:pt x="7283" y="14954"/>
                    <a:pt x="8245" y="16043"/>
                    <a:pt x="8550" y="17086"/>
                  </a:cubicBezTo>
                  <a:cubicBezTo>
                    <a:pt x="8919" y="18301"/>
                    <a:pt x="8716" y="19658"/>
                    <a:pt x="8538" y="20849"/>
                  </a:cubicBezTo>
                  <a:lnTo>
                    <a:pt x="5216" y="43292"/>
                  </a:lnTo>
                  <a:cubicBezTo>
                    <a:pt x="5049" y="44459"/>
                    <a:pt x="3978" y="46780"/>
                    <a:pt x="2751" y="47090"/>
                  </a:cubicBezTo>
                  <a:cubicBezTo>
                    <a:pt x="2664" y="47112"/>
                    <a:pt x="2577" y="47123"/>
                    <a:pt x="2491" y="47123"/>
                  </a:cubicBezTo>
                  <a:cubicBezTo>
                    <a:pt x="2057" y="47123"/>
                    <a:pt x="1632" y="46848"/>
                    <a:pt x="1215" y="46292"/>
                  </a:cubicBezTo>
                  <a:cubicBezTo>
                    <a:pt x="572" y="45447"/>
                    <a:pt x="1680" y="34898"/>
                    <a:pt x="2406" y="27921"/>
                  </a:cubicBezTo>
                  <a:cubicBezTo>
                    <a:pt x="2739" y="24742"/>
                    <a:pt x="3049" y="21742"/>
                    <a:pt x="3204" y="19730"/>
                  </a:cubicBezTo>
                  <a:cubicBezTo>
                    <a:pt x="3228" y="19432"/>
                    <a:pt x="3251" y="19134"/>
                    <a:pt x="3287" y="18837"/>
                  </a:cubicBezTo>
                  <a:cubicBezTo>
                    <a:pt x="3370" y="18075"/>
                    <a:pt x="3501" y="17324"/>
                    <a:pt x="3823" y="16646"/>
                  </a:cubicBezTo>
                  <a:cubicBezTo>
                    <a:pt x="4299" y="15658"/>
                    <a:pt x="5168" y="14991"/>
                    <a:pt x="6061" y="14955"/>
                  </a:cubicBezTo>
                  <a:cubicBezTo>
                    <a:pt x="6080" y="14955"/>
                    <a:pt x="6099" y="14954"/>
                    <a:pt x="6117" y="14954"/>
                  </a:cubicBezTo>
                  <a:close/>
                  <a:moveTo>
                    <a:pt x="8800" y="1"/>
                  </a:moveTo>
                  <a:lnTo>
                    <a:pt x="5525" y="4918"/>
                  </a:lnTo>
                  <a:cubicBezTo>
                    <a:pt x="4823" y="5978"/>
                    <a:pt x="3942" y="7299"/>
                    <a:pt x="3882" y="8776"/>
                  </a:cubicBezTo>
                  <a:cubicBezTo>
                    <a:pt x="3823" y="9978"/>
                    <a:pt x="4251" y="11586"/>
                    <a:pt x="5133" y="12491"/>
                  </a:cubicBezTo>
                  <a:cubicBezTo>
                    <a:pt x="4323" y="13110"/>
                    <a:pt x="3942" y="14193"/>
                    <a:pt x="4228" y="15122"/>
                  </a:cubicBezTo>
                  <a:cubicBezTo>
                    <a:pt x="3847" y="15455"/>
                    <a:pt x="3513" y="15884"/>
                    <a:pt x="3275" y="16396"/>
                  </a:cubicBezTo>
                  <a:cubicBezTo>
                    <a:pt x="2787" y="17444"/>
                    <a:pt x="2692" y="18634"/>
                    <a:pt x="2608" y="19694"/>
                  </a:cubicBezTo>
                  <a:cubicBezTo>
                    <a:pt x="2525" y="20682"/>
                    <a:pt x="2418" y="21932"/>
                    <a:pt x="2275" y="23325"/>
                  </a:cubicBezTo>
                  <a:cubicBezTo>
                    <a:pt x="2132" y="24730"/>
                    <a:pt x="1965" y="26266"/>
                    <a:pt x="1799" y="27861"/>
                  </a:cubicBezTo>
                  <a:cubicBezTo>
                    <a:pt x="715" y="38256"/>
                    <a:pt x="1" y="45685"/>
                    <a:pt x="727" y="46649"/>
                  </a:cubicBezTo>
                  <a:cubicBezTo>
                    <a:pt x="1299" y="47400"/>
                    <a:pt x="1846" y="47673"/>
                    <a:pt x="2323" y="47721"/>
                  </a:cubicBezTo>
                  <a:cubicBezTo>
                    <a:pt x="2382" y="47728"/>
                    <a:pt x="2440" y="47731"/>
                    <a:pt x="2497" y="47731"/>
                  </a:cubicBezTo>
                  <a:cubicBezTo>
                    <a:pt x="2641" y="47731"/>
                    <a:pt x="2774" y="47711"/>
                    <a:pt x="2894" y="47685"/>
                  </a:cubicBezTo>
                  <a:cubicBezTo>
                    <a:pt x="4454" y="47281"/>
                    <a:pt x="5621" y="44673"/>
                    <a:pt x="5811" y="43387"/>
                  </a:cubicBezTo>
                  <a:lnTo>
                    <a:pt x="9133" y="20944"/>
                  </a:lnTo>
                  <a:cubicBezTo>
                    <a:pt x="9312" y="19682"/>
                    <a:pt x="9526" y="18253"/>
                    <a:pt x="9133" y="16920"/>
                  </a:cubicBezTo>
                  <a:cubicBezTo>
                    <a:pt x="9014" y="16515"/>
                    <a:pt x="8812" y="16122"/>
                    <a:pt x="8562" y="15765"/>
                  </a:cubicBezTo>
                  <a:cubicBezTo>
                    <a:pt x="8966" y="15431"/>
                    <a:pt x="9395" y="14812"/>
                    <a:pt x="9431" y="14134"/>
                  </a:cubicBezTo>
                  <a:cubicBezTo>
                    <a:pt x="9443" y="13717"/>
                    <a:pt x="9312" y="13324"/>
                    <a:pt x="9050" y="12991"/>
                  </a:cubicBezTo>
                  <a:cubicBezTo>
                    <a:pt x="11979" y="8704"/>
                    <a:pt x="10014" y="2870"/>
                    <a:pt x="9014" y="513"/>
                  </a:cubicBezTo>
                  <a:lnTo>
                    <a:pt x="88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782" name="Google Shape;782;p30"/>
            <p:cNvSpPr/>
            <p:nvPr/>
          </p:nvSpPr>
          <p:spPr>
            <a:xfrm>
              <a:off x="8309064" y="2434750"/>
              <a:ext cx="105400" cy="67600"/>
            </a:xfrm>
            <a:custGeom>
              <a:avLst/>
              <a:gdLst/>
              <a:ahLst/>
              <a:cxnLst/>
              <a:rect l="l" t="t" r="r" b="b"/>
              <a:pathLst>
                <a:path w="4216" h="2704" extrusionOk="0">
                  <a:moveTo>
                    <a:pt x="2155" y="1"/>
                  </a:moveTo>
                  <a:cubicBezTo>
                    <a:pt x="1798" y="1"/>
                    <a:pt x="1453" y="72"/>
                    <a:pt x="1143" y="215"/>
                  </a:cubicBezTo>
                  <a:cubicBezTo>
                    <a:pt x="417" y="584"/>
                    <a:pt x="0" y="1430"/>
                    <a:pt x="131" y="2156"/>
                  </a:cubicBezTo>
                  <a:cubicBezTo>
                    <a:pt x="524" y="1918"/>
                    <a:pt x="965" y="1787"/>
                    <a:pt x="1405" y="1763"/>
                  </a:cubicBezTo>
                  <a:cubicBezTo>
                    <a:pt x="1572" y="1763"/>
                    <a:pt x="1739" y="1775"/>
                    <a:pt x="1894" y="1799"/>
                  </a:cubicBezTo>
                  <a:cubicBezTo>
                    <a:pt x="2536" y="1906"/>
                    <a:pt x="3096" y="2251"/>
                    <a:pt x="3549" y="2703"/>
                  </a:cubicBezTo>
                  <a:cubicBezTo>
                    <a:pt x="3846" y="2465"/>
                    <a:pt x="4168" y="1989"/>
                    <a:pt x="4191" y="1513"/>
                  </a:cubicBezTo>
                  <a:cubicBezTo>
                    <a:pt x="4215" y="1156"/>
                    <a:pt x="4060" y="846"/>
                    <a:pt x="3763" y="572"/>
                  </a:cubicBezTo>
                  <a:cubicBezTo>
                    <a:pt x="3287" y="203"/>
                    <a:pt x="2715" y="1"/>
                    <a:pt x="2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720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/>
          <p:nvPr/>
        </p:nvSpPr>
        <p:spPr>
          <a:xfrm rot="-5400000" flipH="1">
            <a:off x="10816600" y="-465211"/>
            <a:ext cx="922000" cy="185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4"/>
          <p:cNvSpPr txBox="1">
            <a:spLocks noGrp="1"/>
          </p:cNvSpPr>
          <p:nvPr>
            <p:ph type="title"/>
          </p:nvPr>
        </p:nvSpPr>
        <p:spPr>
          <a:xfrm>
            <a:off x="975360" y="593367"/>
            <a:ext cx="1024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1" name="Google Shape;71;p4"/>
          <p:cNvSpPr txBox="1">
            <a:spLocks noGrp="1"/>
          </p:cNvSpPr>
          <p:nvPr>
            <p:ph type="body" idx="1"/>
          </p:nvPr>
        </p:nvSpPr>
        <p:spPr>
          <a:xfrm>
            <a:off x="972172" y="1406333"/>
            <a:ext cx="102476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 sz="2133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2" name="Google Shape;72;p4"/>
          <p:cNvSpPr/>
          <p:nvPr/>
        </p:nvSpPr>
        <p:spPr>
          <a:xfrm>
            <a:off x="17" y="6248101"/>
            <a:ext cx="12191915" cy="614369"/>
          </a:xfrm>
          <a:custGeom>
            <a:avLst/>
            <a:gdLst/>
            <a:ahLst/>
            <a:cxnLst/>
            <a:rect l="l" t="t" r="r" b="b"/>
            <a:pathLst>
              <a:path w="95376" h="10628" extrusionOk="0">
                <a:moveTo>
                  <a:pt x="95375" y="1"/>
                </a:moveTo>
                <a:lnTo>
                  <a:pt x="1" y="6983"/>
                </a:lnTo>
                <a:lnTo>
                  <a:pt x="1" y="10627"/>
                </a:lnTo>
                <a:lnTo>
                  <a:pt x="95375" y="10627"/>
                </a:lnTo>
                <a:lnTo>
                  <a:pt x="9537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4"/>
          <p:cNvSpPr/>
          <p:nvPr/>
        </p:nvSpPr>
        <p:spPr>
          <a:xfrm>
            <a:off x="11010368" y="5703267"/>
            <a:ext cx="896433" cy="957175"/>
          </a:xfrm>
          <a:custGeom>
            <a:avLst/>
            <a:gdLst/>
            <a:ahLst/>
            <a:cxnLst/>
            <a:rect l="l" t="t" r="r" b="b"/>
            <a:pathLst>
              <a:path w="26255" h="28034" extrusionOk="0">
                <a:moveTo>
                  <a:pt x="15332" y="0"/>
                </a:moveTo>
                <a:cubicBezTo>
                  <a:pt x="15190" y="0"/>
                  <a:pt x="15047" y="21"/>
                  <a:pt x="14907" y="57"/>
                </a:cubicBezTo>
                <a:cubicBezTo>
                  <a:pt x="13252" y="462"/>
                  <a:pt x="12550" y="2378"/>
                  <a:pt x="12121" y="4021"/>
                </a:cubicBezTo>
                <a:cubicBezTo>
                  <a:pt x="11764" y="5355"/>
                  <a:pt x="11419" y="6677"/>
                  <a:pt x="11062" y="7998"/>
                </a:cubicBezTo>
                <a:cubicBezTo>
                  <a:pt x="10788" y="6319"/>
                  <a:pt x="10347" y="4653"/>
                  <a:pt x="9764" y="3045"/>
                </a:cubicBezTo>
                <a:cubicBezTo>
                  <a:pt x="9502" y="2331"/>
                  <a:pt x="9192" y="1593"/>
                  <a:pt x="8645" y="1057"/>
                </a:cubicBezTo>
                <a:cubicBezTo>
                  <a:pt x="8237" y="667"/>
                  <a:pt x="7679" y="403"/>
                  <a:pt x="7134" y="403"/>
                </a:cubicBezTo>
                <a:cubicBezTo>
                  <a:pt x="6930" y="403"/>
                  <a:pt x="6729" y="440"/>
                  <a:pt x="6537" y="521"/>
                </a:cubicBezTo>
                <a:cubicBezTo>
                  <a:pt x="5621" y="902"/>
                  <a:pt x="5311" y="2045"/>
                  <a:pt x="5275" y="3033"/>
                </a:cubicBezTo>
                <a:lnTo>
                  <a:pt x="5287" y="3033"/>
                </a:lnTo>
                <a:cubicBezTo>
                  <a:pt x="5180" y="5843"/>
                  <a:pt x="6394" y="7915"/>
                  <a:pt x="7799" y="10165"/>
                </a:cubicBezTo>
                <a:cubicBezTo>
                  <a:pt x="6073" y="9748"/>
                  <a:pt x="4406" y="9332"/>
                  <a:pt x="2608" y="9260"/>
                </a:cubicBezTo>
                <a:cubicBezTo>
                  <a:pt x="2538" y="9259"/>
                  <a:pt x="2467" y="9258"/>
                  <a:pt x="2396" y="9258"/>
                </a:cubicBezTo>
                <a:cubicBezTo>
                  <a:pt x="1812" y="9258"/>
                  <a:pt x="1196" y="9316"/>
                  <a:pt x="751" y="9677"/>
                </a:cubicBezTo>
                <a:cubicBezTo>
                  <a:pt x="120" y="10177"/>
                  <a:pt x="1" y="11118"/>
                  <a:pt x="287" y="11856"/>
                </a:cubicBezTo>
                <a:cubicBezTo>
                  <a:pt x="572" y="12594"/>
                  <a:pt x="1203" y="13154"/>
                  <a:pt x="1870" y="13582"/>
                </a:cubicBezTo>
                <a:cubicBezTo>
                  <a:pt x="3077" y="14337"/>
                  <a:pt x="4506" y="14743"/>
                  <a:pt x="5932" y="14743"/>
                </a:cubicBezTo>
                <a:cubicBezTo>
                  <a:pt x="6194" y="14743"/>
                  <a:pt x="6456" y="14729"/>
                  <a:pt x="6716" y="14701"/>
                </a:cubicBezTo>
                <a:lnTo>
                  <a:pt x="6716" y="14701"/>
                </a:lnTo>
                <a:cubicBezTo>
                  <a:pt x="5263" y="14951"/>
                  <a:pt x="3811" y="15201"/>
                  <a:pt x="2370" y="15451"/>
                </a:cubicBezTo>
                <a:cubicBezTo>
                  <a:pt x="1703" y="15571"/>
                  <a:pt x="953" y="15737"/>
                  <a:pt x="620" y="16333"/>
                </a:cubicBezTo>
                <a:cubicBezTo>
                  <a:pt x="167" y="17130"/>
                  <a:pt x="822" y="18118"/>
                  <a:pt x="1572" y="18654"/>
                </a:cubicBezTo>
                <a:cubicBezTo>
                  <a:pt x="2509" y="19317"/>
                  <a:pt x="3652" y="19647"/>
                  <a:pt x="4795" y="19647"/>
                </a:cubicBezTo>
                <a:cubicBezTo>
                  <a:pt x="5932" y="19647"/>
                  <a:pt x="7069" y="19320"/>
                  <a:pt x="8002" y="18666"/>
                </a:cubicBezTo>
                <a:lnTo>
                  <a:pt x="8002" y="18666"/>
                </a:lnTo>
                <a:cubicBezTo>
                  <a:pt x="7728" y="19881"/>
                  <a:pt x="6990" y="20928"/>
                  <a:pt x="6490" y="22071"/>
                </a:cubicBezTo>
                <a:cubicBezTo>
                  <a:pt x="5990" y="23202"/>
                  <a:pt x="5763" y="24607"/>
                  <a:pt x="6466" y="25643"/>
                </a:cubicBezTo>
                <a:cubicBezTo>
                  <a:pt x="6668" y="25929"/>
                  <a:pt x="6954" y="26179"/>
                  <a:pt x="7287" y="26262"/>
                </a:cubicBezTo>
                <a:cubicBezTo>
                  <a:pt x="7370" y="26279"/>
                  <a:pt x="7452" y="26287"/>
                  <a:pt x="7535" y="26287"/>
                </a:cubicBezTo>
                <a:cubicBezTo>
                  <a:pt x="7797" y="26287"/>
                  <a:pt x="8058" y="26210"/>
                  <a:pt x="8311" y="26119"/>
                </a:cubicBezTo>
                <a:cubicBezTo>
                  <a:pt x="10431" y="25334"/>
                  <a:pt x="12062" y="23321"/>
                  <a:pt x="12383" y="21071"/>
                </a:cubicBezTo>
                <a:cubicBezTo>
                  <a:pt x="12955" y="22405"/>
                  <a:pt x="12848" y="23941"/>
                  <a:pt x="13205" y="25357"/>
                </a:cubicBezTo>
                <a:cubicBezTo>
                  <a:pt x="13538" y="26680"/>
                  <a:pt x="14577" y="28034"/>
                  <a:pt x="15886" y="28034"/>
                </a:cubicBezTo>
                <a:cubicBezTo>
                  <a:pt x="15979" y="28034"/>
                  <a:pt x="16074" y="28027"/>
                  <a:pt x="16169" y="28013"/>
                </a:cubicBezTo>
                <a:cubicBezTo>
                  <a:pt x="17670" y="27786"/>
                  <a:pt x="18336" y="25965"/>
                  <a:pt x="18372" y="24453"/>
                </a:cubicBezTo>
                <a:cubicBezTo>
                  <a:pt x="18408" y="22810"/>
                  <a:pt x="18086" y="21166"/>
                  <a:pt x="17432" y="19666"/>
                </a:cubicBezTo>
                <a:lnTo>
                  <a:pt x="17432" y="19666"/>
                </a:lnTo>
                <a:cubicBezTo>
                  <a:pt x="18932" y="20928"/>
                  <a:pt x="20527" y="22059"/>
                  <a:pt x="22218" y="23036"/>
                </a:cubicBezTo>
                <a:cubicBezTo>
                  <a:pt x="22837" y="23405"/>
                  <a:pt x="23492" y="23750"/>
                  <a:pt x="24206" y="23798"/>
                </a:cubicBezTo>
                <a:cubicBezTo>
                  <a:pt x="24240" y="23799"/>
                  <a:pt x="24274" y="23800"/>
                  <a:pt x="24307" y="23800"/>
                </a:cubicBezTo>
                <a:cubicBezTo>
                  <a:pt x="24993" y="23800"/>
                  <a:pt x="25718" y="23456"/>
                  <a:pt x="25956" y="22810"/>
                </a:cubicBezTo>
                <a:cubicBezTo>
                  <a:pt x="26147" y="22274"/>
                  <a:pt x="25956" y="21678"/>
                  <a:pt x="25730" y="21166"/>
                </a:cubicBezTo>
                <a:cubicBezTo>
                  <a:pt x="24540" y="18511"/>
                  <a:pt x="22027" y="16487"/>
                  <a:pt x="19182" y="15892"/>
                </a:cubicBezTo>
                <a:cubicBezTo>
                  <a:pt x="21134" y="15773"/>
                  <a:pt x="23087" y="15654"/>
                  <a:pt x="25052" y="15547"/>
                </a:cubicBezTo>
                <a:cubicBezTo>
                  <a:pt x="25349" y="15523"/>
                  <a:pt x="25659" y="15499"/>
                  <a:pt x="25897" y="15309"/>
                </a:cubicBezTo>
                <a:cubicBezTo>
                  <a:pt x="26171" y="15094"/>
                  <a:pt x="26254" y="14713"/>
                  <a:pt x="26254" y="14368"/>
                </a:cubicBezTo>
                <a:cubicBezTo>
                  <a:pt x="26230" y="12987"/>
                  <a:pt x="25063" y="11820"/>
                  <a:pt x="23754" y="11403"/>
                </a:cubicBezTo>
                <a:cubicBezTo>
                  <a:pt x="23204" y="11230"/>
                  <a:pt x="22637" y="11160"/>
                  <a:pt x="22063" y="11160"/>
                </a:cubicBezTo>
                <a:cubicBezTo>
                  <a:pt x="21257" y="11160"/>
                  <a:pt x="20439" y="11299"/>
                  <a:pt x="19646" y="11487"/>
                </a:cubicBezTo>
                <a:cubicBezTo>
                  <a:pt x="20694" y="10094"/>
                  <a:pt x="21611" y="8593"/>
                  <a:pt x="22361" y="7022"/>
                </a:cubicBezTo>
                <a:cubicBezTo>
                  <a:pt x="22694" y="6331"/>
                  <a:pt x="23004" y="5593"/>
                  <a:pt x="22968" y="4819"/>
                </a:cubicBezTo>
                <a:cubicBezTo>
                  <a:pt x="22920" y="4057"/>
                  <a:pt x="22432" y="3259"/>
                  <a:pt x="21682" y="3117"/>
                </a:cubicBezTo>
                <a:cubicBezTo>
                  <a:pt x="21591" y="3098"/>
                  <a:pt x="21499" y="3090"/>
                  <a:pt x="21408" y="3090"/>
                </a:cubicBezTo>
                <a:cubicBezTo>
                  <a:pt x="20906" y="3090"/>
                  <a:pt x="20415" y="3346"/>
                  <a:pt x="19991" y="3629"/>
                </a:cubicBezTo>
                <a:cubicBezTo>
                  <a:pt x="18372" y="4700"/>
                  <a:pt x="17062" y="6236"/>
                  <a:pt x="16289" y="8010"/>
                </a:cubicBezTo>
                <a:cubicBezTo>
                  <a:pt x="16610" y="5986"/>
                  <a:pt x="16717" y="3914"/>
                  <a:pt x="16622" y="1855"/>
                </a:cubicBezTo>
                <a:cubicBezTo>
                  <a:pt x="16586" y="1200"/>
                  <a:pt x="16455" y="414"/>
                  <a:pt x="15860" y="116"/>
                </a:cubicBezTo>
                <a:cubicBezTo>
                  <a:pt x="15698" y="35"/>
                  <a:pt x="15517" y="0"/>
                  <a:pt x="153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4" name="Google Shape;74;p4"/>
          <p:cNvGrpSpPr/>
          <p:nvPr/>
        </p:nvGrpSpPr>
        <p:grpSpPr>
          <a:xfrm>
            <a:off x="10432531" y="241605"/>
            <a:ext cx="1474267" cy="1467117"/>
            <a:chOff x="7824398" y="181204"/>
            <a:chExt cx="1105700" cy="1100338"/>
          </a:xfrm>
        </p:grpSpPr>
        <p:sp>
          <p:nvSpPr>
            <p:cNvPr id="75" name="Google Shape;75;p4"/>
            <p:cNvSpPr/>
            <p:nvPr/>
          </p:nvSpPr>
          <p:spPr>
            <a:xfrm>
              <a:off x="8681704" y="697458"/>
              <a:ext cx="248393" cy="248767"/>
            </a:xfrm>
            <a:custGeom>
              <a:avLst/>
              <a:gdLst/>
              <a:ahLst/>
              <a:cxnLst/>
              <a:rect l="l" t="t" r="r" b="b"/>
              <a:pathLst>
                <a:path w="7324" h="7335" extrusionOk="0">
                  <a:moveTo>
                    <a:pt x="2926" y="0"/>
                  </a:moveTo>
                  <a:cubicBezTo>
                    <a:pt x="2236" y="0"/>
                    <a:pt x="1535" y="177"/>
                    <a:pt x="1013" y="612"/>
                  </a:cubicBezTo>
                  <a:cubicBezTo>
                    <a:pt x="239" y="1279"/>
                    <a:pt x="1" y="2398"/>
                    <a:pt x="37" y="3422"/>
                  </a:cubicBezTo>
                  <a:cubicBezTo>
                    <a:pt x="84" y="4625"/>
                    <a:pt x="477" y="5863"/>
                    <a:pt x="1382" y="6649"/>
                  </a:cubicBezTo>
                  <a:cubicBezTo>
                    <a:pt x="1885" y="7086"/>
                    <a:pt x="2569" y="7335"/>
                    <a:pt x="3232" y="7335"/>
                  </a:cubicBezTo>
                  <a:cubicBezTo>
                    <a:pt x="3393" y="7335"/>
                    <a:pt x="3552" y="7320"/>
                    <a:pt x="3708" y="7290"/>
                  </a:cubicBezTo>
                  <a:lnTo>
                    <a:pt x="3708" y="7290"/>
                  </a:lnTo>
                  <a:cubicBezTo>
                    <a:pt x="3721" y="7290"/>
                    <a:pt x="3734" y="7290"/>
                    <a:pt x="3748" y="7290"/>
                  </a:cubicBezTo>
                  <a:cubicBezTo>
                    <a:pt x="4531" y="7290"/>
                    <a:pt x="5320" y="7018"/>
                    <a:pt x="5906" y="6494"/>
                  </a:cubicBezTo>
                  <a:cubicBezTo>
                    <a:pt x="7026" y="5482"/>
                    <a:pt x="7323" y="3720"/>
                    <a:pt x="6704" y="2362"/>
                  </a:cubicBezTo>
                  <a:cubicBezTo>
                    <a:pt x="6073" y="993"/>
                    <a:pt x="4621" y="88"/>
                    <a:pt x="3120" y="5"/>
                  </a:cubicBezTo>
                  <a:cubicBezTo>
                    <a:pt x="3056" y="2"/>
                    <a:pt x="2991" y="0"/>
                    <a:pt x="2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8430665" y="181204"/>
              <a:ext cx="150142" cy="134269"/>
            </a:xfrm>
            <a:custGeom>
              <a:avLst/>
              <a:gdLst/>
              <a:ahLst/>
              <a:cxnLst/>
              <a:rect l="l" t="t" r="r" b="b"/>
              <a:pathLst>
                <a:path w="4427" h="3959" extrusionOk="0">
                  <a:moveTo>
                    <a:pt x="2115" y="1"/>
                  </a:moveTo>
                  <a:cubicBezTo>
                    <a:pt x="1454" y="1"/>
                    <a:pt x="786" y="319"/>
                    <a:pt x="414" y="868"/>
                  </a:cubicBezTo>
                  <a:cubicBezTo>
                    <a:pt x="65" y="1391"/>
                    <a:pt x="0" y="2070"/>
                    <a:pt x="198" y="2659"/>
                  </a:cubicBezTo>
                  <a:lnTo>
                    <a:pt x="198" y="2659"/>
                  </a:lnTo>
                  <a:lnTo>
                    <a:pt x="57" y="2416"/>
                  </a:lnTo>
                  <a:lnTo>
                    <a:pt x="57" y="2416"/>
                  </a:lnTo>
                  <a:cubicBezTo>
                    <a:pt x="132" y="2760"/>
                    <a:pt x="313" y="3061"/>
                    <a:pt x="558" y="3303"/>
                  </a:cubicBezTo>
                  <a:lnTo>
                    <a:pt x="558" y="3303"/>
                  </a:lnTo>
                  <a:cubicBezTo>
                    <a:pt x="573" y="3321"/>
                    <a:pt x="589" y="3339"/>
                    <a:pt x="604" y="3356"/>
                  </a:cubicBezTo>
                  <a:lnTo>
                    <a:pt x="594" y="3338"/>
                  </a:lnTo>
                  <a:lnTo>
                    <a:pt x="594" y="3338"/>
                  </a:lnTo>
                  <a:cubicBezTo>
                    <a:pt x="1009" y="3730"/>
                    <a:pt x="1596" y="3959"/>
                    <a:pt x="2169" y="3959"/>
                  </a:cubicBezTo>
                  <a:cubicBezTo>
                    <a:pt x="2598" y="3959"/>
                    <a:pt x="3018" y="3831"/>
                    <a:pt x="3355" y="3547"/>
                  </a:cubicBezTo>
                  <a:cubicBezTo>
                    <a:pt x="4426" y="2654"/>
                    <a:pt x="4093" y="618"/>
                    <a:pt x="2783" y="118"/>
                  </a:cubicBezTo>
                  <a:cubicBezTo>
                    <a:pt x="2570" y="39"/>
                    <a:pt x="2342" y="1"/>
                    <a:pt x="2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8361849" y="862692"/>
              <a:ext cx="158722" cy="166997"/>
            </a:xfrm>
            <a:custGeom>
              <a:avLst/>
              <a:gdLst/>
              <a:ahLst/>
              <a:cxnLst/>
              <a:rect l="l" t="t" r="r" b="b"/>
              <a:pathLst>
                <a:path w="4680" h="4924" extrusionOk="0">
                  <a:moveTo>
                    <a:pt x="2575" y="1"/>
                  </a:moveTo>
                  <a:cubicBezTo>
                    <a:pt x="1830" y="1"/>
                    <a:pt x="1063" y="367"/>
                    <a:pt x="679" y="1015"/>
                  </a:cubicBezTo>
                  <a:cubicBezTo>
                    <a:pt x="24" y="2098"/>
                    <a:pt x="1" y="3110"/>
                    <a:pt x="739" y="3932"/>
                  </a:cubicBezTo>
                  <a:cubicBezTo>
                    <a:pt x="1227" y="4587"/>
                    <a:pt x="1596" y="4694"/>
                    <a:pt x="1977" y="4801"/>
                  </a:cubicBezTo>
                  <a:cubicBezTo>
                    <a:pt x="2250" y="4876"/>
                    <a:pt x="2558" y="4924"/>
                    <a:pt x="2863" y="4924"/>
                  </a:cubicBezTo>
                  <a:cubicBezTo>
                    <a:pt x="3423" y="4924"/>
                    <a:pt x="3970" y="4764"/>
                    <a:pt x="4263" y="4325"/>
                  </a:cubicBezTo>
                  <a:cubicBezTo>
                    <a:pt x="4466" y="4027"/>
                    <a:pt x="4525" y="3658"/>
                    <a:pt x="4573" y="3301"/>
                  </a:cubicBezTo>
                  <a:cubicBezTo>
                    <a:pt x="4680" y="2324"/>
                    <a:pt x="4620" y="1217"/>
                    <a:pt x="3930" y="527"/>
                  </a:cubicBezTo>
                  <a:cubicBezTo>
                    <a:pt x="3570" y="167"/>
                    <a:pt x="3078" y="1"/>
                    <a:pt x="25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7824398" y="674362"/>
              <a:ext cx="202337" cy="213088"/>
            </a:xfrm>
            <a:custGeom>
              <a:avLst/>
              <a:gdLst/>
              <a:ahLst/>
              <a:cxnLst/>
              <a:rect l="l" t="t" r="r" b="b"/>
              <a:pathLst>
                <a:path w="5966" h="6283" extrusionOk="0">
                  <a:moveTo>
                    <a:pt x="3277" y="0"/>
                  </a:moveTo>
                  <a:cubicBezTo>
                    <a:pt x="2327" y="0"/>
                    <a:pt x="1348" y="469"/>
                    <a:pt x="858" y="1293"/>
                  </a:cubicBezTo>
                  <a:cubicBezTo>
                    <a:pt x="24" y="2674"/>
                    <a:pt x="0" y="3960"/>
                    <a:pt x="929" y="5020"/>
                  </a:cubicBezTo>
                  <a:lnTo>
                    <a:pt x="941" y="5020"/>
                  </a:lnTo>
                  <a:cubicBezTo>
                    <a:pt x="1560" y="5841"/>
                    <a:pt x="2025" y="5984"/>
                    <a:pt x="2513" y="6127"/>
                  </a:cubicBezTo>
                  <a:cubicBezTo>
                    <a:pt x="2858" y="6223"/>
                    <a:pt x="3249" y="6282"/>
                    <a:pt x="3636" y="6282"/>
                  </a:cubicBezTo>
                  <a:cubicBezTo>
                    <a:pt x="4354" y="6282"/>
                    <a:pt x="5058" y="6077"/>
                    <a:pt x="5430" y="5520"/>
                  </a:cubicBezTo>
                  <a:cubicBezTo>
                    <a:pt x="5692" y="5139"/>
                    <a:pt x="5775" y="4663"/>
                    <a:pt x="5823" y="4198"/>
                  </a:cubicBezTo>
                  <a:cubicBezTo>
                    <a:pt x="5965" y="2960"/>
                    <a:pt x="5894" y="1555"/>
                    <a:pt x="5001" y="674"/>
                  </a:cubicBezTo>
                  <a:cubicBezTo>
                    <a:pt x="4545" y="214"/>
                    <a:pt x="3918" y="0"/>
                    <a:pt x="3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8342147" y="608635"/>
              <a:ext cx="120737" cy="131421"/>
            </a:xfrm>
            <a:custGeom>
              <a:avLst/>
              <a:gdLst/>
              <a:ahLst/>
              <a:cxnLst/>
              <a:rect l="l" t="t" r="r" b="b"/>
              <a:pathLst>
                <a:path w="3560" h="3875" extrusionOk="0">
                  <a:moveTo>
                    <a:pt x="1484" y="0"/>
                  </a:moveTo>
                  <a:cubicBezTo>
                    <a:pt x="1442" y="0"/>
                    <a:pt x="1399" y="2"/>
                    <a:pt x="1357" y="5"/>
                  </a:cubicBezTo>
                  <a:cubicBezTo>
                    <a:pt x="1119" y="17"/>
                    <a:pt x="881" y="88"/>
                    <a:pt x="690" y="231"/>
                  </a:cubicBezTo>
                  <a:cubicBezTo>
                    <a:pt x="369" y="481"/>
                    <a:pt x="262" y="909"/>
                    <a:pt x="178" y="1302"/>
                  </a:cubicBezTo>
                  <a:cubicBezTo>
                    <a:pt x="70" y="1856"/>
                    <a:pt x="1" y="2488"/>
                    <a:pt x="287" y="2965"/>
                  </a:cubicBezTo>
                  <a:lnTo>
                    <a:pt x="287" y="2965"/>
                  </a:lnTo>
                  <a:cubicBezTo>
                    <a:pt x="506" y="3495"/>
                    <a:pt x="1086" y="3874"/>
                    <a:pt x="1667" y="3874"/>
                  </a:cubicBezTo>
                  <a:cubicBezTo>
                    <a:pt x="1675" y="3874"/>
                    <a:pt x="1684" y="3874"/>
                    <a:pt x="1693" y="3874"/>
                  </a:cubicBezTo>
                  <a:cubicBezTo>
                    <a:pt x="2361" y="3874"/>
                    <a:pt x="2980" y="3426"/>
                    <a:pt x="3262" y="2826"/>
                  </a:cubicBezTo>
                  <a:cubicBezTo>
                    <a:pt x="3560" y="2207"/>
                    <a:pt x="3500" y="1433"/>
                    <a:pt x="3119" y="874"/>
                  </a:cubicBezTo>
                  <a:cubicBezTo>
                    <a:pt x="2762" y="337"/>
                    <a:pt x="2131" y="0"/>
                    <a:pt x="14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8113865" y="369161"/>
              <a:ext cx="117244" cy="131421"/>
            </a:xfrm>
            <a:custGeom>
              <a:avLst/>
              <a:gdLst/>
              <a:ahLst/>
              <a:cxnLst/>
              <a:rect l="l" t="t" r="r" b="b"/>
              <a:pathLst>
                <a:path w="3457" h="3875" extrusionOk="0">
                  <a:moveTo>
                    <a:pt x="1448" y="1"/>
                  </a:moveTo>
                  <a:cubicBezTo>
                    <a:pt x="1407" y="1"/>
                    <a:pt x="1366" y="2"/>
                    <a:pt x="1325" y="5"/>
                  </a:cubicBezTo>
                  <a:cubicBezTo>
                    <a:pt x="1099" y="29"/>
                    <a:pt x="861" y="89"/>
                    <a:pt x="670" y="243"/>
                  </a:cubicBezTo>
                  <a:cubicBezTo>
                    <a:pt x="361" y="481"/>
                    <a:pt x="254" y="910"/>
                    <a:pt x="182" y="1303"/>
                  </a:cubicBezTo>
                  <a:cubicBezTo>
                    <a:pt x="71" y="1873"/>
                    <a:pt x="1" y="2527"/>
                    <a:pt x="308" y="3009"/>
                  </a:cubicBezTo>
                  <a:lnTo>
                    <a:pt x="308" y="3009"/>
                  </a:lnTo>
                  <a:cubicBezTo>
                    <a:pt x="534" y="3516"/>
                    <a:pt x="1079" y="3875"/>
                    <a:pt x="1623" y="3875"/>
                  </a:cubicBezTo>
                  <a:cubicBezTo>
                    <a:pt x="2278" y="3875"/>
                    <a:pt x="2897" y="3434"/>
                    <a:pt x="3183" y="2815"/>
                  </a:cubicBezTo>
                  <a:cubicBezTo>
                    <a:pt x="3457" y="2208"/>
                    <a:pt x="3409" y="1434"/>
                    <a:pt x="3040" y="862"/>
                  </a:cubicBezTo>
                  <a:cubicBezTo>
                    <a:pt x="2693" y="337"/>
                    <a:pt x="2074" y="1"/>
                    <a:pt x="1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8706767" y="399447"/>
              <a:ext cx="117515" cy="131421"/>
            </a:xfrm>
            <a:custGeom>
              <a:avLst/>
              <a:gdLst/>
              <a:ahLst/>
              <a:cxnLst/>
              <a:rect l="l" t="t" r="r" b="b"/>
              <a:pathLst>
                <a:path w="3465" h="3875" extrusionOk="0">
                  <a:moveTo>
                    <a:pt x="1458" y="1"/>
                  </a:moveTo>
                  <a:cubicBezTo>
                    <a:pt x="1416" y="1"/>
                    <a:pt x="1375" y="2"/>
                    <a:pt x="1334" y="5"/>
                  </a:cubicBezTo>
                  <a:cubicBezTo>
                    <a:pt x="1095" y="17"/>
                    <a:pt x="857" y="89"/>
                    <a:pt x="667" y="231"/>
                  </a:cubicBezTo>
                  <a:cubicBezTo>
                    <a:pt x="357" y="481"/>
                    <a:pt x="250" y="898"/>
                    <a:pt x="179" y="1291"/>
                  </a:cubicBezTo>
                  <a:cubicBezTo>
                    <a:pt x="69" y="1860"/>
                    <a:pt x="0" y="2499"/>
                    <a:pt x="294" y="2978"/>
                  </a:cubicBezTo>
                  <a:lnTo>
                    <a:pt x="294" y="2978"/>
                  </a:lnTo>
                  <a:cubicBezTo>
                    <a:pt x="514" y="3502"/>
                    <a:pt x="1068" y="3864"/>
                    <a:pt x="1631" y="3875"/>
                  </a:cubicBezTo>
                  <a:cubicBezTo>
                    <a:pt x="2286" y="3875"/>
                    <a:pt x="2905" y="3422"/>
                    <a:pt x="3179" y="2815"/>
                  </a:cubicBezTo>
                  <a:cubicBezTo>
                    <a:pt x="3465" y="2196"/>
                    <a:pt x="3405" y="1434"/>
                    <a:pt x="3036" y="862"/>
                  </a:cubicBezTo>
                  <a:cubicBezTo>
                    <a:pt x="2690" y="327"/>
                    <a:pt x="2073" y="1"/>
                    <a:pt x="1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8021037" y="1084055"/>
              <a:ext cx="134100" cy="129114"/>
            </a:xfrm>
            <a:custGeom>
              <a:avLst/>
              <a:gdLst/>
              <a:ahLst/>
              <a:cxnLst/>
              <a:rect l="l" t="t" r="r" b="b"/>
              <a:pathLst>
                <a:path w="3954" h="3807" extrusionOk="0">
                  <a:moveTo>
                    <a:pt x="1977" y="0"/>
                  </a:moveTo>
                  <a:cubicBezTo>
                    <a:pt x="1561" y="0"/>
                    <a:pt x="1132" y="143"/>
                    <a:pt x="846" y="441"/>
                  </a:cubicBezTo>
                  <a:cubicBezTo>
                    <a:pt x="572" y="738"/>
                    <a:pt x="275" y="1072"/>
                    <a:pt x="156" y="1465"/>
                  </a:cubicBezTo>
                  <a:cubicBezTo>
                    <a:pt x="84" y="1727"/>
                    <a:pt x="1" y="2346"/>
                    <a:pt x="263" y="2822"/>
                  </a:cubicBezTo>
                  <a:cubicBezTo>
                    <a:pt x="598" y="3427"/>
                    <a:pt x="1297" y="3807"/>
                    <a:pt x="1985" y="3807"/>
                  </a:cubicBezTo>
                  <a:cubicBezTo>
                    <a:pt x="2176" y="3807"/>
                    <a:pt x="2367" y="3777"/>
                    <a:pt x="2549" y="3715"/>
                  </a:cubicBezTo>
                  <a:cubicBezTo>
                    <a:pt x="3394" y="3429"/>
                    <a:pt x="3954" y="2489"/>
                    <a:pt x="3823" y="1619"/>
                  </a:cubicBezTo>
                  <a:cubicBezTo>
                    <a:pt x="3680" y="738"/>
                    <a:pt x="2858" y="24"/>
                    <a:pt x="1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367105" y="1185088"/>
              <a:ext cx="67050" cy="96454"/>
            </a:xfrm>
            <a:custGeom>
              <a:avLst/>
              <a:gdLst/>
              <a:ahLst/>
              <a:cxnLst/>
              <a:rect l="l" t="t" r="r" b="b"/>
              <a:pathLst>
                <a:path w="1977" h="2844" extrusionOk="0">
                  <a:moveTo>
                    <a:pt x="835" y="0"/>
                  </a:moveTo>
                  <a:cubicBezTo>
                    <a:pt x="681" y="0"/>
                    <a:pt x="532" y="44"/>
                    <a:pt x="405" y="141"/>
                  </a:cubicBezTo>
                  <a:cubicBezTo>
                    <a:pt x="48" y="403"/>
                    <a:pt x="0" y="903"/>
                    <a:pt x="0" y="1331"/>
                  </a:cubicBezTo>
                  <a:cubicBezTo>
                    <a:pt x="0" y="1498"/>
                    <a:pt x="0" y="1450"/>
                    <a:pt x="36" y="1581"/>
                  </a:cubicBezTo>
                  <a:cubicBezTo>
                    <a:pt x="131" y="1998"/>
                    <a:pt x="286" y="2415"/>
                    <a:pt x="620" y="2665"/>
                  </a:cubicBezTo>
                  <a:cubicBezTo>
                    <a:pt x="774" y="2781"/>
                    <a:pt x="975" y="2843"/>
                    <a:pt x="1171" y="2843"/>
                  </a:cubicBezTo>
                  <a:cubicBezTo>
                    <a:pt x="1397" y="2843"/>
                    <a:pt x="1617" y="2760"/>
                    <a:pt x="1751" y="2581"/>
                  </a:cubicBezTo>
                  <a:cubicBezTo>
                    <a:pt x="1870" y="2415"/>
                    <a:pt x="1905" y="2200"/>
                    <a:pt x="1929" y="1998"/>
                  </a:cubicBezTo>
                  <a:cubicBezTo>
                    <a:pt x="1977" y="1486"/>
                    <a:pt x="1977" y="938"/>
                    <a:pt x="1715" y="510"/>
                  </a:cubicBezTo>
                  <a:cubicBezTo>
                    <a:pt x="1527" y="207"/>
                    <a:pt x="1171" y="0"/>
                    <a:pt x="8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4" name="Google Shape;84;p4"/>
          <p:cNvSpPr/>
          <p:nvPr/>
        </p:nvSpPr>
        <p:spPr>
          <a:xfrm>
            <a:off x="-7437" y="2961267"/>
            <a:ext cx="1385600" cy="39012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4"/>
          <p:cNvSpPr/>
          <p:nvPr/>
        </p:nvSpPr>
        <p:spPr>
          <a:xfrm>
            <a:off x="-143383" y="3766768"/>
            <a:ext cx="1157633" cy="3192833"/>
          </a:xfrm>
          <a:custGeom>
            <a:avLst/>
            <a:gdLst/>
            <a:ahLst/>
            <a:cxnLst/>
            <a:rect l="l" t="t" r="r" b="b"/>
            <a:pathLst>
              <a:path w="34729" h="95785" extrusionOk="0">
                <a:moveTo>
                  <a:pt x="1737" y="0"/>
                </a:moveTo>
                <a:cubicBezTo>
                  <a:pt x="727" y="8085"/>
                  <a:pt x="-2576" y="19597"/>
                  <a:pt x="4054" y="24332"/>
                </a:cubicBezTo>
                <a:cubicBezTo>
                  <a:pt x="6464" y="26053"/>
                  <a:pt x="11414" y="26871"/>
                  <a:pt x="12938" y="24332"/>
                </a:cubicBezTo>
                <a:cubicBezTo>
                  <a:pt x="13975" y="22604"/>
                  <a:pt x="12189" y="18437"/>
                  <a:pt x="10234" y="18925"/>
                </a:cubicBezTo>
                <a:cubicBezTo>
                  <a:pt x="2478" y="20863"/>
                  <a:pt x="1857" y="34412"/>
                  <a:pt x="4054" y="42099"/>
                </a:cubicBezTo>
                <a:cubicBezTo>
                  <a:pt x="5272" y="46359"/>
                  <a:pt x="10907" y="51805"/>
                  <a:pt x="14869" y="49824"/>
                </a:cubicBezTo>
                <a:cubicBezTo>
                  <a:pt x="17201" y="48658"/>
                  <a:pt x="18738" y="44817"/>
                  <a:pt x="17572" y="42485"/>
                </a:cubicBezTo>
                <a:cubicBezTo>
                  <a:pt x="16844" y="41029"/>
                  <a:pt x="14535" y="40620"/>
                  <a:pt x="12938" y="40940"/>
                </a:cubicBezTo>
                <a:cubicBezTo>
                  <a:pt x="8695" y="41790"/>
                  <a:pt x="6908" y="47846"/>
                  <a:pt x="6372" y="52141"/>
                </a:cubicBezTo>
                <a:cubicBezTo>
                  <a:pt x="5536" y="58829"/>
                  <a:pt x="9693" y="67605"/>
                  <a:pt x="16028" y="69908"/>
                </a:cubicBezTo>
                <a:cubicBezTo>
                  <a:pt x="21538" y="71912"/>
                  <a:pt x="33784" y="69863"/>
                  <a:pt x="32635" y="64114"/>
                </a:cubicBezTo>
                <a:cubicBezTo>
                  <a:pt x="31718" y="59526"/>
                  <a:pt x="22625" y="59588"/>
                  <a:pt x="18731" y="62183"/>
                </a:cubicBezTo>
                <a:cubicBezTo>
                  <a:pt x="12401" y="66402"/>
                  <a:pt x="7811" y="75613"/>
                  <a:pt x="9462" y="83039"/>
                </a:cubicBezTo>
                <a:cubicBezTo>
                  <a:pt x="10485" y="87641"/>
                  <a:pt x="16346" y="90814"/>
                  <a:pt x="21049" y="91150"/>
                </a:cubicBezTo>
                <a:cubicBezTo>
                  <a:pt x="26358" y="91529"/>
                  <a:pt x="35860" y="87816"/>
                  <a:pt x="34567" y="82653"/>
                </a:cubicBezTo>
                <a:cubicBezTo>
                  <a:pt x="33647" y="78980"/>
                  <a:pt x="24170" y="82366"/>
                  <a:pt x="23752" y="86129"/>
                </a:cubicBezTo>
                <a:cubicBezTo>
                  <a:pt x="23288" y="90307"/>
                  <a:pt x="27659" y="95785"/>
                  <a:pt x="31863" y="95785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1607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31"/>
          <p:cNvSpPr txBox="1">
            <a:spLocks noGrp="1"/>
          </p:cNvSpPr>
          <p:nvPr>
            <p:ph type="title"/>
          </p:nvPr>
        </p:nvSpPr>
        <p:spPr>
          <a:xfrm>
            <a:off x="972233" y="593367"/>
            <a:ext cx="1024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85" name="Google Shape;785;p31"/>
          <p:cNvSpPr/>
          <p:nvPr/>
        </p:nvSpPr>
        <p:spPr>
          <a:xfrm rot="-5400000">
            <a:off x="8380803" y="-780694"/>
            <a:ext cx="3030493" cy="4591897"/>
          </a:xfrm>
          <a:custGeom>
            <a:avLst/>
            <a:gdLst/>
            <a:ahLst/>
            <a:cxnLst/>
            <a:rect l="l" t="t" r="r" b="b"/>
            <a:pathLst>
              <a:path w="209240" h="120575" extrusionOk="0">
                <a:moveTo>
                  <a:pt x="0" y="120446"/>
                </a:moveTo>
                <a:lnTo>
                  <a:pt x="209240" y="0"/>
                </a:lnTo>
                <a:lnTo>
                  <a:pt x="209240" y="70819"/>
                </a:lnTo>
                <a:lnTo>
                  <a:pt x="90481" y="1205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786" name="Google Shape;786;p31"/>
          <p:cNvSpPr/>
          <p:nvPr/>
        </p:nvSpPr>
        <p:spPr>
          <a:xfrm flipH="1">
            <a:off x="10806403" y="2956800"/>
            <a:ext cx="1385600" cy="39012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7" name="Google Shape;787;p31"/>
          <p:cNvSpPr/>
          <p:nvPr/>
        </p:nvSpPr>
        <p:spPr>
          <a:xfrm flipH="1">
            <a:off x="11155950" y="3766768"/>
            <a:ext cx="1157633" cy="3192833"/>
          </a:xfrm>
          <a:custGeom>
            <a:avLst/>
            <a:gdLst/>
            <a:ahLst/>
            <a:cxnLst/>
            <a:rect l="l" t="t" r="r" b="b"/>
            <a:pathLst>
              <a:path w="34729" h="95785" extrusionOk="0">
                <a:moveTo>
                  <a:pt x="1737" y="0"/>
                </a:moveTo>
                <a:cubicBezTo>
                  <a:pt x="727" y="8085"/>
                  <a:pt x="-2576" y="19597"/>
                  <a:pt x="4054" y="24332"/>
                </a:cubicBezTo>
                <a:cubicBezTo>
                  <a:pt x="6464" y="26053"/>
                  <a:pt x="11414" y="26871"/>
                  <a:pt x="12938" y="24332"/>
                </a:cubicBezTo>
                <a:cubicBezTo>
                  <a:pt x="13975" y="22604"/>
                  <a:pt x="12189" y="18437"/>
                  <a:pt x="10234" y="18925"/>
                </a:cubicBezTo>
                <a:cubicBezTo>
                  <a:pt x="2478" y="20863"/>
                  <a:pt x="1857" y="34412"/>
                  <a:pt x="4054" y="42099"/>
                </a:cubicBezTo>
                <a:cubicBezTo>
                  <a:pt x="5272" y="46359"/>
                  <a:pt x="10907" y="51805"/>
                  <a:pt x="14869" y="49824"/>
                </a:cubicBezTo>
                <a:cubicBezTo>
                  <a:pt x="17201" y="48658"/>
                  <a:pt x="18738" y="44817"/>
                  <a:pt x="17572" y="42485"/>
                </a:cubicBezTo>
                <a:cubicBezTo>
                  <a:pt x="16844" y="41029"/>
                  <a:pt x="14535" y="40620"/>
                  <a:pt x="12938" y="40940"/>
                </a:cubicBezTo>
                <a:cubicBezTo>
                  <a:pt x="8695" y="41790"/>
                  <a:pt x="6908" y="47846"/>
                  <a:pt x="6372" y="52141"/>
                </a:cubicBezTo>
                <a:cubicBezTo>
                  <a:pt x="5536" y="58829"/>
                  <a:pt x="9693" y="67605"/>
                  <a:pt x="16028" y="69908"/>
                </a:cubicBezTo>
                <a:cubicBezTo>
                  <a:pt x="21538" y="71912"/>
                  <a:pt x="33784" y="69863"/>
                  <a:pt x="32635" y="64114"/>
                </a:cubicBezTo>
                <a:cubicBezTo>
                  <a:pt x="31718" y="59526"/>
                  <a:pt x="22625" y="59588"/>
                  <a:pt x="18731" y="62183"/>
                </a:cubicBezTo>
                <a:cubicBezTo>
                  <a:pt x="12401" y="66402"/>
                  <a:pt x="7811" y="75613"/>
                  <a:pt x="9462" y="83039"/>
                </a:cubicBezTo>
                <a:cubicBezTo>
                  <a:pt x="10485" y="87641"/>
                  <a:pt x="16346" y="90814"/>
                  <a:pt x="21049" y="91150"/>
                </a:cubicBezTo>
                <a:cubicBezTo>
                  <a:pt x="26358" y="91529"/>
                  <a:pt x="35860" y="87816"/>
                  <a:pt x="34567" y="82653"/>
                </a:cubicBezTo>
                <a:cubicBezTo>
                  <a:pt x="33647" y="78980"/>
                  <a:pt x="24170" y="82366"/>
                  <a:pt x="23752" y="86129"/>
                </a:cubicBezTo>
                <a:cubicBezTo>
                  <a:pt x="23288" y="90307"/>
                  <a:pt x="27659" y="95785"/>
                  <a:pt x="31863" y="9578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8" name="Google Shape;788;p31"/>
          <p:cNvSpPr/>
          <p:nvPr/>
        </p:nvSpPr>
        <p:spPr>
          <a:xfrm rot="10800000" flipH="1">
            <a:off x="3" y="0"/>
            <a:ext cx="1385600" cy="39012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0005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32"/>
          <p:cNvSpPr txBox="1">
            <a:spLocks noGrp="1"/>
          </p:cNvSpPr>
          <p:nvPr>
            <p:ph type="subTitle" idx="1"/>
          </p:nvPr>
        </p:nvSpPr>
        <p:spPr>
          <a:xfrm>
            <a:off x="952800" y="1497267"/>
            <a:ext cx="6757200" cy="21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791" name="Google Shape;791;p32"/>
          <p:cNvSpPr/>
          <p:nvPr/>
        </p:nvSpPr>
        <p:spPr>
          <a:xfrm rot="5400000">
            <a:off x="465217" y="-465211"/>
            <a:ext cx="922000" cy="185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2" name="Google Shape;792;p32"/>
          <p:cNvSpPr/>
          <p:nvPr/>
        </p:nvSpPr>
        <p:spPr>
          <a:xfrm flipH="1">
            <a:off x="36" y="6243634"/>
            <a:ext cx="12191915" cy="614369"/>
          </a:xfrm>
          <a:custGeom>
            <a:avLst/>
            <a:gdLst/>
            <a:ahLst/>
            <a:cxnLst/>
            <a:rect l="l" t="t" r="r" b="b"/>
            <a:pathLst>
              <a:path w="95376" h="10628" extrusionOk="0">
                <a:moveTo>
                  <a:pt x="95375" y="1"/>
                </a:moveTo>
                <a:lnTo>
                  <a:pt x="1" y="6983"/>
                </a:lnTo>
                <a:lnTo>
                  <a:pt x="1" y="10627"/>
                </a:lnTo>
                <a:lnTo>
                  <a:pt x="95375" y="10627"/>
                </a:lnTo>
                <a:lnTo>
                  <a:pt x="9537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3" name="Google Shape;793;p32"/>
          <p:cNvSpPr/>
          <p:nvPr/>
        </p:nvSpPr>
        <p:spPr>
          <a:xfrm rot="-5400000" flipH="1">
            <a:off x="9550691" y="-1264261"/>
            <a:ext cx="1385600" cy="39012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4" name="Google Shape;794;p32"/>
          <p:cNvSpPr/>
          <p:nvPr/>
        </p:nvSpPr>
        <p:spPr>
          <a:xfrm rot="10800000" flipH="1">
            <a:off x="8980068" y="-182294"/>
            <a:ext cx="3221667" cy="998633"/>
          </a:xfrm>
          <a:custGeom>
            <a:avLst/>
            <a:gdLst/>
            <a:ahLst/>
            <a:cxnLst/>
            <a:rect l="l" t="t" r="r" b="b"/>
            <a:pathLst>
              <a:path w="96650" h="29959" extrusionOk="0">
                <a:moveTo>
                  <a:pt x="0" y="29959"/>
                </a:moveTo>
                <a:cubicBezTo>
                  <a:pt x="0" y="22320"/>
                  <a:pt x="10207" y="12694"/>
                  <a:pt x="17454" y="15110"/>
                </a:cubicBezTo>
                <a:cubicBezTo>
                  <a:pt x="22045" y="16640"/>
                  <a:pt x="24001" y="27036"/>
                  <a:pt x="19799" y="29438"/>
                </a:cubicBezTo>
                <a:cubicBezTo>
                  <a:pt x="17983" y="30476"/>
                  <a:pt x="14970" y="26733"/>
                  <a:pt x="15631" y="24749"/>
                </a:cubicBezTo>
                <a:cubicBezTo>
                  <a:pt x="17378" y="19506"/>
                  <a:pt x="22111" y="14774"/>
                  <a:pt x="27354" y="13026"/>
                </a:cubicBezTo>
                <a:cubicBezTo>
                  <a:pt x="31269" y="11721"/>
                  <a:pt x="36680" y="11932"/>
                  <a:pt x="39598" y="14850"/>
                </a:cubicBezTo>
                <a:cubicBezTo>
                  <a:pt x="42928" y="18180"/>
                  <a:pt x="44068" y="25433"/>
                  <a:pt x="40900" y="28917"/>
                </a:cubicBezTo>
                <a:cubicBezTo>
                  <a:pt x="39341" y="30631"/>
                  <a:pt x="35086" y="29463"/>
                  <a:pt x="34127" y="27354"/>
                </a:cubicBezTo>
                <a:cubicBezTo>
                  <a:pt x="31850" y="22346"/>
                  <a:pt x="34742" y="15954"/>
                  <a:pt x="37514" y="11202"/>
                </a:cubicBezTo>
                <a:cubicBezTo>
                  <a:pt x="42260" y="3066"/>
                  <a:pt x="55601" y="-1153"/>
                  <a:pt x="64346" y="2345"/>
                </a:cubicBezTo>
                <a:cubicBezTo>
                  <a:pt x="68930" y="4179"/>
                  <a:pt x="72191" y="9676"/>
                  <a:pt x="72683" y="14589"/>
                </a:cubicBezTo>
                <a:cubicBezTo>
                  <a:pt x="73007" y="17828"/>
                  <a:pt x="69087" y="22329"/>
                  <a:pt x="65910" y="21623"/>
                </a:cubicBezTo>
                <a:cubicBezTo>
                  <a:pt x="60897" y="20509"/>
                  <a:pt x="63135" y="9688"/>
                  <a:pt x="66952" y="6253"/>
                </a:cubicBezTo>
                <a:cubicBezTo>
                  <a:pt x="72264" y="1473"/>
                  <a:pt x="82824" y="-146"/>
                  <a:pt x="88314" y="4429"/>
                </a:cubicBezTo>
                <a:cubicBezTo>
                  <a:pt x="90970" y="6642"/>
                  <a:pt x="93735" y="10496"/>
                  <a:pt x="92742" y="13808"/>
                </a:cubicBezTo>
                <a:cubicBezTo>
                  <a:pt x="92071" y="16047"/>
                  <a:pt x="88076" y="17848"/>
                  <a:pt x="86230" y="16413"/>
                </a:cubicBezTo>
                <a:cubicBezTo>
                  <a:pt x="81114" y="12436"/>
                  <a:pt x="90170" y="0"/>
                  <a:pt x="96650" y="0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5" name="Google Shape;795;p32"/>
          <p:cNvSpPr txBox="1">
            <a:spLocks noGrp="1"/>
          </p:cNvSpPr>
          <p:nvPr>
            <p:ph type="title"/>
          </p:nvPr>
        </p:nvSpPr>
        <p:spPr>
          <a:xfrm>
            <a:off x="972200" y="619833"/>
            <a:ext cx="1024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96" name="Google Shape;796;p32"/>
          <p:cNvSpPr/>
          <p:nvPr/>
        </p:nvSpPr>
        <p:spPr>
          <a:xfrm>
            <a:off x="287432" y="5839134"/>
            <a:ext cx="684757" cy="754068"/>
          </a:xfrm>
          <a:custGeom>
            <a:avLst/>
            <a:gdLst/>
            <a:ahLst/>
            <a:cxnLst/>
            <a:rect l="l" t="t" r="r" b="b"/>
            <a:pathLst>
              <a:path w="16479" h="18147" extrusionOk="0">
                <a:moveTo>
                  <a:pt x="6001" y="1"/>
                </a:moveTo>
                <a:lnTo>
                  <a:pt x="6001" y="6978"/>
                </a:lnTo>
                <a:cubicBezTo>
                  <a:pt x="6001" y="6978"/>
                  <a:pt x="1394" y="9073"/>
                  <a:pt x="703" y="9073"/>
                </a:cubicBezTo>
                <a:cubicBezTo>
                  <a:pt x="1" y="9073"/>
                  <a:pt x="6001" y="11169"/>
                  <a:pt x="6001" y="11169"/>
                </a:cubicBezTo>
                <a:lnTo>
                  <a:pt x="6001" y="18146"/>
                </a:lnTo>
                <a:lnTo>
                  <a:pt x="10192" y="12562"/>
                </a:lnTo>
                <a:lnTo>
                  <a:pt x="16479" y="14229"/>
                </a:lnTo>
                <a:cubicBezTo>
                  <a:pt x="16479" y="14229"/>
                  <a:pt x="13264" y="8931"/>
                  <a:pt x="13264" y="8514"/>
                </a:cubicBezTo>
                <a:cubicBezTo>
                  <a:pt x="13264" y="8097"/>
                  <a:pt x="15502" y="1394"/>
                  <a:pt x="15503" y="1394"/>
                </a:cubicBezTo>
                <a:lnTo>
                  <a:pt x="15503" y="1394"/>
                </a:lnTo>
                <a:lnTo>
                  <a:pt x="10050" y="5025"/>
                </a:lnTo>
                <a:lnTo>
                  <a:pt x="600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97" name="Google Shape;797;p32"/>
          <p:cNvGrpSpPr/>
          <p:nvPr/>
        </p:nvGrpSpPr>
        <p:grpSpPr>
          <a:xfrm rot="2363774">
            <a:off x="485681" y="243603"/>
            <a:ext cx="392145" cy="1430279"/>
            <a:chOff x="2983700" y="3292075"/>
            <a:chExt cx="294100" cy="1072675"/>
          </a:xfrm>
        </p:grpSpPr>
        <p:sp>
          <p:nvSpPr>
            <p:cNvPr id="798" name="Google Shape;798;p32"/>
            <p:cNvSpPr/>
            <p:nvPr/>
          </p:nvSpPr>
          <p:spPr>
            <a:xfrm>
              <a:off x="2983700" y="3292075"/>
              <a:ext cx="294100" cy="1072675"/>
            </a:xfrm>
            <a:custGeom>
              <a:avLst/>
              <a:gdLst/>
              <a:ahLst/>
              <a:cxnLst/>
              <a:rect l="l" t="t" r="r" b="b"/>
              <a:pathLst>
                <a:path w="11764" h="42907" extrusionOk="0">
                  <a:moveTo>
                    <a:pt x="1584" y="1125"/>
                  </a:moveTo>
                  <a:lnTo>
                    <a:pt x="2739" y="3339"/>
                  </a:lnTo>
                  <a:cubicBezTo>
                    <a:pt x="2500" y="3527"/>
                    <a:pt x="2240" y="3619"/>
                    <a:pt x="1970" y="3619"/>
                  </a:cubicBezTo>
                  <a:cubicBezTo>
                    <a:pt x="1743" y="3619"/>
                    <a:pt x="1508" y="3553"/>
                    <a:pt x="1274" y="3423"/>
                  </a:cubicBezTo>
                  <a:lnTo>
                    <a:pt x="1584" y="1125"/>
                  </a:lnTo>
                  <a:close/>
                  <a:moveTo>
                    <a:pt x="3024" y="3875"/>
                  </a:moveTo>
                  <a:lnTo>
                    <a:pt x="5251" y="8114"/>
                  </a:lnTo>
                  <a:lnTo>
                    <a:pt x="2655" y="8602"/>
                  </a:lnTo>
                  <a:lnTo>
                    <a:pt x="548" y="8995"/>
                  </a:lnTo>
                  <a:lnTo>
                    <a:pt x="1203" y="4030"/>
                  </a:lnTo>
                  <a:cubicBezTo>
                    <a:pt x="1468" y="4167"/>
                    <a:pt x="1739" y="4235"/>
                    <a:pt x="2005" y="4235"/>
                  </a:cubicBezTo>
                  <a:cubicBezTo>
                    <a:pt x="2362" y="4235"/>
                    <a:pt x="2711" y="4114"/>
                    <a:pt x="3024" y="3875"/>
                  </a:cubicBezTo>
                  <a:close/>
                  <a:moveTo>
                    <a:pt x="5477" y="8709"/>
                  </a:moveTo>
                  <a:lnTo>
                    <a:pt x="9942" y="33819"/>
                  </a:lnTo>
                  <a:lnTo>
                    <a:pt x="7477" y="34272"/>
                  </a:lnTo>
                  <a:lnTo>
                    <a:pt x="7465" y="34272"/>
                  </a:lnTo>
                  <a:lnTo>
                    <a:pt x="3001" y="9173"/>
                  </a:lnTo>
                  <a:lnTo>
                    <a:pt x="5477" y="8709"/>
                  </a:lnTo>
                  <a:close/>
                  <a:moveTo>
                    <a:pt x="2524" y="9257"/>
                  </a:moveTo>
                  <a:lnTo>
                    <a:pt x="6977" y="34367"/>
                  </a:lnTo>
                  <a:lnTo>
                    <a:pt x="5001" y="34736"/>
                  </a:lnTo>
                  <a:lnTo>
                    <a:pt x="536" y="9626"/>
                  </a:lnTo>
                  <a:lnTo>
                    <a:pt x="2524" y="9257"/>
                  </a:lnTo>
                  <a:close/>
                  <a:moveTo>
                    <a:pt x="10049" y="34426"/>
                  </a:moveTo>
                  <a:lnTo>
                    <a:pt x="10204" y="35272"/>
                  </a:lnTo>
                  <a:lnTo>
                    <a:pt x="5263" y="36189"/>
                  </a:lnTo>
                  <a:lnTo>
                    <a:pt x="5108" y="35343"/>
                  </a:lnTo>
                  <a:lnTo>
                    <a:pt x="7585" y="34891"/>
                  </a:lnTo>
                  <a:lnTo>
                    <a:pt x="10049" y="34426"/>
                  </a:lnTo>
                  <a:close/>
                  <a:moveTo>
                    <a:pt x="10597" y="37486"/>
                  </a:moveTo>
                  <a:lnTo>
                    <a:pt x="11109" y="40332"/>
                  </a:lnTo>
                  <a:cubicBezTo>
                    <a:pt x="11216" y="40999"/>
                    <a:pt x="10894" y="41606"/>
                    <a:pt x="10394" y="41701"/>
                  </a:cubicBezTo>
                  <a:lnTo>
                    <a:pt x="7299" y="42273"/>
                  </a:lnTo>
                  <a:cubicBezTo>
                    <a:pt x="7253" y="42281"/>
                    <a:pt x="7206" y="42286"/>
                    <a:pt x="7160" y="42286"/>
                  </a:cubicBezTo>
                  <a:cubicBezTo>
                    <a:pt x="6958" y="42286"/>
                    <a:pt x="6759" y="42202"/>
                    <a:pt x="6584" y="42046"/>
                  </a:cubicBezTo>
                  <a:cubicBezTo>
                    <a:pt x="6370" y="41856"/>
                    <a:pt x="6215" y="41570"/>
                    <a:pt x="6168" y="41249"/>
                  </a:cubicBezTo>
                  <a:lnTo>
                    <a:pt x="5656" y="38391"/>
                  </a:lnTo>
                  <a:lnTo>
                    <a:pt x="10597" y="37486"/>
                  </a:lnTo>
                  <a:close/>
                  <a:moveTo>
                    <a:pt x="1424" y="0"/>
                  </a:moveTo>
                  <a:cubicBezTo>
                    <a:pt x="1410" y="0"/>
                    <a:pt x="1395" y="2"/>
                    <a:pt x="1381" y="6"/>
                  </a:cubicBezTo>
                  <a:cubicBezTo>
                    <a:pt x="1286" y="17"/>
                    <a:pt x="1203" y="113"/>
                    <a:pt x="1191" y="232"/>
                  </a:cubicBezTo>
                  <a:lnTo>
                    <a:pt x="0" y="9280"/>
                  </a:lnTo>
                  <a:lnTo>
                    <a:pt x="0" y="9292"/>
                  </a:lnTo>
                  <a:cubicBezTo>
                    <a:pt x="0" y="9316"/>
                    <a:pt x="0" y="9328"/>
                    <a:pt x="0" y="9352"/>
                  </a:cubicBezTo>
                  <a:cubicBezTo>
                    <a:pt x="0" y="9364"/>
                    <a:pt x="0" y="9376"/>
                    <a:pt x="0" y="9376"/>
                  </a:cubicBezTo>
                  <a:cubicBezTo>
                    <a:pt x="0" y="9388"/>
                    <a:pt x="0" y="9400"/>
                    <a:pt x="0" y="9411"/>
                  </a:cubicBezTo>
                  <a:lnTo>
                    <a:pt x="4584" y="35129"/>
                  </a:lnTo>
                  <a:lnTo>
                    <a:pt x="4834" y="36581"/>
                  </a:lnTo>
                  <a:cubicBezTo>
                    <a:pt x="4846" y="36605"/>
                    <a:pt x="4846" y="36629"/>
                    <a:pt x="4858" y="36653"/>
                  </a:cubicBezTo>
                  <a:cubicBezTo>
                    <a:pt x="4858" y="36677"/>
                    <a:pt x="4858" y="36701"/>
                    <a:pt x="4858" y="36724"/>
                  </a:cubicBezTo>
                  <a:lnTo>
                    <a:pt x="5120" y="38177"/>
                  </a:lnTo>
                  <a:lnTo>
                    <a:pt x="5680" y="41344"/>
                  </a:lnTo>
                  <a:cubicBezTo>
                    <a:pt x="5775" y="41820"/>
                    <a:pt x="6001" y="42249"/>
                    <a:pt x="6322" y="42546"/>
                  </a:cubicBezTo>
                  <a:cubicBezTo>
                    <a:pt x="6590" y="42784"/>
                    <a:pt x="6907" y="42907"/>
                    <a:pt x="7219" y="42907"/>
                  </a:cubicBezTo>
                  <a:cubicBezTo>
                    <a:pt x="7282" y="42907"/>
                    <a:pt x="7344" y="42902"/>
                    <a:pt x="7406" y="42892"/>
                  </a:cubicBezTo>
                  <a:lnTo>
                    <a:pt x="10502" y="42320"/>
                  </a:lnTo>
                  <a:cubicBezTo>
                    <a:pt x="11275" y="42177"/>
                    <a:pt x="11764" y="41249"/>
                    <a:pt x="11585" y="40249"/>
                  </a:cubicBezTo>
                  <a:lnTo>
                    <a:pt x="11025" y="37093"/>
                  </a:lnTo>
                  <a:lnTo>
                    <a:pt x="10764" y="35629"/>
                  </a:lnTo>
                  <a:cubicBezTo>
                    <a:pt x="10764" y="35605"/>
                    <a:pt x="10752" y="35581"/>
                    <a:pt x="10740" y="35569"/>
                  </a:cubicBezTo>
                  <a:cubicBezTo>
                    <a:pt x="10740" y="35546"/>
                    <a:pt x="10740" y="35522"/>
                    <a:pt x="10740" y="35498"/>
                  </a:cubicBezTo>
                  <a:lnTo>
                    <a:pt x="10478" y="34034"/>
                  </a:lnTo>
                  <a:lnTo>
                    <a:pt x="5906" y="8316"/>
                  </a:lnTo>
                  <a:cubicBezTo>
                    <a:pt x="5906" y="8304"/>
                    <a:pt x="5906" y="8304"/>
                    <a:pt x="5894" y="8292"/>
                  </a:cubicBezTo>
                  <a:cubicBezTo>
                    <a:pt x="5894" y="8280"/>
                    <a:pt x="5894" y="8268"/>
                    <a:pt x="5894" y="8257"/>
                  </a:cubicBezTo>
                  <a:cubicBezTo>
                    <a:pt x="5882" y="8245"/>
                    <a:pt x="5882" y="8233"/>
                    <a:pt x="5870" y="8221"/>
                  </a:cubicBezTo>
                  <a:cubicBezTo>
                    <a:pt x="5870" y="8221"/>
                    <a:pt x="5870" y="8209"/>
                    <a:pt x="5870" y="8209"/>
                  </a:cubicBezTo>
                  <a:lnTo>
                    <a:pt x="1631" y="148"/>
                  </a:lnTo>
                  <a:cubicBezTo>
                    <a:pt x="1591" y="57"/>
                    <a:pt x="1507" y="0"/>
                    <a:pt x="1424" y="0"/>
                  </a:cubicBezTo>
                  <a:close/>
                </a:path>
              </a:pathLst>
            </a:custGeom>
            <a:solidFill>
              <a:srgbClr val="222020"/>
            </a:solidFill>
            <a:ln w="1500" cap="flat" cmpd="sng">
              <a:solidFill>
                <a:srgbClr val="22202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3111400" y="4152725"/>
              <a:ext cx="127400" cy="44075"/>
            </a:xfrm>
            <a:custGeom>
              <a:avLst/>
              <a:gdLst/>
              <a:ahLst/>
              <a:cxnLst/>
              <a:rect l="l" t="t" r="r" b="b"/>
              <a:pathLst>
                <a:path w="5096" h="1763" extrusionOk="0">
                  <a:moveTo>
                    <a:pt x="4953" y="0"/>
                  </a:moveTo>
                  <a:lnTo>
                    <a:pt x="2477" y="465"/>
                  </a:lnTo>
                  <a:lnTo>
                    <a:pt x="0" y="917"/>
                  </a:lnTo>
                  <a:lnTo>
                    <a:pt x="155" y="1763"/>
                  </a:lnTo>
                  <a:lnTo>
                    <a:pt x="5096" y="846"/>
                  </a:lnTo>
                  <a:lnTo>
                    <a:pt x="4953" y="0"/>
                  </a:lnTo>
                  <a:close/>
                </a:path>
              </a:pathLst>
            </a:custGeom>
            <a:solidFill>
              <a:srgbClr val="B3E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3015550" y="3320175"/>
              <a:ext cx="36625" cy="62400"/>
            </a:xfrm>
            <a:custGeom>
              <a:avLst/>
              <a:gdLst/>
              <a:ahLst/>
              <a:cxnLst/>
              <a:rect l="l" t="t" r="r" b="b"/>
              <a:pathLst>
                <a:path w="1465" h="2496" extrusionOk="0">
                  <a:moveTo>
                    <a:pt x="310" y="1"/>
                  </a:moveTo>
                  <a:lnTo>
                    <a:pt x="0" y="2299"/>
                  </a:lnTo>
                  <a:cubicBezTo>
                    <a:pt x="234" y="2429"/>
                    <a:pt x="469" y="2495"/>
                    <a:pt x="696" y="2495"/>
                  </a:cubicBezTo>
                  <a:cubicBezTo>
                    <a:pt x="966" y="2495"/>
                    <a:pt x="1226" y="2403"/>
                    <a:pt x="1465" y="2215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rgbClr val="22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2997375" y="3388950"/>
              <a:ext cx="117600" cy="128000"/>
            </a:xfrm>
            <a:custGeom>
              <a:avLst/>
              <a:gdLst/>
              <a:ahLst/>
              <a:cxnLst/>
              <a:rect l="l" t="t" r="r" b="b"/>
              <a:pathLst>
                <a:path w="4704" h="5120" extrusionOk="0">
                  <a:moveTo>
                    <a:pt x="2477" y="0"/>
                  </a:moveTo>
                  <a:cubicBezTo>
                    <a:pt x="2164" y="239"/>
                    <a:pt x="1815" y="360"/>
                    <a:pt x="1458" y="360"/>
                  </a:cubicBezTo>
                  <a:cubicBezTo>
                    <a:pt x="1192" y="360"/>
                    <a:pt x="921" y="292"/>
                    <a:pt x="656" y="155"/>
                  </a:cubicBezTo>
                  <a:lnTo>
                    <a:pt x="1" y="5120"/>
                  </a:lnTo>
                  <a:lnTo>
                    <a:pt x="2096" y="4727"/>
                  </a:lnTo>
                  <a:lnTo>
                    <a:pt x="4704" y="4239"/>
                  </a:lnTo>
                  <a:lnTo>
                    <a:pt x="24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2997100" y="3523475"/>
              <a:ext cx="161050" cy="637000"/>
            </a:xfrm>
            <a:custGeom>
              <a:avLst/>
              <a:gdLst/>
              <a:ahLst/>
              <a:cxnLst/>
              <a:rect l="l" t="t" r="r" b="b"/>
              <a:pathLst>
                <a:path w="6442" h="25480" extrusionOk="0">
                  <a:moveTo>
                    <a:pt x="1988" y="1"/>
                  </a:moveTo>
                  <a:lnTo>
                    <a:pt x="0" y="370"/>
                  </a:lnTo>
                  <a:lnTo>
                    <a:pt x="4465" y="25480"/>
                  </a:lnTo>
                  <a:lnTo>
                    <a:pt x="6441" y="25111"/>
                  </a:lnTo>
                  <a:lnTo>
                    <a:pt x="1988" y="1"/>
                  </a:lnTo>
                  <a:close/>
                </a:path>
              </a:pathLst>
            </a:custGeom>
            <a:solidFill>
              <a:srgbClr val="377E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3058700" y="3509775"/>
              <a:ext cx="173550" cy="639100"/>
            </a:xfrm>
            <a:custGeom>
              <a:avLst/>
              <a:gdLst/>
              <a:ahLst/>
              <a:cxnLst/>
              <a:rect l="l" t="t" r="r" b="b"/>
              <a:pathLst>
                <a:path w="6942" h="25564" extrusionOk="0">
                  <a:moveTo>
                    <a:pt x="2477" y="1"/>
                  </a:moveTo>
                  <a:lnTo>
                    <a:pt x="1" y="465"/>
                  </a:lnTo>
                  <a:lnTo>
                    <a:pt x="4465" y="25564"/>
                  </a:lnTo>
                  <a:lnTo>
                    <a:pt x="4477" y="25564"/>
                  </a:lnTo>
                  <a:lnTo>
                    <a:pt x="6942" y="25111"/>
                  </a:lnTo>
                  <a:lnTo>
                    <a:pt x="2477" y="1"/>
                  </a:lnTo>
                  <a:close/>
                </a:path>
              </a:pathLst>
            </a:custGeom>
            <a:solidFill>
              <a:srgbClr val="377E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3118525" y="4192600"/>
              <a:ext cx="127425" cy="44075"/>
            </a:xfrm>
            <a:custGeom>
              <a:avLst/>
              <a:gdLst/>
              <a:ahLst/>
              <a:cxnLst/>
              <a:rect l="l" t="t" r="r" b="b"/>
              <a:pathLst>
                <a:path w="5097" h="1763" extrusionOk="0">
                  <a:moveTo>
                    <a:pt x="4942" y="1"/>
                  </a:moveTo>
                  <a:lnTo>
                    <a:pt x="1" y="918"/>
                  </a:lnTo>
                  <a:lnTo>
                    <a:pt x="156" y="1763"/>
                  </a:lnTo>
                  <a:lnTo>
                    <a:pt x="5097" y="846"/>
                  </a:lnTo>
                  <a:lnTo>
                    <a:pt x="4942" y="1"/>
                  </a:lnTo>
                  <a:close/>
                </a:path>
              </a:pathLst>
            </a:custGeom>
            <a:solidFill>
              <a:srgbClr val="B3E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3125075" y="4229225"/>
              <a:ext cx="139025" cy="120000"/>
            </a:xfrm>
            <a:custGeom>
              <a:avLst/>
              <a:gdLst/>
              <a:ahLst/>
              <a:cxnLst/>
              <a:rect l="l" t="t" r="r" b="b"/>
              <a:pathLst>
                <a:path w="5561" h="4800" extrusionOk="0">
                  <a:moveTo>
                    <a:pt x="4942" y="0"/>
                  </a:moveTo>
                  <a:lnTo>
                    <a:pt x="2025" y="536"/>
                  </a:lnTo>
                  <a:lnTo>
                    <a:pt x="1" y="917"/>
                  </a:lnTo>
                  <a:lnTo>
                    <a:pt x="513" y="3763"/>
                  </a:lnTo>
                  <a:cubicBezTo>
                    <a:pt x="560" y="4084"/>
                    <a:pt x="715" y="4370"/>
                    <a:pt x="929" y="4560"/>
                  </a:cubicBezTo>
                  <a:cubicBezTo>
                    <a:pt x="1104" y="4716"/>
                    <a:pt x="1303" y="4800"/>
                    <a:pt x="1505" y="4800"/>
                  </a:cubicBezTo>
                  <a:cubicBezTo>
                    <a:pt x="1551" y="4800"/>
                    <a:pt x="1598" y="4795"/>
                    <a:pt x="1644" y="4787"/>
                  </a:cubicBezTo>
                  <a:lnTo>
                    <a:pt x="3061" y="4525"/>
                  </a:lnTo>
                  <a:lnTo>
                    <a:pt x="4739" y="4215"/>
                  </a:lnTo>
                  <a:cubicBezTo>
                    <a:pt x="5239" y="4120"/>
                    <a:pt x="5561" y="3513"/>
                    <a:pt x="5454" y="2858"/>
                  </a:cubicBezTo>
                  <a:lnTo>
                    <a:pt x="4942" y="0"/>
                  </a:lnTo>
                  <a:close/>
                </a:path>
              </a:pathLst>
            </a:custGeom>
            <a:solidFill>
              <a:srgbClr val="F09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6" name="Google Shape;806;p32"/>
          <p:cNvGrpSpPr/>
          <p:nvPr/>
        </p:nvGrpSpPr>
        <p:grpSpPr>
          <a:xfrm rot="2363774">
            <a:off x="675696" y="710930"/>
            <a:ext cx="399313" cy="1591084"/>
            <a:chOff x="3419750" y="3170450"/>
            <a:chExt cx="299475" cy="1193275"/>
          </a:xfrm>
        </p:grpSpPr>
        <p:sp>
          <p:nvSpPr>
            <p:cNvPr id="807" name="Google Shape;807;p32"/>
            <p:cNvSpPr/>
            <p:nvPr/>
          </p:nvSpPr>
          <p:spPr>
            <a:xfrm>
              <a:off x="3419750" y="3170450"/>
              <a:ext cx="299475" cy="1193275"/>
            </a:xfrm>
            <a:custGeom>
              <a:avLst/>
              <a:gdLst/>
              <a:ahLst/>
              <a:cxnLst/>
              <a:rect l="l" t="t" r="r" b="b"/>
              <a:pathLst>
                <a:path w="11979" h="47731" extrusionOk="0">
                  <a:moveTo>
                    <a:pt x="8669" y="1275"/>
                  </a:moveTo>
                  <a:cubicBezTo>
                    <a:pt x="9657" y="3775"/>
                    <a:pt x="11098" y="8823"/>
                    <a:pt x="8597" y="12574"/>
                  </a:cubicBezTo>
                  <a:cubicBezTo>
                    <a:pt x="8047" y="12189"/>
                    <a:pt x="7396" y="11991"/>
                    <a:pt x="6760" y="11991"/>
                  </a:cubicBezTo>
                  <a:cubicBezTo>
                    <a:pt x="6392" y="11991"/>
                    <a:pt x="6028" y="12058"/>
                    <a:pt x="5692" y="12193"/>
                  </a:cubicBezTo>
                  <a:cubicBezTo>
                    <a:pt x="4882" y="11479"/>
                    <a:pt x="4430" y="9931"/>
                    <a:pt x="4490" y="8812"/>
                  </a:cubicBezTo>
                  <a:cubicBezTo>
                    <a:pt x="4549" y="7490"/>
                    <a:pt x="5335" y="6299"/>
                    <a:pt x="6025" y="5252"/>
                  </a:cubicBezTo>
                  <a:lnTo>
                    <a:pt x="8669" y="1275"/>
                  </a:lnTo>
                  <a:close/>
                  <a:moveTo>
                    <a:pt x="6754" y="12580"/>
                  </a:moveTo>
                  <a:cubicBezTo>
                    <a:pt x="7323" y="12580"/>
                    <a:pt x="7912" y="12778"/>
                    <a:pt x="8395" y="13157"/>
                  </a:cubicBezTo>
                  <a:cubicBezTo>
                    <a:pt x="8704" y="13431"/>
                    <a:pt x="8847" y="13741"/>
                    <a:pt x="8823" y="14098"/>
                  </a:cubicBezTo>
                  <a:cubicBezTo>
                    <a:pt x="8800" y="14574"/>
                    <a:pt x="8478" y="15062"/>
                    <a:pt x="8181" y="15300"/>
                  </a:cubicBezTo>
                  <a:cubicBezTo>
                    <a:pt x="7637" y="14734"/>
                    <a:pt x="6925" y="14347"/>
                    <a:pt x="6110" y="14347"/>
                  </a:cubicBezTo>
                  <a:cubicBezTo>
                    <a:pt x="6086" y="14347"/>
                    <a:pt x="6062" y="14347"/>
                    <a:pt x="6037" y="14348"/>
                  </a:cubicBezTo>
                  <a:cubicBezTo>
                    <a:pt x="5597" y="14372"/>
                    <a:pt x="5168" y="14503"/>
                    <a:pt x="4763" y="14741"/>
                  </a:cubicBezTo>
                  <a:cubicBezTo>
                    <a:pt x="4632" y="14015"/>
                    <a:pt x="5049" y="13169"/>
                    <a:pt x="5775" y="12800"/>
                  </a:cubicBezTo>
                  <a:cubicBezTo>
                    <a:pt x="6075" y="12652"/>
                    <a:pt x="6411" y="12580"/>
                    <a:pt x="6754" y="12580"/>
                  </a:cubicBezTo>
                  <a:close/>
                  <a:moveTo>
                    <a:pt x="6117" y="14954"/>
                  </a:moveTo>
                  <a:cubicBezTo>
                    <a:pt x="7283" y="14954"/>
                    <a:pt x="8245" y="16043"/>
                    <a:pt x="8550" y="17086"/>
                  </a:cubicBezTo>
                  <a:cubicBezTo>
                    <a:pt x="8919" y="18301"/>
                    <a:pt x="8716" y="19658"/>
                    <a:pt x="8538" y="20849"/>
                  </a:cubicBezTo>
                  <a:lnTo>
                    <a:pt x="5216" y="43292"/>
                  </a:lnTo>
                  <a:cubicBezTo>
                    <a:pt x="5049" y="44459"/>
                    <a:pt x="3978" y="46780"/>
                    <a:pt x="2751" y="47090"/>
                  </a:cubicBezTo>
                  <a:cubicBezTo>
                    <a:pt x="2664" y="47112"/>
                    <a:pt x="2577" y="47123"/>
                    <a:pt x="2491" y="47123"/>
                  </a:cubicBezTo>
                  <a:cubicBezTo>
                    <a:pt x="2057" y="47123"/>
                    <a:pt x="1632" y="46848"/>
                    <a:pt x="1215" y="46292"/>
                  </a:cubicBezTo>
                  <a:cubicBezTo>
                    <a:pt x="572" y="45447"/>
                    <a:pt x="1680" y="34898"/>
                    <a:pt x="2406" y="27921"/>
                  </a:cubicBezTo>
                  <a:cubicBezTo>
                    <a:pt x="2739" y="24742"/>
                    <a:pt x="3049" y="21742"/>
                    <a:pt x="3204" y="19730"/>
                  </a:cubicBezTo>
                  <a:cubicBezTo>
                    <a:pt x="3228" y="19432"/>
                    <a:pt x="3251" y="19134"/>
                    <a:pt x="3287" y="18837"/>
                  </a:cubicBezTo>
                  <a:cubicBezTo>
                    <a:pt x="3370" y="18075"/>
                    <a:pt x="3501" y="17324"/>
                    <a:pt x="3823" y="16646"/>
                  </a:cubicBezTo>
                  <a:cubicBezTo>
                    <a:pt x="4299" y="15658"/>
                    <a:pt x="5168" y="14991"/>
                    <a:pt x="6061" y="14955"/>
                  </a:cubicBezTo>
                  <a:cubicBezTo>
                    <a:pt x="6080" y="14955"/>
                    <a:pt x="6099" y="14954"/>
                    <a:pt x="6117" y="14954"/>
                  </a:cubicBezTo>
                  <a:close/>
                  <a:moveTo>
                    <a:pt x="8800" y="1"/>
                  </a:moveTo>
                  <a:lnTo>
                    <a:pt x="5525" y="4918"/>
                  </a:lnTo>
                  <a:cubicBezTo>
                    <a:pt x="4823" y="5978"/>
                    <a:pt x="3942" y="7299"/>
                    <a:pt x="3882" y="8776"/>
                  </a:cubicBezTo>
                  <a:cubicBezTo>
                    <a:pt x="3823" y="9978"/>
                    <a:pt x="4251" y="11586"/>
                    <a:pt x="5133" y="12491"/>
                  </a:cubicBezTo>
                  <a:cubicBezTo>
                    <a:pt x="4323" y="13110"/>
                    <a:pt x="3942" y="14193"/>
                    <a:pt x="4228" y="15122"/>
                  </a:cubicBezTo>
                  <a:cubicBezTo>
                    <a:pt x="3847" y="15455"/>
                    <a:pt x="3513" y="15884"/>
                    <a:pt x="3275" y="16396"/>
                  </a:cubicBezTo>
                  <a:cubicBezTo>
                    <a:pt x="2787" y="17444"/>
                    <a:pt x="2692" y="18634"/>
                    <a:pt x="2608" y="19694"/>
                  </a:cubicBezTo>
                  <a:cubicBezTo>
                    <a:pt x="2525" y="20682"/>
                    <a:pt x="2418" y="21932"/>
                    <a:pt x="2275" y="23325"/>
                  </a:cubicBezTo>
                  <a:cubicBezTo>
                    <a:pt x="2132" y="24730"/>
                    <a:pt x="1965" y="26266"/>
                    <a:pt x="1799" y="27861"/>
                  </a:cubicBezTo>
                  <a:cubicBezTo>
                    <a:pt x="715" y="38256"/>
                    <a:pt x="1" y="45685"/>
                    <a:pt x="727" y="46649"/>
                  </a:cubicBezTo>
                  <a:cubicBezTo>
                    <a:pt x="1299" y="47400"/>
                    <a:pt x="1846" y="47673"/>
                    <a:pt x="2323" y="47721"/>
                  </a:cubicBezTo>
                  <a:cubicBezTo>
                    <a:pt x="2382" y="47728"/>
                    <a:pt x="2440" y="47731"/>
                    <a:pt x="2497" y="47731"/>
                  </a:cubicBezTo>
                  <a:cubicBezTo>
                    <a:pt x="2641" y="47731"/>
                    <a:pt x="2774" y="47711"/>
                    <a:pt x="2894" y="47685"/>
                  </a:cubicBezTo>
                  <a:cubicBezTo>
                    <a:pt x="4454" y="47281"/>
                    <a:pt x="5621" y="44673"/>
                    <a:pt x="5811" y="43387"/>
                  </a:cubicBezTo>
                  <a:lnTo>
                    <a:pt x="9133" y="20944"/>
                  </a:lnTo>
                  <a:cubicBezTo>
                    <a:pt x="9312" y="19682"/>
                    <a:pt x="9526" y="18253"/>
                    <a:pt x="9133" y="16920"/>
                  </a:cubicBezTo>
                  <a:cubicBezTo>
                    <a:pt x="9014" y="16515"/>
                    <a:pt x="8812" y="16122"/>
                    <a:pt x="8562" y="15765"/>
                  </a:cubicBezTo>
                  <a:cubicBezTo>
                    <a:pt x="8966" y="15431"/>
                    <a:pt x="9395" y="14812"/>
                    <a:pt x="9431" y="14134"/>
                  </a:cubicBezTo>
                  <a:cubicBezTo>
                    <a:pt x="9443" y="13717"/>
                    <a:pt x="9312" y="13324"/>
                    <a:pt x="9050" y="12991"/>
                  </a:cubicBezTo>
                  <a:cubicBezTo>
                    <a:pt x="11979" y="8704"/>
                    <a:pt x="10014" y="2870"/>
                    <a:pt x="9014" y="513"/>
                  </a:cubicBezTo>
                  <a:lnTo>
                    <a:pt x="8800" y="1"/>
                  </a:lnTo>
                  <a:close/>
                </a:path>
              </a:pathLst>
            </a:custGeom>
            <a:solidFill>
              <a:srgbClr val="22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3433750" y="3544325"/>
              <a:ext cx="208975" cy="804175"/>
            </a:xfrm>
            <a:custGeom>
              <a:avLst/>
              <a:gdLst/>
              <a:ahLst/>
              <a:cxnLst/>
              <a:rect l="l" t="t" r="r" b="b"/>
              <a:pathLst>
                <a:path w="8359" h="32167" extrusionOk="0">
                  <a:moveTo>
                    <a:pt x="5489" y="0"/>
                  </a:moveTo>
                  <a:cubicBezTo>
                    <a:pt x="4608" y="36"/>
                    <a:pt x="3739" y="703"/>
                    <a:pt x="3263" y="1703"/>
                  </a:cubicBezTo>
                  <a:cubicBezTo>
                    <a:pt x="2941" y="2381"/>
                    <a:pt x="2810" y="3131"/>
                    <a:pt x="2727" y="3882"/>
                  </a:cubicBezTo>
                  <a:cubicBezTo>
                    <a:pt x="2691" y="4191"/>
                    <a:pt x="2668" y="4489"/>
                    <a:pt x="2644" y="4786"/>
                  </a:cubicBezTo>
                  <a:cubicBezTo>
                    <a:pt x="2489" y="6787"/>
                    <a:pt x="2179" y="9787"/>
                    <a:pt x="1846" y="12966"/>
                  </a:cubicBezTo>
                  <a:cubicBezTo>
                    <a:pt x="1108" y="19943"/>
                    <a:pt x="1" y="30492"/>
                    <a:pt x="643" y="31337"/>
                  </a:cubicBezTo>
                  <a:cubicBezTo>
                    <a:pt x="870" y="31623"/>
                    <a:pt x="1084" y="31837"/>
                    <a:pt x="1310" y="31968"/>
                  </a:cubicBezTo>
                  <a:cubicBezTo>
                    <a:pt x="1513" y="32103"/>
                    <a:pt x="1721" y="32167"/>
                    <a:pt x="1931" y="32167"/>
                  </a:cubicBezTo>
                  <a:cubicBezTo>
                    <a:pt x="2018" y="32167"/>
                    <a:pt x="2104" y="32156"/>
                    <a:pt x="2191" y="32135"/>
                  </a:cubicBezTo>
                  <a:cubicBezTo>
                    <a:pt x="3418" y="31825"/>
                    <a:pt x="4489" y="29504"/>
                    <a:pt x="4656" y="28337"/>
                  </a:cubicBezTo>
                  <a:lnTo>
                    <a:pt x="7978" y="5894"/>
                  </a:lnTo>
                  <a:lnTo>
                    <a:pt x="7978" y="5906"/>
                  </a:lnTo>
                  <a:cubicBezTo>
                    <a:pt x="8156" y="4703"/>
                    <a:pt x="8359" y="3346"/>
                    <a:pt x="7990" y="2131"/>
                  </a:cubicBezTo>
                  <a:cubicBezTo>
                    <a:pt x="7716" y="1191"/>
                    <a:pt x="6906" y="214"/>
                    <a:pt x="5882" y="36"/>
                  </a:cubicBezTo>
                  <a:cubicBezTo>
                    <a:pt x="5763" y="12"/>
                    <a:pt x="5632" y="0"/>
                    <a:pt x="5489" y="0"/>
                  </a:cubicBezTo>
                  <a:close/>
                </a:path>
              </a:pathLst>
            </a:custGeom>
            <a:solidFill>
              <a:srgbClr val="FBE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3535550" y="3485075"/>
              <a:ext cx="105400" cy="67600"/>
            </a:xfrm>
            <a:custGeom>
              <a:avLst/>
              <a:gdLst/>
              <a:ahLst/>
              <a:cxnLst/>
              <a:rect l="l" t="t" r="r" b="b"/>
              <a:pathLst>
                <a:path w="4216" h="2704" extrusionOk="0">
                  <a:moveTo>
                    <a:pt x="2155" y="1"/>
                  </a:moveTo>
                  <a:cubicBezTo>
                    <a:pt x="1798" y="1"/>
                    <a:pt x="1453" y="72"/>
                    <a:pt x="1143" y="215"/>
                  </a:cubicBezTo>
                  <a:cubicBezTo>
                    <a:pt x="417" y="584"/>
                    <a:pt x="0" y="1430"/>
                    <a:pt x="131" y="2156"/>
                  </a:cubicBezTo>
                  <a:cubicBezTo>
                    <a:pt x="524" y="1918"/>
                    <a:pt x="965" y="1787"/>
                    <a:pt x="1405" y="1763"/>
                  </a:cubicBezTo>
                  <a:cubicBezTo>
                    <a:pt x="1572" y="1763"/>
                    <a:pt x="1739" y="1775"/>
                    <a:pt x="1894" y="1799"/>
                  </a:cubicBezTo>
                  <a:cubicBezTo>
                    <a:pt x="2536" y="1906"/>
                    <a:pt x="3096" y="2251"/>
                    <a:pt x="3549" y="2703"/>
                  </a:cubicBezTo>
                  <a:cubicBezTo>
                    <a:pt x="3846" y="2465"/>
                    <a:pt x="4168" y="1989"/>
                    <a:pt x="4191" y="1513"/>
                  </a:cubicBezTo>
                  <a:cubicBezTo>
                    <a:pt x="4215" y="1156"/>
                    <a:pt x="4060" y="846"/>
                    <a:pt x="3763" y="572"/>
                  </a:cubicBezTo>
                  <a:cubicBezTo>
                    <a:pt x="3287" y="203"/>
                    <a:pt x="2715" y="1"/>
                    <a:pt x="2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3530500" y="3202300"/>
              <a:ext cx="166700" cy="282500"/>
            </a:xfrm>
            <a:custGeom>
              <a:avLst/>
              <a:gdLst/>
              <a:ahLst/>
              <a:cxnLst/>
              <a:rect l="l" t="t" r="r" b="b"/>
              <a:pathLst>
                <a:path w="6668" h="11300" extrusionOk="0">
                  <a:moveTo>
                    <a:pt x="4239" y="1"/>
                  </a:moveTo>
                  <a:lnTo>
                    <a:pt x="3905" y="501"/>
                  </a:lnTo>
                  <a:lnTo>
                    <a:pt x="1595" y="3978"/>
                  </a:lnTo>
                  <a:cubicBezTo>
                    <a:pt x="905" y="5025"/>
                    <a:pt x="119" y="6216"/>
                    <a:pt x="60" y="7526"/>
                  </a:cubicBezTo>
                  <a:cubicBezTo>
                    <a:pt x="0" y="8645"/>
                    <a:pt x="452" y="10205"/>
                    <a:pt x="1262" y="10919"/>
                  </a:cubicBezTo>
                  <a:cubicBezTo>
                    <a:pt x="1601" y="10777"/>
                    <a:pt x="1970" y="10715"/>
                    <a:pt x="2341" y="10715"/>
                  </a:cubicBezTo>
                  <a:cubicBezTo>
                    <a:pt x="2374" y="10715"/>
                    <a:pt x="2408" y="10715"/>
                    <a:pt x="2441" y="10716"/>
                  </a:cubicBezTo>
                  <a:cubicBezTo>
                    <a:pt x="3036" y="10740"/>
                    <a:pt x="3643" y="10943"/>
                    <a:pt x="4167" y="11300"/>
                  </a:cubicBezTo>
                  <a:cubicBezTo>
                    <a:pt x="6668" y="7549"/>
                    <a:pt x="5227" y="2501"/>
                    <a:pt x="4239" y="1"/>
                  </a:cubicBezTo>
                  <a:close/>
                </a:path>
              </a:pathLst>
            </a:custGeom>
            <a:solidFill>
              <a:srgbClr val="E87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1" name="Google Shape;811;p32"/>
          <p:cNvGrpSpPr/>
          <p:nvPr/>
        </p:nvGrpSpPr>
        <p:grpSpPr>
          <a:xfrm>
            <a:off x="10464917" y="5409906"/>
            <a:ext cx="1510961" cy="1316537"/>
            <a:chOff x="7846762" y="4057429"/>
            <a:chExt cx="1133221" cy="987403"/>
          </a:xfrm>
        </p:grpSpPr>
        <p:sp>
          <p:nvSpPr>
            <p:cNvPr id="812" name="Google Shape;812;p32"/>
            <p:cNvSpPr/>
            <p:nvPr/>
          </p:nvSpPr>
          <p:spPr>
            <a:xfrm>
              <a:off x="8614079" y="4664633"/>
              <a:ext cx="248393" cy="248767"/>
            </a:xfrm>
            <a:custGeom>
              <a:avLst/>
              <a:gdLst/>
              <a:ahLst/>
              <a:cxnLst/>
              <a:rect l="l" t="t" r="r" b="b"/>
              <a:pathLst>
                <a:path w="7324" h="7335" extrusionOk="0">
                  <a:moveTo>
                    <a:pt x="2926" y="0"/>
                  </a:moveTo>
                  <a:cubicBezTo>
                    <a:pt x="2236" y="0"/>
                    <a:pt x="1535" y="177"/>
                    <a:pt x="1013" y="612"/>
                  </a:cubicBezTo>
                  <a:cubicBezTo>
                    <a:pt x="239" y="1279"/>
                    <a:pt x="1" y="2398"/>
                    <a:pt x="37" y="3422"/>
                  </a:cubicBezTo>
                  <a:cubicBezTo>
                    <a:pt x="84" y="4625"/>
                    <a:pt x="477" y="5863"/>
                    <a:pt x="1382" y="6649"/>
                  </a:cubicBezTo>
                  <a:cubicBezTo>
                    <a:pt x="1885" y="7086"/>
                    <a:pt x="2569" y="7335"/>
                    <a:pt x="3232" y="7335"/>
                  </a:cubicBezTo>
                  <a:cubicBezTo>
                    <a:pt x="3393" y="7335"/>
                    <a:pt x="3552" y="7320"/>
                    <a:pt x="3708" y="7290"/>
                  </a:cubicBezTo>
                  <a:lnTo>
                    <a:pt x="3708" y="7290"/>
                  </a:lnTo>
                  <a:cubicBezTo>
                    <a:pt x="3721" y="7290"/>
                    <a:pt x="3734" y="7290"/>
                    <a:pt x="3748" y="7290"/>
                  </a:cubicBezTo>
                  <a:cubicBezTo>
                    <a:pt x="4531" y="7290"/>
                    <a:pt x="5320" y="7018"/>
                    <a:pt x="5906" y="6494"/>
                  </a:cubicBezTo>
                  <a:cubicBezTo>
                    <a:pt x="7026" y="5482"/>
                    <a:pt x="7323" y="3720"/>
                    <a:pt x="6704" y="2362"/>
                  </a:cubicBezTo>
                  <a:cubicBezTo>
                    <a:pt x="6073" y="993"/>
                    <a:pt x="4621" y="88"/>
                    <a:pt x="3120" y="5"/>
                  </a:cubicBezTo>
                  <a:cubicBezTo>
                    <a:pt x="3056" y="2"/>
                    <a:pt x="2991" y="0"/>
                    <a:pt x="29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8614065" y="4057429"/>
              <a:ext cx="150142" cy="134269"/>
            </a:xfrm>
            <a:custGeom>
              <a:avLst/>
              <a:gdLst/>
              <a:ahLst/>
              <a:cxnLst/>
              <a:rect l="l" t="t" r="r" b="b"/>
              <a:pathLst>
                <a:path w="4427" h="3959" extrusionOk="0">
                  <a:moveTo>
                    <a:pt x="2115" y="1"/>
                  </a:moveTo>
                  <a:cubicBezTo>
                    <a:pt x="1454" y="1"/>
                    <a:pt x="786" y="319"/>
                    <a:pt x="414" y="868"/>
                  </a:cubicBezTo>
                  <a:cubicBezTo>
                    <a:pt x="65" y="1391"/>
                    <a:pt x="0" y="2070"/>
                    <a:pt x="198" y="2659"/>
                  </a:cubicBezTo>
                  <a:lnTo>
                    <a:pt x="198" y="2659"/>
                  </a:lnTo>
                  <a:lnTo>
                    <a:pt x="57" y="2416"/>
                  </a:lnTo>
                  <a:lnTo>
                    <a:pt x="57" y="2416"/>
                  </a:lnTo>
                  <a:cubicBezTo>
                    <a:pt x="132" y="2760"/>
                    <a:pt x="313" y="3061"/>
                    <a:pt x="558" y="3303"/>
                  </a:cubicBezTo>
                  <a:lnTo>
                    <a:pt x="558" y="3303"/>
                  </a:lnTo>
                  <a:cubicBezTo>
                    <a:pt x="573" y="3321"/>
                    <a:pt x="589" y="3339"/>
                    <a:pt x="604" y="3356"/>
                  </a:cubicBezTo>
                  <a:lnTo>
                    <a:pt x="594" y="3338"/>
                  </a:lnTo>
                  <a:lnTo>
                    <a:pt x="594" y="3338"/>
                  </a:lnTo>
                  <a:cubicBezTo>
                    <a:pt x="1009" y="3730"/>
                    <a:pt x="1596" y="3959"/>
                    <a:pt x="2169" y="3959"/>
                  </a:cubicBezTo>
                  <a:cubicBezTo>
                    <a:pt x="2598" y="3959"/>
                    <a:pt x="3018" y="3831"/>
                    <a:pt x="3355" y="3547"/>
                  </a:cubicBezTo>
                  <a:cubicBezTo>
                    <a:pt x="4426" y="2654"/>
                    <a:pt x="4093" y="618"/>
                    <a:pt x="2783" y="118"/>
                  </a:cubicBezTo>
                  <a:cubicBezTo>
                    <a:pt x="2570" y="39"/>
                    <a:pt x="2342" y="1"/>
                    <a:pt x="2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8414849" y="4394979"/>
              <a:ext cx="158722" cy="166997"/>
            </a:xfrm>
            <a:custGeom>
              <a:avLst/>
              <a:gdLst/>
              <a:ahLst/>
              <a:cxnLst/>
              <a:rect l="l" t="t" r="r" b="b"/>
              <a:pathLst>
                <a:path w="4680" h="4924" extrusionOk="0">
                  <a:moveTo>
                    <a:pt x="2575" y="1"/>
                  </a:moveTo>
                  <a:cubicBezTo>
                    <a:pt x="1830" y="1"/>
                    <a:pt x="1063" y="367"/>
                    <a:pt x="679" y="1015"/>
                  </a:cubicBezTo>
                  <a:cubicBezTo>
                    <a:pt x="24" y="2098"/>
                    <a:pt x="1" y="3110"/>
                    <a:pt x="739" y="3932"/>
                  </a:cubicBezTo>
                  <a:cubicBezTo>
                    <a:pt x="1227" y="4587"/>
                    <a:pt x="1596" y="4694"/>
                    <a:pt x="1977" y="4801"/>
                  </a:cubicBezTo>
                  <a:cubicBezTo>
                    <a:pt x="2250" y="4876"/>
                    <a:pt x="2558" y="4924"/>
                    <a:pt x="2863" y="4924"/>
                  </a:cubicBezTo>
                  <a:cubicBezTo>
                    <a:pt x="3423" y="4924"/>
                    <a:pt x="3970" y="4764"/>
                    <a:pt x="4263" y="4325"/>
                  </a:cubicBezTo>
                  <a:cubicBezTo>
                    <a:pt x="4466" y="4027"/>
                    <a:pt x="4525" y="3658"/>
                    <a:pt x="4573" y="3301"/>
                  </a:cubicBezTo>
                  <a:cubicBezTo>
                    <a:pt x="4680" y="2324"/>
                    <a:pt x="4620" y="1217"/>
                    <a:pt x="3930" y="527"/>
                  </a:cubicBezTo>
                  <a:cubicBezTo>
                    <a:pt x="3570" y="167"/>
                    <a:pt x="3078" y="1"/>
                    <a:pt x="25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8166765" y="4913411"/>
              <a:ext cx="117244" cy="131421"/>
            </a:xfrm>
            <a:custGeom>
              <a:avLst/>
              <a:gdLst/>
              <a:ahLst/>
              <a:cxnLst/>
              <a:rect l="l" t="t" r="r" b="b"/>
              <a:pathLst>
                <a:path w="3457" h="3875" extrusionOk="0">
                  <a:moveTo>
                    <a:pt x="1448" y="1"/>
                  </a:moveTo>
                  <a:cubicBezTo>
                    <a:pt x="1407" y="1"/>
                    <a:pt x="1366" y="2"/>
                    <a:pt x="1325" y="5"/>
                  </a:cubicBezTo>
                  <a:cubicBezTo>
                    <a:pt x="1099" y="29"/>
                    <a:pt x="861" y="89"/>
                    <a:pt x="670" y="243"/>
                  </a:cubicBezTo>
                  <a:cubicBezTo>
                    <a:pt x="361" y="481"/>
                    <a:pt x="254" y="910"/>
                    <a:pt x="182" y="1303"/>
                  </a:cubicBezTo>
                  <a:cubicBezTo>
                    <a:pt x="71" y="1873"/>
                    <a:pt x="1" y="2527"/>
                    <a:pt x="308" y="3009"/>
                  </a:cubicBezTo>
                  <a:lnTo>
                    <a:pt x="308" y="3009"/>
                  </a:lnTo>
                  <a:cubicBezTo>
                    <a:pt x="534" y="3516"/>
                    <a:pt x="1079" y="3875"/>
                    <a:pt x="1623" y="3875"/>
                  </a:cubicBezTo>
                  <a:cubicBezTo>
                    <a:pt x="2278" y="3875"/>
                    <a:pt x="2897" y="3434"/>
                    <a:pt x="3183" y="2815"/>
                  </a:cubicBezTo>
                  <a:cubicBezTo>
                    <a:pt x="3457" y="2208"/>
                    <a:pt x="3409" y="1434"/>
                    <a:pt x="3040" y="862"/>
                  </a:cubicBezTo>
                  <a:cubicBezTo>
                    <a:pt x="2693" y="337"/>
                    <a:pt x="2074" y="1"/>
                    <a:pt x="14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8862467" y="4412772"/>
              <a:ext cx="117515" cy="131421"/>
            </a:xfrm>
            <a:custGeom>
              <a:avLst/>
              <a:gdLst/>
              <a:ahLst/>
              <a:cxnLst/>
              <a:rect l="l" t="t" r="r" b="b"/>
              <a:pathLst>
                <a:path w="3465" h="3875" extrusionOk="0">
                  <a:moveTo>
                    <a:pt x="1458" y="1"/>
                  </a:moveTo>
                  <a:cubicBezTo>
                    <a:pt x="1416" y="1"/>
                    <a:pt x="1375" y="2"/>
                    <a:pt x="1334" y="5"/>
                  </a:cubicBezTo>
                  <a:cubicBezTo>
                    <a:pt x="1095" y="17"/>
                    <a:pt x="857" y="89"/>
                    <a:pt x="667" y="231"/>
                  </a:cubicBezTo>
                  <a:cubicBezTo>
                    <a:pt x="357" y="481"/>
                    <a:pt x="250" y="898"/>
                    <a:pt x="179" y="1291"/>
                  </a:cubicBezTo>
                  <a:cubicBezTo>
                    <a:pt x="69" y="1860"/>
                    <a:pt x="0" y="2499"/>
                    <a:pt x="294" y="2978"/>
                  </a:cubicBezTo>
                  <a:lnTo>
                    <a:pt x="294" y="2978"/>
                  </a:lnTo>
                  <a:cubicBezTo>
                    <a:pt x="514" y="3502"/>
                    <a:pt x="1068" y="3864"/>
                    <a:pt x="1631" y="3875"/>
                  </a:cubicBezTo>
                  <a:cubicBezTo>
                    <a:pt x="2286" y="3875"/>
                    <a:pt x="2905" y="3422"/>
                    <a:pt x="3179" y="2815"/>
                  </a:cubicBezTo>
                  <a:cubicBezTo>
                    <a:pt x="3465" y="2196"/>
                    <a:pt x="3405" y="1434"/>
                    <a:pt x="3036" y="862"/>
                  </a:cubicBezTo>
                  <a:cubicBezTo>
                    <a:pt x="2690" y="327"/>
                    <a:pt x="2073" y="1"/>
                    <a:pt x="14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7846762" y="4724455"/>
              <a:ext cx="134100" cy="129114"/>
            </a:xfrm>
            <a:custGeom>
              <a:avLst/>
              <a:gdLst/>
              <a:ahLst/>
              <a:cxnLst/>
              <a:rect l="l" t="t" r="r" b="b"/>
              <a:pathLst>
                <a:path w="3954" h="3807" extrusionOk="0">
                  <a:moveTo>
                    <a:pt x="1977" y="0"/>
                  </a:moveTo>
                  <a:cubicBezTo>
                    <a:pt x="1561" y="0"/>
                    <a:pt x="1132" y="143"/>
                    <a:pt x="846" y="441"/>
                  </a:cubicBezTo>
                  <a:cubicBezTo>
                    <a:pt x="572" y="738"/>
                    <a:pt x="275" y="1072"/>
                    <a:pt x="156" y="1465"/>
                  </a:cubicBezTo>
                  <a:cubicBezTo>
                    <a:pt x="84" y="1727"/>
                    <a:pt x="1" y="2346"/>
                    <a:pt x="263" y="2822"/>
                  </a:cubicBezTo>
                  <a:cubicBezTo>
                    <a:pt x="598" y="3427"/>
                    <a:pt x="1297" y="3807"/>
                    <a:pt x="1985" y="3807"/>
                  </a:cubicBezTo>
                  <a:cubicBezTo>
                    <a:pt x="2176" y="3807"/>
                    <a:pt x="2367" y="3777"/>
                    <a:pt x="2549" y="3715"/>
                  </a:cubicBezTo>
                  <a:cubicBezTo>
                    <a:pt x="3394" y="3429"/>
                    <a:pt x="3954" y="2489"/>
                    <a:pt x="3823" y="1619"/>
                  </a:cubicBezTo>
                  <a:cubicBezTo>
                    <a:pt x="3680" y="738"/>
                    <a:pt x="2858" y="24"/>
                    <a:pt x="1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8284005" y="4711438"/>
              <a:ext cx="67050" cy="96454"/>
            </a:xfrm>
            <a:custGeom>
              <a:avLst/>
              <a:gdLst/>
              <a:ahLst/>
              <a:cxnLst/>
              <a:rect l="l" t="t" r="r" b="b"/>
              <a:pathLst>
                <a:path w="1977" h="2844" extrusionOk="0">
                  <a:moveTo>
                    <a:pt x="835" y="0"/>
                  </a:moveTo>
                  <a:cubicBezTo>
                    <a:pt x="681" y="0"/>
                    <a:pt x="532" y="44"/>
                    <a:pt x="405" y="141"/>
                  </a:cubicBezTo>
                  <a:cubicBezTo>
                    <a:pt x="48" y="403"/>
                    <a:pt x="0" y="903"/>
                    <a:pt x="0" y="1331"/>
                  </a:cubicBezTo>
                  <a:cubicBezTo>
                    <a:pt x="0" y="1498"/>
                    <a:pt x="0" y="1450"/>
                    <a:pt x="36" y="1581"/>
                  </a:cubicBezTo>
                  <a:cubicBezTo>
                    <a:pt x="131" y="1998"/>
                    <a:pt x="286" y="2415"/>
                    <a:pt x="620" y="2665"/>
                  </a:cubicBezTo>
                  <a:cubicBezTo>
                    <a:pt x="774" y="2781"/>
                    <a:pt x="975" y="2843"/>
                    <a:pt x="1171" y="2843"/>
                  </a:cubicBezTo>
                  <a:cubicBezTo>
                    <a:pt x="1397" y="2843"/>
                    <a:pt x="1617" y="2760"/>
                    <a:pt x="1751" y="2581"/>
                  </a:cubicBezTo>
                  <a:cubicBezTo>
                    <a:pt x="1870" y="2415"/>
                    <a:pt x="1905" y="2200"/>
                    <a:pt x="1929" y="1998"/>
                  </a:cubicBezTo>
                  <a:cubicBezTo>
                    <a:pt x="1977" y="1486"/>
                    <a:pt x="1977" y="938"/>
                    <a:pt x="1715" y="510"/>
                  </a:cubicBezTo>
                  <a:cubicBezTo>
                    <a:pt x="1527" y="207"/>
                    <a:pt x="1171" y="0"/>
                    <a:pt x="8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8716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33"/>
          <p:cNvGrpSpPr/>
          <p:nvPr/>
        </p:nvGrpSpPr>
        <p:grpSpPr>
          <a:xfrm flipH="1">
            <a:off x="-9711" y="0"/>
            <a:ext cx="2816000" cy="8086400"/>
            <a:chOff x="7031988" y="0"/>
            <a:chExt cx="2112000" cy="6064800"/>
          </a:xfrm>
        </p:grpSpPr>
        <p:sp>
          <p:nvSpPr>
            <p:cNvPr id="821" name="Google Shape;821;p33"/>
            <p:cNvSpPr/>
            <p:nvPr/>
          </p:nvSpPr>
          <p:spPr>
            <a:xfrm rot="-5400000" flipH="1">
              <a:off x="5055588" y="1976400"/>
              <a:ext cx="6064800" cy="2112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22" name="Google Shape;822;p33"/>
            <p:cNvGrpSpPr/>
            <p:nvPr/>
          </p:nvGrpSpPr>
          <p:grpSpPr>
            <a:xfrm>
              <a:off x="7094975" y="0"/>
              <a:ext cx="2049000" cy="5156877"/>
              <a:chOff x="6440903" y="-13375"/>
              <a:chExt cx="2049000" cy="5156877"/>
            </a:xfrm>
          </p:grpSpPr>
          <p:cxnSp>
            <p:nvCxnSpPr>
              <p:cNvPr id="823" name="Google Shape;823;p33"/>
              <p:cNvCxnSpPr/>
              <p:nvPr/>
            </p:nvCxnSpPr>
            <p:spPr>
              <a:xfrm>
                <a:off x="6820103" y="1209275"/>
                <a:ext cx="16698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4" name="Google Shape;824;p33"/>
              <p:cNvCxnSpPr/>
              <p:nvPr/>
            </p:nvCxnSpPr>
            <p:spPr>
              <a:xfrm>
                <a:off x="7009678" y="1754250"/>
                <a:ext cx="14787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5" name="Google Shape;825;p33"/>
              <p:cNvCxnSpPr/>
              <p:nvPr/>
            </p:nvCxnSpPr>
            <p:spPr>
              <a:xfrm>
                <a:off x="7199278" y="2299225"/>
                <a:ext cx="12891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6" name="Google Shape;826;p33"/>
              <p:cNvCxnSpPr/>
              <p:nvPr/>
            </p:nvCxnSpPr>
            <p:spPr>
              <a:xfrm>
                <a:off x="7374278" y="2844200"/>
                <a:ext cx="1114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7" name="Google Shape;827;p33"/>
              <p:cNvCxnSpPr/>
              <p:nvPr/>
            </p:nvCxnSpPr>
            <p:spPr>
              <a:xfrm>
                <a:off x="7578453" y="3389150"/>
                <a:ext cx="910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8" name="Google Shape;828;p33"/>
              <p:cNvCxnSpPr/>
              <p:nvPr/>
            </p:nvCxnSpPr>
            <p:spPr>
              <a:xfrm>
                <a:off x="7753453" y="3934125"/>
                <a:ext cx="7350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9" name="Google Shape;829;p33"/>
              <p:cNvCxnSpPr/>
              <p:nvPr/>
            </p:nvCxnSpPr>
            <p:spPr>
              <a:xfrm>
                <a:off x="7943028" y="4479100"/>
                <a:ext cx="5457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0" name="Google Shape;830;p33"/>
              <p:cNvCxnSpPr/>
              <p:nvPr/>
            </p:nvCxnSpPr>
            <p:spPr>
              <a:xfrm>
                <a:off x="8147203" y="5024075"/>
                <a:ext cx="3414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1" name="Google Shape;831;p33"/>
              <p:cNvCxnSpPr/>
              <p:nvPr/>
            </p:nvCxnSpPr>
            <p:spPr>
              <a:xfrm>
                <a:off x="6630503" y="664300"/>
                <a:ext cx="18594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2" name="Google Shape;832;p33"/>
              <p:cNvCxnSpPr/>
              <p:nvPr/>
            </p:nvCxnSpPr>
            <p:spPr>
              <a:xfrm>
                <a:off x="6440903" y="119325"/>
                <a:ext cx="20478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3" name="Google Shape;833;p33"/>
              <p:cNvCxnSpPr/>
              <p:nvPr/>
            </p:nvCxnSpPr>
            <p:spPr>
              <a:xfrm>
                <a:off x="7914366" y="2"/>
                <a:ext cx="0" cy="43983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4" name="Google Shape;834;p33"/>
              <p:cNvCxnSpPr/>
              <p:nvPr/>
            </p:nvCxnSpPr>
            <p:spPr>
              <a:xfrm>
                <a:off x="7369400" y="-13375"/>
                <a:ext cx="0" cy="28656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5" name="Google Shape;835;p33"/>
              <p:cNvCxnSpPr/>
              <p:nvPr/>
            </p:nvCxnSpPr>
            <p:spPr>
              <a:xfrm>
                <a:off x="6824425" y="0"/>
                <a:ext cx="0" cy="12117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6" name="Google Shape;836;p33"/>
              <p:cNvCxnSpPr/>
              <p:nvPr/>
            </p:nvCxnSpPr>
            <p:spPr>
              <a:xfrm rot="5400000">
                <a:off x="5887589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37" name="Google Shape;837;p33"/>
          <p:cNvSpPr/>
          <p:nvPr/>
        </p:nvSpPr>
        <p:spPr>
          <a:xfrm flipH="1">
            <a:off x="-15" y="5451967"/>
            <a:ext cx="12191915" cy="1408392"/>
          </a:xfrm>
          <a:custGeom>
            <a:avLst/>
            <a:gdLst/>
            <a:ahLst/>
            <a:cxnLst/>
            <a:rect l="l" t="t" r="r" b="b"/>
            <a:pathLst>
              <a:path w="95376" h="24595" extrusionOk="0">
                <a:moveTo>
                  <a:pt x="1" y="0"/>
                </a:moveTo>
                <a:lnTo>
                  <a:pt x="1" y="24595"/>
                </a:lnTo>
                <a:lnTo>
                  <a:pt x="95375" y="2459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33"/>
          <p:cNvSpPr/>
          <p:nvPr/>
        </p:nvSpPr>
        <p:spPr>
          <a:xfrm flipH="1">
            <a:off x="-6" y="6487591"/>
            <a:ext cx="4871515" cy="370733"/>
          </a:xfrm>
          <a:custGeom>
            <a:avLst/>
            <a:gdLst/>
            <a:ahLst/>
            <a:cxnLst/>
            <a:rect l="l" t="t" r="r" b="b"/>
            <a:pathLst>
              <a:path w="76364" h="13028" extrusionOk="0">
                <a:moveTo>
                  <a:pt x="25854" y="0"/>
                </a:moveTo>
                <a:cubicBezTo>
                  <a:pt x="25344" y="0"/>
                  <a:pt x="0" y="13027"/>
                  <a:pt x="0" y="13027"/>
                </a:cubicBezTo>
                <a:lnTo>
                  <a:pt x="76363" y="13027"/>
                </a:lnTo>
                <a:lnTo>
                  <a:pt x="25859" y="1"/>
                </a:lnTo>
                <a:cubicBezTo>
                  <a:pt x="25858" y="0"/>
                  <a:pt x="25856" y="0"/>
                  <a:pt x="258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33"/>
          <p:cNvSpPr txBox="1">
            <a:spLocks noGrp="1"/>
          </p:cNvSpPr>
          <p:nvPr>
            <p:ph type="title"/>
          </p:nvPr>
        </p:nvSpPr>
        <p:spPr>
          <a:xfrm>
            <a:off x="5575700" y="1905367"/>
            <a:ext cx="5184400" cy="16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40" name="Google Shape;840;p33"/>
          <p:cNvSpPr txBox="1">
            <a:spLocks noGrp="1"/>
          </p:cNvSpPr>
          <p:nvPr>
            <p:ph type="title" idx="2"/>
          </p:nvPr>
        </p:nvSpPr>
        <p:spPr>
          <a:xfrm>
            <a:off x="5575700" y="3544267"/>
            <a:ext cx="5184400" cy="14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2133" b="0">
                <a:latin typeface="Actor"/>
                <a:ea typeface="Actor"/>
                <a:cs typeface="Actor"/>
                <a:sym typeface="Acto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867" b="0">
                <a:latin typeface="Ubuntu"/>
                <a:ea typeface="Ubuntu"/>
                <a:cs typeface="Ubuntu"/>
                <a:sym typeface="Ubuntu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867" b="0">
                <a:latin typeface="Ubuntu"/>
                <a:ea typeface="Ubuntu"/>
                <a:cs typeface="Ubuntu"/>
                <a:sym typeface="Ubuntu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867" b="0">
                <a:latin typeface="Ubuntu"/>
                <a:ea typeface="Ubuntu"/>
                <a:cs typeface="Ubuntu"/>
                <a:sym typeface="Ubuntu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867" b="0">
                <a:latin typeface="Ubuntu"/>
                <a:ea typeface="Ubuntu"/>
                <a:cs typeface="Ubuntu"/>
                <a:sym typeface="Ubuntu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867" b="0">
                <a:latin typeface="Ubuntu"/>
                <a:ea typeface="Ubuntu"/>
                <a:cs typeface="Ubuntu"/>
                <a:sym typeface="Ubuntu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867" b="0">
                <a:latin typeface="Ubuntu"/>
                <a:ea typeface="Ubuntu"/>
                <a:cs typeface="Ubuntu"/>
                <a:sym typeface="Ubuntu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867" b="0">
                <a:latin typeface="Ubuntu"/>
                <a:ea typeface="Ubuntu"/>
                <a:cs typeface="Ubuntu"/>
                <a:sym typeface="Ubuntu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867" b="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41" name="Google Shape;841;p33"/>
          <p:cNvSpPr>
            <a:spLocks noGrp="1"/>
          </p:cNvSpPr>
          <p:nvPr>
            <p:ph type="pic" idx="3"/>
          </p:nvPr>
        </p:nvSpPr>
        <p:spPr>
          <a:xfrm>
            <a:off x="1781355" y="1690200"/>
            <a:ext cx="3477600" cy="3477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42" name="Google Shape;842;p33"/>
          <p:cNvSpPr/>
          <p:nvPr/>
        </p:nvSpPr>
        <p:spPr>
          <a:xfrm>
            <a:off x="9656748" y="4840987"/>
            <a:ext cx="2552633" cy="2033067"/>
          </a:xfrm>
          <a:custGeom>
            <a:avLst/>
            <a:gdLst/>
            <a:ahLst/>
            <a:cxnLst/>
            <a:rect l="l" t="t" r="r" b="b"/>
            <a:pathLst>
              <a:path w="76579" h="60992" extrusionOk="0">
                <a:moveTo>
                  <a:pt x="76579" y="1335"/>
                </a:moveTo>
                <a:cubicBezTo>
                  <a:pt x="67553" y="-2535"/>
                  <a:pt x="50445" y="2532"/>
                  <a:pt x="49225" y="12276"/>
                </a:cubicBezTo>
                <a:cubicBezTo>
                  <a:pt x="48706" y="16419"/>
                  <a:pt x="49919" y="21307"/>
                  <a:pt x="52872" y="24260"/>
                </a:cubicBezTo>
                <a:cubicBezTo>
                  <a:pt x="56564" y="27952"/>
                  <a:pt x="65736" y="29731"/>
                  <a:pt x="68503" y="25302"/>
                </a:cubicBezTo>
                <a:cubicBezTo>
                  <a:pt x="76709" y="12168"/>
                  <a:pt x="32209" y="10676"/>
                  <a:pt x="22132" y="22436"/>
                </a:cubicBezTo>
                <a:cubicBezTo>
                  <a:pt x="18685" y="26459"/>
                  <a:pt x="18125" y="34581"/>
                  <a:pt x="21871" y="38327"/>
                </a:cubicBezTo>
                <a:cubicBezTo>
                  <a:pt x="26124" y="42580"/>
                  <a:pt x="40594" y="42732"/>
                  <a:pt x="39847" y="36764"/>
                </a:cubicBezTo>
                <a:cubicBezTo>
                  <a:pt x="38565" y="26525"/>
                  <a:pt x="18128" y="28108"/>
                  <a:pt x="9106" y="33117"/>
                </a:cubicBezTo>
                <a:cubicBezTo>
                  <a:pt x="669" y="37801"/>
                  <a:pt x="-1768" y="51840"/>
                  <a:pt x="1291" y="60992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5431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34"/>
          <p:cNvSpPr/>
          <p:nvPr/>
        </p:nvSpPr>
        <p:spPr>
          <a:xfrm rot="-5400000" flipH="1">
            <a:off x="7858200" y="2529600"/>
            <a:ext cx="6868800" cy="17988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34"/>
          <p:cNvSpPr/>
          <p:nvPr/>
        </p:nvSpPr>
        <p:spPr>
          <a:xfrm>
            <a:off x="11182651" y="26067"/>
            <a:ext cx="1052767" cy="3139800"/>
          </a:xfrm>
          <a:custGeom>
            <a:avLst/>
            <a:gdLst/>
            <a:ahLst/>
            <a:cxnLst/>
            <a:rect l="l" t="t" r="r" b="b"/>
            <a:pathLst>
              <a:path w="31583" h="94194" extrusionOk="0">
                <a:moveTo>
                  <a:pt x="14910" y="0"/>
                </a:moveTo>
                <a:cubicBezTo>
                  <a:pt x="6378" y="1065"/>
                  <a:pt x="-2717" y="13794"/>
                  <a:pt x="842" y="21622"/>
                </a:cubicBezTo>
                <a:cubicBezTo>
                  <a:pt x="2449" y="25157"/>
                  <a:pt x="7403" y="27260"/>
                  <a:pt x="11263" y="26832"/>
                </a:cubicBezTo>
                <a:cubicBezTo>
                  <a:pt x="15356" y="26378"/>
                  <a:pt x="21828" y="22352"/>
                  <a:pt x="20381" y="18496"/>
                </a:cubicBezTo>
                <a:cubicBezTo>
                  <a:pt x="18625" y="13815"/>
                  <a:pt x="8446" y="18536"/>
                  <a:pt x="6052" y="22925"/>
                </a:cubicBezTo>
                <a:cubicBezTo>
                  <a:pt x="1345" y="31556"/>
                  <a:pt x="777" y="43158"/>
                  <a:pt x="4229" y="52363"/>
                </a:cubicBezTo>
                <a:cubicBezTo>
                  <a:pt x="6377" y="58090"/>
                  <a:pt x="12524" y="64830"/>
                  <a:pt x="18557" y="63825"/>
                </a:cubicBezTo>
                <a:cubicBezTo>
                  <a:pt x="22156" y="63225"/>
                  <a:pt x="26106" y="60546"/>
                  <a:pt x="27154" y="57052"/>
                </a:cubicBezTo>
                <a:cubicBezTo>
                  <a:pt x="27847" y="54741"/>
                  <a:pt x="25862" y="51323"/>
                  <a:pt x="23507" y="50800"/>
                </a:cubicBezTo>
                <a:cubicBezTo>
                  <a:pt x="13615" y="48602"/>
                  <a:pt x="11344" y="69973"/>
                  <a:pt x="14128" y="79716"/>
                </a:cubicBezTo>
                <a:cubicBezTo>
                  <a:pt x="16181" y="86901"/>
                  <a:pt x="24495" y="96150"/>
                  <a:pt x="31583" y="93784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6" name="Google Shape;846;p34"/>
          <p:cNvSpPr/>
          <p:nvPr/>
        </p:nvSpPr>
        <p:spPr>
          <a:xfrm>
            <a:off x="36" y="5699899"/>
            <a:ext cx="12191915" cy="1158096"/>
          </a:xfrm>
          <a:custGeom>
            <a:avLst/>
            <a:gdLst/>
            <a:ahLst/>
            <a:cxnLst/>
            <a:rect l="l" t="t" r="r" b="b"/>
            <a:pathLst>
              <a:path w="95376" h="24595" extrusionOk="0">
                <a:moveTo>
                  <a:pt x="1" y="0"/>
                </a:moveTo>
                <a:lnTo>
                  <a:pt x="1" y="24595"/>
                </a:lnTo>
                <a:lnTo>
                  <a:pt x="95375" y="2459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34"/>
          <p:cNvSpPr/>
          <p:nvPr/>
        </p:nvSpPr>
        <p:spPr>
          <a:xfrm>
            <a:off x="7320469" y="6553145"/>
            <a:ext cx="4871515" cy="304855"/>
          </a:xfrm>
          <a:custGeom>
            <a:avLst/>
            <a:gdLst/>
            <a:ahLst/>
            <a:cxnLst/>
            <a:rect l="l" t="t" r="r" b="b"/>
            <a:pathLst>
              <a:path w="76364" h="13028" extrusionOk="0">
                <a:moveTo>
                  <a:pt x="25854" y="0"/>
                </a:moveTo>
                <a:cubicBezTo>
                  <a:pt x="25344" y="0"/>
                  <a:pt x="0" y="13027"/>
                  <a:pt x="0" y="13027"/>
                </a:cubicBezTo>
                <a:lnTo>
                  <a:pt x="76363" y="13027"/>
                </a:lnTo>
                <a:lnTo>
                  <a:pt x="25859" y="1"/>
                </a:lnTo>
                <a:cubicBezTo>
                  <a:pt x="25858" y="0"/>
                  <a:pt x="25856" y="0"/>
                  <a:pt x="25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34"/>
          <p:cNvSpPr txBox="1">
            <a:spLocks noGrp="1"/>
          </p:cNvSpPr>
          <p:nvPr>
            <p:ph type="title"/>
          </p:nvPr>
        </p:nvSpPr>
        <p:spPr>
          <a:xfrm>
            <a:off x="972233" y="2889504"/>
            <a:ext cx="4339600" cy="16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2400" b="0">
                <a:latin typeface="Actor"/>
                <a:ea typeface="Actor"/>
                <a:cs typeface="Actor"/>
                <a:sym typeface="Acto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867" b="0"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867" b="0"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867" b="0"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867" b="0"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867" b="0"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867" b="0"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867" b="0"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867" b="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49" name="Google Shape;849;p34"/>
          <p:cNvSpPr txBox="1">
            <a:spLocks noGrp="1"/>
          </p:cNvSpPr>
          <p:nvPr>
            <p:ph type="title" idx="2"/>
          </p:nvPr>
        </p:nvSpPr>
        <p:spPr>
          <a:xfrm>
            <a:off x="972233" y="593367"/>
            <a:ext cx="1024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554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35"/>
          <p:cNvSpPr txBox="1">
            <a:spLocks noGrp="1"/>
          </p:cNvSpPr>
          <p:nvPr>
            <p:ph type="title"/>
          </p:nvPr>
        </p:nvSpPr>
        <p:spPr>
          <a:xfrm>
            <a:off x="6747567" y="2887508"/>
            <a:ext cx="4451600" cy="16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2400" b="0">
                <a:latin typeface="Actor"/>
                <a:ea typeface="Actor"/>
                <a:cs typeface="Actor"/>
                <a:sym typeface="Acto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867" b="0">
                <a:latin typeface="Ubuntu"/>
                <a:ea typeface="Ubuntu"/>
                <a:cs typeface="Ubuntu"/>
                <a:sym typeface="Ubuntu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867" b="0">
                <a:latin typeface="Ubuntu"/>
                <a:ea typeface="Ubuntu"/>
                <a:cs typeface="Ubuntu"/>
                <a:sym typeface="Ubuntu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867" b="0">
                <a:latin typeface="Ubuntu"/>
                <a:ea typeface="Ubuntu"/>
                <a:cs typeface="Ubuntu"/>
                <a:sym typeface="Ubuntu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867" b="0">
                <a:latin typeface="Ubuntu"/>
                <a:ea typeface="Ubuntu"/>
                <a:cs typeface="Ubuntu"/>
                <a:sym typeface="Ubuntu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867" b="0">
                <a:latin typeface="Ubuntu"/>
                <a:ea typeface="Ubuntu"/>
                <a:cs typeface="Ubuntu"/>
                <a:sym typeface="Ubuntu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867" b="0">
                <a:latin typeface="Ubuntu"/>
                <a:ea typeface="Ubuntu"/>
                <a:cs typeface="Ubuntu"/>
                <a:sym typeface="Ubuntu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867" b="0">
                <a:latin typeface="Ubuntu"/>
                <a:ea typeface="Ubuntu"/>
                <a:cs typeface="Ubuntu"/>
                <a:sym typeface="Ubuntu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867" b="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52" name="Google Shape;852;p35"/>
          <p:cNvSpPr txBox="1">
            <a:spLocks noGrp="1"/>
          </p:cNvSpPr>
          <p:nvPr>
            <p:ph type="title" idx="2"/>
          </p:nvPr>
        </p:nvSpPr>
        <p:spPr>
          <a:xfrm>
            <a:off x="6747567" y="2123908"/>
            <a:ext cx="4451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grpSp>
        <p:nvGrpSpPr>
          <p:cNvPr id="853" name="Google Shape;853;p35"/>
          <p:cNvGrpSpPr/>
          <p:nvPr/>
        </p:nvGrpSpPr>
        <p:grpSpPr>
          <a:xfrm flipH="1">
            <a:off x="-19462" y="-12967"/>
            <a:ext cx="3749827" cy="6883933"/>
            <a:chOff x="3114900" y="202775"/>
            <a:chExt cx="2812370" cy="5162950"/>
          </a:xfrm>
        </p:grpSpPr>
        <p:sp>
          <p:nvSpPr>
            <p:cNvPr id="854" name="Google Shape;854;p35"/>
            <p:cNvSpPr/>
            <p:nvPr/>
          </p:nvSpPr>
          <p:spPr>
            <a:xfrm>
              <a:off x="3114900" y="202775"/>
              <a:ext cx="2806463" cy="5162950"/>
            </a:xfrm>
            <a:custGeom>
              <a:avLst/>
              <a:gdLst/>
              <a:ahLst/>
              <a:cxnLst/>
              <a:rect l="l" t="t" r="r" b="b"/>
              <a:pathLst>
                <a:path w="139625" h="206518" extrusionOk="0">
                  <a:moveTo>
                    <a:pt x="0" y="0"/>
                  </a:moveTo>
                  <a:lnTo>
                    <a:pt x="139625" y="389"/>
                  </a:lnTo>
                  <a:lnTo>
                    <a:pt x="139236" y="206518"/>
                  </a:lnTo>
                  <a:lnTo>
                    <a:pt x="71546" y="20577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grpSp>
          <p:nvGrpSpPr>
            <p:cNvPr id="855" name="Google Shape;855;p35"/>
            <p:cNvGrpSpPr/>
            <p:nvPr/>
          </p:nvGrpSpPr>
          <p:grpSpPr>
            <a:xfrm>
              <a:off x="3155225" y="202775"/>
              <a:ext cx="2772045" cy="5143502"/>
              <a:chOff x="6409225" y="0"/>
              <a:chExt cx="2772045" cy="5143502"/>
            </a:xfrm>
          </p:grpSpPr>
          <p:cxnSp>
            <p:nvCxnSpPr>
              <p:cNvPr id="856" name="Google Shape;856;p35"/>
              <p:cNvCxnSpPr/>
              <p:nvPr/>
            </p:nvCxnSpPr>
            <p:spPr>
              <a:xfrm>
                <a:off x="6718570" y="1209275"/>
                <a:ext cx="24627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7" name="Google Shape;857;p35"/>
              <p:cNvCxnSpPr/>
              <p:nvPr/>
            </p:nvCxnSpPr>
            <p:spPr>
              <a:xfrm>
                <a:off x="6871289" y="1754250"/>
                <a:ext cx="23079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35"/>
              <p:cNvCxnSpPr/>
              <p:nvPr/>
            </p:nvCxnSpPr>
            <p:spPr>
              <a:xfrm>
                <a:off x="7024008" y="2299225"/>
                <a:ext cx="2155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9" name="Google Shape;859;p35"/>
              <p:cNvCxnSpPr/>
              <p:nvPr/>
            </p:nvCxnSpPr>
            <p:spPr>
              <a:xfrm>
                <a:off x="7176726" y="2844200"/>
                <a:ext cx="20028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0" name="Google Shape;860;p35"/>
              <p:cNvCxnSpPr/>
              <p:nvPr/>
            </p:nvCxnSpPr>
            <p:spPr>
              <a:xfrm>
                <a:off x="7329447" y="3389150"/>
                <a:ext cx="18501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1" name="Google Shape;861;p35"/>
              <p:cNvCxnSpPr/>
              <p:nvPr/>
            </p:nvCxnSpPr>
            <p:spPr>
              <a:xfrm>
                <a:off x="7482163" y="3934125"/>
                <a:ext cx="16971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2" name="Google Shape;862;p35"/>
              <p:cNvCxnSpPr/>
              <p:nvPr/>
            </p:nvCxnSpPr>
            <p:spPr>
              <a:xfrm>
                <a:off x="7636859" y="4479100"/>
                <a:ext cx="15429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3" name="Google Shape;863;p35"/>
              <p:cNvCxnSpPr/>
              <p:nvPr/>
            </p:nvCxnSpPr>
            <p:spPr>
              <a:xfrm>
                <a:off x="7787800" y="5024075"/>
                <a:ext cx="13914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" name="Google Shape;864;p35"/>
              <p:cNvCxnSpPr/>
              <p:nvPr/>
            </p:nvCxnSpPr>
            <p:spPr>
              <a:xfrm>
                <a:off x="6566925" y="664300"/>
                <a:ext cx="2614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5" name="Google Shape;865;p35"/>
              <p:cNvCxnSpPr/>
              <p:nvPr/>
            </p:nvCxnSpPr>
            <p:spPr>
              <a:xfrm>
                <a:off x="6409225" y="119325"/>
                <a:ext cx="2770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6" name="Google Shape;866;p35"/>
              <p:cNvCxnSpPr/>
              <p:nvPr/>
            </p:nvCxnSpPr>
            <p:spPr>
              <a:xfrm rot="5400000">
                <a:off x="5342616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7" name="Google Shape;867;p35"/>
              <p:cNvCxnSpPr/>
              <p:nvPr/>
            </p:nvCxnSpPr>
            <p:spPr>
              <a:xfrm>
                <a:off x="7369400" y="0"/>
                <a:ext cx="0" cy="35925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8" name="Google Shape;868;p35"/>
              <p:cNvCxnSpPr/>
              <p:nvPr/>
            </p:nvCxnSpPr>
            <p:spPr>
              <a:xfrm>
                <a:off x="6824425" y="0"/>
                <a:ext cx="0" cy="16284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9" name="Google Shape;869;p35"/>
              <p:cNvCxnSpPr/>
              <p:nvPr/>
            </p:nvCxnSpPr>
            <p:spPr>
              <a:xfrm rot="5400000">
                <a:off x="5887589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0" name="Google Shape;870;p35"/>
              <p:cNvCxnSpPr/>
              <p:nvPr/>
            </p:nvCxnSpPr>
            <p:spPr>
              <a:xfrm rot="5400000">
                <a:off x="6432562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71" name="Google Shape;871;p35"/>
          <p:cNvSpPr/>
          <p:nvPr/>
        </p:nvSpPr>
        <p:spPr>
          <a:xfrm flipH="1">
            <a:off x="1" y="3057467"/>
            <a:ext cx="6654441" cy="3800531"/>
          </a:xfrm>
          <a:custGeom>
            <a:avLst/>
            <a:gdLst/>
            <a:ahLst/>
            <a:cxnLst/>
            <a:rect l="l" t="t" r="r" b="b"/>
            <a:pathLst>
              <a:path w="59817" h="33898" extrusionOk="0">
                <a:moveTo>
                  <a:pt x="59816" y="0"/>
                </a:moveTo>
                <a:lnTo>
                  <a:pt x="1" y="33898"/>
                </a:lnTo>
                <a:lnTo>
                  <a:pt x="21543" y="33898"/>
                </a:lnTo>
                <a:lnTo>
                  <a:pt x="59816" y="16734"/>
                </a:lnTo>
                <a:lnTo>
                  <a:pt x="598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35"/>
          <p:cNvSpPr/>
          <p:nvPr/>
        </p:nvSpPr>
        <p:spPr>
          <a:xfrm rot="-5400000" flipH="1">
            <a:off x="10816584" y="-465215"/>
            <a:ext cx="922000" cy="1852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73" name="Google Shape;873;p35"/>
          <p:cNvGrpSpPr/>
          <p:nvPr/>
        </p:nvGrpSpPr>
        <p:grpSpPr>
          <a:xfrm rot="-5400000">
            <a:off x="8396535" y="5481245"/>
            <a:ext cx="1304992" cy="1448539"/>
            <a:chOff x="777100" y="158663"/>
            <a:chExt cx="707850" cy="785712"/>
          </a:xfrm>
        </p:grpSpPr>
        <p:cxnSp>
          <p:nvCxnSpPr>
            <p:cNvPr id="874" name="Google Shape;874;p35"/>
            <p:cNvCxnSpPr/>
            <p:nvPr/>
          </p:nvCxnSpPr>
          <p:spPr>
            <a:xfrm rot="10800000" flipH="1">
              <a:off x="777100" y="158675"/>
              <a:ext cx="416700" cy="482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5" name="Google Shape;875;p35"/>
            <p:cNvCxnSpPr/>
            <p:nvPr/>
          </p:nvCxnSpPr>
          <p:spPr>
            <a:xfrm flipH="1">
              <a:off x="809503" y="158663"/>
              <a:ext cx="384300" cy="774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6" name="Google Shape;876;p35"/>
            <p:cNvCxnSpPr/>
            <p:nvPr/>
          </p:nvCxnSpPr>
          <p:spPr>
            <a:xfrm rot="10800000" flipH="1">
              <a:off x="807425" y="293075"/>
              <a:ext cx="527700" cy="651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7" name="Google Shape;877;p35"/>
            <p:cNvCxnSpPr/>
            <p:nvPr/>
          </p:nvCxnSpPr>
          <p:spPr>
            <a:xfrm flipH="1">
              <a:off x="1087625" y="293075"/>
              <a:ext cx="247500" cy="618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8" name="Google Shape;878;p35"/>
            <p:cNvCxnSpPr/>
            <p:nvPr/>
          </p:nvCxnSpPr>
          <p:spPr>
            <a:xfrm rot="10800000" flipH="1">
              <a:off x="1100675" y="547000"/>
              <a:ext cx="312600" cy="364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9" name="Google Shape;879;p35"/>
            <p:cNvCxnSpPr/>
            <p:nvPr/>
          </p:nvCxnSpPr>
          <p:spPr>
            <a:xfrm flipH="1">
              <a:off x="1315750" y="547000"/>
              <a:ext cx="91200" cy="364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35"/>
            <p:cNvCxnSpPr/>
            <p:nvPr/>
          </p:nvCxnSpPr>
          <p:spPr>
            <a:xfrm rot="10800000" flipH="1">
              <a:off x="1315750" y="703175"/>
              <a:ext cx="169200" cy="208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81213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6"/>
          <p:cNvSpPr txBox="1">
            <a:spLocks noGrp="1"/>
          </p:cNvSpPr>
          <p:nvPr>
            <p:ph type="title"/>
          </p:nvPr>
        </p:nvSpPr>
        <p:spPr>
          <a:xfrm>
            <a:off x="3074000" y="4732233"/>
            <a:ext cx="6044000" cy="13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2400" b="0">
                <a:latin typeface="Actor"/>
                <a:ea typeface="Actor"/>
                <a:cs typeface="Actor"/>
                <a:sym typeface="Acto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867" b="0">
                <a:latin typeface="Ubuntu"/>
                <a:ea typeface="Ubuntu"/>
                <a:cs typeface="Ubuntu"/>
                <a:sym typeface="Ubuntu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867" b="0">
                <a:latin typeface="Ubuntu"/>
                <a:ea typeface="Ubuntu"/>
                <a:cs typeface="Ubuntu"/>
                <a:sym typeface="Ubuntu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867" b="0">
                <a:latin typeface="Ubuntu"/>
                <a:ea typeface="Ubuntu"/>
                <a:cs typeface="Ubuntu"/>
                <a:sym typeface="Ubuntu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867" b="0">
                <a:latin typeface="Ubuntu"/>
                <a:ea typeface="Ubuntu"/>
                <a:cs typeface="Ubuntu"/>
                <a:sym typeface="Ubuntu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867" b="0">
                <a:latin typeface="Ubuntu"/>
                <a:ea typeface="Ubuntu"/>
                <a:cs typeface="Ubuntu"/>
                <a:sym typeface="Ubuntu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867" b="0">
                <a:latin typeface="Ubuntu"/>
                <a:ea typeface="Ubuntu"/>
                <a:cs typeface="Ubuntu"/>
                <a:sym typeface="Ubuntu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867" b="0">
                <a:latin typeface="Ubuntu"/>
                <a:ea typeface="Ubuntu"/>
                <a:cs typeface="Ubuntu"/>
                <a:sym typeface="Ubuntu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None/>
              <a:defRPr sz="1867" b="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83" name="Google Shape;883;p36"/>
          <p:cNvSpPr txBox="1">
            <a:spLocks noGrp="1"/>
          </p:cNvSpPr>
          <p:nvPr>
            <p:ph type="title" idx="2"/>
          </p:nvPr>
        </p:nvSpPr>
        <p:spPr>
          <a:xfrm>
            <a:off x="972233" y="593367"/>
            <a:ext cx="1024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84" name="Google Shape;884;p36"/>
          <p:cNvSpPr/>
          <p:nvPr/>
        </p:nvSpPr>
        <p:spPr>
          <a:xfrm>
            <a:off x="0" y="11"/>
            <a:ext cx="1385600" cy="68608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85" name="Google Shape;885;p36"/>
          <p:cNvGrpSpPr/>
          <p:nvPr/>
        </p:nvGrpSpPr>
        <p:grpSpPr>
          <a:xfrm>
            <a:off x="10491133" y="0"/>
            <a:ext cx="1701059" cy="6860800"/>
            <a:chOff x="7868350" y="0"/>
            <a:chExt cx="1275794" cy="5145600"/>
          </a:xfrm>
        </p:grpSpPr>
        <p:sp>
          <p:nvSpPr>
            <p:cNvPr id="886" name="Google Shape;886;p36"/>
            <p:cNvSpPr/>
            <p:nvPr/>
          </p:nvSpPr>
          <p:spPr>
            <a:xfrm rot="-5400000" flipH="1">
              <a:off x="5933350" y="1935000"/>
              <a:ext cx="5145600" cy="12756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87" name="Google Shape;887;p36"/>
            <p:cNvGrpSpPr/>
            <p:nvPr/>
          </p:nvGrpSpPr>
          <p:grpSpPr>
            <a:xfrm>
              <a:off x="7904450" y="9535"/>
              <a:ext cx="1239694" cy="4014300"/>
              <a:chOff x="7904450" y="9535"/>
              <a:chExt cx="1239694" cy="4014300"/>
            </a:xfrm>
          </p:grpSpPr>
          <p:cxnSp>
            <p:nvCxnSpPr>
              <p:cNvPr id="888" name="Google Shape;888;p36"/>
              <p:cNvCxnSpPr/>
              <p:nvPr/>
            </p:nvCxnSpPr>
            <p:spPr>
              <a:xfrm>
                <a:off x="8171425" y="1218800"/>
                <a:ext cx="9723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9" name="Google Shape;889;p36"/>
              <p:cNvCxnSpPr/>
              <p:nvPr/>
            </p:nvCxnSpPr>
            <p:spPr>
              <a:xfrm>
                <a:off x="8295400" y="1763775"/>
                <a:ext cx="8478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0" name="Google Shape;890;p36"/>
              <p:cNvCxnSpPr/>
              <p:nvPr/>
            </p:nvCxnSpPr>
            <p:spPr>
              <a:xfrm>
                <a:off x="8467025" y="2308750"/>
                <a:ext cx="676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1" name="Google Shape;891;p36"/>
              <p:cNvCxnSpPr/>
              <p:nvPr/>
            </p:nvCxnSpPr>
            <p:spPr>
              <a:xfrm>
                <a:off x="8600500" y="2853725"/>
                <a:ext cx="5427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2" name="Google Shape;892;p36"/>
              <p:cNvCxnSpPr/>
              <p:nvPr/>
            </p:nvCxnSpPr>
            <p:spPr>
              <a:xfrm>
                <a:off x="8714925" y="3398675"/>
                <a:ext cx="4284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3" name="Google Shape;893;p36"/>
              <p:cNvCxnSpPr/>
              <p:nvPr/>
            </p:nvCxnSpPr>
            <p:spPr>
              <a:xfrm>
                <a:off x="8857950" y="3943650"/>
                <a:ext cx="2850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4" name="Google Shape;894;p36"/>
              <p:cNvCxnSpPr/>
              <p:nvPr/>
            </p:nvCxnSpPr>
            <p:spPr>
              <a:xfrm>
                <a:off x="8043744" y="673826"/>
                <a:ext cx="11004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5" name="Google Shape;895;p36"/>
              <p:cNvCxnSpPr/>
              <p:nvPr/>
            </p:nvCxnSpPr>
            <p:spPr>
              <a:xfrm>
                <a:off x="7904450" y="128850"/>
                <a:ext cx="12387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6" name="Google Shape;896;p36"/>
              <p:cNvCxnSpPr/>
              <p:nvPr/>
            </p:nvCxnSpPr>
            <p:spPr>
              <a:xfrm>
                <a:off x="8861340" y="9535"/>
                <a:ext cx="0" cy="40143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7" name="Google Shape;897;p36"/>
              <p:cNvCxnSpPr/>
              <p:nvPr/>
            </p:nvCxnSpPr>
            <p:spPr>
              <a:xfrm>
                <a:off x="8316365" y="9535"/>
                <a:ext cx="0" cy="17736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98" name="Google Shape;898;p36"/>
          <p:cNvSpPr/>
          <p:nvPr/>
        </p:nvSpPr>
        <p:spPr>
          <a:xfrm>
            <a:off x="6903800" y="3810667"/>
            <a:ext cx="5288192" cy="3047332"/>
          </a:xfrm>
          <a:custGeom>
            <a:avLst/>
            <a:gdLst/>
            <a:ahLst/>
            <a:cxnLst/>
            <a:rect l="l" t="t" r="r" b="b"/>
            <a:pathLst>
              <a:path w="209240" h="120575" extrusionOk="0">
                <a:moveTo>
                  <a:pt x="0" y="120446"/>
                </a:moveTo>
                <a:lnTo>
                  <a:pt x="209240" y="0"/>
                </a:lnTo>
                <a:lnTo>
                  <a:pt x="209240" y="70819"/>
                </a:lnTo>
                <a:lnTo>
                  <a:pt x="90481" y="120575"/>
                </a:lnTo>
                <a:close/>
              </a:path>
            </a:pathLst>
          </a:custGeom>
          <a:solidFill>
            <a:srgbClr val="FCF7BD"/>
          </a:solidFill>
          <a:ln>
            <a:noFill/>
          </a:ln>
        </p:spPr>
      </p:sp>
      <p:grpSp>
        <p:nvGrpSpPr>
          <p:cNvPr id="899" name="Google Shape;899;p36"/>
          <p:cNvGrpSpPr/>
          <p:nvPr/>
        </p:nvGrpSpPr>
        <p:grpSpPr>
          <a:xfrm rot="-1153110">
            <a:off x="305919" y="257710"/>
            <a:ext cx="666127" cy="1018001"/>
            <a:chOff x="1613275" y="1235350"/>
            <a:chExt cx="389975" cy="595975"/>
          </a:xfrm>
        </p:grpSpPr>
        <p:sp>
          <p:nvSpPr>
            <p:cNvPr id="900" name="Google Shape;900;p36"/>
            <p:cNvSpPr/>
            <p:nvPr/>
          </p:nvSpPr>
          <p:spPr>
            <a:xfrm>
              <a:off x="1614775" y="1607150"/>
              <a:ext cx="386600" cy="198275"/>
            </a:xfrm>
            <a:custGeom>
              <a:avLst/>
              <a:gdLst/>
              <a:ahLst/>
              <a:cxnLst/>
              <a:rect l="l" t="t" r="r" b="b"/>
              <a:pathLst>
                <a:path w="15464" h="7931" extrusionOk="0">
                  <a:moveTo>
                    <a:pt x="14622" y="1"/>
                  </a:moveTo>
                  <a:cubicBezTo>
                    <a:pt x="14610" y="1"/>
                    <a:pt x="14598" y="1"/>
                    <a:pt x="14586" y="1"/>
                  </a:cubicBezTo>
                  <a:lnTo>
                    <a:pt x="786" y="549"/>
                  </a:lnTo>
                  <a:cubicBezTo>
                    <a:pt x="310" y="573"/>
                    <a:pt x="0" y="1037"/>
                    <a:pt x="155" y="1490"/>
                  </a:cubicBezTo>
                  <a:lnTo>
                    <a:pt x="2513" y="7931"/>
                  </a:lnTo>
                  <a:lnTo>
                    <a:pt x="13609" y="7490"/>
                  </a:lnTo>
                  <a:lnTo>
                    <a:pt x="15336" y="930"/>
                  </a:lnTo>
                  <a:cubicBezTo>
                    <a:pt x="15463" y="454"/>
                    <a:pt x="15104" y="1"/>
                    <a:pt x="14622" y="1"/>
                  </a:cubicBezTo>
                  <a:close/>
                </a:path>
              </a:pathLst>
            </a:custGeom>
            <a:solidFill>
              <a:srgbClr val="FBE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1697825" y="1390475"/>
              <a:ext cx="73825" cy="414075"/>
            </a:xfrm>
            <a:custGeom>
              <a:avLst/>
              <a:gdLst/>
              <a:ahLst/>
              <a:cxnLst/>
              <a:rect l="l" t="t" r="r" b="b"/>
              <a:pathLst>
                <a:path w="2953" h="16563" extrusionOk="0">
                  <a:moveTo>
                    <a:pt x="2084" y="1"/>
                  </a:moveTo>
                  <a:lnTo>
                    <a:pt x="2048" y="215"/>
                  </a:lnTo>
                  <a:lnTo>
                    <a:pt x="2024" y="417"/>
                  </a:lnTo>
                  <a:lnTo>
                    <a:pt x="0" y="16562"/>
                  </a:lnTo>
                  <a:lnTo>
                    <a:pt x="941" y="16527"/>
                  </a:lnTo>
                  <a:lnTo>
                    <a:pt x="2905" y="822"/>
                  </a:lnTo>
                  <a:lnTo>
                    <a:pt x="2929" y="632"/>
                  </a:lnTo>
                  <a:lnTo>
                    <a:pt x="2953" y="441"/>
                  </a:lnTo>
                  <a:cubicBezTo>
                    <a:pt x="2905" y="429"/>
                    <a:pt x="2870" y="417"/>
                    <a:pt x="2822" y="394"/>
                  </a:cubicBezTo>
                  <a:lnTo>
                    <a:pt x="2798" y="584"/>
                  </a:lnTo>
                  <a:lnTo>
                    <a:pt x="2774" y="775"/>
                  </a:lnTo>
                  <a:lnTo>
                    <a:pt x="822" y="16396"/>
                  </a:lnTo>
                  <a:lnTo>
                    <a:pt x="155" y="16419"/>
                  </a:lnTo>
                  <a:lnTo>
                    <a:pt x="2155" y="489"/>
                  </a:lnTo>
                  <a:lnTo>
                    <a:pt x="2179" y="298"/>
                  </a:lnTo>
                  <a:lnTo>
                    <a:pt x="2203" y="84"/>
                  </a:lnTo>
                  <a:cubicBezTo>
                    <a:pt x="2155" y="60"/>
                    <a:pt x="2120" y="36"/>
                    <a:pt x="2084" y="1"/>
                  </a:cubicBezTo>
                  <a:close/>
                </a:path>
              </a:pathLst>
            </a:custGeom>
            <a:solidFill>
              <a:srgbClr val="D7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1765675" y="1381850"/>
              <a:ext cx="8675" cy="4200"/>
            </a:xfrm>
            <a:custGeom>
              <a:avLst/>
              <a:gdLst/>
              <a:ahLst/>
              <a:cxnLst/>
              <a:rect l="l" t="t" r="r" b="b"/>
              <a:pathLst>
                <a:path w="347" h="168" extrusionOk="0">
                  <a:moveTo>
                    <a:pt x="346" y="0"/>
                  </a:moveTo>
                  <a:lnTo>
                    <a:pt x="287" y="12"/>
                  </a:lnTo>
                  <a:lnTo>
                    <a:pt x="1" y="24"/>
                  </a:lnTo>
                  <a:cubicBezTo>
                    <a:pt x="108" y="72"/>
                    <a:pt x="215" y="119"/>
                    <a:pt x="322" y="167"/>
                  </a:cubicBezTo>
                  <a:lnTo>
                    <a:pt x="346" y="24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D7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1822250" y="1379775"/>
              <a:ext cx="8650" cy="4175"/>
            </a:xfrm>
            <a:custGeom>
              <a:avLst/>
              <a:gdLst/>
              <a:ahLst/>
              <a:cxnLst/>
              <a:rect l="l" t="t" r="r" b="b"/>
              <a:pathLst>
                <a:path w="346" h="167" extrusionOk="0">
                  <a:moveTo>
                    <a:pt x="345" y="0"/>
                  </a:moveTo>
                  <a:lnTo>
                    <a:pt x="0" y="12"/>
                  </a:lnTo>
                  <a:lnTo>
                    <a:pt x="12" y="36"/>
                  </a:lnTo>
                  <a:lnTo>
                    <a:pt x="36" y="167"/>
                  </a:lnTo>
                  <a:cubicBezTo>
                    <a:pt x="143" y="119"/>
                    <a:pt x="238" y="60"/>
                    <a:pt x="345" y="0"/>
                  </a:cubicBezTo>
                  <a:close/>
                </a:path>
              </a:pathLst>
            </a:custGeom>
            <a:solidFill>
              <a:srgbClr val="D7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1826400" y="1386600"/>
              <a:ext cx="105700" cy="409600"/>
            </a:xfrm>
            <a:custGeom>
              <a:avLst/>
              <a:gdLst/>
              <a:ahLst/>
              <a:cxnLst/>
              <a:rect l="l" t="t" r="r" b="b"/>
              <a:pathLst>
                <a:path w="4228" h="16384" extrusionOk="0">
                  <a:moveTo>
                    <a:pt x="834" y="1"/>
                  </a:moveTo>
                  <a:cubicBezTo>
                    <a:pt x="798" y="37"/>
                    <a:pt x="763" y="60"/>
                    <a:pt x="715" y="96"/>
                  </a:cubicBezTo>
                  <a:lnTo>
                    <a:pt x="763" y="299"/>
                  </a:lnTo>
                  <a:lnTo>
                    <a:pt x="798" y="489"/>
                  </a:lnTo>
                  <a:lnTo>
                    <a:pt x="4061" y="16217"/>
                  </a:lnTo>
                  <a:lnTo>
                    <a:pt x="3394" y="16241"/>
                  </a:lnTo>
                  <a:lnTo>
                    <a:pt x="203" y="822"/>
                  </a:lnTo>
                  <a:lnTo>
                    <a:pt x="167" y="644"/>
                  </a:lnTo>
                  <a:lnTo>
                    <a:pt x="132" y="453"/>
                  </a:lnTo>
                  <a:cubicBezTo>
                    <a:pt x="84" y="477"/>
                    <a:pt x="36" y="489"/>
                    <a:pt x="1" y="513"/>
                  </a:cubicBezTo>
                  <a:lnTo>
                    <a:pt x="36" y="691"/>
                  </a:lnTo>
                  <a:lnTo>
                    <a:pt x="72" y="882"/>
                  </a:lnTo>
                  <a:lnTo>
                    <a:pt x="3287" y="16384"/>
                  </a:lnTo>
                  <a:lnTo>
                    <a:pt x="4227" y="16348"/>
                  </a:lnTo>
                  <a:lnTo>
                    <a:pt x="4227" y="16336"/>
                  </a:lnTo>
                  <a:lnTo>
                    <a:pt x="918" y="406"/>
                  </a:lnTo>
                  <a:lnTo>
                    <a:pt x="882" y="203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D7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1613275" y="1235350"/>
              <a:ext cx="389975" cy="595975"/>
            </a:xfrm>
            <a:custGeom>
              <a:avLst/>
              <a:gdLst/>
              <a:ahLst/>
              <a:cxnLst/>
              <a:rect l="l" t="t" r="r" b="b"/>
              <a:pathLst>
                <a:path w="15599" h="23839" extrusionOk="0">
                  <a:moveTo>
                    <a:pt x="8466" y="6980"/>
                  </a:moveTo>
                  <a:lnTo>
                    <a:pt x="10109" y="14909"/>
                  </a:lnTo>
                  <a:lnTo>
                    <a:pt x="5418" y="15100"/>
                  </a:lnTo>
                  <a:lnTo>
                    <a:pt x="5418" y="15100"/>
                  </a:lnTo>
                  <a:lnTo>
                    <a:pt x="6418" y="7063"/>
                  </a:lnTo>
                  <a:cubicBezTo>
                    <a:pt x="6710" y="7136"/>
                    <a:pt x="7011" y="7172"/>
                    <a:pt x="7321" y="7172"/>
                  </a:cubicBezTo>
                  <a:cubicBezTo>
                    <a:pt x="7365" y="7172"/>
                    <a:pt x="7410" y="7172"/>
                    <a:pt x="7454" y="7170"/>
                  </a:cubicBezTo>
                  <a:cubicBezTo>
                    <a:pt x="7799" y="7158"/>
                    <a:pt x="8145" y="7087"/>
                    <a:pt x="8466" y="6980"/>
                  </a:cubicBezTo>
                  <a:close/>
                  <a:moveTo>
                    <a:pt x="7312" y="381"/>
                  </a:moveTo>
                  <a:cubicBezTo>
                    <a:pt x="9028" y="381"/>
                    <a:pt x="10456" y="1737"/>
                    <a:pt x="10514" y="3455"/>
                  </a:cubicBezTo>
                  <a:cubicBezTo>
                    <a:pt x="10562" y="4432"/>
                    <a:pt x="10157" y="5325"/>
                    <a:pt x="9478" y="5944"/>
                  </a:cubicBezTo>
                  <a:cubicBezTo>
                    <a:pt x="9443" y="5979"/>
                    <a:pt x="9407" y="6015"/>
                    <a:pt x="9359" y="6051"/>
                  </a:cubicBezTo>
                  <a:cubicBezTo>
                    <a:pt x="9323" y="6087"/>
                    <a:pt x="9288" y="6122"/>
                    <a:pt x="9240" y="6146"/>
                  </a:cubicBezTo>
                  <a:lnTo>
                    <a:pt x="9288" y="6349"/>
                  </a:lnTo>
                  <a:lnTo>
                    <a:pt x="9323" y="6551"/>
                  </a:lnTo>
                  <a:lnTo>
                    <a:pt x="11050" y="14873"/>
                  </a:lnTo>
                  <a:lnTo>
                    <a:pt x="10395" y="14909"/>
                  </a:lnTo>
                  <a:lnTo>
                    <a:pt x="8728" y="6872"/>
                  </a:lnTo>
                  <a:lnTo>
                    <a:pt x="8692" y="6694"/>
                  </a:lnTo>
                  <a:lnTo>
                    <a:pt x="8657" y="6503"/>
                  </a:lnTo>
                  <a:cubicBezTo>
                    <a:pt x="8609" y="6527"/>
                    <a:pt x="8561" y="6539"/>
                    <a:pt x="8526" y="6563"/>
                  </a:cubicBezTo>
                  <a:cubicBezTo>
                    <a:pt x="8478" y="6575"/>
                    <a:pt x="8442" y="6599"/>
                    <a:pt x="8395" y="6610"/>
                  </a:cubicBezTo>
                  <a:cubicBezTo>
                    <a:pt x="8097" y="6718"/>
                    <a:pt x="7776" y="6777"/>
                    <a:pt x="7442" y="6789"/>
                  </a:cubicBezTo>
                  <a:cubicBezTo>
                    <a:pt x="7384" y="6793"/>
                    <a:pt x="7326" y="6795"/>
                    <a:pt x="7269" y="6795"/>
                  </a:cubicBezTo>
                  <a:cubicBezTo>
                    <a:pt x="6997" y="6795"/>
                    <a:pt x="6733" y="6751"/>
                    <a:pt x="6478" y="6682"/>
                  </a:cubicBezTo>
                  <a:cubicBezTo>
                    <a:pt x="6430" y="6670"/>
                    <a:pt x="6383" y="6658"/>
                    <a:pt x="6347" y="6646"/>
                  </a:cubicBezTo>
                  <a:cubicBezTo>
                    <a:pt x="6299" y="6634"/>
                    <a:pt x="6252" y="6622"/>
                    <a:pt x="6204" y="6599"/>
                  </a:cubicBezTo>
                  <a:lnTo>
                    <a:pt x="6180" y="6789"/>
                  </a:lnTo>
                  <a:lnTo>
                    <a:pt x="6168" y="6980"/>
                  </a:lnTo>
                  <a:lnTo>
                    <a:pt x="5144" y="15112"/>
                  </a:lnTo>
                  <a:lnTo>
                    <a:pt x="4478" y="15147"/>
                  </a:lnTo>
                  <a:lnTo>
                    <a:pt x="5537" y="6694"/>
                  </a:lnTo>
                  <a:lnTo>
                    <a:pt x="5561" y="6503"/>
                  </a:lnTo>
                  <a:lnTo>
                    <a:pt x="5585" y="6289"/>
                  </a:lnTo>
                  <a:cubicBezTo>
                    <a:pt x="5537" y="6265"/>
                    <a:pt x="5502" y="6241"/>
                    <a:pt x="5466" y="6206"/>
                  </a:cubicBezTo>
                  <a:cubicBezTo>
                    <a:pt x="5418" y="6182"/>
                    <a:pt x="5371" y="6146"/>
                    <a:pt x="5335" y="6110"/>
                  </a:cubicBezTo>
                  <a:cubicBezTo>
                    <a:pt x="4621" y="5551"/>
                    <a:pt x="4144" y="4694"/>
                    <a:pt x="4109" y="3717"/>
                  </a:cubicBezTo>
                  <a:cubicBezTo>
                    <a:pt x="4037" y="1943"/>
                    <a:pt x="5418" y="455"/>
                    <a:pt x="7180" y="384"/>
                  </a:cubicBezTo>
                  <a:cubicBezTo>
                    <a:pt x="7224" y="382"/>
                    <a:pt x="7268" y="381"/>
                    <a:pt x="7312" y="381"/>
                  </a:cubicBezTo>
                  <a:close/>
                  <a:moveTo>
                    <a:pt x="14657" y="15004"/>
                  </a:moveTo>
                  <a:cubicBezTo>
                    <a:pt x="14848" y="15004"/>
                    <a:pt x="15027" y="15076"/>
                    <a:pt x="15146" y="15231"/>
                  </a:cubicBezTo>
                  <a:cubicBezTo>
                    <a:pt x="15265" y="15385"/>
                    <a:pt x="15312" y="15576"/>
                    <a:pt x="15265" y="15766"/>
                  </a:cubicBezTo>
                  <a:lnTo>
                    <a:pt x="13562" y="22220"/>
                  </a:lnTo>
                  <a:lnTo>
                    <a:pt x="12860" y="22255"/>
                  </a:lnTo>
                  <a:lnTo>
                    <a:pt x="11383" y="15135"/>
                  </a:lnTo>
                  <a:lnTo>
                    <a:pt x="14657" y="15004"/>
                  </a:lnTo>
                  <a:close/>
                  <a:moveTo>
                    <a:pt x="11109" y="15147"/>
                  </a:moveTo>
                  <a:lnTo>
                    <a:pt x="12586" y="22267"/>
                  </a:lnTo>
                  <a:lnTo>
                    <a:pt x="11919" y="22291"/>
                  </a:lnTo>
                  <a:lnTo>
                    <a:pt x="10443" y="15171"/>
                  </a:lnTo>
                  <a:lnTo>
                    <a:pt x="11109" y="15147"/>
                  </a:lnTo>
                  <a:close/>
                  <a:moveTo>
                    <a:pt x="10169" y="15183"/>
                  </a:moveTo>
                  <a:lnTo>
                    <a:pt x="11645" y="22303"/>
                  </a:lnTo>
                  <a:lnTo>
                    <a:pt x="4478" y="22589"/>
                  </a:lnTo>
                  <a:lnTo>
                    <a:pt x="5383" y="15373"/>
                  </a:lnTo>
                  <a:lnTo>
                    <a:pt x="10169" y="15183"/>
                  </a:lnTo>
                  <a:close/>
                  <a:moveTo>
                    <a:pt x="5109" y="15385"/>
                  </a:moveTo>
                  <a:lnTo>
                    <a:pt x="4204" y="22601"/>
                  </a:lnTo>
                  <a:lnTo>
                    <a:pt x="3537" y="22624"/>
                  </a:lnTo>
                  <a:lnTo>
                    <a:pt x="4442" y="15409"/>
                  </a:lnTo>
                  <a:lnTo>
                    <a:pt x="5109" y="15385"/>
                  </a:lnTo>
                  <a:close/>
                  <a:moveTo>
                    <a:pt x="4168" y="15421"/>
                  </a:moveTo>
                  <a:lnTo>
                    <a:pt x="3263" y="22636"/>
                  </a:lnTo>
                  <a:lnTo>
                    <a:pt x="2668" y="22660"/>
                  </a:lnTo>
                  <a:lnTo>
                    <a:pt x="346" y="16314"/>
                  </a:lnTo>
                  <a:cubicBezTo>
                    <a:pt x="287" y="16135"/>
                    <a:pt x="310" y="15957"/>
                    <a:pt x="406" y="15802"/>
                  </a:cubicBezTo>
                  <a:cubicBezTo>
                    <a:pt x="513" y="15659"/>
                    <a:pt x="668" y="15564"/>
                    <a:pt x="846" y="15564"/>
                  </a:cubicBezTo>
                  <a:lnTo>
                    <a:pt x="4168" y="15421"/>
                  </a:lnTo>
                  <a:close/>
                  <a:moveTo>
                    <a:pt x="14515" y="22458"/>
                  </a:moveTo>
                  <a:lnTo>
                    <a:pt x="14538" y="23053"/>
                  </a:lnTo>
                  <a:lnTo>
                    <a:pt x="1918" y="23553"/>
                  </a:lnTo>
                  <a:lnTo>
                    <a:pt x="1894" y="22958"/>
                  </a:lnTo>
                  <a:lnTo>
                    <a:pt x="2477" y="22934"/>
                  </a:lnTo>
                  <a:lnTo>
                    <a:pt x="13776" y="22493"/>
                  </a:lnTo>
                  <a:lnTo>
                    <a:pt x="14515" y="22458"/>
                  </a:lnTo>
                  <a:close/>
                  <a:moveTo>
                    <a:pt x="7300" y="0"/>
                  </a:moveTo>
                  <a:cubicBezTo>
                    <a:pt x="7256" y="0"/>
                    <a:pt x="7212" y="1"/>
                    <a:pt x="7168" y="3"/>
                  </a:cubicBezTo>
                  <a:cubicBezTo>
                    <a:pt x="5192" y="86"/>
                    <a:pt x="3644" y="1753"/>
                    <a:pt x="3728" y="3729"/>
                  </a:cubicBezTo>
                  <a:cubicBezTo>
                    <a:pt x="3775" y="4908"/>
                    <a:pt x="4382" y="5920"/>
                    <a:pt x="5275" y="6539"/>
                  </a:cubicBezTo>
                  <a:lnTo>
                    <a:pt x="4192" y="15147"/>
                  </a:lnTo>
                  <a:lnTo>
                    <a:pt x="834" y="15290"/>
                  </a:lnTo>
                  <a:cubicBezTo>
                    <a:pt x="572" y="15290"/>
                    <a:pt x="334" y="15433"/>
                    <a:pt x="179" y="15659"/>
                  </a:cubicBezTo>
                  <a:cubicBezTo>
                    <a:pt x="25" y="15874"/>
                    <a:pt x="1" y="16147"/>
                    <a:pt x="84" y="16409"/>
                  </a:cubicBezTo>
                  <a:lnTo>
                    <a:pt x="2370" y="22672"/>
                  </a:lnTo>
                  <a:lnTo>
                    <a:pt x="1608" y="22696"/>
                  </a:lnTo>
                  <a:lnTo>
                    <a:pt x="1656" y="23839"/>
                  </a:lnTo>
                  <a:lnTo>
                    <a:pt x="14824" y="23315"/>
                  </a:lnTo>
                  <a:lnTo>
                    <a:pt x="14777" y="22172"/>
                  </a:lnTo>
                  <a:lnTo>
                    <a:pt x="13848" y="22220"/>
                  </a:lnTo>
                  <a:lnTo>
                    <a:pt x="15527" y="15838"/>
                  </a:lnTo>
                  <a:cubicBezTo>
                    <a:pt x="15598" y="15564"/>
                    <a:pt x="15539" y="15278"/>
                    <a:pt x="15360" y="15064"/>
                  </a:cubicBezTo>
                  <a:cubicBezTo>
                    <a:pt x="15189" y="14859"/>
                    <a:pt x="14941" y="14730"/>
                    <a:pt x="14680" y="14730"/>
                  </a:cubicBezTo>
                  <a:cubicBezTo>
                    <a:pt x="14669" y="14730"/>
                    <a:pt x="14657" y="14730"/>
                    <a:pt x="14646" y="14731"/>
                  </a:cubicBezTo>
                  <a:lnTo>
                    <a:pt x="11324" y="14873"/>
                  </a:lnTo>
                  <a:lnTo>
                    <a:pt x="9562" y="6360"/>
                  </a:lnTo>
                  <a:cubicBezTo>
                    <a:pt x="10407" y="5682"/>
                    <a:pt x="10931" y="4610"/>
                    <a:pt x="10883" y="3443"/>
                  </a:cubicBezTo>
                  <a:cubicBezTo>
                    <a:pt x="10813" y="1511"/>
                    <a:pt x="9207" y="0"/>
                    <a:pt x="7300" y="0"/>
                  </a:cubicBezTo>
                  <a:close/>
                </a:path>
              </a:pathLst>
            </a:custGeom>
            <a:solidFill>
              <a:srgbClr val="000000"/>
            </a:solidFill>
            <a:ln w="38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1729675" y="1260350"/>
              <a:ext cx="131875" cy="129600"/>
            </a:xfrm>
            <a:custGeom>
              <a:avLst/>
              <a:gdLst/>
              <a:ahLst/>
              <a:cxnLst/>
              <a:rect l="l" t="t" r="r" b="b"/>
              <a:pathLst>
                <a:path w="5275" h="5184" extrusionOk="0">
                  <a:moveTo>
                    <a:pt x="2648" y="263"/>
                  </a:moveTo>
                  <a:cubicBezTo>
                    <a:pt x="3895" y="263"/>
                    <a:pt x="4919" y="1246"/>
                    <a:pt x="4977" y="2491"/>
                  </a:cubicBezTo>
                  <a:cubicBezTo>
                    <a:pt x="5013" y="3420"/>
                    <a:pt x="4489" y="4253"/>
                    <a:pt x="3715" y="4646"/>
                  </a:cubicBezTo>
                  <a:lnTo>
                    <a:pt x="3548" y="4729"/>
                  </a:lnTo>
                  <a:cubicBezTo>
                    <a:pt x="3298" y="4837"/>
                    <a:pt x="3024" y="4896"/>
                    <a:pt x="2739" y="4908"/>
                  </a:cubicBezTo>
                  <a:cubicBezTo>
                    <a:pt x="2709" y="4909"/>
                    <a:pt x="2680" y="4910"/>
                    <a:pt x="2652" y="4910"/>
                  </a:cubicBezTo>
                  <a:cubicBezTo>
                    <a:pt x="2397" y="4910"/>
                    <a:pt x="2154" y="4864"/>
                    <a:pt x="1929" y="4789"/>
                  </a:cubicBezTo>
                  <a:lnTo>
                    <a:pt x="1762" y="4729"/>
                  </a:lnTo>
                  <a:cubicBezTo>
                    <a:pt x="953" y="4396"/>
                    <a:pt x="369" y="3610"/>
                    <a:pt x="334" y="2682"/>
                  </a:cubicBezTo>
                  <a:cubicBezTo>
                    <a:pt x="274" y="1396"/>
                    <a:pt x="1274" y="324"/>
                    <a:pt x="2560" y="265"/>
                  </a:cubicBezTo>
                  <a:cubicBezTo>
                    <a:pt x="2590" y="263"/>
                    <a:pt x="2619" y="263"/>
                    <a:pt x="2648" y="263"/>
                  </a:cubicBezTo>
                  <a:close/>
                  <a:moveTo>
                    <a:pt x="2658" y="0"/>
                  </a:moveTo>
                  <a:cubicBezTo>
                    <a:pt x="2622" y="0"/>
                    <a:pt x="2585" y="1"/>
                    <a:pt x="2548" y="3"/>
                  </a:cubicBezTo>
                  <a:cubicBezTo>
                    <a:pt x="1119" y="50"/>
                    <a:pt x="0" y="1265"/>
                    <a:pt x="60" y="2693"/>
                  </a:cubicBezTo>
                  <a:cubicBezTo>
                    <a:pt x="95" y="3551"/>
                    <a:pt x="560" y="4301"/>
                    <a:pt x="1227" y="4753"/>
                  </a:cubicBezTo>
                  <a:cubicBezTo>
                    <a:pt x="1298" y="4801"/>
                    <a:pt x="1369" y="4837"/>
                    <a:pt x="1441" y="4884"/>
                  </a:cubicBezTo>
                  <a:cubicBezTo>
                    <a:pt x="1548" y="4932"/>
                    <a:pt x="1655" y="4979"/>
                    <a:pt x="1762" y="5027"/>
                  </a:cubicBezTo>
                  <a:cubicBezTo>
                    <a:pt x="1798" y="5039"/>
                    <a:pt x="1846" y="5051"/>
                    <a:pt x="1893" y="5063"/>
                  </a:cubicBezTo>
                  <a:cubicBezTo>
                    <a:pt x="2139" y="5138"/>
                    <a:pt x="2395" y="5184"/>
                    <a:pt x="2660" y="5184"/>
                  </a:cubicBezTo>
                  <a:cubicBezTo>
                    <a:pt x="2690" y="5184"/>
                    <a:pt x="2720" y="5183"/>
                    <a:pt x="2751" y="5182"/>
                  </a:cubicBezTo>
                  <a:cubicBezTo>
                    <a:pt x="3060" y="5170"/>
                    <a:pt x="3346" y="5099"/>
                    <a:pt x="3608" y="5003"/>
                  </a:cubicBezTo>
                  <a:cubicBezTo>
                    <a:pt x="3655" y="4979"/>
                    <a:pt x="3691" y="4968"/>
                    <a:pt x="3739" y="4944"/>
                  </a:cubicBezTo>
                  <a:cubicBezTo>
                    <a:pt x="3846" y="4896"/>
                    <a:pt x="3941" y="4837"/>
                    <a:pt x="4048" y="4777"/>
                  </a:cubicBezTo>
                  <a:cubicBezTo>
                    <a:pt x="4120" y="4729"/>
                    <a:pt x="4179" y="4682"/>
                    <a:pt x="4251" y="4634"/>
                  </a:cubicBezTo>
                  <a:cubicBezTo>
                    <a:pt x="4882" y="4134"/>
                    <a:pt x="5275" y="3348"/>
                    <a:pt x="5239" y="2479"/>
                  </a:cubicBezTo>
                  <a:cubicBezTo>
                    <a:pt x="5193" y="1087"/>
                    <a:pt x="4039" y="0"/>
                    <a:pt x="2658" y="0"/>
                  </a:cubicBezTo>
                  <a:close/>
                </a:path>
              </a:pathLst>
            </a:custGeom>
            <a:solidFill>
              <a:srgbClr val="000000"/>
            </a:solidFill>
            <a:ln w="38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1701700" y="1247250"/>
              <a:ext cx="225925" cy="556100"/>
            </a:xfrm>
            <a:custGeom>
              <a:avLst/>
              <a:gdLst/>
              <a:ahLst/>
              <a:cxnLst/>
              <a:rect l="l" t="t" r="r" b="b"/>
              <a:pathLst>
                <a:path w="9037" h="22244" extrusionOk="0">
                  <a:moveTo>
                    <a:pt x="3756" y="609"/>
                  </a:moveTo>
                  <a:cubicBezTo>
                    <a:pt x="5146" y="609"/>
                    <a:pt x="6311" y="1699"/>
                    <a:pt x="6358" y="3098"/>
                  </a:cubicBezTo>
                  <a:cubicBezTo>
                    <a:pt x="6394" y="3968"/>
                    <a:pt x="6001" y="4753"/>
                    <a:pt x="5370" y="5253"/>
                  </a:cubicBezTo>
                  <a:cubicBezTo>
                    <a:pt x="5298" y="5301"/>
                    <a:pt x="5239" y="5349"/>
                    <a:pt x="5167" y="5396"/>
                  </a:cubicBezTo>
                  <a:cubicBezTo>
                    <a:pt x="5060" y="5456"/>
                    <a:pt x="4965" y="5515"/>
                    <a:pt x="4858" y="5563"/>
                  </a:cubicBezTo>
                  <a:cubicBezTo>
                    <a:pt x="4810" y="5587"/>
                    <a:pt x="4774" y="5599"/>
                    <a:pt x="4727" y="5623"/>
                  </a:cubicBezTo>
                  <a:cubicBezTo>
                    <a:pt x="4465" y="5718"/>
                    <a:pt x="4179" y="5789"/>
                    <a:pt x="3870" y="5801"/>
                  </a:cubicBezTo>
                  <a:cubicBezTo>
                    <a:pt x="3839" y="5802"/>
                    <a:pt x="3809" y="5803"/>
                    <a:pt x="3779" y="5803"/>
                  </a:cubicBezTo>
                  <a:cubicBezTo>
                    <a:pt x="3514" y="5803"/>
                    <a:pt x="3258" y="5757"/>
                    <a:pt x="3012" y="5682"/>
                  </a:cubicBezTo>
                  <a:cubicBezTo>
                    <a:pt x="2965" y="5670"/>
                    <a:pt x="2917" y="5658"/>
                    <a:pt x="2881" y="5646"/>
                  </a:cubicBezTo>
                  <a:cubicBezTo>
                    <a:pt x="2774" y="5599"/>
                    <a:pt x="2667" y="5551"/>
                    <a:pt x="2560" y="5503"/>
                  </a:cubicBezTo>
                  <a:cubicBezTo>
                    <a:pt x="2488" y="5456"/>
                    <a:pt x="2417" y="5420"/>
                    <a:pt x="2346" y="5372"/>
                  </a:cubicBezTo>
                  <a:cubicBezTo>
                    <a:pt x="1679" y="4920"/>
                    <a:pt x="1214" y="4170"/>
                    <a:pt x="1179" y="3313"/>
                  </a:cubicBezTo>
                  <a:cubicBezTo>
                    <a:pt x="1119" y="1884"/>
                    <a:pt x="2238" y="670"/>
                    <a:pt x="3667" y="610"/>
                  </a:cubicBezTo>
                  <a:cubicBezTo>
                    <a:pt x="3697" y="609"/>
                    <a:pt x="3726" y="609"/>
                    <a:pt x="3756" y="609"/>
                  </a:cubicBezTo>
                  <a:close/>
                  <a:moveTo>
                    <a:pt x="3775" y="0"/>
                  </a:moveTo>
                  <a:cubicBezTo>
                    <a:pt x="3731" y="0"/>
                    <a:pt x="3687" y="1"/>
                    <a:pt x="3643" y="3"/>
                  </a:cubicBezTo>
                  <a:cubicBezTo>
                    <a:pt x="1869" y="74"/>
                    <a:pt x="488" y="1562"/>
                    <a:pt x="560" y="3337"/>
                  </a:cubicBezTo>
                  <a:cubicBezTo>
                    <a:pt x="607" y="4313"/>
                    <a:pt x="1072" y="5170"/>
                    <a:pt x="1798" y="5730"/>
                  </a:cubicBezTo>
                  <a:cubicBezTo>
                    <a:pt x="1834" y="5765"/>
                    <a:pt x="1881" y="5801"/>
                    <a:pt x="1917" y="5825"/>
                  </a:cubicBezTo>
                  <a:cubicBezTo>
                    <a:pt x="1965" y="5861"/>
                    <a:pt x="2000" y="5884"/>
                    <a:pt x="2048" y="5908"/>
                  </a:cubicBezTo>
                  <a:lnTo>
                    <a:pt x="2024" y="6123"/>
                  </a:lnTo>
                  <a:lnTo>
                    <a:pt x="1988" y="6313"/>
                  </a:lnTo>
                  <a:lnTo>
                    <a:pt x="0" y="22244"/>
                  </a:lnTo>
                  <a:lnTo>
                    <a:pt x="655" y="22220"/>
                  </a:lnTo>
                  <a:lnTo>
                    <a:pt x="2619" y="6599"/>
                  </a:lnTo>
                  <a:lnTo>
                    <a:pt x="2643" y="6408"/>
                  </a:lnTo>
                  <a:lnTo>
                    <a:pt x="2667" y="6218"/>
                  </a:lnTo>
                  <a:cubicBezTo>
                    <a:pt x="2703" y="6242"/>
                    <a:pt x="2750" y="6254"/>
                    <a:pt x="2798" y="6265"/>
                  </a:cubicBezTo>
                  <a:cubicBezTo>
                    <a:pt x="2846" y="6277"/>
                    <a:pt x="2881" y="6289"/>
                    <a:pt x="2929" y="6301"/>
                  </a:cubicBezTo>
                  <a:cubicBezTo>
                    <a:pt x="3185" y="6370"/>
                    <a:pt x="3448" y="6414"/>
                    <a:pt x="3720" y="6414"/>
                  </a:cubicBezTo>
                  <a:cubicBezTo>
                    <a:pt x="3778" y="6414"/>
                    <a:pt x="3835" y="6412"/>
                    <a:pt x="3893" y="6408"/>
                  </a:cubicBezTo>
                  <a:cubicBezTo>
                    <a:pt x="4227" y="6396"/>
                    <a:pt x="4548" y="6337"/>
                    <a:pt x="4846" y="6230"/>
                  </a:cubicBezTo>
                  <a:cubicBezTo>
                    <a:pt x="4894" y="6218"/>
                    <a:pt x="4941" y="6194"/>
                    <a:pt x="4977" y="6182"/>
                  </a:cubicBezTo>
                  <a:cubicBezTo>
                    <a:pt x="5024" y="6158"/>
                    <a:pt x="5060" y="6146"/>
                    <a:pt x="5108" y="6123"/>
                  </a:cubicBezTo>
                  <a:lnTo>
                    <a:pt x="5144" y="6313"/>
                  </a:lnTo>
                  <a:lnTo>
                    <a:pt x="5179" y="6492"/>
                  </a:lnTo>
                  <a:lnTo>
                    <a:pt x="8382" y="21910"/>
                  </a:lnTo>
                  <a:lnTo>
                    <a:pt x="9037" y="21875"/>
                  </a:lnTo>
                  <a:lnTo>
                    <a:pt x="5786" y="6158"/>
                  </a:lnTo>
                  <a:lnTo>
                    <a:pt x="5786" y="6170"/>
                  </a:lnTo>
                  <a:lnTo>
                    <a:pt x="5751" y="5968"/>
                  </a:lnTo>
                  <a:lnTo>
                    <a:pt x="5703" y="5765"/>
                  </a:lnTo>
                  <a:cubicBezTo>
                    <a:pt x="5751" y="5730"/>
                    <a:pt x="5786" y="5706"/>
                    <a:pt x="5822" y="5670"/>
                  </a:cubicBezTo>
                  <a:cubicBezTo>
                    <a:pt x="5870" y="5634"/>
                    <a:pt x="5906" y="5599"/>
                    <a:pt x="5941" y="5563"/>
                  </a:cubicBezTo>
                  <a:cubicBezTo>
                    <a:pt x="6620" y="4944"/>
                    <a:pt x="7025" y="4051"/>
                    <a:pt x="6977" y="3075"/>
                  </a:cubicBezTo>
                  <a:cubicBezTo>
                    <a:pt x="6907" y="1356"/>
                    <a:pt x="5490" y="0"/>
                    <a:pt x="3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8" name="Google Shape;908;p36"/>
          <p:cNvGrpSpPr/>
          <p:nvPr/>
        </p:nvGrpSpPr>
        <p:grpSpPr>
          <a:xfrm rot="2017757">
            <a:off x="581332" y="1407415"/>
            <a:ext cx="666133" cy="1018012"/>
            <a:chOff x="1613275" y="1235350"/>
            <a:chExt cx="389975" cy="595975"/>
          </a:xfrm>
        </p:grpSpPr>
        <p:sp>
          <p:nvSpPr>
            <p:cNvPr id="909" name="Google Shape;909;p36"/>
            <p:cNvSpPr/>
            <p:nvPr/>
          </p:nvSpPr>
          <p:spPr>
            <a:xfrm>
              <a:off x="1614775" y="1607150"/>
              <a:ext cx="386600" cy="198275"/>
            </a:xfrm>
            <a:custGeom>
              <a:avLst/>
              <a:gdLst/>
              <a:ahLst/>
              <a:cxnLst/>
              <a:rect l="l" t="t" r="r" b="b"/>
              <a:pathLst>
                <a:path w="15464" h="7931" extrusionOk="0">
                  <a:moveTo>
                    <a:pt x="14622" y="1"/>
                  </a:moveTo>
                  <a:cubicBezTo>
                    <a:pt x="14610" y="1"/>
                    <a:pt x="14598" y="1"/>
                    <a:pt x="14586" y="1"/>
                  </a:cubicBezTo>
                  <a:lnTo>
                    <a:pt x="786" y="549"/>
                  </a:lnTo>
                  <a:cubicBezTo>
                    <a:pt x="310" y="573"/>
                    <a:pt x="0" y="1037"/>
                    <a:pt x="155" y="1490"/>
                  </a:cubicBezTo>
                  <a:lnTo>
                    <a:pt x="2513" y="7931"/>
                  </a:lnTo>
                  <a:lnTo>
                    <a:pt x="13609" y="7490"/>
                  </a:lnTo>
                  <a:lnTo>
                    <a:pt x="15336" y="930"/>
                  </a:lnTo>
                  <a:cubicBezTo>
                    <a:pt x="15463" y="454"/>
                    <a:pt x="15104" y="1"/>
                    <a:pt x="14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1697825" y="1390475"/>
              <a:ext cx="73825" cy="414075"/>
            </a:xfrm>
            <a:custGeom>
              <a:avLst/>
              <a:gdLst/>
              <a:ahLst/>
              <a:cxnLst/>
              <a:rect l="l" t="t" r="r" b="b"/>
              <a:pathLst>
                <a:path w="2953" h="16563" extrusionOk="0">
                  <a:moveTo>
                    <a:pt x="2084" y="1"/>
                  </a:moveTo>
                  <a:lnTo>
                    <a:pt x="2048" y="215"/>
                  </a:lnTo>
                  <a:lnTo>
                    <a:pt x="2024" y="417"/>
                  </a:lnTo>
                  <a:lnTo>
                    <a:pt x="0" y="16562"/>
                  </a:lnTo>
                  <a:lnTo>
                    <a:pt x="941" y="16527"/>
                  </a:lnTo>
                  <a:lnTo>
                    <a:pt x="2905" y="822"/>
                  </a:lnTo>
                  <a:lnTo>
                    <a:pt x="2929" y="632"/>
                  </a:lnTo>
                  <a:lnTo>
                    <a:pt x="2953" y="441"/>
                  </a:lnTo>
                  <a:cubicBezTo>
                    <a:pt x="2905" y="429"/>
                    <a:pt x="2870" y="417"/>
                    <a:pt x="2822" y="394"/>
                  </a:cubicBezTo>
                  <a:lnTo>
                    <a:pt x="2798" y="584"/>
                  </a:lnTo>
                  <a:lnTo>
                    <a:pt x="2774" y="775"/>
                  </a:lnTo>
                  <a:lnTo>
                    <a:pt x="822" y="16396"/>
                  </a:lnTo>
                  <a:lnTo>
                    <a:pt x="155" y="16419"/>
                  </a:lnTo>
                  <a:lnTo>
                    <a:pt x="2155" y="489"/>
                  </a:lnTo>
                  <a:lnTo>
                    <a:pt x="2179" y="298"/>
                  </a:lnTo>
                  <a:lnTo>
                    <a:pt x="2203" y="84"/>
                  </a:lnTo>
                  <a:cubicBezTo>
                    <a:pt x="2155" y="60"/>
                    <a:pt x="2120" y="36"/>
                    <a:pt x="2084" y="1"/>
                  </a:cubicBezTo>
                  <a:close/>
                </a:path>
              </a:pathLst>
            </a:custGeom>
            <a:solidFill>
              <a:srgbClr val="D7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1765675" y="1381850"/>
              <a:ext cx="8675" cy="4200"/>
            </a:xfrm>
            <a:custGeom>
              <a:avLst/>
              <a:gdLst/>
              <a:ahLst/>
              <a:cxnLst/>
              <a:rect l="l" t="t" r="r" b="b"/>
              <a:pathLst>
                <a:path w="347" h="168" extrusionOk="0">
                  <a:moveTo>
                    <a:pt x="346" y="0"/>
                  </a:moveTo>
                  <a:lnTo>
                    <a:pt x="287" y="12"/>
                  </a:lnTo>
                  <a:lnTo>
                    <a:pt x="1" y="24"/>
                  </a:lnTo>
                  <a:cubicBezTo>
                    <a:pt x="108" y="72"/>
                    <a:pt x="215" y="119"/>
                    <a:pt x="322" y="167"/>
                  </a:cubicBezTo>
                  <a:lnTo>
                    <a:pt x="346" y="24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D7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1822250" y="1379775"/>
              <a:ext cx="8650" cy="4175"/>
            </a:xfrm>
            <a:custGeom>
              <a:avLst/>
              <a:gdLst/>
              <a:ahLst/>
              <a:cxnLst/>
              <a:rect l="l" t="t" r="r" b="b"/>
              <a:pathLst>
                <a:path w="346" h="167" extrusionOk="0">
                  <a:moveTo>
                    <a:pt x="345" y="0"/>
                  </a:moveTo>
                  <a:lnTo>
                    <a:pt x="0" y="12"/>
                  </a:lnTo>
                  <a:lnTo>
                    <a:pt x="12" y="36"/>
                  </a:lnTo>
                  <a:lnTo>
                    <a:pt x="36" y="167"/>
                  </a:lnTo>
                  <a:cubicBezTo>
                    <a:pt x="143" y="119"/>
                    <a:pt x="238" y="60"/>
                    <a:pt x="345" y="0"/>
                  </a:cubicBezTo>
                  <a:close/>
                </a:path>
              </a:pathLst>
            </a:custGeom>
            <a:solidFill>
              <a:srgbClr val="D7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1826400" y="1386600"/>
              <a:ext cx="105700" cy="409600"/>
            </a:xfrm>
            <a:custGeom>
              <a:avLst/>
              <a:gdLst/>
              <a:ahLst/>
              <a:cxnLst/>
              <a:rect l="l" t="t" r="r" b="b"/>
              <a:pathLst>
                <a:path w="4228" h="16384" extrusionOk="0">
                  <a:moveTo>
                    <a:pt x="834" y="1"/>
                  </a:moveTo>
                  <a:cubicBezTo>
                    <a:pt x="798" y="37"/>
                    <a:pt x="763" y="60"/>
                    <a:pt x="715" y="96"/>
                  </a:cubicBezTo>
                  <a:lnTo>
                    <a:pt x="763" y="299"/>
                  </a:lnTo>
                  <a:lnTo>
                    <a:pt x="798" y="489"/>
                  </a:lnTo>
                  <a:lnTo>
                    <a:pt x="4061" y="16217"/>
                  </a:lnTo>
                  <a:lnTo>
                    <a:pt x="3394" y="16241"/>
                  </a:lnTo>
                  <a:lnTo>
                    <a:pt x="203" y="822"/>
                  </a:lnTo>
                  <a:lnTo>
                    <a:pt x="167" y="644"/>
                  </a:lnTo>
                  <a:lnTo>
                    <a:pt x="132" y="453"/>
                  </a:lnTo>
                  <a:cubicBezTo>
                    <a:pt x="84" y="477"/>
                    <a:pt x="36" y="489"/>
                    <a:pt x="1" y="513"/>
                  </a:cubicBezTo>
                  <a:lnTo>
                    <a:pt x="36" y="691"/>
                  </a:lnTo>
                  <a:lnTo>
                    <a:pt x="72" y="882"/>
                  </a:lnTo>
                  <a:lnTo>
                    <a:pt x="3287" y="16384"/>
                  </a:lnTo>
                  <a:lnTo>
                    <a:pt x="4227" y="16348"/>
                  </a:lnTo>
                  <a:lnTo>
                    <a:pt x="4227" y="16336"/>
                  </a:lnTo>
                  <a:lnTo>
                    <a:pt x="918" y="406"/>
                  </a:lnTo>
                  <a:lnTo>
                    <a:pt x="882" y="203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D7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1613275" y="1235350"/>
              <a:ext cx="389975" cy="595975"/>
            </a:xfrm>
            <a:custGeom>
              <a:avLst/>
              <a:gdLst/>
              <a:ahLst/>
              <a:cxnLst/>
              <a:rect l="l" t="t" r="r" b="b"/>
              <a:pathLst>
                <a:path w="15599" h="23839" extrusionOk="0">
                  <a:moveTo>
                    <a:pt x="8466" y="6980"/>
                  </a:moveTo>
                  <a:lnTo>
                    <a:pt x="10109" y="14909"/>
                  </a:lnTo>
                  <a:lnTo>
                    <a:pt x="5418" y="15100"/>
                  </a:lnTo>
                  <a:lnTo>
                    <a:pt x="5418" y="15100"/>
                  </a:lnTo>
                  <a:lnTo>
                    <a:pt x="6418" y="7063"/>
                  </a:lnTo>
                  <a:cubicBezTo>
                    <a:pt x="6710" y="7136"/>
                    <a:pt x="7011" y="7172"/>
                    <a:pt x="7321" y="7172"/>
                  </a:cubicBezTo>
                  <a:cubicBezTo>
                    <a:pt x="7365" y="7172"/>
                    <a:pt x="7410" y="7172"/>
                    <a:pt x="7454" y="7170"/>
                  </a:cubicBezTo>
                  <a:cubicBezTo>
                    <a:pt x="7799" y="7158"/>
                    <a:pt x="8145" y="7087"/>
                    <a:pt x="8466" y="6980"/>
                  </a:cubicBezTo>
                  <a:close/>
                  <a:moveTo>
                    <a:pt x="7312" y="381"/>
                  </a:moveTo>
                  <a:cubicBezTo>
                    <a:pt x="9028" y="381"/>
                    <a:pt x="10456" y="1737"/>
                    <a:pt x="10514" y="3455"/>
                  </a:cubicBezTo>
                  <a:cubicBezTo>
                    <a:pt x="10562" y="4432"/>
                    <a:pt x="10157" y="5325"/>
                    <a:pt x="9478" y="5944"/>
                  </a:cubicBezTo>
                  <a:cubicBezTo>
                    <a:pt x="9443" y="5979"/>
                    <a:pt x="9407" y="6015"/>
                    <a:pt x="9359" y="6051"/>
                  </a:cubicBezTo>
                  <a:cubicBezTo>
                    <a:pt x="9323" y="6087"/>
                    <a:pt x="9288" y="6122"/>
                    <a:pt x="9240" y="6146"/>
                  </a:cubicBezTo>
                  <a:lnTo>
                    <a:pt x="9288" y="6349"/>
                  </a:lnTo>
                  <a:lnTo>
                    <a:pt x="9323" y="6551"/>
                  </a:lnTo>
                  <a:lnTo>
                    <a:pt x="11050" y="14873"/>
                  </a:lnTo>
                  <a:lnTo>
                    <a:pt x="10395" y="14909"/>
                  </a:lnTo>
                  <a:lnTo>
                    <a:pt x="8728" y="6872"/>
                  </a:lnTo>
                  <a:lnTo>
                    <a:pt x="8692" y="6694"/>
                  </a:lnTo>
                  <a:lnTo>
                    <a:pt x="8657" y="6503"/>
                  </a:lnTo>
                  <a:cubicBezTo>
                    <a:pt x="8609" y="6527"/>
                    <a:pt x="8561" y="6539"/>
                    <a:pt x="8526" y="6563"/>
                  </a:cubicBezTo>
                  <a:cubicBezTo>
                    <a:pt x="8478" y="6575"/>
                    <a:pt x="8442" y="6599"/>
                    <a:pt x="8395" y="6610"/>
                  </a:cubicBezTo>
                  <a:cubicBezTo>
                    <a:pt x="8097" y="6718"/>
                    <a:pt x="7776" y="6777"/>
                    <a:pt x="7442" y="6789"/>
                  </a:cubicBezTo>
                  <a:cubicBezTo>
                    <a:pt x="7384" y="6793"/>
                    <a:pt x="7326" y="6795"/>
                    <a:pt x="7269" y="6795"/>
                  </a:cubicBezTo>
                  <a:cubicBezTo>
                    <a:pt x="6997" y="6795"/>
                    <a:pt x="6733" y="6751"/>
                    <a:pt x="6478" y="6682"/>
                  </a:cubicBezTo>
                  <a:cubicBezTo>
                    <a:pt x="6430" y="6670"/>
                    <a:pt x="6383" y="6658"/>
                    <a:pt x="6347" y="6646"/>
                  </a:cubicBezTo>
                  <a:cubicBezTo>
                    <a:pt x="6299" y="6634"/>
                    <a:pt x="6252" y="6622"/>
                    <a:pt x="6204" y="6599"/>
                  </a:cubicBezTo>
                  <a:lnTo>
                    <a:pt x="6180" y="6789"/>
                  </a:lnTo>
                  <a:lnTo>
                    <a:pt x="6168" y="6980"/>
                  </a:lnTo>
                  <a:lnTo>
                    <a:pt x="5144" y="15112"/>
                  </a:lnTo>
                  <a:lnTo>
                    <a:pt x="4478" y="15147"/>
                  </a:lnTo>
                  <a:lnTo>
                    <a:pt x="5537" y="6694"/>
                  </a:lnTo>
                  <a:lnTo>
                    <a:pt x="5561" y="6503"/>
                  </a:lnTo>
                  <a:lnTo>
                    <a:pt x="5585" y="6289"/>
                  </a:lnTo>
                  <a:cubicBezTo>
                    <a:pt x="5537" y="6265"/>
                    <a:pt x="5502" y="6241"/>
                    <a:pt x="5466" y="6206"/>
                  </a:cubicBezTo>
                  <a:cubicBezTo>
                    <a:pt x="5418" y="6182"/>
                    <a:pt x="5371" y="6146"/>
                    <a:pt x="5335" y="6110"/>
                  </a:cubicBezTo>
                  <a:cubicBezTo>
                    <a:pt x="4621" y="5551"/>
                    <a:pt x="4144" y="4694"/>
                    <a:pt x="4109" y="3717"/>
                  </a:cubicBezTo>
                  <a:cubicBezTo>
                    <a:pt x="4037" y="1943"/>
                    <a:pt x="5418" y="455"/>
                    <a:pt x="7180" y="384"/>
                  </a:cubicBezTo>
                  <a:cubicBezTo>
                    <a:pt x="7224" y="382"/>
                    <a:pt x="7268" y="381"/>
                    <a:pt x="7312" y="381"/>
                  </a:cubicBezTo>
                  <a:close/>
                  <a:moveTo>
                    <a:pt x="14657" y="15004"/>
                  </a:moveTo>
                  <a:cubicBezTo>
                    <a:pt x="14848" y="15004"/>
                    <a:pt x="15027" y="15076"/>
                    <a:pt x="15146" y="15231"/>
                  </a:cubicBezTo>
                  <a:cubicBezTo>
                    <a:pt x="15265" y="15385"/>
                    <a:pt x="15312" y="15576"/>
                    <a:pt x="15265" y="15766"/>
                  </a:cubicBezTo>
                  <a:lnTo>
                    <a:pt x="13562" y="22220"/>
                  </a:lnTo>
                  <a:lnTo>
                    <a:pt x="12860" y="22255"/>
                  </a:lnTo>
                  <a:lnTo>
                    <a:pt x="11383" y="15135"/>
                  </a:lnTo>
                  <a:lnTo>
                    <a:pt x="14657" y="15004"/>
                  </a:lnTo>
                  <a:close/>
                  <a:moveTo>
                    <a:pt x="11109" y="15147"/>
                  </a:moveTo>
                  <a:lnTo>
                    <a:pt x="12586" y="22267"/>
                  </a:lnTo>
                  <a:lnTo>
                    <a:pt x="11919" y="22291"/>
                  </a:lnTo>
                  <a:lnTo>
                    <a:pt x="10443" y="15171"/>
                  </a:lnTo>
                  <a:lnTo>
                    <a:pt x="11109" y="15147"/>
                  </a:lnTo>
                  <a:close/>
                  <a:moveTo>
                    <a:pt x="10169" y="15183"/>
                  </a:moveTo>
                  <a:lnTo>
                    <a:pt x="11645" y="22303"/>
                  </a:lnTo>
                  <a:lnTo>
                    <a:pt x="4478" y="22589"/>
                  </a:lnTo>
                  <a:lnTo>
                    <a:pt x="5383" y="15373"/>
                  </a:lnTo>
                  <a:lnTo>
                    <a:pt x="10169" y="15183"/>
                  </a:lnTo>
                  <a:close/>
                  <a:moveTo>
                    <a:pt x="5109" y="15385"/>
                  </a:moveTo>
                  <a:lnTo>
                    <a:pt x="4204" y="22601"/>
                  </a:lnTo>
                  <a:lnTo>
                    <a:pt x="3537" y="22624"/>
                  </a:lnTo>
                  <a:lnTo>
                    <a:pt x="4442" y="15409"/>
                  </a:lnTo>
                  <a:lnTo>
                    <a:pt x="5109" y="15385"/>
                  </a:lnTo>
                  <a:close/>
                  <a:moveTo>
                    <a:pt x="4168" y="15421"/>
                  </a:moveTo>
                  <a:lnTo>
                    <a:pt x="3263" y="22636"/>
                  </a:lnTo>
                  <a:lnTo>
                    <a:pt x="2668" y="22660"/>
                  </a:lnTo>
                  <a:lnTo>
                    <a:pt x="346" y="16314"/>
                  </a:lnTo>
                  <a:cubicBezTo>
                    <a:pt x="287" y="16135"/>
                    <a:pt x="310" y="15957"/>
                    <a:pt x="406" y="15802"/>
                  </a:cubicBezTo>
                  <a:cubicBezTo>
                    <a:pt x="513" y="15659"/>
                    <a:pt x="668" y="15564"/>
                    <a:pt x="846" y="15564"/>
                  </a:cubicBezTo>
                  <a:lnTo>
                    <a:pt x="4168" y="15421"/>
                  </a:lnTo>
                  <a:close/>
                  <a:moveTo>
                    <a:pt x="14515" y="22458"/>
                  </a:moveTo>
                  <a:lnTo>
                    <a:pt x="14538" y="23053"/>
                  </a:lnTo>
                  <a:lnTo>
                    <a:pt x="1918" y="23553"/>
                  </a:lnTo>
                  <a:lnTo>
                    <a:pt x="1894" y="22958"/>
                  </a:lnTo>
                  <a:lnTo>
                    <a:pt x="2477" y="22934"/>
                  </a:lnTo>
                  <a:lnTo>
                    <a:pt x="13776" y="22493"/>
                  </a:lnTo>
                  <a:lnTo>
                    <a:pt x="14515" y="22458"/>
                  </a:lnTo>
                  <a:close/>
                  <a:moveTo>
                    <a:pt x="7300" y="0"/>
                  </a:moveTo>
                  <a:cubicBezTo>
                    <a:pt x="7256" y="0"/>
                    <a:pt x="7212" y="1"/>
                    <a:pt x="7168" y="3"/>
                  </a:cubicBezTo>
                  <a:cubicBezTo>
                    <a:pt x="5192" y="86"/>
                    <a:pt x="3644" y="1753"/>
                    <a:pt x="3728" y="3729"/>
                  </a:cubicBezTo>
                  <a:cubicBezTo>
                    <a:pt x="3775" y="4908"/>
                    <a:pt x="4382" y="5920"/>
                    <a:pt x="5275" y="6539"/>
                  </a:cubicBezTo>
                  <a:lnTo>
                    <a:pt x="4192" y="15147"/>
                  </a:lnTo>
                  <a:lnTo>
                    <a:pt x="834" y="15290"/>
                  </a:lnTo>
                  <a:cubicBezTo>
                    <a:pt x="572" y="15290"/>
                    <a:pt x="334" y="15433"/>
                    <a:pt x="179" y="15659"/>
                  </a:cubicBezTo>
                  <a:cubicBezTo>
                    <a:pt x="25" y="15874"/>
                    <a:pt x="1" y="16147"/>
                    <a:pt x="84" y="16409"/>
                  </a:cubicBezTo>
                  <a:lnTo>
                    <a:pt x="2370" y="22672"/>
                  </a:lnTo>
                  <a:lnTo>
                    <a:pt x="1608" y="22696"/>
                  </a:lnTo>
                  <a:lnTo>
                    <a:pt x="1656" y="23839"/>
                  </a:lnTo>
                  <a:lnTo>
                    <a:pt x="14824" y="23315"/>
                  </a:lnTo>
                  <a:lnTo>
                    <a:pt x="14777" y="22172"/>
                  </a:lnTo>
                  <a:lnTo>
                    <a:pt x="13848" y="22220"/>
                  </a:lnTo>
                  <a:lnTo>
                    <a:pt x="15527" y="15838"/>
                  </a:lnTo>
                  <a:cubicBezTo>
                    <a:pt x="15598" y="15564"/>
                    <a:pt x="15539" y="15278"/>
                    <a:pt x="15360" y="15064"/>
                  </a:cubicBezTo>
                  <a:cubicBezTo>
                    <a:pt x="15189" y="14859"/>
                    <a:pt x="14941" y="14730"/>
                    <a:pt x="14680" y="14730"/>
                  </a:cubicBezTo>
                  <a:cubicBezTo>
                    <a:pt x="14669" y="14730"/>
                    <a:pt x="14657" y="14730"/>
                    <a:pt x="14646" y="14731"/>
                  </a:cubicBezTo>
                  <a:lnTo>
                    <a:pt x="11324" y="14873"/>
                  </a:lnTo>
                  <a:lnTo>
                    <a:pt x="9562" y="6360"/>
                  </a:lnTo>
                  <a:cubicBezTo>
                    <a:pt x="10407" y="5682"/>
                    <a:pt x="10931" y="4610"/>
                    <a:pt x="10883" y="3443"/>
                  </a:cubicBezTo>
                  <a:cubicBezTo>
                    <a:pt x="10813" y="1511"/>
                    <a:pt x="9207" y="0"/>
                    <a:pt x="7300" y="0"/>
                  </a:cubicBezTo>
                  <a:close/>
                </a:path>
              </a:pathLst>
            </a:custGeom>
            <a:solidFill>
              <a:srgbClr val="000000"/>
            </a:solidFill>
            <a:ln w="38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1729675" y="1260350"/>
              <a:ext cx="131875" cy="129600"/>
            </a:xfrm>
            <a:custGeom>
              <a:avLst/>
              <a:gdLst/>
              <a:ahLst/>
              <a:cxnLst/>
              <a:rect l="l" t="t" r="r" b="b"/>
              <a:pathLst>
                <a:path w="5275" h="5184" extrusionOk="0">
                  <a:moveTo>
                    <a:pt x="2648" y="263"/>
                  </a:moveTo>
                  <a:cubicBezTo>
                    <a:pt x="3895" y="263"/>
                    <a:pt x="4919" y="1246"/>
                    <a:pt x="4977" y="2491"/>
                  </a:cubicBezTo>
                  <a:cubicBezTo>
                    <a:pt x="5013" y="3420"/>
                    <a:pt x="4489" y="4253"/>
                    <a:pt x="3715" y="4646"/>
                  </a:cubicBezTo>
                  <a:lnTo>
                    <a:pt x="3548" y="4729"/>
                  </a:lnTo>
                  <a:cubicBezTo>
                    <a:pt x="3298" y="4837"/>
                    <a:pt x="3024" y="4896"/>
                    <a:pt x="2739" y="4908"/>
                  </a:cubicBezTo>
                  <a:cubicBezTo>
                    <a:pt x="2709" y="4909"/>
                    <a:pt x="2680" y="4910"/>
                    <a:pt x="2652" y="4910"/>
                  </a:cubicBezTo>
                  <a:cubicBezTo>
                    <a:pt x="2397" y="4910"/>
                    <a:pt x="2154" y="4864"/>
                    <a:pt x="1929" y="4789"/>
                  </a:cubicBezTo>
                  <a:lnTo>
                    <a:pt x="1762" y="4729"/>
                  </a:lnTo>
                  <a:cubicBezTo>
                    <a:pt x="953" y="4396"/>
                    <a:pt x="369" y="3610"/>
                    <a:pt x="334" y="2682"/>
                  </a:cubicBezTo>
                  <a:cubicBezTo>
                    <a:pt x="274" y="1396"/>
                    <a:pt x="1274" y="324"/>
                    <a:pt x="2560" y="265"/>
                  </a:cubicBezTo>
                  <a:cubicBezTo>
                    <a:pt x="2590" y="263"/>
                    <a:pt x="2619" y="263"/>
                    <a:pt x="2648" y="263"/>
                  </a:cubicBezTo>
                  <a:close/>
                  <a:moveTo>
                    <a:pt x="2658" y="0"/>
                  </a:moveTo>
                  <a:cubicBezTo>
                    <a:pt x="2622" y="0"/>
                    <a:pt x="2585" y="1"/>
                    <a:pt x="2548" y="3"/>
                  </a:cubicBezTo>
                  <a:cubicBezTo>
                    <a:pt x="1119" y="50"/>
                    <a:pt x="0" y="1265"/>
                    <a:pt x="60" y="2693"/>
                  </a:cubicBezTo>
                  <a:cubicBezTo>
                    <a:pt x="95" y="3551"/>
                    <a:pt x="560" y="4301"/>
                    <a:pt x="1227" y="4753"/>
                  </a:cubicBezTo>
                  <a:cubicBezTo>
                    <a:pt x="1298" y="4801"/>
                    <a:pt x="1369" y="4837"/>
                    <a:pt x="1441" y="4884"/>
                  </a:cubicBezTo>
                  <a:cubicBezTo>
                    <a:pt x="1548" y="4932"/>
                    <a:pt x="1655" y="4979"/>
                    <a:pt x="1762" y="5027"/>
                  </a:cubicBezTo>
                  <a:cubicBezTo>
                    <a:pt x="1798" y="5039"/>
                    <a:pt x="1846" y="5051"/>
                    <a:pt x="1893" y="5063"/>
                  </a:cubicBezTo>
                  <a:cubicBezTo>
                    <a:pt x="2139" y="5138"/>
                    <a:pt x="2395" y="5184"/>
                    <a:pt x="2660" y="5184"/>
                  </a:cubicBezTo>
                  <a:cubicBezTo>
                    <a:pt x="2690" y="5184"/>
                    <a:pt x="2720" y="5183"/>
                    <a:pt x="2751" y="5182"/>
                  </a:cubicBezTo>
                  <a:cubicBezTo>
                    <a:pt x="3060" y="5170"/>
                    <a:pt x="3346" y="5099"/>
                    <a:pt x="3608" y="5003"/>
                  </a:cubicBezTo>
                  <a:cubicBezTo>
                    <a:pt x="3655" y="4979"/>
                    <a:pt x="3691" y="4968"/>
                    <a:pt x="3739" y="4944"/>
                  </a:cubicBezTo>
                  <a:cubicBezTo>
                    <a:pt x="3846" y="4896"/>
                    <a:pt x="3941" y="4837"/>
                    <a:pt x="4048" y="4777"/>
                  </a:cubicBezTo>
                  <a:cubicBezTo>
                    <a:pt x="4120" y="4729"/>
                    <a:pt x="4179" y="4682"/>
                    <a:pt x="4251" y="4634"/>
                  </a:cubicBezTo>
                  <a:cubicBezTo>
                    <a:pt x="4882" y="4134"/>
                    <a:pt x="5275" y="3348"/>
                    <a:pt x="5239" y="2479"/>
                  </a:cubicBezTo>
                  <a:cubicBezTo>
                    <a:pt x="5193" y="1087"/>
                    <a:pt x="4039" y="0"/>
                    <a:pt x="2658" y="0"/>
                  </a:cubicBezTo>
                  <a:close/>
                </a:path>
              </a:pathLst>
            </a:custGeom>
            <a:solidFill>
              <a:srgbClr val="000000"/>
            </a:solidFill>
            <a:ln w="38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1701700" y="1247250"/>
              <a:ext cx="225925" cy="556100"/>
            </a:xfrm>
            <a:custGeom>
              <a:avLst/>
              <a:gdLst/>
              <a:ahLst/>
              <a:cxnLst/>
              <a:rect l="l" t="t" r="r" b="b"/>
              <a:pathLst>
                <a:path w="9037" h="22244" extrusionOk="0">
                  <a:moveTo>
                    <a:pt x="3756" y="609"/>
                  </a:moveTo>
                  <a:cubicBezTo>
                    <a:pt x="5146" y="609"/>
                    <a:pt x="6311" y="1699"/>
                    <a:pt x="6358" y="3098"/>
                  </a:cubicBezTo>
                  <a:cubicBezTo>
                    <a:pt x="6394" y="3968"/>
                    <a:pt x="6001" y="4753"/>
                    <a:pt x="5370" y="5253"/>
                  </a:cubicBezTo>
                  <a:cubicBezTo>
                    <a:pt x="5298" y="5301"/>
                    <a:pt x="5239" y="5349"/>
                    <a:pt x="5167" y="5396"/>
                  </a:cubicBezTo>
                  <a:cubicBezTo>
                    <a:pt x="5060" y="5456"/>
                    <a:pt x="4965" y="5515"/>
                    <a:pt x="4858" y="5563"/>
                  </a:cubicBezTo>
                  <a:cubicBezTo>
                    <a:pt x="4810" y="5587"/>
                    <a:pt x="4774" y="5599"/>
                    <a:pt x="4727" y="5623"/>
                  </a:cubicBezTo>
                  <a:cubicBezTo>
                    <a:pt x="4465" y="5718"/>
                    <a:pt x="4179" y="5789"/>
                    <a:pt x="3870" y="5801"/>
                  </a:cubicBezTo>
                  <a:cubicBezTo>
                    <a:pt x="3839" y="5802"/>
                    <a:pt x="3809" y="5803"/>
                    <a:pt x="3779" y="5803"/>
                  </a:cubicBezTo>
                  <a:cubicBezTo>
                    <a:pt x="3514" y="5803"/>
                    <a:pt x="3258" y="5757"/>
                    <a:pt x="3012" y="5682"/>
                  </a:cubicBezTo>
                  <a:cubicBezTo>
                    <a:pt x="2965" y="5670"/>
                    <a:pt x="2917" y="5658"/>
                    <a:pt x="2881" y="5646"/>
                  </a:cubicBezTo>
                  <a:cubicBezTo>
                    <a:pt x="2774" y="5599"/>
                    <a:pt x="2667" y="5551"/>
                    <a:pt x="2560" y="5503"/>
                  </a:cubicBezTo>
                  <a:cubicBezTo>
                    <a:pt x="2488" y="5456"/>
                    <a:pt x="2417" y="5420"/>
                    <a:pt x="2346" y="5372"/>
                  </a:cubicBezTo>
                  <a:cubicBezTo>
                    <a:pt x="1679" y="4920"/>
                    <a:pt x="1214" y="4170"/>
                    <a:pt x="1179" y="3313"/>
                  </a:cubicBezTo>
                  <a:cubicBezTo>
                    <a:pt x="1119" y="1884"/>
                    <a:pt x="2238" y="670"/>
                    <a:pt x="3667" y="610"/>
                  </a:cubicBezTo>
                  <a:cubicBezTo>
                    <a:pt x="3697" y="609"/>
                    <a:pt x="3726" y="609"/>
                    <a:pt x="3756" y="609"/>
                  </a:cubicBezTo>
                  <a:close/>
                  <a:moveTo>
                    <a:pt x="3775" y="0"/>
                  </a:moveTo>
                  <a:cubicBezTo>
                    <a:pt x="3731" y="0"/>
                    <a:pt x="3687" y="1"/>
                    <a:pt x="3643" y="3"/>
                  </a:cubicBezTo>
                  <a:cubicBezTo>
                    <a:pt x="1869" y="74"/>
                    <a:pt x="488" y="1562"/>
                    <a:pt x="560" y="3337"/>
                  </a:cubicBezTo>
                  <a:cubicBezTo>
                    <a:pt x="607" y="4313"/>
                    <a:pt x="1072" y="5170"/>
                    <a:pt x="1798" y="5730"/>
                  </a:cubicBezTo>
                  <a:cubicBezTo>
                    <a:pt x="1834" y="5765"/>
                    <a:pt x="1881" y="5801"/>
                    <a:pt x="1917" y="5825"/>
                  </a:cubicBezTo>
                  <a:cubicBezTo>
                    <a:pt x="1965" y="5861"/>
                    <a:pt x="2000" y="5884"/>
                    <a:pt x="2048" y="5908"/>
                  </a:cubicBezTo>
                  <a:lnTo>
                    <a:pt x="2024" y="6123"/>
                  </a:lnTo>
                  <a:lnTo>
                    <a:pt x="1988" y="6313"/>
                  </a:lnTo>
                  <a:lnTo>
                    <a:pt x="0" y="22244"/>
                  </a:lnTo>
                  <a:lnTo>
                    <a:pt x="655" y="22220"/>
                  </a:lnTo>
                  <a:lnTo>
                    <a:pt x="2619" y="6599"/>
                  </a:lnTo>
                  <a:lnTo>
                    <a:pt x="2643" y="6408"/>
                  </a:lnTo>
                  <a:lnTo>
                    <a:pt x="2667" y="6218"/>
                  </a:lnTo>
                  <a:cubicBezTo>
                    <a:pt x="2703" y="6242"/>
                    <a:pt x="2750" y="6254"/>
                    <a:pt x="2798" y="6265"/>
                  </a:cubicBezTo>
                  <a:cubicBezTo>
                    <a:pt x="2846" y="6277"/>
                    <a:pt x="2881" y="6289"/>
                    <a:pt x="2929" y="6301"/>
                  </a:cubicBezTo>
                  <a:cubicBezTo>
                    <a:pt x="3185" y="6370"/>
                    <a:pt x="3448" y="6414"/>
                    <a:pt x="3720" y="6414"/>
                  </a:cubicBezTo>
                  <a:cubicBezTo>
                    <a:pt x="3778" y="6414"/>
                    <a:pt x="3835" y="6412"/>
                    <a:pt x="3893" y="6408"/>
                  </a:cubicBezTo>
                  <a:cubicBezTo>
                    <a:pt x="4227" y="6396"/>
                    <a:pt x="4548" y="6337"/>
                    <a:pt x="4846" y="6230"/>
                  </a:cubicBezTo>
                  <a:cubicBezTo>
                    <a:pt x="4894" y="6218"/>
                    <a:pt x="4941" y="6194"/>
                    <a:pt x="4977" y="6182"/>
                  </a:cubicBezTo>
                  <a:cubicBezTo>
                    <a:pt x="5024" y="6158"/>
                    <a:pt x="5060" y="6146"/>
                    <a:pt x="5108" y="6123"/>
                  </a:cubicBezTo>
                  <a:lnTo>
                    <a:pt x="5144" y="6313"/>
                  </a:lnTo>
                  <a:lnTo>
                    <a:pt x="5179" y="6492"/>
                  </a:lnTo>
                  <a:lnTo>
                    <a:pt x="8382" y="21910"/>
                  </a:lnTo>
                  <a:lnTo>
                    <a:pt x="9037" y="21875"/>
                  </a:lnTo>
                  <a:lnTo>
                    <a:pt x="5786" y="6158"/>
                  </a:lnTo>
                  <a:lnTo>
                    <a:pt x="5786" y="6170"/>
                  </a:lnTo>
                  <a:lnTo>
                    <a:pt x="5751" y="5968"/>
                  </a:lnTo>
                  <a:lnTo>
                    <a:pt x="5703" y="5765"/>
                  </a:lnTo>
                  <a:cubicBezTo>
                    <a:pt x="5751" y="5730"/>
                    <a:pt x="5786" y="5706"/>
                    <a:pt x="5822" y="5670"/>
                  </a:cubicBezTo>
                  <a:cubicBezTo>
                    <a:pt x="5870" y="5634"/>
                    <a:pt x="5906" y="5599"/>
                    <a:pt x="5941" y="5563"/>
                  </a:cubicBezTo>
                  <a:cubicBezTo>
                    <a:pt x="6620" y="4944"/>
                    <a:pt x="7025" y="4051"/>
                    <a:pt x="6977" y="3075"/>
                  </a:cubicBezTo>
                  <a:cubicBezTo>
                    <a:pt x="6907" y="1356"/>
                    <a:pt x="5490" y="0"/>
                    <a:pt x="3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7" name="Google Shape;917;p36"/>
          <p:cNvGrpSpPr/>
          <p:nvPr/>
        </p:nvGrpSpPr>
        <p:grpSpPr>
          <a:xfrm flipH="1">
            <a:off x="133072" y="5259842"/>
            <a:ext cx="1567803" cy="1306417"/>
            <a:chOff x="7540604" y="3551131"/>
            <a:chExt cx="1175852" cy="979813"/>
          </a:xfrm>
        </p:grpSpPr>
        <p:sp>
          <p:nvSpPr>
            <p:cNvPr id="918" name="Google Shape;918;p36"/>
            <p:cNvSpPr/>
            <p:nvPr/>
          </p:nvSpPr>
          <p:spPr>
            <a:xfrm rot="-1421393">
              <a:off x="7638012" y="3741397"/>
              <a:ext cx="980404" cy="599623"/>
            </a:xfrm>
            <a:custGeom>
              <a:avLst/>
              <a:gdLst/>
              <a:ahLst/>
              <a:cxnLst/>
              <a:rect l="l" t="t" r="r" b="b"/>
              <a:pathLst>
                <a:path w="32874" h="20106" extrusionOk="0">
                  <a:moveTo>
                    <a:pt x="16773" y="5897"/>
                  </a:moveTo>
                  <a:cubicBezTo>
                    <a:pt x="18847" y="5897"/>
                    <a:pt x="20752" y="6858"/>
                    <a:pt x="22349" y="8735"/>
                  </a:cubicBezTo>
                  <a:cubicBezTo>
                    <a:pt x="23873" y="10521"/>
                    <a:pt x="24563" y="12486"/>
                    <a:pt x="24599" y="12557"/>
                  </a:cubicBezTo>
                  <a:cubicBezTo>
                    <a:pt x="24611" y="12617"/>
                    <a:pt x="24611" y="12688"/>
                    <a:pt x="24575" y="12736"/>
                  </a:cubicBezTo>
                  <a:cubicBezTo>
                    <a:pt x="24551" y="12771"/>
                    <a:pt x="24527" y="12783"/>
                    <a:pt x="24504" y="12807"/>
                  </a:cubicBezTo>
                  <a:cubicBezTo>
                    <a:pt x="24480" y="12819"/>
                    <a:pt x="24444" y="12819"/>
                    <a:pt x="24420" y="12831"/>
                  </a:cubicBezTo>
                  <a:lnTo>
                    <a:pt x="17217" y="13188"/>
                  </a:lnTo>
                  <a:lnTo>
                    <a:pt x="8395" y="13641"/>
                  </a:lnTo>
                  <a:cubicBezTo>
                    <a:pt x="8384" y="13643"/>
                    <a:pt x="8374" y="13644"/>
                    <a:pt x="8364" y="13644"/>
                  </a:cubicBezTo>
                  <a:cubicBezTo>
                    <a:pt x="8318" y="13644"/>
                    <a:pt x="8281" y="13622"/>
                    <a:pt x="8252" y="13593"/>
                  </a:cubicBezTo>
                  <a:cubicBezTo>
                    <a:pt x="8204" y="13545"/>
                    <a:pt x="8192" y="13498"/>
                    <a:pt x="8192" y="13438"/>
                  </a:cubicBezTo>
                  <a:cubicBezTo>
                    <a:pt x="8192" y="13379"/>
                    <a:pt x="8240" y="11997"/>
                    <a:pt x="9097" y="10390"/>
                  </a:cubicBezTo>
                  <a:cubicBezTo>
                    <a:pt x="9538" y="9569"/>
                    <a:pt x="10252" y="8604"/>
                    <a:pt x="11383" y="7771"/>
                  </a:cubicBezTo>
                  <a:cubicBezTo>
                    <a:pt x="12300" y="7092"/>
                    <a:pt x="13478" y="6497"/>
                    <a:pt x="15026" y="6116"/>
                  </a:cubicBezTo>
                  <a:cubicBezTo>
                    <a:pt x="15619" y="5969"/>
                    <a:pt x="16203" y="5897"/>
                    <a:pt x="16773" y="5897"/>
                  </a:cubicBezTo>
                  <a:close/>
                  <a:moveTo>
                    <a:pt x="30457" y="17177"/>
                  </a:moveTo>
                  <a:cubicBezTo>
                    <a:pt x="30564" y="17189"/>
                    <a:pt x="30659" y="17272"/>
                    <a:pt x="30659" y="17379"/>
                  </a:cubicBezTo>
                  <a:lnTo>
                    <a:pt x="30659" y="19367"/>
                  </a:lnTo>
                  <a:cubicBezTo>
                    <a:pt x="30659" y="19439"/>
                    <a:pt x="30612" y="19510"/>
                    <a:pt x="30552" y="19534"/>
                  </a:cubicBezTo>
                  <a:lnTo>
                    <a:pt x="30552" y="19546"/>
                  </a:lnTo>
                  <a:cubicBezTo>
                    <a:pt x="30528" y="19558"/>
                    <a:pt x="30493" y="19570"/>
                    <a:pt x="30457" y="19570"/>
                  </a:cubicBezTo>
                  <a:cubicBezTo>
                    <a:pt x="30350" y="19570"/>
                    <a:pt x="30266" y="19475"/>
                    <a:pt x="30266" y="19367"/>
                  </a:cubicBezTo>
                  <a:lnTo>
                    <a:pt x="30254" y="17379"/>
                  </a:lnTo>
                  <a:cubicBezTo>
                    <a:pt x="30254" y="17272"/>
                    <a:pt x="30350" y="17177"/>
                    <a:pt x="30457" y="17177"/>
                  </a:cubicBezTo>
                  <a:close/>
                  <a:moveTo>
                    <a:pt x="16961" y="0"/>
                  </a:moveTo>
                  <a:cubicBezTo>
                    <a:pt x="16310" y="0"/>
                    <a:pt x="15638" y="35"/>
                    <a:pt x="14943" y="103"/>
                  </a:cubicBezTo>
                  <a:cubicBezTo>
                    <a:pt x="13086" y="282"/>
                    <a:pt x="11419" y="746"/>
                    <a:pt x="9954" y="1484"/>
                  </a:cubicBezTo>
                  <a:cubicBezTo>
                    <a:pt x="7382" y="2782"/>
                    <a:pt x="5406" y="4913"/>
                    <a:pt x="4061" y="7890"/>
                  </a:cubicBezTo>
                  <a:cubicBezTo>
                    <a:pt x="2477" y="11390"/>
                    <a:pt x="2394" y="14772"/>
                    <a:pt x="2394" y="14807"/>
                  </a:cubicBezTo>
                  <a:cubicBezTo>
                    <a:pt x="2394" y="14903"/>
                    <a:pt x="2310" y="14986"/>
                    <a:pt x="2203" y="14998"/>
                  </a:cubicBezTo>
                  <a:lnTo>
                    <a:pt x="143" y="15093"/>
                  </a:lnTo>
                  <a:lnTo>
                    <a:pt x="1" y="20106"/>
                  </a:lnTo>
                  <a:lnTo>
                    <a:pt x="2691" y="20058"/>
                  </a:lnTo>
                  <a:lnTo>
                    <a:pt x="2691" y="18284"/>
                  </a:lnTo>
                  <a:cubicBezTo>
                    <a:pt x="2691" y="18177"/>
                    <a:pt x="2775" y="18082"/>
                    <a:pt x="2894" y="18082"/>
                  </a:cubicBezTo>
                  <a:cubicBezTo>
                    <a:pt x="3001" y="18082"/>
                    <a:pt x="3084" y="18177"/>
                    <a:pt x="3084" y="18284"/>
                  </a:cubicBezTo>
                  <a:lnTo>
                    <a:pt x="3096" y="20058"/>
                  </a:lnTo>
                  <a:lnTo>
                    <a:pt x="5525" y="20010"/>
                  </a:lnTo>
                  <a:lnTo>
                    <a:pt x="5525" y="18224"/>
                  </a:lnTo>
                  <a:cubicBezTo>
                    <a:pt x="5525" y="18105"/>
                    <a:pt x="5608" y="18022"/>
                    <a:pt x="5728" y="18022"/>
                  </a:cubicBezTo>
                  <a:cubicBezTo>
                    <a:pt x="5835" y="18022"/>
                    <a:pt x="5918" y="18105"/>
                    <a:pt x="5918" y="18213"/>
                  </a:cubicBezTo>
                  <a:lnTo>
                    <a:pt x="5918" y="19998"/>
                  </a:lnTo>
                  <a:lnTo>
                    <a:pt x="8133" y="19963"/>
                  </a:lnTo>
                  <a:lnTo>
                    <a:pt x="8133" y="18010"/>
                  </a:lnTo>
                  <a:cubicBezTo>
                    <a:pt x="8133" y="17903"/>
                    <a:pt x="8216" y="17820"/>
                    <a:pt x="8335" y="17820"/>
                  </a:cubicBezTo>
                  <a:cubicBezTo>
                    <a:pt x="8442" y="17820"/>
                    <a:pt x="8525" y="17903"/>
                    <a:pt x="8525" y="18022"/>
                  </a:cubicBezTo>
                  <a:lnTo>
                    <a:pt x="8537" y="19963"/>
                  </a:lnTo>
                  <a:lnTo>
                    <a:pt x="10966" y="19927"/>
                  </a:lnTo>
                  <a:lnTo>
                    <a:pt x="10966" y="17951"/>
                  </a:lnTo>
                  <a:cubicBezTo>
                    <a:pt x="10966" y="17843"/>
                    <a:pt x="11050" y="17760"/>
                    <a:pt x="11169" y="17748"/>
                  </a:cubicBezTo>
                  <a:cubicBezTo>
                    <a:pt x="11276" y="17748"/>
                    <a:pt x="11359" y="17843"/>
                    <a:pt x="11359" y="17951"/>
                  </a:cubicBezTo>
                  <a:lnTo>
                    <a:pt x="11359" y="19915"/>
                  </a:lnTo>
                  <a:lnTo>
                    <a:pt x="13609" y="19879"/>
                  </a:lnTo>
                  <a:lnTo>
                    <a:pt x="13609" y="17951"/>
                  </a:lnTo>
                  <a:cubicBezTo>
                    <a:pt x="13609" y="17843"/>
                    <a:pt x="13693" y="17760"/>
                    <a:pt x="13812" y="17760"/>
                  </a:cubicBezTo>
                  <a:cubicBezTo>
                    <a:pt x="13919" y="17760"/>
                    <a:pt x="14002" y="17843"/>
                    <a:pt x="14002" y="17951"/>
                  </a:cubicBezTo>
                  <a:lnTo>
                    <a:pt x="14014" y="19868"/>
                  </a:lnTo>
                  <a:lnTo>
                    <a:pt x="16503" y="19832"/>
                  </a:lnTo>
                  <a:lnTo>
                    <a:pt x="16503" y="17963"/>
                  </a:lnTo>
                  <a:cubicBezTo>
                    <a:pt x="16503" y="17855"/>
                    <a:pt x="16586" y="17760"/>
                    <a:pt x="16693" y="17760"/>
                  </a:cubicBezTo>
                  <a:cubicBezTo>
                    <a:pt x="16800" y="17760"/>
                    <a:pt x="16896" y="17855"/>
                    <a:pt x="16896" y="17963"/>
                  </a:cubicBezTo>
                  <a:lnTo>
                    <a:pt x="16896" y="19820"/>
                  </a:lnTo>
                  <a:lnTo>
                    <a:pt x="19277" y="19772"/>
                  </a:lnTo>
                  <a:lnTo>
                    <a:pt x="19277" y="17808"/>
                  </a:lnTo>
                  <a:cubicBezTo>
                    <a:pt x="19277" y="17701"/>
                    <a:pt x="19360" y="17617"/>
                    <a:pt x="19479" y="17617"/>
                  </a:cubicBezTo>
                  <a:cubicBezTo>
                    <a:pt x="19586" y="17617"/>
                    <a:pt x="19670" y="17701"/>
                    <a:pt x="19670" y="17808"/>
                  </a:cubicBezTo>
                  <a:lnTo>
                    <a:pt x="19670" y="19772"/>
                  </a:lnTo>
                  <a:lnTo>
                    <a:pt x="22099" y="19725"/>
                  </a:lnTo>
                  <a:lnTo>
                    <a:pt x="22099" y="19713"/>
                  </a:lnTo>
                  <a:lnTo>
                    <a:pt x="22099" y="17724"/>
                  </a:lnTo>
                  <a:cubicBezTo>
                    <a:pt x="22099" y="17617"/>
                    <a:pt x="22182" y="17534"/>
                    <a:pt x="22289" y="17522"/>
                  </a:cubicBezTo>
                  <a:cubicBezTo>
                    <a:pt x="22408" y="17522"/>
                    <a:pt x="22492" y="17617"/>
                    <a:pt x="22492" y="17724"/>
                  </a:cubicBezTo>
                  <a:lnTo>
                    <a:pt x="22492" y="19713"/>
                  </a:lnTo>
                  <a:lnTo>
                    <a:pt x="22492" y="19725"/>
                  </a:lnTo>
                  <a:lnTo>
                    <a:pt x="24670" y="19689"/>
                  </a:lnTo>
                  <a:cubicBezTo>
                    <a:pt x="24658" y="19665"/>
                    <a:pt x="24658" y="19629"/>
                    <a:pt x="24658" y="19606"/>
                  </a:cubicBezTo>
                  <a:lnTo>
                    <a:pt x="24658" y="17617"/>
                  </a:lnTo>
                  <a:cubicBezTo>
                    <a:pt x="24658" y="17510"/>
                    <a:pt x="24742" y="17427"/>
                    <a:pt x="24849" y="17427"/>
                  </a:cubicBezTo>
                  <a:cubicBezTo>
                    <a:pt x="24956" y="17427"/>
                    <a:pt x="25051" y="17510"/>
                    <a:pt x="25051" y="17617"/>
                  </a:cubicBezTo>
                  <a:lnTo>
                    <a:pt x="25051" y="19606"/>
                  </a:lnTo>
                  <a:cubicBezTo>
                    <a:pt x="25051" y="19629"/>
                    <a:pt x="25051" y="19653"/>
                    <a:pt x="25039" y="19677"/>
                  </a:cubicBezTo>
                  <a:lnTo>
                    <a:pt x="27552" y="19629"/>
                  </a:lnTo>
                  <a:lnTo>
                    <a:pt x="27552" y="17701"/>
                  </a:lnTo>
                  <a:cubicBezTo>
                    <a:pt x="27552" y="17593"/>
                    <a:pt x="27635" y="17498"/>
                    <a:pt x="27754" y="17498"/>
                  </a:cubicBezTo>
                  <a:cubicBezTo>
                    <a:pt x="27861" y="17498"/>
                    <a:pt x="27956" y="17582"/>
                    <a:pt x="27956" y="17689"/>
                  </a:cubicBezTo>
                  <a:lnTo>
                    <a:pt x="27956" y="19629"/>
                  </a:lnTo>
                  <a:lnTo>
                    <a:pt x="32874" y="19534"/>
                  </a:lnTo>
                  <a:lnTo>
                    <a:pt x="32481" y="15522"/>
                  </a:lnTo>
                  <a:lnTo>
                    <a:pt x="32374" y="14462"/>
                  </a:lnTo>
                  <a:lnTo>
                    <a:pt x="30195" y="14510"/>
                  </a:lnTo>
                  <a:cubicBezTo>
                    <a:pt x="30147" y="14510"/>
                    <a:pt x="30088" y="14486"/>
                    <a:pt x="30052" y="14450"/>
                  </a:cubicBezTo>
                  <a:cubicBezTo>
                    <a:pt x="30016" y="14414"/>
                    <a:pt x="29992" y="14367"/>
                    <a:pt x="29992" y="14307"/>
                  </a:cubicBezTo>
                  <a:cubicBezTo>
                    <a:pt x="29992" y="14236"/>
                    <a:pt x="30052" y="7164"/>
                    <a:pt x="25551" y="3020"/>
                  </a:cubicBezTo>
                  <a:cubicBezTo>
                    <a:pt x="23370" y="1009"/>
                    <a:pt x="20492" y="0"/>
                    <a:pt x="169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36"/>
            <p:cNvSpPr/>
            <p:nvPr/>
          </p:nvSpPr>
          <p:spPr>
            <a:xfrm rot="-1421393">
              <a:off x="7647231" y="3783646"/>
              <a:ext cx="980404" cy="555365"/>
            </a:xfrm>
            <a:custGeom>
              <a:avLst/>
              <a:gdLst/>
              <a:ahLst/>
              <a:cxnLst/>
              <a:rect l="l" t="t" r="r" b="b"/>
              <a:pathLst>
                <a:path w="32874" h="18622" extrusionOk="0">
                  <a:moveTo>
                    <a:pt x="9954" y="0"/>
                  </a:moveTo>
                  <a:cubicBezTo>
                    <a:pt x="7382" y="1286"/>
                    <a:pt x="5406" y="3429"/>
                    <a:pt x="4061" y="6406"/>
                  </a:cubicBezTo>
                  <a:cubicBezTo>
                    <a:pt x="2465" y="9894"/>
                    <a:pt x="2382" y="13276"/>
                    <a:pt x="2382" y="13311"/>
                  </a:cubicBezTo>
                  <a:cubicBezTo>
                    <a:pt x="2382" y="13419"/>
                    <a:pt x="2298" y="13502"/>
                    <a:pt x="2203" y="13514"/>
                  </a:cubicBezTo>
                  <a:lnTo>
                    <a:pt x="143" y="13609"/>
                  </a:lnTo>
                  <a:lnTo>
                    <a:pt x="1" y="18622"/>
                  </a:lnTo>
                  <a:lnTo>
                    <a:pt x="2691" y="18574"/>
                  </a:lnTo>
                  <a:lnTo>
                    <a:pt x="2691" y="16800"/>
                  </a:lnTo>
                  <a:cubicBezTo>
                    <a:pt x="2691" y="16693"/>
                    <a:pt x="2775" y="16598"/>
                    <a:pt x="2882" y="16598"/>
                  </a:cubicBezTo>
                  <a:cubicBezTo>
                    <a:pt x="3001" y="16598"/>
                    <a:pt x="3084" y="16693"/>
                    <a:pt x="3084" y="16800"/>
                  </a:cubicBezTo>
                  <a:lnTo>
                    <a:pt x="3084" y="18562"/>
                  </a:lnTo>
                  <a:lnTo>
                    <a:pt x="5525" y="18526"/>
                  </a:lnTo>
                  <a:lnTo>
                    <a:pt x="5525" y="16729"/>
                  </a:lnTo>
                  <a:cubicBezTo>
                    <a:pt x="5525" y="16621"/>
                    <a:pt x="5608" y="16538"/>
                    <a:pt x="5716" y="16538"/>
                  </a:cubicBezTo>
                  <a:cubicBezTo>
                    <a:pt x="5823" y="16538"/>
                    <a:pt x="5918" y="16621"/>
                    <a:pt x="5918" y="16729"/>
                  </a:cubicBezTo>
                  <a:lnTo>
                    <a:pt x="5918" y="18514"/>
                  </a:lnTo>
                  <a:lnTo>
                    <a:pt x="8132" y="18479"/>
                  </a:lnTo>
                  <a:lnTo>
                    <a:pt x="8132" y="16526"/>
                  </a:lnTo>
                  <a:cubicBezTo>
                    <a:pt x="8132" y="16419"/>
                    <a:pt x="8216" y="16336"/>
                    <a:pt x="8323" y="16336"/>
                  </a:cubicBezTo>
                  <a:cubicBezTo>
                    <a:pt x="8430" y="16336"/>
                    <a:pt x="8525" y="16419"/>
                    <a:pt x="8525" y="16526"/>
                  </a:cubicBezTo>
                  <a:lnTo>
                    <a:pt x="8525" y="18479"/>
                  </a:lnTo>
                  <a:lnTo>
                    <a:pt x="10966" y="18431"/>
                  </a:lnTo>
                  <a:lnTo>
                    <a:pt x="10966" y="16467"/>
                  </a:lnTo>
                  <a:cubicBezTo>
                    <a:pt x="10966" y="16359"/>
                    <a:pt x="11050" y="16264"/>
                    <a:pt x="11157" y="16264"/>
                  </a:cubicBezTo>
                  <a:cubicBezTo>
                    <a:pt x="11264" y="16264"/>
                    <a:pt x="11359" y="16359"/>
                    <a:pt x="11359" y="16467"/>
                  </a:cubicBezTo>
                  <a:lnTo>
                    <a:pt x="11359" y="18431"/>
                  </a:lnTo>
                  <a:lnTo>
                    <a:pt x="13609" y="18384"/>
                  </a:lnTo>
                  <a:lnTo>
                    <a:pt x="13609" y="16467"/>
                  </a:lnTo>
                  <a:cubicBezTo>
                    <a:pt x="13609" y="16359"/>
                    <a:pt x="13693" y="16264"/>
                    <a:pt x="13800" y="16264"/>
                  </a:cubicBezTo>
                  <a:cubicBezTo>
                    <a:pt x="13919" y="16264"/>
                    <a:pt x="14002" y="16359"/>
                    <a:pt x="14002" y="16467"/>
                  </a:cubicBezTo>
                  <a:lnTo>
                    <a:pt x="14002" y="18384"/>
                  </a:lnTo>
                  <a:lnTo>
                    <a:pt x="16503" y="18336"/>
                  </a:lnTo>
                  <a:lnTo>
                    <a:pt x="16491" y="16479"/>
                  </a:lnTo>
                  <a:cubicBezTo>
                    <a:pt x="16491" y="16359"/>
                    <a:pt x="16586" y="16276"/>
                    <a:pt x="16693" y="16276"/>
                  </a:cubicBezTo>
                  <a:cubicBezTo>
                    <a:pt x="16800" y="16276"/>
                    <a:pt x="16895" y="16359"/>
                    <a:pt x="16895" y="16479"/>
                  </a:cubicBezTo>
                  <a:lnTo>
                    <a:pt x="16895" y="18336"/>
                  </a:lnTo>
                  <a:lnTo>
                    <a:pt x="19277" y="18288"/>
                  </a:lnTo>
                  <a:lnTo>
                    <a:pt x="19277" y="16324"/>
                  </a:lnTo>
                  <a:cubicBezTo>
                    <a:pt x="19277" y="16217"/>
                    <a:pt x="19360" y="16121"/>
                    <a:pt x="19467" y="16121"/>
                  </a:cubicBezTo>
                  <a:cubicBezTo>
                    <a:pt x="19574" y="16121"/>
                    <a:pt x="19670" y="16217"/>
                    <a:pt x="19670" y="16324"/>
                  </a:cubicBezTo>
                  <a:lnTo>
                    <a:pt x="19670" y="18288"/>
                  </a:lnTo>
                  <a:lnTo>
                    <a:pt x="22099" y="18241"/>
                  </a:lnTo>
                  <a:cubicBezTo>
                    <a:pt x="22099" y="18241"/>
                    <a:pt x="22099" y="18229"/>
                    <a:pt x="22099" y="18229"/>
                  </a:cubicBezTo>
                  <a:lnTo>
                    <a:pt x="22099" y="16240"/>
                  </a:lnTo>
                  <a:cubicBezTo>
                    <a:pt x="22099" y="16133"/>
                    <a:pt x="22182" y="16038"/>
                    <a:pt x="22289" y="16038"/>
                  </a:cubicBezTo>
                  <a:cubicBezTo>
                    <a:pt x="22396" y="16038"/>
                    <a:pt x="22491" y="16121"/>
                    <a:pt x="22491" y="16240"/>
                  </a:cubicBezTo>
                  <a:lnTo>
                    <a:pt x="22491" y="18217"/>
                  </a:lnTo>
                  <a:lnTo>
                    <a:pt x="22491" y="18229"/>
                  </a:lnTo>
                  <a:lnTo>
                    <a:pt x="24670" y="18193"/>
                  </a:lnTo>
                  <a:cubicBezTo>
                    <a:pt x="24658" y="18169"/>
                    <a:pt x="24658" y="18145"/>
                    <a:pt x="24658" y="18122"/>
                  </a:cubicBezTo>
                  <a:lnTo>
                    <a:pt x="24646" y="16133"/>
                  </a:lnTo>
                  <a:cubicBezTo>
                    <a:pt x="24646" y="16026"/>
                    <a:pt x="24742" y="15931"/>
                    <a:pt x="24849" y="15931"/>
                  </a:cubicBezTo>
                  <a:cubicBezTo>
                    <a:pt x="24956" y="15931"/>
                    <a:pt x="25039" y="16026"/>
                    <a:pt x="25039" y="16133"/>
                  </a:cubicBezTo>
                  <a:lnTo>
                    <a:pt x="25051" y="18122"/>
                  </a:lnTo>
                  <a:cubicBezTo>
                    <a:pt x="25051" y="18145"/>
                    <a:pt x="25039" y="18169"/>
                    <a:pt x="25039" y="18193"/>
                  </a:cubicBezTo>
                  <a:lnTo>
                    <a:pt x="27552" y="18145"/>
                  </a:lnTo>
                  <a:lnTo>
                    <a:pt x="27552" y="16217"/>
                  </a:lnTo>
                  <a:lnTo>
                    <a:pt x="27552" y="16205"/>
                  </a:lnTo>
                  <a:cubicBezTo>
                    <a:pt x="27552" y="16098"/>
                    <a:pt x="27647" y="16014"/>
                    <a:pt x="27754" y="16014"/>
                  </a:cubicBezTo>
                  <a:cubicBezTo>
                    <a:pt x="27861" y="16014"/>
                    <a:pt x="27944" y="16098"/>
                    <a:pt x="27944" y="16205"/>
                  </a:cubicBezTo>
                  <a:lnTo>
                    <a:pt x="27956" y="18133"/>
                  </a:lnTo>
                  <a:lnTo>
                    <a:pt x="32874" y="18050"/>
                  </a:lnTo>
                  <a:lnTo>
                    <a:pt x="32481" y="14038"/>
                  </a:lnTo>
                  <a:cubicBezTo>
                    <a:pt x="30956" y="14413"/>
                    <a:pt x="29390" y="14594"/>
                    <a:pt x="27823" y="14594"/>
                  </a:cubicBezTo>
                  <a:cubicBezTo>
                    <a:pt x="24116" y="14594"/>
                    <a:pt x="20402" y="13579"/>
                    <a:pt x="17205" y="11704"/>
                  </a:cubicBezTo>
                  <a:lnTo>
                    <a:pt x="8394" y="12157"/>
                  </a:lnTo>
                  <a:cubicBezTo>
                    <a:pt x="8335" y="12157"/>
                    <a:pt x="8275" y="12145"/>
                    <a:pt x="8240" y="12097"/>
                  </a:cubicBezTo>
                  <a:cubicBezTo>
                    <a:pt x="8204" y="12061"/>
                    <a:pt x="8180" y="12014"/>
                    <a:pt x="8180" y="11954"/>
                  </a:cubicBezTo>
                  <a:cubicBezTo>
                    <a:pt x="8180" y="11895"/>
                    <a:pt x="8228" y="10513"/>
                    <a:pt x="9097" y="8906"/>
                  </a:cubicBezTo>
                  <a:cubicBezTo>
                    <a:pt x="9537" y="8085"/>
                    <a:pt x="10240" y="7120"/>
                    <a:pt x="11371" y="6287"/>
                  </a:cubicBezTo>
                  <a:cubicBezTo>
                    <a:pt x="10633" y="4941"/>
                    <a:pt x="10359" y="3525"/>
                    <a:pt x="10216" y="1727"/>
                  </a:cubicBezTo>
                  <a:cubicBezTo>
                    <a:pt x="10168" y="1072"/>
                    <a:pt x="10085" y="488"/>
                    <a:pt x="9954" y="0"/>
                  </a:cubicBezTo>
                  <a:close/>
                </a:path>
              </a:pathLst>
            </a:custGeom>
            <a:solidFill>
              <a:srgbClr val="51B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6"/>
            <p:cNvSpPr/>
            <p:nvPr/>
          </p:nvSpPr>
          <p:spPr>
            <a:xfrm rot="-1421393">
              <a:off x="7878732" y="3918431"/>
              <a:ext cx="490023" cy="231338"/>
            </a:xfrm>
            <a:custGeom>
              <a:avLst/>
              <a:gdLst/>
              <a:ahLst/>
              <a:cxnLst/>
              <a:rect l="l" t="t" r="r" b="b"/>
              <a:pathLst>
                <a:path w="16431" h="7757" extrusionOk="0">
                  <a:moveTo>
                    <a:pt x="8627" y="386"/>
                  </a:moveTo>
                  <a:cubicBezTo>
                    <a:pt x="10577" y="386"/>
                    <a:pt x="12334" y="1295"/>
                    <a:pt x="13859" y="3089"/>
                  </a:cubicBezTo>
                  <a:cubicBezTo>
                    <a:pt x="15026" y="4458"/>
                    <a:pt x="15705" y="5971"/>
                    <a:pt x="15943" y="6554"/>
                  </a:cubicBezTo>
                  <a:lnTo>
                    <a:pt x="417" y="7340"/>
                  </a:lnTo>
                  <a:cubicBezTo>
                    <a:pt x="465" y="6899"/>
                    <a:pt x="643" y="5851"/>
                    <a:pt x="1262" y="4685"/>
                  </a:cubicBezTo>
                  <a:cubicBezTo>
                    <a:pt x="2024" y="3268"/>
                    <a:pt x="3620" y="1422"/>
                    <a:pt x="6942" y="601"/>
                  </a:cubicBezTo>
                  <a:cubicBezTo>
                    <a:pt x="7518" y="457"/>
                    <a:pt x="8080" y="386"/>
                    <a:pt x="8627" y="386"/>
                  </a:cubicBezTo>
                  <a:close/>
                  <a:moveTo>
                    <a:pt x="8593" y="1"/>
                  </a:moveTo>
                  <a:cubicBezTo>
                    <a:pt x="8023" y="1"/>
                    <a:pt x="7439" y="73"/>
                    <a:pt x="6846" y="220"/>
                  </a:cubicBezTo>
                  <a:cubicBezTo>
                    <a:pt x="3393" y="1077"/>
                    <a:pt x="1715" y="3018"/>
                    <a:pt x="917" y="4494"/>
                  </a:cubicBezTo>
                  <a:cubicBezTo>
                    <a:pt x="48" y="6101"/>
                    <a:pt x="0" y="7483"/>
                    <a:pt x="0" y="7542"/>
                  </a:cubicBezTo>
                  <a:cubicBezTo>
                    <a:pt x="0" y="7602"/>
                    <a:pt x="24" y="7661"/>
                    <a:pt x="60" y="7697"/>
                  </a:cubicBezTo>
                  <a:cubicBezTo>
                    <a:pt x="107" y="7733"/>
                    <a:pt x="155" y="7756"/>
                    <a:pt x="215" y="7756"/>
                  </a:cubicBezTo>
                  <a:lnTo>
                    <a:pt x="16240" y="6935"/>
                  </a:lnTo>
                  <a:cubicBezTo>
                    <a:pt x="16264" y="6935"/>
                    <a:pt x="16300" y="6923"/>
                    <a:pt x="16324" y="6911"/>
                  </a:cubicBezTo>
                  <a:cubicBezTo>
                    <a:pt x="16347" y="6899"/>
                    <a:pt x="16371" y="6875"/>
                    <a:pt x="16395" y="6852"/>
                  </a:cubicBezTo>
                  <a:cubicBezTo>
                    <a:pt x="16431" y="6792"/>
                    <a:pt x="16431" y="6733"/>
                    <a:pt x="16419" y="6673"/>
                  </a:cubicBezTo>
                  <a:cubicBezTo>
                    <a:pt x="16383" y="6590"/>
                    <a:pt x="15693" y="4625"/>
                    <a:pt x="14169" y="2839"/>
                  </a:cubicBezTo>
                  <a:cubicBezTo>
                    <a:pt x="12572" y="962"/>
                    <a:pt x="10667" y="1"/>
                    <a:pt x="8593" y="1"/>
                  </a:cubicBezTo>
                  <a:close/>
                </a:path>
              </a:pathLst>
            </a:custGeom>
            <a:solidFill>
              <a:srgbClr val="222020"/>
            </a:solidFill>
            <a:ln w="1200" cap="flat" cmpd="sng">
              <a:solidFill>
                <a:srgbClr val="22202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6"/>
            <p:cNvSpPr/>
            <p:nvPr/>
          </p:nvSpPr>
          <p:spPr>
            <a:xfrm rot="-1421393">
              <a:off x="8604669" y="4064750"/>
              <a:ext cx="12108" cy="71039"/>
            </a:xfrm>
            <a:custGeom>
              <a:avLst/>
              <a:gdLst/>
              <a:ahLst/>
              <a:cxnLst/>
              <a:rect l="l" t="t" r="r" b="b"/>
              <a:pathLst>
                <a:path w="406" h="2382" extrusionOk="0">
                  <a:moveTo>
                    <a:pt x="203" y="1"/>
                  </a:moveTo>
                  <a:cubicBezTo>
                    <a:pt x="96" y="1"/>
                    <a:pt x="0" y="96"/>
                    <a:pt x="0" y="203"/>
                  </a:cubicBezTo>
                  <a:lnTo>
                    <a:pt x="12" y="2191"/>
                  </a:lnTo>
                  <a:cubicBezTo>
                    <a:pt x="12" y="2299"/>
                    <a:pt x="96" y="2382"/>
                    <a:pt x="203" y="2382"/>
                  </a:cubicBezTo>
                  <a:cubicBezTo>
                    <a:pt x="239" y="2382"/>
                    <a:pt x="274" y="2382"/>
                    <a:pt x="298" y="2358"/>
                  </a:cubicBezTo>
                  <a:cubicBezTo>
                    <a:pt x="358" y="2334"/>
                    <a:pt x="405" y="2263"/>
                    <a:pt x="405" y="2191"/>
                  </a:cubicBezTo>
                  <a:lnTo>
                    <a:pt x="405" y="203"/>
                  </a:lnTo>
                  <a:cubicBezTo>
                    <a:pt x="405" y="96"/>
                    <a:pt x="310" y="1"/>
                    <a:pt x="203" y="1"/>
                  </a:cubicBezTo>
                  <a:close/>
                </a:path>
              </a:pathLst>
            </a:custGeom>
            <a:solidFill>
              <a:srgbClr val="22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36"/>
            <p:cNvSpPr/>
            <p:nvPr/>
          </p:nvSpPr>
          <p:spPr>
            <a:xfrm rot="-1421393">
              <a:off x="7624132" y="3727359"/>
              <a:ext cx="1008796" cy="627358"/>
            </a:xfrm>
            <a:custGeom>
              <a:avLst/>
              <a:gdLst/>
              <a:ahLst/>
              <a:cxnLst/>
              <a:rect l="l" t="t" r="r" b="b"/>
              <a:pathLst>
                <a:path w="33826" h="21036" extrusionOk="0">
                  <a:moveTo>
                    <a:pt x="17429" y="526"/>
                  </a:moveTo>
                  <a:cubicBezTo>
                    <a:pt x="20941" y="526"/>
                    <a:pt x="23807" y="1532"/>
                    <a:pt x="25968" y="3522"/>
                  </a:cubicBezTo>
                  <a:cubicBezTo>
                    <a:pt x="30433" y="7630"/>
                    <a:pt x="30397" y="14702"/>
                    <a:pt x="30397" y="14773"/>
                  </a:cubicBezTo>
                  <a:cubicBezTo>
                    <a:pt x="30397" y="14845"/>
                    <a:pt x="30421" y="14916"/>
                    <a:pt x="30468" y="14964"/>
                  </a:cubicBezTo>
                  <a:cubicBezTo>
                    <a:pt x="30528" y="15011"/>
                    <a:pt x="30587" y="15035"/>
                    <a:pt x="30659" y="15035"/>
                  </a:cubicBezTo>
                  <a:lnTo>
                    <a:pt x="32778" y="15000"/>
                  </a:lnTo>
                  <a:lnTo>
                    <a:pt x="33266" y="19941"/>
                  </a:lnTo>
                  <a:lnTo>
                    <a:pt x="28420" y="20024"/>
                  </a:lnTo>
                  <a:lnTo>
                    <a:pt x="28420" y="18155"/>
                  </a:lnTo>
                  <a:cubicBezTo>
                    <a:pt x="28420" y="18048"/>
                    <a:pt x="28325" y="17964"/>
                    <a:pt x="28218" y="17964"/>
                  </a:cubicBezTo>
                  <a:cubicBezTo>
                    <a:pt x="28111" y="17964"/>
                    <a:pt x="28028" y="18048"/>
                    <a:pt x="28028" y="18155"/>
                  </a:cubicBezTo>
                  <a:lnTo>
                    <a:pt x="28028" y="20036"/>
                  </a:lnTo>
                  <a:lnTo>
                    <a:pt x="25515" y="20072"/>
                  </a:lnTo>
                  <a:lnTo>
                    <a:pt x="25515" y="18083"/>
                  </a:lnTo>
                  <a:cubicBezTo>
                    <a:pt x="25515" y="17976"/>
                    <a:pt x="25432" y="17881"/>
                    <a:pt x="25313" y="17881"/>
                  </a:cubicBezTo>
                  <a:cubicBezTo>
                    <a:pt x="25206" y="17881"/>
                    <a:pt x="25122" y="17976"/>
                    <a:pt x="25122" y="18083"/>
                  </a:cubicBezTo>
                  <a:lnTo>
                    <a:pt x="25122" y="20072"/>
                  </a:lnTo>
                  <a:cubicBezTo>
                    <a:pt x="25122" y="20072"/>
                    <a:pt x="25122" y="20083"/>
                    <a:pt x="25122" y="20083"/>
                  </a:cubicBezTo>
                  <a:lnTo>
                    <a:pt x="22967" y="20119"/>
                  </a:lnTo>
                  <a:lnTo>
                    <a:pt x="22967" y="18190"/>
                  </a:lnTo>
                  <a:cubicBezTo>
                    <a:pt x="22967" y="18083"/>
                    <a:pt x="22872" y="17988"/>
                    <a:pt x="22765" y="17988"/>
                  </a:cubicBezTo>
                  <a:cubicBezTo>
                    <a:pt x="22658" y="17988"/>
                    <a:pt x="22563" y="18083"/>
                    <a:pt x="22563" y="18190"/>
                  </a:cubicBezTo>
                  <a:lnTo>
                    <a:pt x="22575" y="20131"/>
                  </a:lnTo>
                  <a:lnTo>
                    <a:pt x="20146" y="20167"/>
                  </a:lnTo>
                  <a:lnTo>
                    <a:pt x="20134" y="18274"/>
                  </a:lnTo>
                  <a:cubicBezTo>
                    <a:pt x="20134" y="18155"/>
                    <a:pt x="20050" y="18071"/>
                    <a:pt x="19943" y="18071"/>
                  </a:cubicBezTo>
                  <a:cubicBezTo>
                    <a:pt x="19836" y="18071"/>
                    <a:pt x="19741" y="18167"/>
                    <a:pt x="19741" y="18274"/>
                  </a:cubicBezTo>
                  <a:lnTo>
                    <a:pt x="19741" y="20179"/>
                  </a:lnTo>
                  <a:lnTo>
                    <a:pt x="17360" y="20214"/>
                  </a:lnTo>
                  <a:lnTo>
                    <a:pt x="17360" y="18417"/>
                  </a:lnTo>
                  <a:cubicBezTo>
                    <a:pt x="17360" y="18309"/>
                    <a:pt x="17276" y="18226"/>
                    <a:pt x="17157" y="18226"/>
                  </a:cubicBezTo>
                  <a:cubicBezTo>
                    <a:pt x="17050" y="18226"/>
                    <a:pt x="16967" y="18309"/>
                    <a:pt x="16967" y="18417"/>
                  </a:cubicBezTo>
                  <a:lnTo>
                    <a:pt x="16967" y="20226"/>
                  </a:lnTo>
                  <a:lnTo>
                    <a:pt x="14478" y="20262"/>
                  </a:lnTo>
                  <a:lnTo>
                    <a:pt x="14466" y="18417"/>
                  </a:lnTo>
                  <a:cubicBezTo>
                    <a:pt x="14466" y="18298"/>
                    <a:pt x="14383" y="18214"/>
                    <a:pt x="14276" y="18214"/>
                  </a:cubicBezTo>
                  <a:cubicBezTo>
                    <a:pt x="14157" y="18214"/>
                    <a:pt x="14073" y="18298"/>
                    <a:pt x="14073" y="18417"/>
                  </a:cubicBezTo>
                  <a:lnTo>
                    <a:pt x="14073" y="20274"/>
                  </a:lnTo>
                  <a:lnTo>
                    <a:pt x="11823" y="20310"/>
                  </a:lnTo>
                  <a:lnTo>
                    <a:pt x="11823" y="18417"/>
                  </a:lnTo>
                  <a:cubicBezTo>
                    <a:pt x="11823" y="18298"/>
                    <a:pt x="11728" y="18214"/>
                    <a:pt x="11621" y="18214"/>
                  </a:cubicBezTo>
                  <a:cubicBezTo>
                    <a:pt x="11514" y="18214"/>
                    <a:pt x="11430" y="18298"/>
                    <a:pt x="11430" y="18417"/>
                  </a:cubicBezTo>
                  <a:lnTo>
                    <a:pt x="11430" y="20322"/>
                  </a:lnTo>
                  <a:lnTo>
                    <a:pt x="8989" y="20357"/>
                  </a:lnTo>
                  <a:lnTo>
                    <a:pt x="8989" y="18476"/>
                  </a:lnTo>
                  <a:cubicBezTo>
                    <a:pt x="8989" y="18369"/>
                    <a:pt x="8894" y="18274"/>
                    <a:pt x="8787" y="18274"/>
                  </a:cubicBezTo>
                  <a:cubicBezTo>
                    <a:pt x="8680" y="18274"/>
                    <a:pt x="8597" y="18369"/>
                    <a:pt x="8597" y="18476"/>
                  </a:cubicBezTo>
                  <a:lnTo>
                    <a:pt x="8597" y="20369"/>
                  </a:lnTo>
                  <a:lnTo>
                    <a:pt x="6382" y="20405"/>
                  </a:lnTo>
                  <a:lnTo>
                    <a:pt x="6382" y="18679"/>
                  </a:lnTo>
                  <a:cubicBezTo>
                    <a:pt x="6382" y="18571"/>
                    <a:pt x="6287" y="18476"/>
                    <a:pt x="6180" y="18476"/>
                  </a:cubicBezTo>
                  <a:cubicBezTo>
                    <a:pt x="6072" y="18476"/>
                    <a:pt x="5989" y="18571"/>
                    <a:pt x="5989" y="18679"/>
                  </a:cubicBezTo>
                  <a:lnTo>
                    <a:pt x="5989" y="20405"/>
                  </a:lnTo>
                  <a:lnTo>
                    <a:pt x="3548" y="20453"/>
                  </a:lnTo>
                  <a:lnTo>
                    <a:pt x="3548" y="18738"/>
                  </a:lnTo>
                  <a:cubicBezTo>
                    <a:pt x="3548" y="18631"/>
                    <a:pt x="3465" y="18548"/>
                    <a:pt x="3346" y="18548"/>
                  </a:cubicBezTo>
                  <a:cubicBezTo>
                    <a:pt x="3239" y="18548"/>
                    <a:pt x="3155" y="18631"/>
                    <a:pt x="3155" y="18738"/>
                  </a:cubicBezTo>
                  <a:lnTo>
                    <a:pt x="3155" y="20453"/>
                  </a:lnTo>
                  <a:lnTo>
                    <a:pt x="524" y="20500"/>
                  </a:lnTo>
                  <a:lnTo>
                    <a:pt x="667" y="15607"/>
                  </a:lnTo>
                  <a:lnTo>
                    <a:pt x="667" y="15619"/>
                  </a:lnTo>
                  <a:lnTo>
                    <a:pt x="2667" y="15523"/>
                  </a:lnTo>
                  <a:cubicBezTo>
                    <a:pt x="2810" y="15511"/>
                    <a:pt x="2917" y="15404"/>
                    <a:pt x="2917" y="15261"/>
                  </a:cubicBezTo>
                  <a:cubicBezTo>
                    <a:pt x="2917" y="15130"/>
                    <a:pt x="3024" y="11809"/>
                    <a:pt x="4584" y="8380"/>
                  </a:cubicBezTo>
                  <a:cubicBezTo>
                    <a:pt x="6692" y="3736"/>
                    <a:pt x="10335" y="1129"/>
                    <a:pt x="15419" y="629"/>
                  </a:cubicBezTo>
                  <a:cubicBezTo>
                    <a:pt x="16111" y="560"/>
                    <a:pt x="16781" y="526"/>
                    <a:pt x="17429" y="526"/>
                  </a:cubicBezTo>
                  <a:close/>
                  <a:moveTo>
                    <a:pt x="17423" y="1"/>
                  </a:moveTo>
                  <a:cubicBezTo>
                    <a:pt x="16761" y="1"/>
                    <a:pt x="16077" y="35"/>
                    <a:pt x="15371" y="105"/>
                  </a:cubicBezTo>
                  <a:cubicBezTo>
                    <a:pt x="12466" y="391"/>
                    <a:pt x="9978" y="1367"/>
                    <a:pt x="7977" y="3010"/>
                  </a:cubicBezTo>
                  <a:cubicBezTo>
                    <a:pt x="6370" y="4320"/>
                    <a:pt x="5072" y="6046"/>
                    <a:pt x="4108" y="8165"/>
                  </a:cubicBezTo>
                  <a:cubicBezTo>
                    <a:pt x="2739" y="11178"/>
                    <a:pt x="2465" y="14095"/>
                    <a:pt x="2405" y="15011"/>
                  </a:cubicBezTo>
                  <a:lnTo>
                    <a:pt x="405" y="15107"/>
                  </a:lnTo>
                  <a:cubicBezTo>
                    <a:pt x="262" y="15107"/>
                    <a:pt x="155" y="15226"/>
                    <a:pt x="155" y="15357"/>
                  </a:cubicBezTo>
                  <a:lnTo>
                    <a:pt x="0" y="20762"/>
                  </a:lnTo>
                  <a:cubicBezTo>
                    <a:pt x="0" y="20834"/>
                    <a:pt x="24" y="20905"/>
                    <a:pt x="84" y="20953"/>
                  </a:cubicBezTo>
                  <a:cubicBezTo>
                    <a:pt x="107" y="20976"/>
                    <a:pt x="143" y="21000"/>
                    <a:pt x="167" y="21012"/>
                  </a:cubicBezTo>
                  <a:cubicBezTo>
                    <a:pt x="203" y="21024"/>
                    <a:pt x="238" y="21036"/>
                    <a:pt x="274" y="21036"/>
                  </a:cubicBezTo>
                  <a:lnTo>
                    <a:pt x="33564" y="20464"/>
                  </a:lnTo>
                  <a:cubicBezTo>
                    <a:pt x="33600" y="20464"/>
                    <a:pt x="33647" y="20453"/>
                    <a:pt x="33683" y="20429"/>
                  </a:cubicBezTo>
                  <a:cubicBezTo>
                    <a:pt x="33707" y="20417"/>
                    <a:pt x="33731" y="20393"/>
                    <a:pt x="33754" y="20369"/>
                  </a:cubicBezTo>
                  <a:cubicBezTo>
                    <a:pt x="33802" y="20322"/>
                    <a:pt x="33826" y="20250"/>
                    <a:pt x="33814" y="20167"/>
                  </a:cubicBezTo>
                  <a:lnTo>
                    <a:pt x="33278" y="14702"/>
                  </a:lnTo>
                  <a:cubicBezTo>
                    <a:pt x="33266" y="14559"/>
                    <a:pt x="33147" y="14464"/>
                    <a:pt x="33016" y="14464"/>
                  </a:cubicBezTo>
                  <a:lnTo>
                    <a:pt x="30921" y="14511"/>
                  </a:lnTo>
                  <a:cubicBezTo>
                    <a:pt x="30909" y="13904"/>
                    <a:pt x="30826" y="12416"/>
                    <a:pt x="30385" y="10594"/>
                  </a:cubicBezTo>
                  <a:cubicBezTo>
                    <a:pt x="29885" y="8427"/>
                    <a:pt x="28766" y="5391"/>
                    <a:pt x="26325" y="3141"/>
                  </a:cubicBezTo>
                  <a:cubicBezTo>
                    <a:pt x="24057" y="1055"/>
                    <a:pt x="21073" y="1"/>
                    <a:pt x="17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6785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4" name="Google Shape;924;p37"/>
          <p:cNvGrpSpPr/>
          <p:nvPr/>
        </p:nvGrpSpPr>
        <p:grpSpPr>
          <a:xfrm>
            <a:off x="-52500" y="-55800"/>
            <a:ext cx="3795493" cy="6969295"/>
            <a:chOff x="-7289" y="-9725"/>
            <a:chExt cx="2811754" cy="5162950"/>
          </a:xfrm>
        </p:grpSpPr>
        <p:sp>
          <p:nvSpPr>
            <p:cNvPr id="925" name="Google Shape;925;p37"/>
            <p:cNvSpPr/>
            <p:nvPr/>
          </p:nvSpPr>
          <p:spPr>
            <a:xfrm flipH="1">
              <a:off x="-1997" y="-9725"/>
              <a:ext cx="2806463" cy="5162950"/>
            </a:xfrm>
            <a:custGeom>
              <a:avLst/>
              <a:gdLst/>
              <a:ahLst/>
              <a:cxnLst/>
              <a:rect l="l" t="t" r="r" b="b"/>
              <a:pathLst>
                <a:path w="139625" h="206518" extrusionOk="0">
                  <a:moveTo>
                    <a:pt x="0" y="0"/>
                  </a:moveTo>
                  <a:lnTo>
                    <a:pt x="139625" y="389"/>
                  </a:lnTo>
                  <a:lnTo>
                    <a:pt x="139236" y="206518"/>
                  </a:lnTo>
                  <a:lnTo>
                    <a:pt x="71546" y="20577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grpSp>
          <p:nvGrpSpPr>
            <p:cNvPr id="926" name="Google Shape;926;p37"/>
            <p:cNvGrpSpPr/>
            <p:nvPr/>
          </p:nvGrpSpPr>
          <p:grpSpPr>
            <a:xfrm flipH="1">
              <a:off x="-7289" y="0"/>
              <a:ext cx="2772045" cy="5143502"/>
              <a:chOff x="6409225" y="0"/>
              <a:chExt cx="2772045" cy="5143502"/>
            </a:xfrm>
          </p:grpSpPr>
          <p:cxnSp>
            <p:nvCxnSpPr>
              <p:cNvPr id="927" name="Google Shape;927;p37"/>
              <p:cNvCxnSpPr/>
              <p:nvPr/>
            </p:nvCxnSpPr>
            <p:spPr>
              <a:xfrm>
                <a:off x="6718570" y="1209275"/>
                <a:ext cx="24627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8" name="Google Shape;928;p37"/>
              <p:cNvCxnSpPr/>
              <p:nvPr/>
            </p:nvCxnSpPr>
            <p:spPr>
              <a:xfrm>
                <a:off x="6871289" y="1754250"/>
                <a:ext cx="23079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9" name="Google Shape;929;p37"/>
              <p:cNvCxnSpPr/>
              <p:nvPr/>
            </p:nvCxnSpPr>
            <p:spPr>
              <a:xfrm>
                <a:off x="7024008" y="2299225"/>
                <a:ext cx="2155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0" name="Google Shape;930;p37"/>
              <p:cNvCxnSpPr/>
              <p:nvPr/>
            </p:nvCxnSpPr>
            <p:spPr>
              <a:xfrm>
                <a:off x="7176726" y="2844200"/>
                <a:ext cx="20028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1" name="Google Shape;931;p37"/>
              <p:cNvCxnSpPr/>
              <p:nvPr/>
            </p:nvCxnSpPr>
            <p:spPr>
              <a:xfrm>
                <a:off x="7329447" y="3389150"/>
                <a:ext cx="18501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2" name="Google Shape;932;p37"/>
              <p:cNvCxnSpPr/>
              <p:nvPr/>
            </p:nvCxnSpPr>
            <p:spPr>
              <a:xfrm>
                <a:off x="7482163" y="3934125"/>
                <a:ext cx="16971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3" name="Google Shape;933;p37"/>
              <p:cNvCxnSpPr/>
              <p:nvPr/>
            </p:nvCxnSpPr>
            <p:spPr>
              <a:xfrm>
                <a:off x="7636859" y="4479100"/>
                <a:ext cx="15429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4" name="Google Shape;934;p37"/>
              <p:cNvCxnSpPr/>
              <p:nvPr/>
            </p:nvCxnSpPr>
            <p:spPr>
              <a:xfrm>
                <a:off x="7787800" y="5024075"/>
                <a:ext cx="13914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5" name="Google Shape;935;p37"/>
              <p:cNvCxnSpPr/>
              <p:nvPr/>
            </p:nvCxnSpPr>
            <p:spPr>
              <a:xfrm>
                <a:off x="6566925" y="664300"/>
                <a:ext cx="2614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6" name="Google Shape;936;p37"/>
              <p:cNvCxnSpPr/>
              <p:nvPr/>
            </p:nvCxnSpPr>
            <p:spPr>
              <a:xfrm>
                <a:off x="6409225" y="119325"/>
                <a:ext cx="2770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7" name="Google Shape;937;p37"/>
              <p:cNvCxnSpPr/>
              <p:nvPr/>
            </p:nvCxnSpPr>
            <p:spPr>
              <a:xfrm rot="5400000">
                <a:off x="5342616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8" name="Google Shape;938;p37"/>
              <p:cNvCxnSpPr/>
              <p:nvPr/>
            </p:nvCxnSpPr>
            <p:spPr>
              <a:xfrm>
                <a:off x="7369400" y="0"/>
                <a:ext cx="0" cy="35925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9" name="Google Shape;939;p37"/>
              <p:cNvCxnSpPr/>
              <p:nvPr/>
            </p:nvCxnSpPr>
            <p:spPr>
              <a:xfrm>
                <a:off x="6824425" y="0"/>
                <a:ext cx="0" cy="16284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0" name="Google Shape;940;p37"/>
              <p:cNvCxnSpPr/>
              <p:nvPr/>
            </p:nvCxnSpPr>
            <p:spPr>
              <a:xfrm rot="5400000">
                <a:off x="5887589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1" name="Google Shape;941;p37"/>
              <p:cNvCxnSpPr/>
              <p:nvPr/>
            </p:nvCxnSpPr>
            <p:spPr>
              <a:xfrm rot="5400000">
                <a:off x="6432562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42" name="Google Shape;942;p37"/>
          <p:cNvSpPr/>
          <p:nvPr/>
        </p:nvSpPr>
        <p:spPr>
          <a:xfrm rot="10800000">
            <a:off x="10807675" y="-12423"/>
            <a:ext cx="1385600" cy="39012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3" name="Google Shape;943;p37"/>
          <p:cNvSpPr/>
          <p:nvPr/>
        </p:nvSpPr>
        <p:spPr>
          <a:xfrm rot="10800000">
            <a:off x="11152144" y="-99833"/>
            <a:ext cx="1157633" cy="3192833"/>
          </a:xfrm>
          <a:custGeom>
            <a:avLst/>
            <a:gdLst/>
            <a:ahLst/>
            <a:cxnLst/>
            <a:rect l="l" t="t" r="r" b="b"/>
            <a:pathLst>
              <a:path w="34729" h="95785" extrusionOk="0">
                <a:moveTo>
                  <a:pt x="1737" y="0"/>
                </a:moveTo>
                <a:cubicBezTo>
                  <a:pt x="727" y="8085"/>
                  <a:pt x="-2576" y="19597"/>
                  <a:pt x="4054" y="24332"/>
                </a:cubicBezTo>
                <a:cubicBezTo>
                  <a:pt x="6464" y="26053"/>
                  <a:pt x="11414" y="26871"/>
                  <a:pt x="12938" y="24332"/>
                </a:cubicBezTo>
                <a:cubicBezTo>
                  <a:pt x="13975" y="22604"/>
                  <a:pt x="12189" y="18437"/>
                  <a:pt x="10234" y="18925"/>
                </a:cubicBezTo>
                <a:cubicBezTo>
                  <a:pt x="2478" y="20863"/>
                  <a:pt x="1857" y="34412"/>
                  <a:pt x="4054" y="42099"/>
                </a:cubicBezTo>
                <a:cubicBezTo>
                  <a:pt x="5272" y="46359"/>
                  <a:pt x="10907" y="51805"/>
                  <a:pt x="14869" y="49824"/>
                </a:cubicBezTo>
                <a:cubicBezTo>
                  <a:pt x="17201" y="48658"/>
                  <a:pt x="18738" y="44817"/>
                  <a:pt x="17572" y="42485"/>
                </a:cubicBezTo>
                <a:cubicBezTo>
                  <a:pt x="16844" y="41029"/>
                  <a:pt x="14535" y="40620"/>
                  <a:pt x="12938" y="40940"/>
                </a:cubicBezTo>
                <a:cubicBezTo>
                  <a:pt x="8695" y="41790"/>
                  <a:pt x="6908" y="47846"/>
                  <a:pt x="6372" y="52141"/>
                </a:cubicBezTo>
                <a:cubicBezTo>
                  <a:pt x="5536" y="58829"/>
                  <a:pt x="9693" y="67605"/>
                  <a:pt x="16028" y="69908"/>
                </a:cubicBezTo>
                <a:cubicBezTo>
                  <a:pt x="21538" y="71912"/>
                  <a:pt x="33784" y="69863"/>
                  <a:pt x="32635" y="64114"/>
                </a:cubicBezTo>
                <a:cubicBezTo>
                  <a:pt x="31718" y="59526"/>
                  <a:pt x="22625" y="59588"/>
                  <a:pt x="18731" y="62183"/>
                </a:cubicBezTo>
                <a:cubicBezTo>
                  <a:pt x="12401" y="66402"/>
                  <a:pt x="7811" y="75613"/>
                  <a:pt x="9462" y="83039"/>
                </a:cubicBezTo>
                <a:cubicBezTo>
                  <a:pt x="10485" y="87641"/>
                  <a:pt x="16346" y="90814"/>
                  <a:pt x="21049" y="91150"/>
                </a:cubicBezTo>
                <a:cubicBezTo>
                  <a:pt x="26358" y="91529"/>
                  <a:pt x="35860" y="87816"/>
                  <a:pt x="34567" y="82653"/>
                </a:cubicBezTo>
                <a:cubicBezTo>
                  <a:pt x="33647" y="78980"/>
                  <a:pt x="24170" y="82366"/>
                  <a:pt x="23752" y="86129"/>
                </a:cubicBezTo>
                <a:cubicBezTo>
                  <a:pt x="23288" y="90307"/>
                  <a:pt x="27659" y="95785"/>
                  <a:pt x="31863" y="95785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4" name="Google Shape;944;p37"/>
          <p:cNvSpPr/>
          <p:nvPr/>
        </p:nvSpPr>
        <p:spPr>
          <a:xfrm>
            <a:off x="6903800" y="3810667"/>
            <a:ext cx="5288192" cy="3047332"/>
          </a:xfrm>
          <a:custGeom>
            <a:avLst/>
            <a:gdLst/>
            <a:ahLst/>
            <a:cxnLst/>
            <a:rect l="l" t="t" r="r" b="b"/>
            <a:pathLst>
              <a:path w="209240" h="120575" extrusionOk="0">
                <a:moveTo>
                  <a:pt x="0" y="120446"/>
                </a:moveTo>
                <a:lnTo>
                  <a:pt x="209240" y="0"/>
                </a:lnTo>
                <a:lnTo>
                  <a:pt x="209240" y="70819"/>
                </a:lnTo>
                <a:lnTo>
                  <a:pt x="90481" y="120575"/>
                </a:lnTo>
                <a:close/>
              </a:path>
            </a:pathLst>
          </a:custGeom>
          <a:solidFill>
            <a:srgbClr val="FCF7BD"/>
          </a:solidFill>
          <a:ln>
            <a:noFill/>
          </a:ln>
        </p:spPr>
      </p:sp>
      <p:sp>
        <p:nvSpPr>
          <p:cNvPr id="945" name="Google Shape;945;p37"/>
          <p:cNvSpPr txBox="1">
            <a:spLocks noGrp="1"/>
          </p:cNvSpPr>
          <p:nvPr>
            <p:ph type="title"/>
          </p:nvPr>
        </p:nvSpPr>
        <p:spPr>
          <a:xfrm>
            <a:off x="3302000" y="719467"/>
            <a:ext cx="5588000" cy="160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9333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6667"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6667"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6667"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6667"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6667"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6667"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6667"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6667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46" name="Google Shape;946;p37"/>
          <p:cNvSpPr txBox="1">
            <a:spLocks noGrp="1"/>
          </p:cNvSpPr>
          <p:nvPr>
            <p:ph type="subTitle" idx="1"/>
          </p:nvPr>
        </p:nvSpPr>
        <p:spPr>
          <a:xfrm>
            <a:off x="3302033" y="2337367"/>
            <a:ext cx="5588000" cy="12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947" name="Google Shape;947;p37"/>
          <p:cNvSpPr txBox="1">
            <a:spLocks noGrp="1"/>
          </p:cNvSpPr>
          <p:nvPr>
            <p:ph type="subTitle" idx="2"/>
          </p:nvPr>
        </p:nvSpPr>
        <p:spPr>
          <a:xfrm>
            <a:off x="3302000" y="5625433"/>
            <a:ext cx="5588000" cy="46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40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948" name="Google Shape;948;p37"/>
          <p:cNvSpPr txBox="1"/>
          <p:nvPr/>
        </p:nvSpPr>
        <p:spPr>
          <a:xfrm>
            <a:off x="3056233" y="4876467"/>
            <a:ext cx="60796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, and includes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 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</p:txBody>
      </p:sp>
    </p:spTree>
    <p:extLst>
      <p:ext uri="{BB962C8B-B14F-4D97-AF65-F5344CB8AC3E}">
        <p14:creationId xmlns:p14="http://schemas.microsoft.com/office/powerpoint/2010/main" val="44401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38"/>
          <p:cNvSpPr/>
          <p:nvPr/>
        </p:nvSpPr>
        <p:spPr>
          <a:xfrm>
            <a:off x="0" y="-27400"/>
            <a:ext cx="12192000" cy="691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51" name="Google Shape;951;p38"/>
          <p:cNvGrpSpPr/>
          <p:nvPr/>
        </p:nvGrpSpPr>
        <p:grpSpPr>
          <a:xfrm>
            <a:off x="0" y="-36624"/>
            <a:ext cx="12192000" cy="6912800"/>
            <a:chOff x="0" y="-27468"/>
            <a:chExt cx="9144000" cy="5184600"/>
          </a:xfrm>
        </p:grpSpPr>
        <p:cxnSp>
          <p:nvCxnSpPr>
            <p:cNvPr id="952" name="Google Shape;952;p38"/>
            <p:cNvCxnSpPr/>
            <p:nvPr/>
          </p:nvCxnSpPr>
          <p:spPr>
            <a:xfrm>
              <a:off x="0" y="6489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3" name="Google Shape;953;p38"/>
            <p:cNvCxnSpPr/>
            <p:nvPr/>
          </p:nvCxnSpPr>
          <p:spPr>
            <a:xfrm>
              <a:off x="0" y="12906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4" name="Google Shape;954;p38"/>
            <p:cNvCxnSpPr/>
            <p:nvPr/>
          </p:nvCxnSpPr>
          <p:spPr>
            <a:xfrm>
              <a:off x="0" y="1917750"/>
              <a:ext cx="9129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5" name="Google Shape;955;p38"/>
            <p:cNvCxnSpPr/>
            <p:nvPr/>
          </p:nvCxnSpPr>
          <p:spPr>
            <a:xfrm>
              <a:off x="7350" y="2571750"/>
              <a:ext cx="9129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6" name="Google Shape;956;p38"/>
            <p:cNvCxnSpPr/>
            <p:nvPr/>
          </p:nvCxnSpPr>
          <p:spPr>
            <a:xfrm>
              <a:off x="7350" y="3212100"/>
              <a:ext cx="9129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7" name="Google Shape;957;p38"/>
            <p:cNvCxnSpPr/>
            <p:nvPr/>
          </p:nvCxnSpPr>
          <p:spPr>
            <a:xfrm>
              <a:off x="7350" y="3861000"/>
              <a:ext cx="9129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8" name="Google Shape;958;p38"/>
            <p:cNvCxnSpPr/>
            <p:nvPr/>
          </p:nvCxnSpPr>
          <p:spPr>
            <a:xfrm>
              <a:off x="7350" y="4502700"/>
              <a:ext cx="9129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9" name="Google Shape;959;p38"/>
            <p:cNvCxnSpPr/>
            <p:nvPr/>
          </p:nvCxnSpPr>
          <p:spPr>
            <a:xfrm>
              <a:off x="58335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0" name="Google Shape;960;p38"/>
            <p:cNvCxnSpPr/>
            <p:nvPr/>
          </p:nvCxnSpPr>
          <p:spPr>
            <a:xfrm>
              <a:off x="113925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1" name="Google Shape;961;p38"/>
            <p:cNvCxnSpPr/>
            <p:nvPr/>
          </p:nvCxnSpPr>
          <p:spPr>
            <a:xfrm>
              <a:off x="171450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2" name="Google Shape;962;p38"/>
            <p:cNvCxnSpPr/>
            <p:nvPr/>
          </p:nvCxnSpPr>
          <p:spPr>
            <a:xfrm>
              <a:off x="227865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3" name="Google Shape;963;p38"/>
            <p:cNvCxnSpPr/>
            <p:nvPr/>
          </p:nvCxnSpPr>
          <p:spPr>
            <a:xfrm>
              <a:off x="284835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4" name="Google Shape;964;p38"/>
            <p:cNvCxnSpPr/>
            <p:nvPr/>
          </p:nvCxnSpPr>
          <p:spPr>
            <a:xfrm>
              <a:off x="341790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5" name="Google Shape;965;p38"/>
            <p:cNvCxnSpPr/>
            <p:nvPr/>
          </p:nvCxnSpPr>
          <p:spPr>
            <a:xfrm>
              <a:off x="398760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6" name="Google Shape;966;p38"/>
            <p:cNvCxnSpPr/>
            <p:nvPr/>
          </p:nvCxnSpPr>
          <p:spPr>
            <a:xfrm>
              <a:off x="455745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7" name="Google Shape;967;p38"/>
            <p:cNvCxnSpPr/>
            <p:nvPr/>
          </p:nvCxnSpPr>
          <p:spPr>
            <a:xfrm>
              <a:off x="512715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8" name="Google Shape;968;p38"/>
            <p:cNvCxnSpPr/>
            <p:nvPr/>
          </p:nvCxnSpPr>
          <p:spPr>
            <a:xfrm>
              <a:off x="568770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9" name="Google Shape;969;p38"/>
            <p:cNvCxnSpPr/>
            <p:nvPr/>
          </p:nvCxnSpPr>
          <p:spPr>
            <a:xfrm>
              <a:off x="625740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0" name="Google Shape;970;p38"/>
            <p:cNvCxnSpPr/>
            <p:nvPr/>
          </p:nvCxnSpPr>
          <p:spPr>
            <a:xfrm>
              <a:off x="682710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1" name="Google Shape;971;p38"/>
            <p:cNvCxnSpPr/>
            <p:nvPr/>
          </p:nvCxnSpPr>
          <p:spPr>
            <a:xfrm>
              <a:off x="739680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2" name="Google Shape;972;p38"/>
            <p:cNvCxnSpPr/>
            <p:nvPr/>
          </p:nvCxnSpPr>
          <p:spPr>
            <a:xfrm>
              <a:off x="796650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3" name="Google Shape;973;p38"/>
            <p:cNvCxnSpPr/>
            <p:nvPr/>
          </p:nvCxnSpPr>
          <p:spPr>
            <a:xfrm>
              <a:off x="853620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74" name="Google Shape;974;p38"/>
          <p:cNvSpPr/>
          <p:nvPr/>
        </p:nvSpPr>
        <p:spPr>
          <a:xfrm rot="2255667">
            <a:off x="395765" y="978210"/>
            <a:ext cx="693065" cy="682257"/>
          </a:xfrm>
          <a:custGeom>
            <a:avLst/>
            <a:gdLst/>
            <a:ahLst/>
            <a:cxnLst/>
            <a:rect l="l" t="t" r="r" b="b"/>
            <a:pathLst>
              <a:path w="32064" h="31564" extrusionOk="0">
                <a:moveTo>
                  <a:pt x="5394" y="1"/>
                </a:moveTo>
                <a:cubicBezTo>
                  <a:pt x="5394" y="1"/>
                  <a:pt x="11855" y="11662"/>
                  <a:pt x="12370" y="11880"/>
                </a:cubicBezTo>
                <a:lnTo>
                  <a:pt x="12370" y="11880"/>
                </a:lnTo>
                <a:cubicBezTo>
                  <a:pt x="11794" y="11830"/>
                  <a:pt x="1" y="11192"/>
                  <a:pt x="0" y="11192"/>
                </a:cubicBezTo>
                <a:lnTo>
                  <a:pt x="0" y="11192"/>
                </a:lnTo>
                <a:cubicBezTo>
                  <a:pt x="1" y="11193"/>
                  <a:pt x="9883" y="16681"/>
                  <a:pt x="10180" y="16681"/>
                </a:cubicBezTo>
                <a:cubicBezTo>
                  <a:pt x="10490" y="16681"/>
                  <a:pt x="3096" y="24873"/>
                  <a:pt x="3096" y="24873"/>
                </a:cubicBezTo>
                <a:lnTo>
                  <a:pt x="14586" y="21575"/>
                </a:lnTo>
                <a:lnTo>
                  <a:pt x="17681" y="31564"/>
                </a:lnTo>
                <a:lnTo>
                  <a:pt x="20170" y="22777"/>
                </a:lnTo>
                <a:lnTo>
                  <a:pt x="30766" y="31564"/>
                </a:lnTo>
                <a:lnTo>
                  <a:pt x="23765" y="19979"/>
                </a:lnTo>
                <a:lnTo>
                  <a:pt x="32064" y="20979"/>
                </a:lnTo>
                <a:lnTo>
                  <a:pt x="25063" y="14586"/>
                </a:lnTo>
                <a:cubicBezTo>
                  <a:pt x="25063" y="14586"/>
                  <a:pt x="30957" y="9395"/>
                  <a:pt x="31362" y="9085"/>
                </a:cubicBezTo>
                <a:cubicBezTo>
                  <a:pt x="31395" y="9060"/>
                  <a:pt x="31360" y="9048"/>
                  <a:pt x="31267" y="9048"/>
                </a:cubicBezTo>
                <a:cubicBezTo>
                  <a:pt x="30270" y="9048"/>
                  <a:pt x="22670" y="10383"/>
                  <a:pt x="22670" y="10383"/>
                </a:cubicBezTo>
                <a:lnTo>
                  <a:pt x="20074" y="1"/>
                </a:lnTo>
                <a:lnTo>
                  <a:pt x="17276" y="9490"/>
                </a:lnTo>
                <a:cubicBezTo>
                  <a:pt x="17276" y="9490"/>
                  <a:pt x="5692" y="1"/>
                  <a:pt x="539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38"/>
          <p:cNvSpPr/>
          <p:nvPr/>
        </p:nvSpPr>
        <p:spPr>
          <a:xfrm>
            <a:off x="11126438" y="1432701"/>
            <a:ext cx="476737" cy="524993"/>
          </a:xfrm>
          <a:custGeom>
            <a:avLst/>
            <a:gdLst/>
            <a:ahLst/>
            <a:cxnLst/>
            <a:rect l="l" t="t" r="r" b="b"/>
            <a:pathLst>
              <a:path w="16479" h="18147" extrusionOk="0">
                <a:moveTo>
                  <a:pt x="6001" y="1"/>
                </a:moveTo>
                <a:lnTo>
                  <a:pt x="6001" y="6978"/>
                </a:lnTo>
                <a:cubicBezTo>
                  <a:pt x="6001" y="6978"/>
                  <a:pt x="1394" y="9073"/>
                  <a:pt x="703" y="9073"/>
                </a:cubicBezTo>
                <a:cubicBezTo>
                  <a:pt x="1" y="9073"/>
                  <a:pt x="6001" y="11169"/>
                  <a:pt x="6001" y="11169"/>
                </a:cubicBezTo>
                <a:lnTo>
                  <a:pt x="6001" y="18146"/>
                </a:lnTo>
                <a:lnTo>
                  <a:pt x="10192" y="12562"/>
                </a:lnTo>
                <a:lnTo>
                  <a:pt x="16479" y="14229"/>
                </a:lnTo>
                <a:cubicBezTo>
                  <a:pt x="16479" y="14229"/>
                  <a:pt x="13264" y="8931"/>
                  <a:pt x="13264" y="8514"/>
                </a:cubicBezTo>
                <a:cubicBezTo>
                  <a:pt x="13264" y="8097"/>
                  <a:pt x="15502" y="1394"/>
                  <a:pt x="15503" y="1394"/>
                </a:cubicBezTo>
                <a:lnTo>
                  <a:pt x="15503" y="1394"/>
                </a:lnTo>
                <a:lnTo>
                  <a:pt x="10050" y="5025"/>
                </a:lnTo>
                <a:lnTo>
                  <a:pt x="600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38"/>
          <p:cNvSpPr/>
          <p:nvPr/>
        </p:nvSpPr>
        <p:spPr>
          <a:xfrm>
            <a:off x="149738" y="5411268"/>
            <a:ext cx="476737" cy="524993"/>
          </a:xfrm>
          <a:custGeom>
            <a:avLst/>
            <a:gdLst/>
            <a:ahLst/>
            <a:cxnLst/>
            <a:rect l="l" t="t" r="r" b="b"/>
            <a:pathLst>
              <a:path w="16479" h="18147" extrusionOk="0">
                <a:moveTo>
                  <a:pt x="6001" y="1"/>
                </a:moveTo>
                <a:lnTo>
                  <a:pt x="6001" y="6978"/>
                </a:lnTo>
                <a:cubicBezTo>
                  <a:pt x="6001" y="6978"/>
                  <a:pt x="1394" y="9073"/>
                  <a:pt x="703" y="9073"/>
                </a:cubicBezTo>
                <a:cubicBezTo>
                  <a:pt x="1" y="9073"/>
                  <a:pt x="6001" y="11169"/>
                  <a:pt x="6001" y="11169"/>
                </a:cubicBezTo>
                <a:lnTo>
                  <a:pt x="6001" y="18146"/>
                </a:lnTo>
                <a:lnTo>
                  <a:pt x="10192" y="12562"/>
                </a:lnTo>
                <a:lnTo>
                  <a:pt x="16479" y="14229"/>
                </a:lnTo>
                <a:cubicBezTo>
                  <a:pt x="16479" y="14229"/>
                  <a:pt x="13264" y="8931"/>
                  <a:pt x="13264" y="8514"/>
                </a:cubicBezTo>
                <a:cubicBezTo>
                  <a:pt x="13264" y="8097"/>
                  <a:pt x="15502" y="1394"/>
                  <a:pt x="15503" y="1394"/>
                </a:cubicBezTo>
                <a:lnTo>
                  <a:pt x="15503" y="1394"/>
                </a:lnTo>
                <a:lnTo>
                  <a:pt x="10050" y="5025"/>
                </a:lnTo>
                <a:lnTo>
                  <a:pt x="600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7" name="Google Shape;977;p38"/>
          <p:cNvSpPr/>
          <p:nvPr/>
        </p:nvSpPr>
        <p:spPr>
          <a:xfrm>
            <a:off x="11039238" y="5752768"/>
            <a:ext cx="476737" cy="524993"/>
          </a:xfrm>
          <a:custGeom>
            <a:avLst/>
            <a:gdLst/>
            <a:ahLst/>
            <a:cxnLst/>
            <a:rect l="l" t="t" r="r" b="b"/>
            <a:pathLst>
              <a:path w="16479" h="18147" extrusionOk="0">
                <a:moveTo>
                  <a:pt x="6001" y="1"/>
                </a:moveTo>
                <a:lnTo>
                  <a:pt x="6001" y="6978"/>
                </a:lnTo>
                <a:cubicBezTo>
                  <a:pt x="6001" y="6978"/>
                  <a:pt x="1394" y="9073"/>
                  <a:pt x="703" y="9073"/>
                </a:cubicBezTo>
                <a:cubicBezTo>
                  <a:pt x="1" y="9073"/>
                  <a:pt x="6001" y="11169"/>
                  <a:pt x="6001" y="11169"/>
                </a:cubicBezTo>
                <a:lnTo>
                  <a:pt x="6001" y="18146"/>
                </a:lnTo>
                <a:lnTo>
                  <a:pt x="10192" y="12562"/>
                </a:lnTo>
                <a:lnTo>
                  <a:pt x="16479" y="14229"/>
                </a:lnTo>
                <a:cubicBezTo>
                  <a:pt x="16479" y="14229"/>
                  <a:pt x="13264" y="8931"/>
                  <a:pt x="13264" y="8514"/>
                </a:cubicBezTo>
                <a:cubicBezTo>
                  <a:pt x="13264" y="8097"/>
                  <a:pt x="15502" y="1394"/>
                  <a:pt x="15503" y="1394"/>
                </a:cubicBezTo>
                <a:lnTo>
                  <a:pt x="15503" y="1394"/>
                </a:lnTo>
                <a:lnTo>
                  <a:pt x="10050" y="5025"/>
                </a:lnTo>
                <a:lnTo>
                  <a:pt x="600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8" name="Google Shape;978;p38"/>
          <p:cNvSpPr/>
          <p:nvPr/>
        </p:nvSpPr>
        <p:spPr>
          <a:xfrm>
            <a:off x="344500" y="2908767"/>
            <a:ext cx="87200" cy="8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9" name="Google Shape;979;p38"/>
          <p:cNvSpPr/>
          <p:nvPr/>
        </p:nvSpPr>
        <p:spPr>
          <a:xfrm>
            <a:off x="1251567" y="6486333"/>
            <a:ext cx="87200" cy="8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0" name="Google Shape;980;p38"/>
          <p:cNvSpPr/>
          <p:nvPr/>
        </p:nvSpPr>
        <p:spPr>
          <a:xfrm>
            <a:off x="7230900" y="6402967"/>
            <a:ext cx="87200" cy="8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38"/>
          <p:cNvSpPr/>
          <p:nvPr/>
        </p:nvSpPr>
        <p:spPr>
          <a:xfrm>
            <a:off x="10303200" y="6486333"/>
            <a:ext cx="87200" cy="8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2" name="Google Shape;982;p38"/>
          <p:cNvSpPr/>
          <p:nvPr/>
        </p:nvSpPr>
        <p:spPr>
          <a:xfrm>
            <a:off x="11751867" y="4697400"/>
            <a:ext cx="87200" cy="8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38"/>
          <p:cNvSpPr/>
          <p:nvPr/>
        </p:nvSpPr>
        <p:spPr>
          <a:xfrm>
            <a:off x="11515967" y="2995967"/>
            <a:ext cx="87200" cy="8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4" name="Google Shape;984;p38"/>
          <p:cNvSpPr/>
          <p:nvPr/>
        </p:nvSpPr>
        <p:spPr>
          <a:xfrm>
            <a:off x="11895167" y="1226467"/>
            <a:ext cx="87200" cy="8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38"/>
          <p:cNvSpPr/>
          <p:nvPr/>
        </p:nvSpPr>
        <p:spPr>
          <a:xfrm>
            <a:off x="10164567" y="215700"/>
            <a:ext cx="87200" cy="8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38"/>
          <p:cNvSpPr/>
          <p:nvPr/>
        </p:nvSpPr>
        <p:spPr>
          <a:xfrm>
            <a:off x="7860333" y="302900"/>
            <a:ext cx="87200" cy="8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8"/>
          <p:cNvSpPr/>
          <p:nvPr/>
        </p:nvSpPr>
        <p:spPr>
          <a:xfrm>
            <a:off x="4175500" y="302900"/>
            <a:ext cx="87200" cy="8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8"/>
          <p:cNvSpPr/>
          <p:nvPr/>
        </p:nvSpPr>
        <p:spPr>
          <a:xfrm rot="5400000">
            <a:off x="505600" y="-523700"/>
            <a:ext cx="729200" cy="174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8"/>
          <p:cNvSpPr/>
          <p:nvPr/>
        </p:nvSpPr>
        <p:spPr>
          <a:xfrm rot="-5400000" flipH="1">
            <a:off x="10957200" y="-523700"/>
            <a:ext cx="729200" cy="174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8"/>
          <p:cNvSpPr/>
          <p:nvPr/>
        </p:nvSpPr>
        <p:spPr>
          <a:xfrm rot="5400000" flipH="1">
            <a:off x="505600" y="5659733"/>
            <a:ext cx="729200" cy="174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8"/>
          <p:cNvSpPr/>
          <p:nvPr/>
        </p:nvSpPr>
        <p:spPr>
          <a:xfrm rot="-5400000">
            <a:off x="10957200" y="5659733"/>
            <a:ext cx="729200" cy="174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8700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39"/>
          <p:cNvSpPr/>
          <p:nvPr/>
        </p:nvSpPr>
        <p:spPr>
          <a:xfrm>
            <a:off x="0" y="-27400"/>
            <a:ext cx="12192000" cy="6912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94" name="Google Shape;994;p39"/>
          <p:cNvGrpSpPr/>
          <p:nvPr/>
        </p:nvGrpSpPr>
        <p:grpSpPr>
          <a:xfrm>
            <a:off x="0" y="-36624"/>
            <a:ext cx="12192000" cy="6912800"/>
            <a:chOff x="0" y="-27468"/>
            <a:chExt cx="9144000" cy="5184600"/>
          </a:xfrm>
        </p:grpSpPr>
        <p:cxnSp>
          <p:nvCxnSpPr>
            <p:cNvPr id="995" name="Google Shape;995;p39"/>
            <p:cNvCxnSpPr/>
            <p:nvPr/>
          </p:nvCxnSpPr>
          <p:spPr>
            <a:xfrm>
              <a:off x="0" y="6489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6" name="Google Shape;996;p39"/>
            <p:cNvCxnSpPr/>
            <p:nvPr/>
          </p:nvCxnSpPr>
          <p:spPr>
            <a:xfrm>
              <a:off x="0" y="12906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7" name="Google Shape;997;p39"/>
            <p:cNvCxnSpPr/>
            <p:nvPr/>
          </p:nvCxnSpPr>
          <p:spPr>
            <a:xfrm>
              <a:off x="0" y="1917750"/>
              <a:ext cx="9129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8" name="Google Shape;998;p39"/>
            <p:cNvCxnSpPr/>
            <p:nvPr/>
          </p:nvCxnSpPr>
          <p:spPr>
            <a:xfrm>
              <a:off x="7350" y="2571750"/>
              <a:ext cx="9129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9" name="Google Shape;999;p39"/>
            <p:cNvCxnSpPr/>
            <p:nvPr/>
          </p:nvCxnSpPr>
          <p:spPr>
            <a:xfrm>
              <a:off x="7350" y="3212100"/>
              <a:ext cx="9129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0" name="Google Shape;1000;p39"/>
            <p:cNvCxnSpPr/>
            <p:nvPr/>
          </p:nvCxnSpPr>
          <p:spPr>
            <a:xfrm>
              <a:off x="7350" y="3861000"/>
              <a:ext cx="9129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1" name="Google Shape;1001;p39"/>
            <p:cNvCxnSpPr/>
            <p:nvPr/>
          </p:nvCxnSpPr>
          <p:spPr>
            <a:xfrm>
              <a:off x="7350" y="4502700"/>
              <a:ext cx="9129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2" name="Google Shape;1002;p39"/>
            <p:cNvCxnSpPr/>
            <p:nvPr/>
          </p:nvCxnSpPr>
          <p:spPr>
            <a:xfrm>
              <a:off x="58335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3" name="Google Shape;1003;p39"/>
            <p:cNvCxnSpPr/>
            <p:nvPr/>
          </p:nvCxnSpPr>
          <p:spPr>
            <a:xfrm>
              <a:off x="113925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4" name="Google Shape;1004;p39"/>
            <p:cNvCxnSpPr/>
            <p:nvPr/>
          </p:nvCxnSpPr>
          <p:spPr>
            <a:xfrm>
              <a:off x="171450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5" name="Google Shape;1005;p39"/>
            <p:cNvCxnSpPr/>
            <p:nvPr/>
          </p:nvCxnSpPr>
          <p:spPr>
            <a:xfrm>
              <a:off x="227865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6" name="Google Shape;1006;p39"/>
            <p:cNvCxnSpPr/>
            <p:nvPr/>
          </p:nvCxnSpPr>
          <p:spPr>
            <a:xfrm>
              <a:off x="284835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7" name="Google Shape;1007;p39"/>
            <p:cNvCxnSpPr/>
            <p:nvPr/>
          </p:nvCxnSpPr>
          <p:spPr>
            <a:xfrm>
              <a:off x="341790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8" name="Google Shape;1008;p39"/>
            <p:cNvCxnSpPr/>
            <p:nvPr/>
          </p:nvCxnSpPr>
          <p:spPr>
            <a:xfrm>
              <a:off x="398760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9" name="Google Shape;1009;p39"/>
            <p:cNvCxnSpPr/>
            <p:nvPr/>
          </p:nvCxnSpPr>
          <p:spPr>
            <a:xfrm>
              <a:off x="455745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0" name="Google Shape;1010;p39"/>
            <p:cNvCxnSpPr/>
            <p:nvPr/>
          </p:nvCxnSpPr>
          <p:spPr>
            <a:xfrm>
              <a:off x="512715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1" name="Google Shape;1011;p39"/>
            <p:cNvCxnSpPr/>
            <p:nvPr/>
          </p:nvCxnSpPr>
          <p:spPr>
            <a:xfrm>
              <a:off x="568770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2" name="Google Shape;1012;p39"/>
            <p:cNvCxnSpPr/>
            <p:nvPr/>
          </p:nvCxnSpPr>
          <p:spPr>
            <a:xfrm>
              <a:off x="625740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3" name="Google Shape;1013;p39"/>
            <p:cNvCxnSpPr/>
            <p:nvPr/>
          </p:nvCxnSpPr>
          <p:spPr>
            <a:xfrm>
              <a:off x="682710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4" name="Google Shape;1014;p39"/>
            <p:cNvCxnSpPr/>
            <p:nvPr/>
          </p:nvCxnSpPr>
          <p:spPr>
            <a:xfrm>
              <a:off x="739680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5" name="Google Shape;1015;p39"/>
            <p:cNvCxnSpPr/>
            <p:nvPr/>
          </p:nvCxnSpPr>
          <p:spPr>
            <a:xfrm>
              <a:off x="796650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6" name="Google Shape;1016;p39"/>
            <p:cNvCxnSpPr/>
            <p:nvPr/>
          </p:nvCxnSpPr>
          <p:spPr>
            <a:xfrm>
              <a:off x="8536200" y="-27468"/>
              <a:ext cx="0" cy="518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9"/>
          <p:cNvSpPr/>
          <p:nvPr/>
        </p:nvSpPr>
        <p:spPr>
          <a:xfrm>
            <a:off x="344500" y="2908767"/>
            <a:ext cx="87200" cy="8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9"/>
          <p:cNvSpPr/>
          <p:nvPr/>
        </p:nvSpPr>
        <p:spPr>
          <a:xfrm>
            <a:off x="2573833" y="6252967"/>
            <a:ext cx="87200" cy="8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9"/>
          <p:cNvSpPr/>
          <p:nvPr/>
        </p:nvSpPr>
        <p:spPr>
          <a:xfrm>
            <a:off x="7998967" y="6486333"/>
            <a:ext cx="87200" cy="8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9"/>
          <p:cNvSpPr/>
          <p:nvPr/>
        </p:nvSpPr>
        <p:spPr>
          <a:xfrm>
            <a:off x="9425967" y="6252967"/>
            <a:ext cx="87200" cy="8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9"/>
          <p:cNvSpPr/>
          <p:nvPr/>
        </p:nvSpPr>
        <p:spPr>
          <a:xfrm>
            <a:off x="11751867" y="4697400"/>
            <a:ext cx="87200" cy="8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9"/>
          <p:cNvSpPr/>
          <p:nvPr/>
        </p:nvSpPr>
        <p:spPr>
          <a:xfrm>
            <a:off x="11895167" y="2908767"/>
            <a:ext cx="87200" cy="8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9"/>
          <p:cNvSpPr/>
          <p:nvPr/>
        </p:nvSpPr>
        <p:spPr>
          <a:xfrm>
            <a:off x="11895167" y="1226467"/>
            <a:ext cx="87200" cy="8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9"/>
          <p:cNvSpPr/>
          <p:nvPr/>
        </p:nvSpPr>
        <p:spPr>
          <a:xfrm>
            <a:off x="9513167" y="544167"/>
            <a:ext cx="87200" cy="8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9"/>
          <p:cNvSpPr/>
          <p:nvPr/>
        </p:nvSpPr>
        <p:spPr>
          <a:xfrm>
            <a:off x="6557533" y="456967"/>
            <a:ext cx="87200" cy="8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9"/>
          <p:cNvSpPr/>
          <p:nvPr/>
        </p:nvSpPr>
        <p:spPr>
          <a:xfrm>
            <a:off x="3387967" y="456967"/>
            <a:ext cx="87200" cy="8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9"/>
          <p:cNvSpPr/>
          <p:nvPr/>
        </p:nvSpPr>
        <p:spPr>
          <a:xfrm rot="1508491">
            <a:off x="11343067" y="6152245"/>
            <a:ext cx="388839" cy="388839"/>
          </a:xfrm>
          <a:prstGeom prst="hear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8" name="Google Shape;1028;p39"/>
          <p:cNvSpPr/>
          <p:nvPr/>
        </p:nvSpPr>
        <p:spPr>
          <a:xfrm rot="-1825422">
            <a:off x="11557102" y="106375"/>
            <a:ext cx="476741" cy="524997"/>
          </a:xfrm>
          <a:custGeom>
            <a:avLst/>
            <a:gdLst/>
            <a:ahLst/>
            <a:cxnLst/>
            <a:rect l="l" t="t" r="r" b="b"/>
            <a:pathLst>
              <a:path w="16479" h="18147" extrusionOk="0">
                <a:moveTo>
                  <a:pt x="6001" y="1"/>
                </a:moveTo>
                <a:lnTo>
                  <a:pt x="6001" y="6978"/>
                </a:lnTo>
                <a:cubicBezTo>
                  <a:pt x="6001" y="6978"/>
                  <a:pt x="1394" y="9073"/>
                  <a:pt x="703" y="9073"/>
                </a:cubicBezTo>
                <a:cubicBezTo>
                  <a:pt x="1" y="9073"/>
                  <a:pt x="6001" y="11169"/>
                  <a:pt x="6001" y="11169"/>
                </a:cubicBezTo>
                <a:lnTo>
                  <a:pt x="6001" y="18146"/>
                </a:lnTo>
                <a:lnTo>
                  <a:pt x="10192" y="12562"/>
                </a:lnTo>
                <a:lnTo>
                  <a:pt x="16479" y="14229"/>
                </a:lnTo>
                <a:cubicBezTo>
                  <a:pt x="16479" y="14229"/>
                  <a:pt x="13264" y="8931"/>
                  <a:pt x="13264" y="8514"/>
                </a:cubicBezTo>
                <a:cubicBezTo>
                  <a:pt x="13264" y="8097"/>
                  <a:pt x="15502" y="1394"/>
                  <a:pt x="15503" y="1394"/>
                </a:cubicBezTo>
                <a:lnTo>
                  <a:pt x="15503" y="1394"/>
                </a:lnTo>
                <a:lnTo>
                  <a:pt x="10050" y="5025"/>
                </a:lnTo>
                <a:lnTo>
                  <a:pt x="600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9" name="Google Shape;1029;p39"/>
          <p:cNvSpPr/>
          <p:nvPr/>
        </p:nvSpPr>
        <p:spPr>
          <a:xfrm>
            <a:off x="5062800" y="6486333"/>
            <a:ext cx="87200" cy="8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0" name="Google Shape;1030;p39"/>
          <p:cNvSpPr/>
          <p:nvPr/>
        </p:nvSpPr>
        <p:spPr>
          <a:xfrm>
            <a:off x="914400" y="631367"/>
            <a:ext cx="10815600" cy="5621600"/>
          </a:xfrm>
          <a:prstGeom prst="parallelogram">
            <a:avLst>
              <a:gd name="adj" fmla="val 83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31" name="Google Shape;1031;p39"/>
          <p:cNvGrpSpPr/>
          <p:nvPr/>
        </p:nvGrpSpPr>
        <p:grpSpPr>
          <a:xfrm>
            <a:off x="294464" y="239606"/>
            <a:ext cx="1488733" cy="1467117"/>
            <a:chOff x="5541075" y="3903350"/>
            <a:chExt cx="823050" cy="811100"/>
          </a:xfrm>
        </p:grpSpPr>
        <p:sp>
          <p:nvSpPr>
            <p:cNvPr id="1032" name="Google Shape;1032;p39"/>
            <p:cNvSpPr/>
            <p:nvPr/>
          </p:nvSpPr>
          <p:spPr>
            <a:xfrm>
              <a:off x="6181025" y="4283900"/>
              <a:ext cx="183100" cy="183375"/>
            </a:xfrm>
            <a:custGeom>
              <a:avLst/>
              <a:gdLst/>
              <a:ahLst/>
              <a:cxnLst/>
              <a:rect l="l" t="t" r="r" b="b"/>
              <a:pathLst>
                <a:path w="7324" h="7335" extrusionOk="0">
                  <a:moveTo>
                    <a:pt x="2926" y="0"/>
                  </a:moveTo>
                  <a:cubicBezTo>
                    <a:pt x="2236" y="0"/>
                    <a:pt x="1535" y="177"/>
                    <a:pt x="1013" y="612"/>
                  </a:cubicBezTo>
                  <a:cubicBezTo>
                    <a:pt x="239" y="1279"/>
                    <a:pt x="1" y="2398"/>
                    <a:pt x="37" y="3422"/>
                  </a:cubicBezTo>
                  <a:cubicBezTo>
                    <a:pt x="84" y="4625"/>
                    <a:pt x="477" y="5863"/>
                    <a:pt x="1382" y="6649"/>
                  </a:cubicBezTo>
                  <a:cubicBezTo>
                    <a:pt x="1885" y="7086"/>
                    <a:pt x="2569" y="7335"/>
                    <a:pt x="3232" y="7335"/>
                  </a:cubicBezTo>
                  <a:cubicBezTo>
                    <a:pt x="3393" y="7335"/>
                    <a:pt x="3552" y="7320"/>
                    <a:pt x="3708" y="7290"/>
                  </a:cubicBezTo>
                  <a:lnTo>
                    <a:pt x="3708" y="7290"/>
                  </a:lnTo>
                  <a:cubicBezTo>
                    <a:pt x="3721" y="7290"/>
                    <a:pt x="3734" y="7290"/>
                    <a:pt x="3748" y="7290"/>
                  </a:cubicBezTo>
                  <a:cubicBezTo>
                    <a:pt x="4531" y="7290"/>
                    <a:pt x="5320" y="7018"/>
                    <a:pt x="5906" y="6494"/>
                  </a:cubicBezTo>
                  <a:cubicBezTo>
                    <a:pt x="7026" y="5482"/>
                    <a:pt x="7323" y="3720"/>
                    <a:pt x="6704" y="2362"/>
                  </a:cubicBezTo>
                  <a:cubicBezTo>
                    <a:pt x="6073" y="993"/>
                    <a:pt x="4621" y="88"/>
                    <a:pt x="3120" y="5"/>
                  </a:cubicBezTo>
                  <a:cubicBezTo>
                    <a:pt x="3056" y="2"/>
                    <a:pt x="2991" y="0"/>
                    <a:pt x="2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39"/>
            <p:cNvSpPr/>
            <p:nvPr/>
          </p:nvSpPr>
          <p:spPr>
            <a:xfrm>
              <a:off x="5995975" y="3903350"/>
              <a:ext cx="110675" cy="98975"/>
            </a:xfrm>
            <a:custGeom>
              <a:avLst/>
              <a:gdLst/>
              <a:ahLst/>
              <a:cxnLst/>
              <a:rect l="l" t="t" r="r" b="b"/>
              <a:pathLst>
                <a:path w="4427" h="3959" extrusionOk="0">
                  <a:moveTo>
                    <a:pt x="2115" y="1"/>
                  </a:moveTo>
                  <a:cubicBezTo>
                    <a:pt x="1454" y="1"/>
                    <a:pt x="786" y="319"/>
                    <a:pt x="414" y="868"/>
                  </a:cubicBezTo>
                  <a:cubicBezTo>
                    <a:pt x="65" y="1391"/>
                    <a:pt x="0" y="2070"/>
                    <a:pt x="198" y="2659"/>
                  </a:cubicBezTo>
                  <a:lnTo>
                    <a:pt x="198" y="2659"/>
                  </a:lnTo>
                  <a:lnTo>
                    <a:pt x="57" y="2416"/>
                  </a:lnTo>
                  <a:lnTo>
                    <a:pt x="57" y="2416"/>
                  </a:lnTo>
                  <a:cubicBezTo>
                    <a:pt x="132" y="2760"/>
                    <a:pt x="313" y="3061"/>
                    <a:pt x="558" y="3303"/>
                  </a:cubicBezTo>
                  <a:lnTo>
                    <a:pt x="558" y="3303"/>
                  </a:lnTo>
                  <a:cubicBezTo>
                    <a:pt x="573" y="3321"/>
                    <a:pt x="589" y="3339"/>
                    <a:pt x="604" y="3356"/>
                  </a:cubicBezTo>
                  <a:lnTo>
                    <a:pt x="594" y="3338"/>
                  </a:lnTo>
                  <a:lnTo>
                    <a:pt x="594" y="3338"/>
                  </a:lnTo>
                  <a:cubicBezTo>
                    <a:pt x="1009" y="3730"/>
                    <a:pt x="1596" y="3959"/>
                    <a:pt x="2169" y="3959"/>
                  </a:cubicBezTo>
                  <a:cubicBezTo>
                    <a:pt x="2598" y="3959"/>
                    <a:pt x="3018" y="3831"/>
                    <a:pt x="3355" y="3547"/>
                  </a:cubicBezTo>
                  <a:cubicBezTo>
                    <a:pt x="4426" y="2654"/>
                    <a:pt x="4093" y="618"/>
                    <a:pt x="2783" y="118"/>
                  </a:cubicBezTo>
                  <a:cubicBezTo>
                    <a:pt x="2570" y="39"/>
                    <a:pt x="2342" y="1"/>
                    <a:pt x="2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39"/>
            <p:cNvSpPr/>
            <p:nvPr/>
          </p:nvSpPr>
          <p:spPr>
            <a:xfrm>
              <a:off x="5937250" y="4405700"/>
              <a:ext cx="117000" cy="123100"/>
            </a:xfrm>
            <a:custGeom>
              <a:avLst/>
              <a:gdLst/>
              <a:ahLst/>
              <a:cxnLst/>
              <a:rect l="l" t="t" r="r" b="b"/>
              <a:pathLst>
                <a:path w="4680" h="4924" extrusionOk="0">
                  <a:moveTo>
                    <a:pt x="2575" y="1"/>
                  </a:moveTo>
                  <a:cubicBezTo>
                    <a:pt x="1830" y="1"/>
                    <a:pt x="1063" y="367"/>
                    <a:pt x="679" y="1015"/>
                  </a:cubicBezTo>
                  <a:cubicBezTo>
                    <a:pt x="24" y="2098"/>
                    <a:pt x="1" y="3110"/>
                    <a:pt x="739" y="3932"/>
                  </a:cubicBezTo>
                  <a:cubicBezTo>
                    <a:pt x="1227" y="4587"/>
                    <a:pt x="1596" y="4694"/>
                    <a:pt x="1977" y="4801"/>
                  </a:cubicBezTo>
                  <a:cubicBezTo>
                    <a:pt x="2250" y="4876"/>
                    <a:pt x="2558" y="4924"/>
                    <a:pt x="2863" y="4924"/>
                  </a:cubicBezTo>
                  <a:cubicBezTo>
                    <a:pt x="3423" y="4924"/>
                    <a:pt x="3970" y="4764"/>
                    <a:pt x="4263" y="4325"/>
                  </a:cubicBezTo>
                  <a:cubicBezTo>
                    <a:pt x="4466" y="4027"/>
                    <a:pt x="4525" y="3658"/>
                    <a:pt x="4573" y="3301"/>
                  </a:cubicBezTo>
                  <a:cubicBezTo>
                    <a:pt x="4680" y="2324"/>
                    <a:pt x="4620" y="1217"/>
                    <a:pt x="3930" y="527"/>
                  </a:cubicBezTo>
                  <a:cubicBezTo>
                    <a:pt x="3570" y="167"/>
                    <a:pt x="3078" y="1"/>
                    <a:pt x="2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9"/>
            <p:cNvSpPr/>
            <p:nvPr/>
          </p:nvSpPr>
          <p:spPr>
            <a:xfrm>
              <a:off x="5541075" y="4266875"/>
              <a:ext cx="149150" cy="157075"/>
            </a:xfrm>
            <a:custGeom>
              <a:avLst/>
              <a:gdLst/>
              <a:ahLst/>
              <a:cxnLst/>
              <a:rect l="l" t="t" r="r" b="b"/>
              <a:pathLst>
                <a:path w="5966" h="6283" extrusionOk="0">
                  <a:moveTo>
                    <a:pt x="3277" y="0"/>
                  </a:moveTo>
                  <a:cubicBezTo>
                    <a:pt x="2327" y="0"/>
                    <a:pt x="1348" y="469"/>
                    <a:pt x="858" y="1293"/>
                  </a:cubicBezTo>
                  <a:cubicBezTo>
                    <a:pt x="24" y="2674"/>
                    <a:pt x="0" y="3960"/>
                    <a:pt x="929" y="5020"/>
                  </a:cubicBezTo>
                  <a:lnTo>
                    <a:pt x="941" y="5020"/>
                  </a:lnTo>
                  <a:cubicBezTo>
                    <a:pt x="1560" y="5841"/>
                    <a:pt x="2025" y="5984"/>
                    <a:pt x="2513" y="6127"/>
                  </a:cubicBezTo>
                  <a:cubicBezTo>
                    <a:pt x="2858" y="6223"/>
                    <a:pt x="3249" y="6282"/>
                    <a:pt x="3636" y="6282"/>
                  </a:cubicBezTo>
                  <a:cubicBezTo>
                    <a:pt x="4354" y="6282"/>
                    <a:pt x="5058" y="6077"/>
                    <a:pt x="5430" y="5520"/>
                  </a:cubicBezTo>
                  <a:cubicBezTo>
                    <a:pt x="5692" y="5139"/>
                    <a:pt x="5775" y="4663"/>
                    <a:pt x="5823" y="4198"/>
                  </a:cubicBezTo>
                  <a:cubicBezTo>
                    <a:pt x="5965" y="2960"/>
                    <a:pt x="5894" y="1555"/>
                    <a:pt x="5001" y="674"/>
                  </a:cubicBezTo>
                  <a:cubicBezTo>
                    <a:pt x="4545" y="214"/>
                    <a:pt x="3918" y="0"/>
                    <a:pt x="3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9"/>
            <p:cNvSpPr/>
            <p:nvPr/>
          </p:nvSpPr>
          <p:spPr>
            <a:xfrm>
              <a:off x="5930725" y="4218425"/>
              <a:ext cx="89000" cy="96875"/>
            </a:xfrm>
            <a:custGeom>
              <a:avLst/>
              <a:gdLst/>
              <a:ahLst/>
              <a:cxnLst/>
              <a:rect l="l" t="t" r="r" b="b"/>
              <a:pathLst>
                <a:path w="3560" h="3875" extrusionOk="0">
                  <a:moveTo>
                    <a:pt x="1484" y="0"/>
                  </a:moveTo>
                  <a:cubicBezTo>
                    <a:pt x="1442" y="0"/>
                    <a:pt x="1399" y="2"/>
                    <a:pt x="1357" y="5"/>
                  </a:cubicBezTo>
                  <a:cubicBezTo>
                    <a:pt x="1119" y="17"/>
                    <a:pt x="881" y="88"/>
                    <a:pt x="690" y="231"/>
                  </a:cubicBezTo>
                  <a:cubicBezTo>
                    <a:pt x="369" y="481"/>
                    <a:pt x="262" y="909"/>
                    <a:pt x="178" y="1302"/>
                  </a:cubicBezTo>
                  <a:cubicBezTo>
                    <a:pt x="70" y="1856"/>
                    <a:pt x="1" y="2488"/>
                    <a:pt x="287" y="2965"/>
                  </a:cubicBezTo>
                  <a:lnTo>
                    <a:pt x="287" y="2965"/>
                  </a:lnTo>
                  <a:cubicBezTo>
                    <a:pt x="506" y="3495"/>
                    <a:pt x="1086" y="3874"/>
                    <a:pt x="1667" y="3874"/>
                  </a:cubicBezTo>
                  <a:cubicBezTo>
                    <a:pt x="1675" y="3874"/>
                    <a:pt x="1684" y="3874"/>
                    <a:pt x="1693" y="3874"/>
                  </a:cubicBezTo>
                  <a:cubicBezTo>
                    <a:pt x="2361" y="3874"/>
                    <a:pt x="2980" y="3426"/>
                    <a:pt x="3262" y="2826"/>
                  </a:cubicBezTo>
                  <a:cubicBezTo>
                    <a:pt x="3560" y="2207"/>
                    <a:pt x="3500" y="1433"/>
                    <a:pt x="3119" y="874"/>
                  </a:cubicBezTo>
                  <a:cubicBezTo>
                    <a:pt x="2762" y="337"/>
                    <a:pt x="2131" y="0"/>
                    <a:pt x="14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9"/>
            <p:cNvSpPr/>
            <p:nvPr/>
          </p:nvSpPr>
          <p:spPr>
            <a:xfrm>
              <a:off x="5762450" y="4041900"/>
              <a:ext cx="86425" cy="96875"/>
            </a:xfrm>
            <a:custGeom>
              <a:avLst/>
              <a:gdLst/>
              <a:ahLst/>
              <a:cxnLst/>
              <a:rect l="l" t="t" r="r" b="b"/>
              <a:pathLst>
                <a:path w="3457" h="3875" extrusionOk="0">
                  <a:moveTo>
                    <a:pt x="1448" y="1"/>
                  </a:moveTo>
                  <a:cubicBezTo>
                    <a:pt x="1407" y="1"/>
                    <a:pt x="1366" y="2"/>
                    <a:pt x="1325" y="5"/>
                  </a:cubicBezTo>
                  <a:cubicBezTo>
                    <a:pt x="1099" y="29"/>
                    <a:pt x="861" y="89"/>
                    <a:pt x="670" y="243"/>
                  </a:cubicBezTo>
                  <a:cubicBezTo>
                    <a:pt x="361" y="481"/>
                    <a:pt x="254" y="910"/>
                    <a:pt x="182" y="1303"/>
                  </a:cubicBezTo>
                  <a:cubicBezTo>
                    <a:pt x="71" y="1873"/>
                    <a:pt x="1" y="2527"/>
                    <a:pt x="308" y="3009"/>
                  </a:cubicBezTo>
                  <a:lnTo>
                    <a:pt x="308" y="3009"/>
                  </a:lnTo>
                  <a:cubicBezTo>
                    <a:pt x="534" y="3516"/>
                    <a:pt x="1079" y="3875"/>
                    <a:pt x="1623" y="3875"/>
                  </a:cubicBezTo>
                  <a:cubicBezTo>
                    <a:pt x="2278" y="3875"/>
                    <a:pt x="2897" y="3434"/>
                    <a:pt x="3183" y="2815"/>
                  </a:cubicBezTo>
                  <a:cubicBezTo>
                    <a:pt x="3457" y="2208"/>
                    <a:pt x="3409" y="1434"/>
                    <a:pt x="3040" y="862"/>
                  </a:cubicBezTo>
                  <a:cubicBezTo>
                    <a:pt x="2693" y="337"/>
                    <a:pt x="2074" y="1"/>
                    <a:pt x="1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9"/>
            <p:cNvSpPr/>
            <p:nvPr/>
          </p:nvSpPr>
          <p:spPr>
            <a:xfrm>
              <a:off x="6199500" y="4064225"/>
              <a:ext cx="86625" cy="96875"/>
            </a:xfrm>
            <a:custGeom>
              <a:avLst/>
              <a:gdLst/>
              <a:ahLst/>
              <a:cxnLst/>
              <a:rect l="l" t="t" r="r" b="b"/>
              <a:pathLst>
                <a:path w="3465" h="3875" extrusionOk="0">
                  <a:moveTo>
                    <a:pt x="1458" y="1"/>
                  </a:moveTo>
                  <a:cubicBezTo>
                    <a:pt x="1416" y="1"/>
                    <a:pt x="1375" y="2"/>
                    <a:pt x="1334" y="5"/>
                  </a:cubicBezTo>
                  <a:cubicBezTo>
                    <a:pt x="1095" y="17"/>
                    <a:pt x="857" y="89"/>
                    <a:pt x="667" y="231"/>
                  </a:cubicBezTo>
                  <a:cubicBezTo>
                    <a:pt x="357" y="481"/>
                    <a:pt x="250" y="898"/>
                    <a:pt x="179" y="1291"/>
                  </a:cubicBezTo>
                  <a:cubicBezTo>
                    <a:pt x="69" y="1860"/>
                    <a:pt x="0" y="2499"/>
                    <a:pt x="294" y="2978"/>
                  </a:cubicBezTo>
                  <a:lnTo>
                    <a:pt x="294" y="2978"/>
                  </a:lnTo>
                  <a:cubicBezTo>
                    <a:pt x="514" y="3502"/>
                    <a:pt x="1068" y="3864"/>
                    <a:pt x="1631" y="3875"/>
                  </a:cubicBezTo>
                  <a:cubicBezTo>
                    <a:pt x="2286" y="3875"/>
                    <a:pt x="2905" y="3422"/>
                    <a:pt x="3179" y="2815"/>
                  </a:cubicBezTo>
                  <a:cubicBezTo>
                    <a:pt x="3465" y="2196"/>
                    <a:pt x="3405" y="1434"/>
                    <a:pt x="3036" y="862"/>
                  </a:cubicBezTo>
                  <a:cubicBezTo>
                    <a:pt x="2690" y="327"/>
                    <a:pt x="2073" y="1"/>
                    <a:pt x="1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9"/>
            <p:cNvSpPr/>
            <p:nvPr/>
          </p:nvSpPr>
          <p:spPr>
            <a:xfrm>
              <a:off x="5686025" y="4568875"/>
              <a:ext cx="98850" cy="95175"/>
            </a:xfrm>
            <a:custGeom>
              <a:avLst/>
              <a:gdLst/>
              <a:ahLst/>
              <a:cxnLst/>
              <a:rect l="l" t="t" r="r" b="b"/>
              <a:pathLst>
                <a:path w="3954" h="3807" extrusionOk="0">
                  <a:moveTo>
                    <a:pt x="1977" y="0"/>
                  </a:moveTo>
                  <a:cubicBezTo>
                    <a:pt x="1561" y="0"/>
                    <a:pt x="1132" y="143"/>
                    <a:pt x="846" y="441"/>
                  </a:cubicBezTo>
                  <a:cubicBezTo>
                    <a:pt x="572" y="738"/>
                    <a:pt x="275" y="1072"/>
                    <a:pt x="156" y="1465"/>
                  </a:cubicBezTo>
                  <a:cubicBezTo>
                    <a:pt x="84" y="1727"/>
                    <a:pt x="1" y="2346"/>
                    <a:pt x="263" y="2822"/>
                  </a:cubicBezTo>
                  <a:cubicBezTo>
                    <a:pt x="598" y="3427"/>
                    <a:pt x="1297" y="3807"/>
                    <a:pt x="1985" y="3807"/>
                  </a:cubicBezTo>
                  <a:cubicBezTo>
                    <a:pt x="2176" y="3807"/>
                    <a:pt x="2367" y="3777"/>
                    <a:pt x="2549" y="3715"/>
                  </a:cubicBezTo>
                  <a:cubicBezTo>
                    <a:pt x="3394" y="3429"/>
                    <a:pt x="3954" y="2489"/>
                    <a:pt x="3823" y="1619"/>
                  </a:cubicBezTo>
                  <a:cubicBezTo>
                    <a:pt x="3680" y="738"/>
                    <a:pt x="2858" y="24"/>
                    <a:pt x="1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39"/>
            <p:cNvSpPr/>
            <p:nvPr/>
          </p:nvSpPr>
          <p:spPr>
            <a:xfrm>
              <a:off x="5941125" y="4643350"/>
              <a:ext cx="49425" cy="71100"/>
            </a:xfrm>
            <a:custGeom>
              <a:avLst/>
              <a:gdLst/>
              <a:ahLst/>
              <a:cxnLst/>
              <a:rect l="l" t="t" r="r" b="b"/>
              <a:pathLst>
                <a:path w="1977" h="2844" extrusionOk="0">
                  <a:moveTo>
                    <a:pt x="835" y="0"/>
                  </a:moveTo>
                  <a:cubicBezTo>
                    <a:pt x="681" y="0"/>
                    <a:pt x="532" y="44"/>
                    <a:pt x="405" y="141"/>
                  </a:cubicBezTo>
                  <a:cubicBezTo>
                    <a:pt x="48" y="403"/>
                    <a:pt x="0" y="903"/>
                    <a:pt x="0" y="1331"/>
                  </a:cubicBezTo>
                  <a:cubicBezTo>
                    <a:pt x="0" y="1498"/>
                    <a:pt x="0" y="1450"/>
                    <a:pt x="36" y="1581"/>
                  </a:cubicBezTo>
                  <a:cubicBezTo>
                    <a:pt x="131" y="1998"/>
                    <a:pt x="286" y="2415"/>
                    <a:pt x="620" y="2665"/>
                  </a:cubicBezTo>
                  <a:cubicBezTo>
                    <a:pt x="774" y="2781"/>
                    <a:pt x="975" y="2843"/>
                    <a:pt x="1171" y="2843"/>
                  </a:cubicBezTo>
                  <a:cubicBezTo>
                    <a:pt x="1397" y="2843"/>
                    <a:pt x="1617" y="2760"/>
                    <a:pt x="1751" y="2581"/>
                  </a:cubicBezTo>
                  <a:cubicBezTo>
                    <a:pt x="1870" y="2415"/>
                    <a:pt x="1905" y="2200"/>
                    <a:pt x="1929" y="1998"/>
                  </a:cubicBezTo>
                  <a:cubicBezTo>
                    <a:pt x="1977" y="1486"/>
                    <a:pt x="1977" y="938"/>
                    <a:pt x="1715" y="510"/>
                  </a:cubicBezTo>
                  <a:cubicBezTo>
                    <a:pt x="1527" y="207"/>
                    <a:pt x="1171" y="0"/>
                    <a:pt x="8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1" name="Google Shape;1041;p39"/>
          <p:cNvSpPr/>
          <p:nvPr/>
        </p:nvSpPr>
        <p:spPr>
          <a:xfrm>
            <a:off x="-10" y="5952243"/>
            <a:ext cx="6870887" cy="929199"/>
          </a:xfrm>
          <a:custGeom>
            <a:avLst/>
            <a:gdLst/>
            <a:ahLst/>
            <a:cxnLst/>
            <a:rect l="l" t="t" r="r" b="b"/>
            <a:pathLst>
              <a:path w="95376" h="24595" extrusionOk="0">
                <a:moveTo>
                  <a:pt x="1" y="0"/>
                </a:moveTo>
                <a:lnTo>
                  <a:pt x="1" y="24595"/>
                </a:lnTo>
                <a:lnTo>
                  <a:pt x="95375" y="2459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2" name="Google Shape;1042;p39"/>
          <p:cNvSpPr/>
          <p:nvPr/>
        </p:nvSpPr>
        <p:spPr>
          <a:xfrm rot="10800000" flipH="1">
            <a:off x="137008" y="6159723"/>
            <a:ext cx="3788067" cy="855067"/>
          </a:xfrm>
          <a:custGeom>
            <a:avLst/>
            <a:gdLst/>
            <a:ahLst/>
            <a:cxnLst/>
            <a:rect l="l" t="t" r="r" b="b"/>
            <a:pathLst>
              <a:path w="113642" h="25652" extrusionOk="0">
                <a:moveTo>
                  <a:pt x="1361" y="981"/>
                </a:moveTo>
                <a:cubicBezTo>
                  <a:pt x="-1859" y="8060"/>
                  <a:pt x="918" y="19907"/>
                  <a:pt x="7874" y="23385"/>
                </a:cubicBezTo>
                <a:cubicBezTo>
                  <a:pt x="17220" y="28058"/>
                  <a:pt x="37149" y="25455"/>
                  <a:pt x="38093" y="15049"/>
                </a:cubicBezTo>
                <a:cubicBezTo>
                  <a:pt x="38462" y="10983"/>
                  <a:pt x="37146" y="4647"/>
                  <a:pt x="33143" y="3846"/>
                </a:cubicBezTo>
                <a:cubicBezTo>
                  <a:pt x="29930" y="3203"/>
                  <a:pt x="27008" y="9039"/>
                  <a:pt x="27933" y="12183"/>
                </a:cubicBezTo>
                <a:cubicBezTo>
                  <a:pt x="32421" y="27436"/>
                  <a:pt x="65842" y="26294"/>
                  <a:pt x="75607" y="13746"/>
                </a:cubicBezTo>
                <a:cubicBezTo>
                  <a:pt x="78388" y="10172"/>
                  <a:pt x="78805" y="1790"/>
                  <a:pt x="74565" y="199"/>
                </a:cubicBezTo>
                <a:cubicBezTo>
                  <a:pt x="70323" y="-1393"/>
                  <a:pt x="68290" y="10501"/>
                  <a:pt x="71699" y="13485"/>
                </a:cubicBezTo>
                <a:cubicBezTo>
                  <a:pt x="82696" y="23110"/>
                  <a:pt x="107883" y="14152"/>
                  <a:pt x="113642" y="72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795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53B24-4188-BF30-A5CB-6A711E347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DF4FC7-F8CC-16EF-186C-151754A7F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A9F7F5-8BED-2987-395B-AF38332C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83C3-A037-4904-8399-22C5C16D7B64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CB1E11-7872-E879-97ED-5B90656D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4B4CDC-F2A8-8A91-BB01-8202831A9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8CA5-5615-4824-B524-09FA0B015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01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/>
          <p:nvPr/>
        </p:nvSpPr>
        <p:spPr>
          <a:xfrm flipH="1">
            <a:off x="-15" y="5916601"/>
            <a:ext cx="12191915" cy="943792"/>
          </a:xfrm>
          <a:custGeom>
            <a:avLst/>
            <a:gdLst/>
            <a:ahLst/>
            <a:cxnLst/>
            <a:rect l="l" t="t" r="r" b="b"/>
            <a:pathLst>
              <a:path w="95376" h="24595" extrusionOk="0">
                <a:moveTo>
                  <a:pt x="1" y="0"/>
                </a:moveTo>
                <a:lnTo>
                  <a:pt x="1" y="24595"/>
                </a:lnTo>
                <a:lnTo>
                  <a:pt x="95375" y="24595"/>
                </a:lnTo>
                <a:lnTo>
                  <a:pt x="1" y="0"/>
                </a:lnTo>
                <a:close/>
              </a:path>
            </a:pathLst>
          </a:custGeom>
          <a:solidFill>
            <a:srgbClr val="E872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5"/>
          <p:cNvSpPr/>
          <p:nvPr/>
        </p:nvSpPr>
        <p:spPr>
          <a:xfrm flipH="1">
            <a:off x="-6" y="6478222"/>
            <a:ext cx="4871515" cy="380071"/>
          </a:xfrm>
          <a:custGeom>
            <a:avLst/>
            <a:gdLst/>
            <a:ahLst/>
            <a:cxnLst/>
            <a:rect l="l" t="t" r="r" b="b"/>
            <a:pathLst>
              <a:path w="76364" h="13028" extrusionOk="0">
                <a:moveTo>
                  <a:pt x="25854" y="0"/>
                </a:moveTo>
                <a:cubicBezTo>
                  <a:pt x="25344" y="0"/>
                  <a:pt x="0" y="13027"/>
                  <a:pt x="0" y="13027"/>
                </a:cubicBezTo>
                <a:lnTo>
                  <a:pt x="76363" y="13027"/>
                </a:lnTo>
                <a:lnTo>
                  <a:pt x="25859" y="1"/>
                </a:lnTo>
                <a:cubicBezTo>
                  <a:pt x="25858" y="0"/>
                  <a:pt x="25856" y="0"/>
                  <a:pt x="258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972233" y="593367"/>
            <a:ext cx="1024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body" idx="1"/>
          </p:nvPr>
        </p:nvSpPr>
        <p:spPr>
          <a:xfrm>
            <a:off x="1788684" y="4176900"/>
            <a:ext cx="3421600" cy="191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1" name="Google Shape;91;p5"/>
          <p:cNvSpPr txBox="1">
            <a:spLocks noGrp="1"/>
          </p:cNvSpPr>
          <p:nvPr>
            <p:ph type="body" idx="2"/>
          </p:nvPr>
        </p:nvSpPr>
        <p:spPr>
          <a:xfrm>
            <a:off x="6999033" y="4176900"/>
            <a:ext cx="3386800" cy="191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2" name="Google Shape;92;p5"/>
          <p:cNvSpPr txBox="1">
            <a:spLocks noGrp="1"/>
          </p:cNvSpPr>
          <p:nvPr>
            <p:ph type="subTitle" idx="3"/>
          </p:nvPr>
        </p:nvSpPr>
        <p:spPr>
          <a:xfrm>
            <a:off x="1788700" y="3653700"/>
            <a:ext cx="3421600" cy="52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eague Spartan ExtraBold"/>
              <a:buNone/>
              <a:defRPr sz="3200">
                <a:latin typeface="Bangers"/>
                <a:ea typeface="Bangers"/>
                <a:cs typeface="Bangers"/>
                <a:sym typeface="Bang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93" name="Google Shape;93;p5"/>
          <p:cNvSpPr txBox="1">
            <a:spLocks noGrp="1"/>
          </p:cNvSpPr>
          <p:nvPr>
            <p:ph type="subTitle" idx="4"/>
          </p:nvPr>
        </p:nvSpPr>
        <p:spPr>
          <a:xfrm>
            <a:off x="6998967" y="3653700"/>
            <a:ext cx="3386800" cy="52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eague Spartan ExtraBold"/>
              <a:buNone/>
              <a:defRPr sz="3200">
                <a:latin typeface="Bangers"/>
                <a:ea typeface="Bangers"/>
                <a:cs typeface="Bangers"/>
                <a:sym typeface="Bang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94" name="Google Shape;94;p5"/>
          <p:cNvSpPr/>
          <p:nvPr/>
        </p:nvSpPr>
        <p:spPr>
          <a:xfrm rot="5400000">
            <a:off x="1257800" y="-1283600"/>
            <a:ext cx="1385600" cy="39012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5" name="Google Shape;95;p5"/>
          <p:cNvGrpSpPr/>
          <p:nvPr/>
        </p:nvGrpSpPr>
        <p:grpSpPr>
          <a:xfrm rot="5400000">
            <a:off x="10740576" y="4990963"/>
            <a:ext cx="943800" cy="1047616"/>
            <a:chOff x="777100" y="158663"/>
            <a:chExt cx="707850" cy="785712"/>
          </a:xfrm>
        </p:grpSpPr>
        <p:cxnSp>
          <p:nvCxnSpPr>
            <p:cNvPr id="96" name="Google Shape;96;p5"/>
            <p:cNvCxnSpPr/>
            <p:nvPr/>
          </p:nvCxnSpPr>
          <p:spPr>
            <a:xfrm rot="10800000" flipH="1">
              <a:off x="777100" y="158675"/>
              <a:ext cx="416700" cy="4821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 flipH="1">
              <a:off x="809503" y="158663"/>
              <a:ext cx="384300" cy="7749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 rot="10800000" flipH="1">
              <a:off x="807425" y="293075"/>
              <a:ext cx="527700" cy="6513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 flipH="1">
              <a:off x="1087625" y="293075"/>
              <a:ext cx="247500" cy="6186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 rot="10800000" flipH="1">
              <a:off x="1100675" y="547000"/>
              <a:ext cx="312600" cy="3648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 flipH="1">
              <a:off x="1315750" y="547000"/>
              <a:ext cx="91200" cy="3648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 rot="10800000" flipH="1">
              <a:off x="1315750" y="703175"/>
              <a:ext cx="169200" cy="2085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3" name="Google Shape;103;p5"/>
          <p:cNvGrpSpPr/>
          <p:nvPr/>
        </p:nvGrpSpPr>
        <p:grpSpPr>
          <a:xfrm>
            <a:off x="10330598" y="282839"/>
            <a:ext cx="1488733" cy="1467117"/>
            <a:chOff x="5541075" y="3903350"/>
            <a:chExt cx="823050" cy="811100"/>
          </a:xfrm>
        </p:grpSpPr>
        <p:sp>
          <p:nvSpPr>
            <p:cNvPr id="104" name="Google Shape;104;p5"/>
            <p:cNvSpPr/>
            <p:nvPr/>
          </p:nvSpPr>
          <p:spPr>
            <a:xfrm>
              <a:off x="6181025" y="4283900"/>
              <a:ext cx="183100" cy="183375"/>
            </a:xfrm>
            <a:custGeom>
              <a:avLst/>
              <a:gdLst/>
              <a:ahLst/>
              <a:cxnLst/>
              <a:rect l="l" t="t" r="r" b="b"/>
              <a:pathLst>
                <a:path w="7324" h="7335" extrusionOk="0">
                  <a:moveTo>
                    <a:pt x="2926" y="0"/>
                  </a:moveTo>
                  <a:cubicBezTo>
                    <a:pt x="2236" y="0"/>
                    <a:pt x="1535" y="177"/>
                    <a:pt x="1013" y="612"/>
                  </a:cubicBezTo>
                  <a:cubicBezTo>
                    <a:pt x="239" y="1279"/>
                    <a:pt x="1" y="2398"/>
                    <a:pt x="37" y="3422"/>
                  </a:cubicBezTo>
                  <a:cubicBezTo>
                    <a:pt x="84" y="4625"/>
                    <a:pt x="477" y="5863"/>
                    <a:pt x="1382" y="6649"/>
                  </a:cubicBezTo>
                  <a:cubicBezTo>
                    <a:pt x="1885" y="7086"/>
                    <a:pt x="2569" y="7335"/>
                    <a:pt x="3232" y="7335"/>
                  </a:cubicBezTo>
                  <a:cubicBezTo>
                    <a:pt x="3393" y="7335"/>
                    <a:pt x="3552" y="7320"/>
                    <a:pt x="3708" y="7290"/>
                  </a:cubicBezTo>
                  <a:lnTo>
                    <a:pt x="3708" y="7290"/>
                  </a:lnTo>
                  <a:cubicBezTo>
                    <a:pt x="3721" y="7290"/>
                    <a:pt x="3734" y="7290"/>
                    <a:pt x="3748" y="7290"/>
                  </a:cubicBezTo>
                  <a:cubicBezTo>
                    <a:pt x="4531" y="7290"/>
                    <a:pt x="5320" y="7018"/>
                    <a:pt x="5906" y="6494"/>
                  </a:cubicBezTo>
                  <a:cubicBezTo>
                    <a:pt x="7026" y="5482"/>
                    <a:pt x="7323" y="3720"/>
                    <a:pt x="6704" y="2362"/>
                  </a:cubicBezTo>
                  <a:cubicBezTo>
                    <a:pt x="6073" y="993"/>
                    <a:pt x="4621" y="88"/>
                    <a:pt x="3120" y="5"/>
                  </a:cubicBezTo>
                  <a:cubicBezTo>
                    <a:pt x="3056" y="2"/>
                    <a:pt x="2991" y="0"/>
                    <a:pt x="29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5995975" y="3903350"/>
              <a:ext cx="110675" cy="98975"/>
            </a:xfrm>
            <a:custGeom>
              <a:avLst/>
              <a:gdLst/>
              <a:ahLst/>
              <a:cxnLst/>
              <a:rect l="l" t="t" r="r" b="b"/>
              <a:pathLst>
                <a:path w="4427" h="3959" extrusionOk="0">
                  <a:moveTo>
                    <a:pt x="2115" y="1"/>
                  </a:moveTo>
                  <a:cubicBezTo>
                    <a:pt x="1454" y="1"/>
                    <a:pt x="786" y="319"/>
                    <a:pt x="414" y="868"/>
                  </a:cubicBezTo>
                  <a:cubicBezTo>
                    <a:pt x="65" y="1391"/>
                    <a:pt x="0" y="2070"/>
                    <a:pt x="198" y="2659"/>
                  </a:cubicBezTo>
                  <a:lnTo>
                    <a:pt x="198" y="2659"/>
                  </a:lnTo>
                  <a:lnTo>
                    <a:pt x="57" y="2416"/>
                  </a:lnTo>
                  <a:lnTo>
                    <a:pt x="57" y="2416"/>
                  </a:lnTo>
                  <a:cubicBezTo>
                    <a:pt x="132" y="2760"/>
                    <a:pt x="313" y="3061"/>
                    <a:pt x="558" y="3303"/>
                  </a:cubicBezTo>
                  <a:lnTo>
                    <a:pt x="558" y="3303"/>
                  </a:lnTo>
                  <a:cubicBezTo>
                    <a:pt x="573" y="3321"/>
                    <a:pt x="589" y="3339"/>
                    <a:pt x="604" y="3356"/>
                  </a:cubicBezTo>
                  <a:lnTo>
                    <a:pt x="594" y="3338"/>
                  </a:lnTo>
                  <a:lnTo>
                    <a:pt x="594" y="3338"/>
                  </a:lnTo>
                  <a:cubicBezTo>
                    <a:pt x="1009" y="3730"/>
                    <a:pt x="1596" y="3959"/>
                    <a:pt x="2169" y="3959"/>
                  </a:cubicBezTo>
                  <a:cubicBezTo>
                    <a:pt x="2598" y="3959"/>
                    <a:pt x="3018" y="3831"/>
                    <a:pt x="3355" y="3547"/>
                  </a:cubicBezTo>
                  <a:cubicBezTo>
                    <a:pt x="4426" y="2654"/>
                    <a:pt x="4093" y="618"/>
                    <a:pt x="2783" y="118"/>
                  </a:cubicBezTo>
                  <a:cubicBezTo>
                    <a:pt x="2570" y="39"/>
                    <a:pt x="2342" y="1"/>
                    <a:pt x="2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5937250" y="4405700"/>
              <a:ext cx="117000" cy="123100"/>
            </a:xfrm>
            <a:custGeom>
              <a:avLst/>
              <a:gdLst/>
              <a:ahLst/>
              <a:cxnLst/>
              <a:rect l="l" t="t" r="r" b="b"/>
              <a:pathLst>
                <a:path w="4680" h="4924" extrusionOk="0">
                  <a:moveTo>
                    <a:pt x="2575" y="1"/>
                  </a:moveTo>
                  <a:cubicBezTo>
                    <a:pt x="1830" y="1"/>
                    <a:pt x="1063" y="367"/>
                    <a:pt x="679" y="1015"/>
                  </a:cubicBezTo>
                  <a:cubicBezTo>
                    <a:pt x="24" y="2098"/>
                    <a:pt x="1" y="3110"/>
                    <a:pt x="739" y="3932"/>
                  </a:cubicBezTo>
                  <a:cubicBezTo>
                    <a:pt x="1227" y="4587"/>
                    <a:pt x="1596" y="4694"/>
                    <a:pt x="1977" y="4801"/>
                  </a:cubicBezTo>
                  <a:cubicBezTo>
                    <a:pt x="2250" y="4876"/>
                    <a:pt x="2558" y="4924"/>
                    <a:pt x="2863" y="4924"/>
                  </a:cubicBezTo>
                  <a:cubicBezTo>
                    <a:pt x="3423" y="4924"/>
                    <a:pt x="3970" y="4764"/>
                    <a:pt x="4263" y="4325"/>
                  </a:cubicBezTo>
                  <a:cubicBezTo>
                    <a:pt x="4466" y="4027"/>
                    <a:pt x="4525" y="3658"/>
                    <a:pt x="4573" y="3301"/>
                  </a:cubicBezTo>
                  <a:cubicBezTo>
                    <a:pt x="4680" y="2324"/>
                    <a:pt x="4620" y="1217"/>
                    <a:pt x="3930" y="527"/>
                  </a:cubicBezTo>
                  <a:cubicBezTo>
                    <a:pt x="3570" y="167"/>
                    <a:pt x="3078" y="1"/>
                    <a:pt x="2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5541075" y="4266875"/>
              <a:ext cx="149150" cy="157075"/>
            </a:xfrm>
            <a:custGeom>
              <a:avLst/>
              <a:gdLst/>
              <a:ahLst/>
              <a:cxnLst/>
              <a:rect l="l" t="t" r="r" b="b"/>
              <a:pathLst>
                <a:path w="5966" h="6283" extrusionOk="0">
                  <a:moveTo>
                    <a:pt x="3277" y="0"/>
                  </a:moveTo>
                  <a:cubicBezTo>
                    <a:pt x="2327" y="0"/>
                    <a:pt x="1348" y="469"/>
                    <a:pt x="858" y="1293"/>
                  </a:cubicBezTo>
                  <a:cubicBezTo>
                    <a:pt x="24" y="2674"/>
                    <a:pt x="0" y="3960"/>
                    <a:pt x="929" y="5020"/>
                  </a:cubicBezTo>
                  <a:lnTo>
                    <a:pt x="941" y="5020"/>
                  </a:lnTo>
                  <a:cubicBezTo>
                    <a:pt x="1560" y="5841"/>
                    <a:pt x="2025" y="5984"/>
                    <a:pt x="2513" y="6127"/>
                  </a:cubicBezTo>
                  <a:cubicBezTo>
                    <a:pt x="2858" y="6223"/>
                    <a:pt x="3249" y="6282"/>
                    <a:pt x="3636" y="6282"/>
                  </a:cubicBezTo>
                  <a:cubicBezTo>
                    <a:pt x="4354" y="6282"/>
                    <a:pt x="5058" y="6077"/>
                    <a:pt x="5430" y="5520"/>
                  </a:cubicBezTo>
                  <a:cubicBezTo>
                    <a:pt x="5692" y="5139"/>
                    <a:pt x="5775" y="4663"/>
                    <a:pt x="5823" y="4198"/>
                  </a:cubicBezTo>
                  <a:cubicBezTo>
                    <a:pt x="5965" y="2960"/>
                    <a:pt x="5894" y="1555"/>
                    <a:pt x="5001" y="674"/>
                  </a:cubicBezTo>
                  <a:cubicBezTo>
                    <a:pt x="4545" y="214"/>
                    <a:pt x="3918" y="0"/>
                    <a:pt x="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5930725" y="4218425"/>
              <a:ext cx="89000" cy="96875"/>
            </a:xfrm>
            <a:custGeom>
              <a:avLst/>
              <a:gdLst/>
              <a:ahLst/>
              <a:cxnLst/>
              <a:rect l="l" t="t" r="r" b="b"/>
              <a:pathLst>
                <a:path w="3560" h="3875" extrusionOk="0">
                  <a:moveTo>
                    <a:pt x="1484" y="0"/>
                  </a:moveTo>
                  <a:cubicBezTo>
                    <a:pt x="1442" y="0"/>
                    <a:pt x="1399" y="2"/>
                    <a:pt x="1357" y="5"/>
                  </a:cubicBezTo>
                  <a:cubicBezTo>
                    <a:pt x="1119" y="17"/>
                    <a:pt x="881" y="88"/>
                    <a:pt x="690" y="231"/>
                  </a:cubicBezTo>
                  <a:cubicBezTo>
                    <a:pt x="369" y="481"/>
                    <a:pt x="262" y="909"/>
                    <a:pt x="178" y="1302"/>
                  </a:cubicBezTo>
                  <a:cubicBezTo>
                    <a:pt x="70" y="1856"/>
                    <a:pt x="1" y="2488"/>
                    <a:pt x="287" y="2965"/>
                  </a:cubicBezTo>
                  <a:lnTo>
                    <a:pt x="287" y="2965"/>
                  </a:lnTo>
                  <a:cubicBezTo>
                    <a:pt x="506" y="3495"/>
                    <a:pt x="1086" y="3874"/>
                    <a:pt x="1667" y="3874"/>
                  </a:cubicBezTo>
                  <a:cubicBezTo>
                    <a:pt x="1675" y="3874"/>
                    <a:pt x="1684" y="3874"/>
                    <a:pt x="1693" y="3874"/>
                  </a:cubicBezTo>
                  <a:cubicBezTo>
                    <a:pt x="2361" y="3874"/>
                    <a:pt x="2980" y="3426"/>
                    <a:pt x="3262" y="2826"/>
                  </a:cubicBezTo>
                  <a:cubicBezTo>
                    <a:pt x="3560" y="2207"/>
                    <a:pt x="3500" y="1433"/>
                    <a:pt x="3119" y="874"/>
                  </a:cubicBezTo>
                  <a:cubicBezTo>
                    <a:pt x="2762" y="337"/>
                    <a:pt x="2131" y="0"/>
                    <a:pt x="1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5762450" y="4041900"/>
              <a:ext cx="86425" cy="96875"/>
            </a:xfrm>
            <a:custGeom>
              <a:avLst/>
              <a:gdLst/>
              <a:ahLst/>
              <a:cxnLst/>
              <a:rect l="l" t="t" r="r" b="b"/>
              <a:pathLst>
                <a:path w="3457" h="3875" extrusionOk="0">
                  <a:moveTo>
                    <a:pt x="1448" y="1"/>
                  </a:moveTo>
                  <a:cubicBezTo>
                    <a:pt x="1407" y="1"/>
                    <a:pt x="1366" y="2"/>
                    <a:pt x="1325" y="5"/>
                  </a:cubicBezTo>
                  <a:cubicBezTo>
                    <a:pt x="1099" y="29"/>
                    <a:pt x="861" y="89"/>
                    <a:pt x="670" y="243"/>
                  </a:cubicBezTo>
                  <a:cubicBezTo>
                    <a:pt x="361" y="481"/>
                    <a:pt x="254" y="910"/>
                    <a:pt x="182" y="1303"/>
                  </a:cubicBezTo>
                  <a:cubicBezTo>
                    <a:pt x="71" y="1873"/>
                    <a:pt x="1" y="2527"/>
                    <a:pt x="308" y="3009"/>
                  </a:cubicBezTo>
                  <a:lnTo>
                    <a:pt x="308" y="3009"/>
                  </a:lnTo>
                  <a:cubicBezTo>
                    <a:pt x="534" y="3516"/>
                    <a:pt x="1079" y="3875"/>
                    <a:pt x="1623" y="3875"/>
                  </a:cubicBezTo>
                  <a:cubicBezTo>
                    <a:pt x="2278" y="3875"/>
                    <a:pt x="2897" y="3434"/>
                    <a:pt x="3183" y="2815"/>
                  </a:cubicBezTo>
                  <a:cubicBezTo>
                    <a:pt x="3457" y="2208"/>
                    <a:pt x="3409" y="1434"/>
                    <a:pt x="3040" y="862"/>
                  </a:cubicBezTo>
                  <a:cubicBezTo>
                    <a:pt x="2693" y="337"/>
                    <a:pt x="2074" y="1"/>
                    <a:pt x="14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6199500" y="4064225"/>
              <a:ext cx="86625" cy="96875"/>
            </a:xfrm>
            <a:custGeom>
              <a:avLst/>
              <a:gdLst/>
              <a:ahLst/>
              <a:cxnLst/>
              <a:rect l="l" t="t" r="r" b="b"/>
              <a:pathLst>
                <a:path w="3465" h="3875" extrusionOk="0">
                  <a:moveTo>
                    <a:pt x="1458" y="1"/>
                  </a:moveTo>
                  <a:cubicBezTo>
                    <a:pt x="1416" y="1"/>
                    <a:pt x="1375" y="2"/>
                    <a:pt x="1334" y="5"/>
                  </a:cubicBezTo>
                  <a:cubicBezTo>
                    <a:pt x="1095" y="17"/>
                    <a:pt x="857" y="89"/>
                    <a:pt x="667" y="231"/>
                  </a:cubicBezTo>
                  <a:cubicBezTo>
                    <a:pt x="357" y="481"/>
                    <a:pt x="250" y="898"/>
                    <a:pt x="179" y="1291"/>
                  </a:cubicBezTo>
                  <a:cubicBezTo>
                    <a:pt x="69" y="1860"/>
                    <a:pt x="0" y="2499"/>
                    <a:pt x="294" y="2978"/>
                  </a:cubicBezTo>
                  <a:lnTo>
                    <a:pt x="294" y="2978"/>
                  </a:lnTo>
                  <a:cubicBezTo>
                    <a:pt x="514" y="3502"/>
                    <a:pt x="1068" y="3864"/>
                    <a:pt x="1631" y="3875"/>
                  </a:cubicBezTo>
                  <a:cubicBezTo>
                    <a:pt x="2286" y="3875"/>
                    <a:pt x="2905" y="3422"/>
                    <a:pt x="3179" y="2815"/>
                  </a:cubicBezTo>
                  <a:cubicBezTo>
                    <a:pt x="3465" y="2196"/>
                    <a:pt x="3405" y="1434"/>
                    <a:pt x="3036" y="862"/>
                  </a:cubicBezTo>
                  <a:cubicBezTo>
                    <a:pt x="2690" y="327"/>
                    <a:pt x="2073" y="1"/>
                    <a:pt x="14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5686025" y="4568875"/>
              <a:ext cx="98850" cy="95175"/>
            </a:xfrm>
            <a:custGeom>
              <a:avLst/>
              <a:gdLst/>
              <a:ahLst/>
              <a:cxnLst/>
              <a:rect l="l" t="t" r="r" b="b"/>
              <a:pathLst>
                <a:path w="3954" h="3807" extrusionOk="0">
                  <a:moveTo>
                    <a:pt x="1977" y="0"/>
                  </a:moveTo>
                  <a:cubicBezTo>
                    <a:pt x="1561" y="0"/>
                    <a:pt x="1132" y="143"/>
                    <a:pt x="846" y="441"/>
                  </a:cubicBezTo>
                  <a:cubicBezTo>
                    <a:pt x="572" y="738"/>
                    <a:pt x="275" y="1072"/>
                    <a:pt x="156" y="1465"/>
                  </a:cubicBezTo>
                  <a:cubicBezTo>
                    <a:pt x="84" y="1727"/>
                    <a:pt x="1" y="2346"/>
                    <a:pt x="263" y="2822"/>
                  </a:cubicBezTo>
                  <a:cubicBezTo>
                    <a:pt x="598" y="3427"/>
                    <a:pt x="1297" y="3807"/>
                    <a:pt x="1985" y="3807"/>
                  </a:cubicBezTo>
                  <a:cubicBezTo>
                    <a:pt x="2176" y="3807"/>
                    <a:pt x="2367" y="3777"/>
                    <a:pt x="2549" y="3715"/>
                  </a:cubicBezTo>
                  <a:cubicBezTo>
                    <a:pt x="3394" y="3429"/>
                    <a:pt x="3954" y="2489"/>
                    <a:pt x="3823" y="1619"/>
                  </a:cubicBezTo>
                  <a:cubicBezTo>
                    <a:pt x="3680" y="738"/>
                    <a:pt x="2858" y="24"/>
                    <a:pt x="1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5941125" y="4643350"/>
              <a:ext cx="49425" cy="71100"/>
            </a:xfrm>
            <a:custGeom>
              <a:avLst/>
              <a:gdLst/>
              <a:ahLst/>
              <a:cxnLst/>
              <a:rect l="l" t="t" r="r" b="b"/>
              <a:pathLst>
                <a:path w="1977" h="2844" extrusionOk="0">
                  <a:moveTo>
                    <a:pt x="835" y="0"/>
                  </a:moveTo>
                  <a:cubicBezTo>
                    <a:pt x="681" y="0"/>
                    <a:pt x="532" y="44"/>
                    <a:pt x="405" y="141"/>
                  </a:cubicBezTo>
                  <a:cubicBezTo>
                    <a:pt x="48" y="403"/>
                    <a:pt x="0" y="903"/>
                    <a:pt x="0" y="1331"/>
                  </a:cubicBezTo>
                  <a:cubicBezTo>
                    <a:pt x="0" y="1498"/>
                    <a:pt x="0" y="1450"/>
                    <a:pt x="36" y="1581"/>
                  </a:cubicBezTo>
                  <a:cubicBezTo>
                    <a:pt x="131" y="1998"/>
                    <a:pt x="286" y="2415"/>
                    <a:pt x="620" y="2665"/>
                  </a:cubicBezTo>
                  <a:cubicBezTo>
                    <a:pt x="774" y="2781"/>
                    <a:pt x="975" y="2843"/>
                    <a:pt x="1171" y="2843"/>
                  </a:cubicBezTo>
                  <a:cubicBezTo>
                    <a:pt x="1397" y="2843"/>
                    <a:pt x="1617" y="2760"/>
                    <a:pt x="1751" y="2581"/>
                  </a:cubicBezTo>
                  <a:cubicBezTo>
                    <a:pt x="1870" y="2415"/>
                    <a:pt x="1905" y="2200"/>
                    <a:pt x="1929" y="1998"/>
                  </a:cubicBezTo>
                  <a:cubicBezTo>
                    <a:pt x="1977" y="1486"/>
                    <a:pt x="1977" y="938"/>
                    <a:pt x="1715" y="510"/>
                  </a:cubicBezTo>
                  <a:cubicBezTo>
                    <a:pt x="1527" y="207"/>
                    <a:pt x="1171" y="0"/>
                    <a:pt x="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3" name="Google Shape;113;p5"/>
          <p:cNvSpPr/>
          <p:nvPr/>
        </p:nvSpPr>
        <p:spPr>
          <a:xfrm>
            <a:off x="-8699" y="4763167"/>
            <a:ext cx="1704900" cy="2088333"/>
          </a:xfrm>
          <a:custGeom>
            <a:avLst/>
            <a:gdLst/>
            <a:ahLst/>
            <a:cxnLst/>
            <a:rect l="l" t="t" r="r" b="b"/>
            <a:pathLst>
              <a:path w="51147" h="62650" extrusionOk="0">
                <a:moveTo>
                  <a:pt x="0" y="1429"/>
                </a:moveTo>
                <a:cubicBezTo>
                  <a:pt x="8374" y="-1081"/>
                  <a:pt x="22767" y="-872"/>
                  <a:pt x="25531" y="7421"/>
                </a:cubicBezTo>
                <a:cubicBezTo>
                  <a:pt x="26506" y="10346"/>
                  <a:pt x="26149" y="14359"/>
                  <a:pt x="23968" y="16539"/>
                </a:cubicBezTo>
                <a:cubicBezTo>
                  <a:pt x="20222" y="20284"/>
                  <a:pt x="8734" y="21795"/>
                  <a:pt x="8076" y="16539"/>
                </a:cubicBezTo>
                <a:cubicBezTo>
                  <a:pt x="6613" y="4856"/>
                  <a:pt x="39364" y="13256"/>
                  <a:pt x="42464" y="24615"/>
                </a:cubicBezTo>
                <a:cubicBezTo>
                  <a:pt x="43473" y="28313"/>
                  <a:pt x="42769" y="33322"/>
                  <a:pt x="39859" y="35817"/>
                </a:cubicBezTo>
                <a:cubicBezTo>
                  <a:pt x="35030" y="39957"/>
                  <a:pt x="25729" y="41451"/>
                  <a:pt x="20842" y="37380"/>
                </a:cubicBezTo>
                <a:cubicBezTo>
                  <a:pt x="19952" y="36638"/>
                  <a:pt x="19297" y="34865"/>
                  <a:pt x="20060" y="33993"/>
                </a:cubicBezTo>
                <a:cubicBezTo>
                  <a:pt x="26149" y="27036"/>
                  <a:pt x="41819" y="29442"/>
                  <a:pt x="47674" y="36598"/>
                </a:cubicBezTo>
                <a:cubicBezTo>
                  <a:pt x="53243" y="43404"/>
                  <a:pt x="52180" y="61202"/>
                  <a:pt x="43506" y="6265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198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34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42"/>
          <p:cNvSpPr txBox="1">
            <a:spLocks noGrp="1"/>
          </p:cNvSpPr>
          <p:nvPr>
            <p:ph type="title"/>
          </p:nvPr>
        </p:nvSpPr>
        <p:spPr>
          <a:xfrm>
            <a:off x="1397800" y="431800"/>
            <a:ext cx="9396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6495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그림 39">
            <a:extLst>
              <a:ext uri="{FF2B5EF4-FFF2-40B4-BE49-F238E27FC236}">
                <a16:creationId xmlns:a16="http://schemas.microsoft.com/office/drawing/2014/main" id="{7B37BA50-2EB0-4A41-B74A-2BB179E2B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3">
            <a:hlinkClick r:id="rId3"/>
            <a:extLst>
              <a:ext uri="{FF2B5EF4-FFF2-40B4-BE49-F238E27FC236}">
                <a16:creationId xmlns:a16="http://schemas.microsoft.com/office/drawing/2014/main" id="{F919951A-A556-42CC-AA3F-13B945F35A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8" name="TextBox 7">
            <a:hlinkClick r:id="rId6"/>
            <a:extLst>
              <a:ext uri="{FF2B5EF4-FFF2-40B4-BE49-F238E27FC236}">
                <a16:creationId xmlns:a16="http://schemas.microsoft.com/office/drawing/2014/main" id="{CADFBA97-0E39-49CF-A301-B63E12468FC8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자유형: 도형 36">
            <a:extLst>
              <a:ext uri="{FF2B5EF4-FFF2-40B4-BE49-F238E27FC236}">
                <a16:creationId xmlns:a16="http://schemas.microsoft.com/office/drawing/2014/main" id="{81BE6E7E-1566-44F9-9D0C-E86E6B785388}"/>
              </a:ext>
            </a:extLst>
          </p:cNvPr>
          <p:cNvSpPr/>
          <p:nvPr/>
        </p:nvSpPr>
        <p:spPr>
          <a:xfrm>
            <a:off x="1727202" y="1092200"/>
            <a:ext cx="8737599" cy="4673600"/>
          </a:xfrm>
          <a:custGeom>
            <a:avLst/>
            <a:gdLst>
              <a:gd name="connsiteX0" fmla="*/ 239999 w 8737599"/>
              <a:gd name="connsiteY0" fmla="*/ 0 h 4673600"/>
              <a:gd name="connsiteX1" fmla="*/ 8497599 w 8737599"/>
              <a:gd name="connsiteY1" fmla="*/ 0 h 4673600"/>
              <a:gd name="connsiteX2" fmla="*/ 8516459 w 8737599"/>
              <a:gd name="connsiteY2" fmla="*/ 85274 h 4673600"/>
              <a:gd name="connsiteX3" fmla="*/ 8737599 w 8737599"/>
              <a:gd name="connsiteY3" fmla="*/ 219075 h 4673600"/>
              <a:gd name="connsiteX4" fmla="*/ 8737599 w 8737599"/>
              <a:gd name="connsiteY4" fmla="*/ 4454525 h 4673600"/>
              <a:gd name="connsiteX5" fmla="*/ 8497599 w 8737599"/>
              <a:gd name="connsiteY5" fmla="*/ 4673600 h 4673600"/>
              <a:gd name="connsiteX6" fmla="*/ 240000 w 8737599"/>
              <a:gd name="connsiteY6" fmla="*/ 4673600 h 4673600"/>
              <a:gd name="connsiteX7" fmla="*/ 0 w 8737599"/>
              <a:gd name="connsiteY7" fmla="*/ 4454525 h 4673600"/>
              <a:gd name="connsiteX8" fmla="*/ 0 w 8737599"/>
              <a:gd name="connsiteY8" fmla="*/ 219075 h 4673600"/>
              <a:gd name="connsiteX9" fmla="*/ 48368 w 8737599"/>
              <a:gd name="connsiteY9" fmla="*/ 214625 h 4673600"/>
              <a:gd name="connsiteX10" fmla="*/ 221139 w 8737599"/>
              <a:gd name="connsiteY10" fmla="*/ 85274 h 46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37599" h="4673600">
                <a:moveTo>
                  <a:pt x="239999" y="0"/>
                </a:moveTo>
                <a:lnTo>
                  <a:pt x="8497599" y="0"/>
                </a:lnTo>
                <a:lnTo>
                  <a:pt x="8516459" y="85274"/>
                </a:lnTo>
                <a:cubicBezTo>
                  <a:pt x="8552893" y="163904"/>
                  <a:pt x="8638188" y="219075"/>
                  <a:pt x="8737599" y="219075"/>
                </a:cubicBezTo>
                <a:lnTo>
                  <a:pt x="8737599" y="4454525"/>
                </a:lnTo>
                <a:cubicBezTo>
                  <a:pt x="8605051" y="4454525"/>
                  <a:pt x="8497599" y="4552608"/>
                  <a:pt x="8497599" y="4673600"/>
                </a:cubicBezTo>
                <a:lnTo>
                  <a:pt x="240000" y="4673600"/>
                </a:lnTo>
                <a:cubicBezTo>
                  <a:pt x="240000" y="4552608"/>
                  <a:pt x="132548" y="4454525"/>
                  <a:pt x="0" y="4454525"/>
                </a:cubicBezTo>
                <a:lnTo>
                  <a:pt x="0" y="219075"/>
                </a:lnTo>
                <a:lnTo>
                  <a:pt x="48368" y="214625"/>
                </a:lnTo>
                <a:cubicBezTo>
                  <a:pt x="126485" y="200033"/>
                  <a:pt x="190777" y="150799"/>
                  <a:pt x="221139" y="85274"/>
                </a:cubicBezTo>
                <a:close/>
              </a:path>
            </a:pathLst>
          </a:custGeom>
          <a:solidFill>
            <a:schemeClr val="bg1"/>
          </a:solidFill>
          <a:ln w="47625">
            <a:noFill/>
          </a:ln>
          <a:effectLst>
            <a:outerShdw blurRad="889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자유형: 도형 37">
            <a:extLst>
              <a:ext uri="{FF2B5EF4-FFF2-40B4-BE49-F238E27FC236}">
                <a16:creationId xmlns:a16="http://schemas.microsoft.com/office/drawing/2014/main" id="{1D329D34-5684-4A65-AEFA-0F94556878CF}"/>
              </a:ext>
            </a:extLst>
          </p:cNvPr>
          <p:cNvSpPr/>
          <p:nvPr/>
        </p:nvSpPr>
        <p:spPr>
          <a:xfrm>
            <a:off x="1817402" y="1182602"/>
            <a:ext cx="8557199" cy="4492799"/>
          </a:xfrm>
          <a:custGeom>
            <a:avLst/>
            <a:gdLst>
              <a:gd name="connsiteX0" fmla="*/ 240000 w 8557199"/>
              <a:gd name="connsiteY0" fmla="*/ 0 h 4492799"/>
              <a:gd name="connsiteX1" fmla="*/ 8317199 w 8557199"/>
              <a:gd name="connsiteY1" fmla="*/ 0 h 4492799"/>
              <a:gd name="connsiteX2" fmla="*/ 8336060 w 8557199"/>
              <a:gd name="connsiteY2" fmla="*/ 85273 h 4492799"/>
              <a:gd name="connsiteX3" fmla="*/ 8557199 w 8557199"/>
              <a:gd name="connsiteY3" fmla="*/ 219074 h 4492799"/>
              <a:gd name="connsiteX4" fmla="*/ 8557199 w 8557199"/>
              <a:gd name="connsiteY4" fmla="*/ 4273724 h 4492799"/>
              <a:gd name="connsiteX5" fmla="*/ 8317199 w 8557199"/>
              <a:gd name="connsiteY5" fmla="*/ 4492799 h 4492799"/>
              <a:gd name="connsiteX6" fmla="*/ 240000 w 8557199"/>
              <a:gd name="connsiteY6" fmla="*/ 4492799 h 4492799"/>
              <a:gd name="connsiteX7" fmla="*/ 48368 w 8557199"/>
              <a:gd name="connsiteY7" fmla="*/ 4278175 h 4492799"/>
              <a:gd name="connsiteX8" fmla="*/ 0 w 8557199"/>
              <a:gd name="connsiteY8" fmla="*/ 4273724 h 4492799"/>
              <a:gd name="connsiteX9" fmla="*/ 0 w 8557199"/>
              <a:gd name="connsiteY9" fmla="*/ 219074 h 4492799"/>
              <a:gd name="connsiteX10" fmla="*/ 240000 w 8557199"/>
              <a:gd name="connsiteY10" fmla="*/ 0 h 449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57199" h="4492799">
                <a:moveTo>
                  <a:pt x="240000" y="0"/>
                </a:moveTo>
                <a:lnTo>
                  <a:pt x="8317199" y="0"/>
                </a:lnTo>
                <a:lnTo>
                  <a:pt x="8336060" y="85273"/>
                </a:lnTo>
                <a:cubicBezTo>
                  <a:pt x="8372494" y="163902"/>
                  <a:pt x="8457788" y="219074"/>
                  <a:pt x="8557199" y="219074"/>
                </a:cubicBezTo>
                <a:lnTo>
                  <a:pt x="8557199" y="4273724"/>
                </a:lnTo>
                <a:cubicBezTo>
                  <a:pt x="8424651" y="4273724"/>
                  <a:pt x="8317199" y="4371807"/>
                  <a:pt x="8317199" y="4492799"/>
                </a:cubicBezTo>
                <a:lnTo>
                  <a:pt x="240000" y="4492799"/>
                </a:lnTo>
                <a:cubicBezTo>
                  <a:pt x="240000" y="4386931"/>
                  <a:pt x="157732" y="4298603"/>
                  <a:pt x="48368" y="4278175"/>
                </a:cubicBezTo>
                <a:lnTo>
                  <a:pt x="0" y="4273724"/>
                </a:lnTo>
                <a:lnTo>
                  <a:pt x="0" y="219074"/>
                </a:lnTo>
                <a:cubicBezTo>
                  <a:pt x="132548" y="219074"/>
                  <a:pt x="240000" y="120991"/>
                  <a:pt x="240000" y="0"/>
                </a:cubicBezTo>
                <a:close/>
              </a:path>
            </a:pathLst>
          </a:custGeom>
          <a:noFill/>
          <a:ln w="9525">
            <a:solidFill>
              <a:srgbClr val="0316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772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extLst>
              <a:ext uri="{FF2B5EF4-FFF2-40B4-BE49-F238E27FC236}">
                <a16:creationId xmlns:a16="http://schemas.microsoft.com/office/drawing/2014/main" id="{97A1D641-BFD6-4E56-8FA9-D16D0F3B3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3">
            <a:hlinkClick r:id="rId3"/>
            <a:extLst>
              <a:ext uri="{FF2B5EF4-FFF2-40B4-BE49-F238E27FC236}">
                <a16:creationId xmlns:a16="http://schemas.microsoft.com/office/drawing/2014/main" id="{F919951A-A556-42CC-AA3F-13B945F35A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8" name="TextBox 7">
            <a:hlinkClick r:id="rId6"/>
            <a:extLst>
              <a:ext uri="{FF2B5EF4-FFF2-40B4-BE49-F238E27FC236}">
                <a16:creationId xmlns:a16="http://schemas.microsoft.com/office/drawing/2014/main" id="{CADFBA97-0E39-49CF-A301-B63E12468FC8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CA92980A-DE05-4297-BCC5-90C5E9449F70}"/>
              </a:ext>
            </a:extLst>
          </p:cNvPr>
          <p:cNvSpPr/>
          <p:nvPr/>
        </p:nvSpPr>
        <p:spPr>
          <a:xfrm>
            <a:off x="2819400" y="1219202"/>
            <a:ext cx="6553200" cy="4419599"/>
          </a:xfrm>
          <a:custGeom>
            <a:avLst/>
            <a:gdLst>
              <a:gd name="connsiteX0" fmla="*/ 244687 w 6553200"/>
              <a:gd name="connsiteY0" fmla="*/ 0 h 4419599"/>
              <a:gd name="connsiteX1" fmla="*/ 6308513 w 6553200"/>
              <a:gd name="connsiteY1" fmla="*/ 0 h 4419599"/>
              <a:gd name="connsiteX2" fmla="*/ 6327211 w 6553200"/>
              <a:gd name="connsiteY2" fmla="*/ 84537 h 4419599"/>
              <a:gd name="connsiteX3" fmla="*/ 6553200 w 6553200"/>
              <a:gd name="connsiteY3" fmla="*/ 221272 h 4419599"/>
              <a:gd name="connsiteX4" fmla="*/ 6553200 w 6553200"/>
              <a:gd name="connsiteY4" fmla="*/ 4198326 h 4419599"/>
              <a:gd name="connsiteX5" fmla="*/ 6327211 w 6553200"/>
              <a:gd name="connsiteY5" fmla="*/ 4335061 h 4419599"/>
              <a:gd name="connsiteX6" fmla="*/ 6308513 w 6553200"/>
              <a:gd name="connsiteY6" fmla="*/ 4419599 h 4419599"/>
              <a:gd name="connsiteX7" fmla="*/ 244687 w 6553200"/>
              <a:gd name="connsiteY7" fmla="*/ 4419599 h 4419599"/>
              <a:gd name="connsiteX8" fmla="*/ 225989 w 6553200"/>
              <a:gd name="connsiteY8" fmla="*/ 4335061 h 4419599"/>
              <a:gd name="connsiteX9" fmla="*/ 0 w 6553200"/>
              <a:gd name="connsiteY9" fmla="*/ 4198326 h 4419599"/>
              <a:gd name="connsiteX10" fmla="*/ 0 w 6553200"/>
              <a:gd name="connsiteY10" fmla="*/ 221272 h 4419599"/>
              <a:gd name="connsiteX11" fmla="*/ 225989 w 6553200"/>
              <a:gd name="connsiteY11" fmla="*/ 84537 h 441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53200" h="4419599">
                <a:moveTo>
                  <a:pt x="244687" y="0"/>
                </a:moveTo>
                <a:lnTo>
                  <a:pt x="6308513" y="0"/>
                </a:lnTo>
                <a:lnTo>
                  <a:pt x="6327211" y="84537"/>
                </a:lnTo>
                <a:cubicBezTo>
                  <a:pt x="6364444" y="164891"/>
                  <a:pt x="6451609" y="221272"/>
                  <a:pt x="6553200" y="221272"/>
                </a:cubicBezTo>
                <a:lnTo>
                  <a:pt x="6553200" y="4198326"/>
                </a:lnTo>
                <a:cubicBezTo>
                  <a:pt x="6451609" y="4198326"/>
                  <a:pt x="6364444" y="4254708"/>
                  <a:pt x="6327211" y="4335061"/>
                </a:cubicBezTo>
                <a:lnTo>
                  <a:pt x="6308513" y="4419599"/>
                </a:lnTo>
                <a:lnTo>
                  <a:pt x="244687" y="4419599"/>
                </a:lnTo>
                <a:lnTo>
                  <a:pt x="225989" y="4335061"/>
                </a:lnTo>
                <a:cubicBezTo>
                  <a:pt x="188756" y="4254708"/>
                  <a:pt x="101592" y="4198326"/>
                  <a:pt x="0" y="4198326"/>
                </a:cubicBezTo>
                <a:lnTo>
                  <a:pt x="0" y="221272"/>
                </a:lnTo>
                <a:cubicBezTo>
                  <a:pt x="101592" y="221272"/>
                  <a:pt x="188756" y="164891"/>
                  <a:pt x="225989" y="84537"/>
                </a:cubicBezTo>
                <a:close/>
              </a:path>
            </a:pathLst>
          </a:custGeom>
          <a:solidFill>
            <a:schemeClr val="bg1"/>
          </a:solidFill>
          <a:ln w="47625">
            <a:noFill/>
          </a:ln>
          <a:effectLst>
            <a:outerShdw blurRad="889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자유형: 도형 24">
            <a:extLst>
              <a:ext uri="{FF2B5EF4-FFF2-40B4-BE49-F238E27FC236}">
                <a16:creationId xmlns:a16="http://schemas.microsoft.com/office/drawing/2014/main" id="{C1800FD1-AEC9-4CBC-91AF-3EF9AD5C524D}"/>
              </a:ext>
            </a:extLst>
          </p:cNvPr>
          <p:cNvSpPr/>
          <p:nvPr/>
        </p:nvSpPr>
        <p:spPr>
          <a:xfrm>
            <a:off x="2910000" y="1308600"/>
            <a:ext cx="6372000" cy="4240800"/>
          </a:xfrm>
          <a:custGeom>
            <a:avLst/>
            <a:gdLst>
              <a:gd name="connsiteX0" fmla="*/ 240000 w 6372000"/>
              <a:gd name="connsiteY0" fmla="*/ 0 h 4240800"/>
              <a:gd name="connsiteX1" fmla="*/ 6132002 w 6372000"/>
              <a:gd name="connsiteY1" fmla="*/ 0 h 4240800"/>
              <a:gd name="connsiteX2" fmla="*/ 6323634 w 6372000"/>
              <a:gd name="connsiteY2" fmla="*/ 214624 h 4240800"/>
              <a:gd name="connsiteX3" fmla="*/ 6372000 w 6372000"/>
              <a:gd name="connsiteY3" fmla="*/ 219075 h 4240800"/>
              <a:gd name="connsiteX4" fmla="*/ 6372000 w 6372000"/>
              <a:gd name="connsiteY4" fmla="*/ 4021725 h 4240800"/>
              <a:gd name="connsiteX5" fmla="*/ 6323634 w 6372000"/>
              <a:gd name="connsiteY5" fmla="*/ 4026176 h 4240800"/>
              <a:gd name="connsiteX6" fmla="*/ 6132002 w 6372000"/>
              <a:gd name="connsiteY6" fmla="*/ 4240800 h 4240800"/>
              <a:gd name="connsiteX7" fmla="*/ 240000 w 6372000"/>
              <a:gd name="connsiteY7" fmla="*/ 4240800 h 4240800"/>
              <a:gd name="connsiteX8" fmla="*/ 0 w 6372000"/>
              <a:gd name="connsiteY8" fmla="*/ 4021725 h 4240800"/>
              <a:gd name="connsiteX9" fmla="*/ 0 w 6372000"/>
              <a:gd name="connsiteY9" fmla="*/ 219076 h 4240800"/>
              <a:gd name="connsiteX10" fmla="*/ 240000 w 6372000"/>
              <a:gd name="connsiteY10" fmla="*/ 0 h 424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72000" h="4240800">
                <a:moveTo>
                  <a:pt x="240000" y="0"/>
                </a:moveTo>
                <a:lnTo>
                  <a:pt x="6132002" y="0"/>
                </a:lnTo>
                <a:cubicBezTo>
                  <a:pt x="6132002" y="105868"/>
                  <a:pt x="6214270" y="194196"/>
                  <a:pt x="6323634" y="214624"/>
                </a:cubicBezTo>
                <a:lnTo>
                  <a:pt x="6372000" y="219075"/>
                </a:lnTo>
                <a:lnTo>
                  <a:pt x="6372000" y="4021725"/>
                </a:lnTo>
                <a:lnTo>
                  <a:pt x="6323634" y="4026176"/>
                </a:lnTo>
                <a:cubicBezTo>
                  <a:pt x="6214270" y="4046604"/>
                  <a:pt x="6132002" y="4134932"/>
                  <a:pt x="6132002" y="4240800"/>
                </a:cubicBezTo>
                <a:lnTo>
                  <a:pt x="240000" y="4240800"/>
                </a:lnTo>
                <a:cubicBezTo>
                  <a:pt x="240000" y="4119808"/>
                  <a:pt x="132548" y="4021725"/>
                  <a:pt x="0" y="4021725"/>
                </a:cubicBezTo>
                <a:lnTo>
                  <a:pt x="0" y="219076"/>
                </a:lnTo>
                <a:cubicBezTo>
                  <a:pt x="132548" y="219076"/>
                  <a:pt x="240000" y="120992"/>
                  <a:pt x="240000" y="0"/>
                </a:cubicBezTo>
                <a:close/>
              </a:path>
            </a:pathLst>
          </a:custGeom>
          <a:noFill/>
          <a:ln w="9525">
            <a:solidFill>
              <a:srgbClr val="0316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227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29835E0F-EE4D-4A1E-BFB2-42D2B1CCF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3">
            <a:hlinkClick r:id="rId3"/>
            <a:extLst>
              <a:ext uri="{FF2B5EF4-FFF2-40B4-BE49-F238E27FC236}">
                <a16:creationId xmlns:a16="http://schemas.microsoft.com/office/drawing/2014/main" id="{F919951A-A556-42CC-AA3F-13B945F35A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8" name="TextBox 7">
            <a:hlinkClick r:id="rId6"/>
            <a:extLst>
              <a:ext uri="{FF2B5EF4-FFF2-40B4-BE49-F238E27FC236}">
                <a16:creationId xmlns:a16="http://schemas.microsoft.com/office/drawing/2014/main" id="{CADFBA97-0E39-49CF-A301-B63E12468FC8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04E62478-9074-4D0D-8B06-BABDE913D41F}"/>
              </a:ext>
            </a:extLst>
          </p:cNvPr>
          <p:cNvSpPr/>
          <p:nvPr/>
        </p:nvSpPr>
        <p:spPr>
          <a:xfrm>
            <a:off x="2819400" y="1219202"/>
            <a:ext cx="6553200" cy="4419599"/>
          </a:xfrm>
          <a:custGeom>
            <a:avLst/>
            <a:gdLst>
              <a:gd name="connsiteX0" fmla="*/ 244687 w 6553200"/>
              <a:gd name="connsiteY0" fmla="*/ 0 h 4419599"/>
              <a:gd name="connsiteX1" fmla="*/ 6308513 w 6553200"/>
              <a:gd name="connsiteY1" fmla="*/ 0 h 4419599"/>
              <a:gd name="connsiteX2" fmla="*/ 6327211 w 6553200"/>
              <a:gd name="connsiteY2" fmla="*/ 84537 h 4419599"/>
              <a:gd name="connsiteX3" fmla="*/ 6553200 w 6553200"/>
              <a:gd name="connsiteY3" fmla="*/ 221272 h 4419599"/>
              <a:gd name="connsiteX4" fmla="*/ 6553200 w 6553200"/>
              <a:gd name="connsiteY4" fmla="*/ 4198326 h 4419599"/>
              <a:gd name="connsiteX5" fmla="*/ 6327211 w 6553200"/>
              <a:gd name="connsiteY5" fmla="*/ 4335061 h 4419599"/>
              <a:gd name="connsiteX6" fmla="*/ 6308513 w 6553200"/>
              <a:gd name="connsiteY6" fmla="*/ 4419599 h 4419599"/>
              <a:gd name="connsiteX7" fmla="*/ 244687 w 6553200"/>
              <a:gd name="connsiteY7" fmla="*/ 4419599 h 4419599"/>
              <a:gd name="connsiteX8" fmla="*/ 225989 w 6553200"/>
              <a:gd name="connsiteY8" fmla="*/ 4335061 h 4419599"/>
              <a:gd name="connsiteX9" fmla="*/ 0 w 6553200"/>
              <a:gd name="connsiteY9" fmla="*/ 4198326 h 4419599"/>
              <a:gd name="connsiteX10" fmla="*/ 0 w 6553200"/>
              <a:gd name="connsiteY10" fmla="*/ 221272 h 4419599"/>
              <a:gd name="connsiteX11" fmla="*/ 225989 w 6553200"/>
              <a:gd name="connsiteY11" fmla="*/ 84537 h 441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53200" h="4419599">
                <a:moveTo>
                  <a:pt x="244687" y="0"/>
                </a:moveTo>
                <a:lnTo>
                  <a:pt x="6308513" y="0"/>
                </a:lnTo>
                <a:lnTo>
                  <a:pt x="6327211" y="84537"/>
                </a:lnTo>
                <a:cubicBezTo>
                  <a:pt x="6364444" y="164891"/>
                  <a:pt x="6451609" y="221272"/>
                  <a:pt x="6553200" y="221272"/>
                </a:cubicBezTo>
                <a:lnTo>
                  <a:pt x="6553200" y="4198326"/>
                </a:lnTo>
                <a:cubicBezTo>
                  <a:pt x="6451609" y="4198326"/>
                  <a:pt x="6364444" y="4254708"/>
                  <a:pt x="6327211" y="4335061"/>
                </a:cubicBezTo>
                <a:lnTo>
                  <a:pt x="6308513" y="4419599"/>
                </a:lnTo>
                <a:lnTo>
                  <a:pt x="244687" y="4419599"/>
                </a:lnTo>
                <a:lnTo>
                  <a:pt x="225989" y="4335061"/>
                </a:lnTo>
                <a:cubicBezTo>
                  <a:pt x="188756" y="4254708"/>
                  <a:pt x="101592" y="4198326"/>
                  <a:pt x="0" y="4198326"/>
                </a:cubicBezTo>
                <a:lnTo>
                  <a:pt x="0" y="221272"/>
                </a:lnTo>
                <a:cubicBezTo>
                  <a:pt x="101592" y="221272"/>
                  <a:pt x="188756" y="164891"/>
                  <a:pt x="225989" y="84537"/>
                </a:cubicBezTo>
                <a:close/>
              </a:path>
            </a:pathLst>
          </a:custGeom>
          <a:solidFill>
            <a:schemeClr val="bg1"/>
          </a:solidFill>
          <a:ln w="47625">
            <a:noFill/>
          </a:ln>
          <a:effectLst>
            <a:outerShdw blurRad="889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8472F838-EA80-4E48-A394-DDD1A86FAF3A}"/>
              </a:ext>
            </a:extLst>
          </p:cNvPr>
          <p:cNvSpPr/>
          <p:nvPr/>
        </p:nvSpPr>
        <p:spPr>
          <a:xfrm>
            <a:off x="2910000" y="1308600"/>
            <a:ext cx="6372000" cy="4240800"/>
          </a:xfrm>
          <a:custGeom>
            <a:avLst/>
            <a:gdLst>
              <a:gd name="connsiteX0" fmla="*/ 240000 w 6372000"/>
              <a:gd name="connsiteY0" fmla="*/ 0 h 4240800"/>
              <a:gd name="connsiteX1" fmla="*/ 6132002 w 6372000"/>
              <a:gd name="connsiteY1" fmla="*/ 0 h 4240800"/>
              <a:gd name="connsiteX2" fmla="*/ 6323634 w 6372000"/>
              <a:gd name="connsiteY2" fmla="*/ 214624 h 4240800"/>
              <a:gd name="connsiteX3" fmla="*/ 6372000 w 6372000"/>
              <a:gd name="connsiteY3" fmla="*/ 219075 h 4240800"/>
              <a:gd name="connsiteX4" fmla="*/ 6372000 w 6372000"/>
              <a:gd name="connsiteY4" fmla="*/ 4021725 h 4240800"/>
              <a:gd name="connsiteX5" fmla="*/ 6323634 w 6372000"/>
              <a:gd name="connsiteY5" fmla="*/ 4026176 h 4240800"/>
              <a:gd name="connsiteX6" fmla="*/ 6132002 w 6372000"/>
              <a:gd name="connsiteY6" fmla="*/ 4240800 h 4240800"/>
              <a:gd name="connsiteX7" fmla="*/ 240000 w 6372000"/>
              <a:gd name="connsiteY7" fmla="*/ 4240800 h 4240800"/>
              <a:gd name="connsiteX8" fmla="*/ 0 w 6372000"/>
              <a:gd name="connsiteY8" fmla="*/ 4021725 h 4240800"/>
              <a:gd name="connsiteX9" fmla="*/ 0 w 6372000"/>
              <a:gd name="connsiteY9" fmla="*/ 219076 h 4240800"/>
              <a:gd name="connsiteX10" fmla="*/ 240000 w 6372000"/>
              <a:gd name="connsiteY10" fmla="*/ 0 h 424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72000" h="4240800">
                <a:moveTo>
                  <a:pt x="240000" y="0"/>
                </a:moveTo>
                <a:lnTo>
                  <a:pt x="6132002" y="0"/>
                </a:lnTo>
                <a:cubicBezTo>
                  <a:pt x="6132002" y="105868"/>
                  <a:pt x="6214270" y="194196"/>
                  <a:pt x="6323634" y="214624"/>
                </a:cubicBezTo>
                <a:lnTo>
                  <a:pt x="6372000" y="219075"/>
                </a:lnTo>
                <a:lnTo>
                  <a:pt x="6372000" y="4021725"/>
                </a:lnTo>
                <a:lnTo>
                  <a:pt x="6323634" y="4026176"/>
                </a:lnTo>
                <a:cubicBezTo>
                  <a:pt x="6214270" y="4046604"/>
                  <a:pt x="6132002" y="4134932"/>
                  <a:pt x="6132002" y="4240800"/>
                </a:cubicBezTo>
                <a:lnTo>
                  <a:pt x="240000" y="4240800"/>
                </a:lnTo>
                <a:cubicBezTo>
                  <a:pt x="240000" y="4119808"/>
                  <a:pt x="132548" y="4021725"/>
                  <a:pt x="0" y="4021725"/>
                </a:cubicBezTo>
                <a:lnTo>
                  <a:pt x="0" y="219076"/>
                </a:lnTo>
                <a:cubicBezTo>
                  <a:pt x="132548" y="219076"/>
                  <a:pt x="240000" y="120992"/>
                  <a:pt x="240000" y="0"/>
                </a:cubicBezTo>
                <a:close/>
              </a:path>
            </a:pathLst>
          </a:custGeom>
          <a:noFill/>
          <a:ln w="9525">
            <a:solidFill>
              <a:srgbClr val="0316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960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6ADE9FB0-55A5-4D8C-8951-A277E569D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3">
            <a:hlinkClick r:id="rId3"/>
            <a:extLst>
              <a:ext uri="{FF2B5EF4-FFF2-40B4-BE49-F238E27FC236}">
                <a16:creationId xmlns:a16="http://schemas.microsoft.com/office/drawing/2014/main" id="{F919951A-A556-42CC-AA3F-13B945F35A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8" name="TextBox 7">
            <a:hlinkClick r:id="rId6"/>
            <a:extLst>
              <a:ext uri="{FF2B5EF4-FFF2-40B4-BE49-F238E27FC236}">
                <a16:creationId xmlns:a16="http://schemas.microsoft.com/office/drawing/2014/main" id="{CADFBA97-0E39-49CF-A301-B63E12468FC8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2B23C1AF-FE50-4B35-997B-9E82E0490D66}"/>
              </a:ext>
            </a:extLst>
          </p:cNvPr>
          <p:cNvSpPr/>
          <p:nvPr/>
        </p:nvSpPr>
        <p:spPr>
          <a:xfrm>
            <a:off x="2819400" y="1219202"/>
            <a:ext cx="6553200" cy="4419599"/>
          </a:xfrm>
          <a:custGeom>
            <a:avLst/>
            <a:gdLst>
              <a:gd name="connsiteX0" fmla="*/ 244687 w 6553200"/>
              <a:gd name="connsiteY0" fmla="*/ 0 h 4419599"/>
              <a:gd name="connsiteX1" fmla="*/ 6308513 w 6553200"/>
              <a:gd name="connsiteY1" fmla="*/ 0 h 4419599"/>
              <a:gd name="connsiteX2" fmla="*/ 6327211 w 6553200"/>
              <a:gd name="connsiteY2" fmla="*/ 84537 h 4419599"/>
              <a:gd name="connsiteX3" fmla="*/ 6553200 w 6553200"/>
              <a:gd name="connsiteY3" fmla="*/ 221272 h 4419599"/>
              <a:gd name="connsiteX4" fmla="*/ 6553200 w 6553200"/>
              <a:gd name="connsiteY4" fmla="*/ 4198326 h 4419599"/>
              <a:gd name="connsiteX5" fmla="*/ 6327211 w 6553200"/>
              <a:gd name="connsiteY5" fmla="*/ 4335061 h 4419599"/>
              <a:gd name="connsiteX6" fmla="*/ 6308513 w 6553200"/>
              <a:gd name="connsiteY6" fmla="*/ 4419599 h 4419599"/>
              <a:gd name="connsiteX7" fmla="*/ 244687 w 6553200"/>
              <a:gd name="connsiteY7" fmla="*/ 4419599 h 4419599"/>
              <a:gd name="connsiteX8" fmla="*/ 225989 w 6553200"/>
              <a:gd name="connsiteY8" fmla="*/ 4335061 h 4419599"/>
              <a:gd name="connsiteX9" fmla="*/ 0 w 6553200"/>
              <a:gd name="connsiteY9" fmla="*/ 4198326 h 4419599"/>
              <a:gd name="connsiteX10" fmla="*/ 0 w 6553200"/>
              <a:gd name="connsiteY10" fmla="*/ 221272 h 4419599"/>
              <a:gd name="connsiteX11" fmla="*/ 225989 w 6553200"/>
              <a:gd name="connsiteY11" fmla="*/ 84537 h 441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53200" h="4419599">
                <a:moveTo>
                  <a:pt x="244687" y="0"/>
                </a:moveTo>
                <a:lnTo>
                  <a:pt x="6308513" y="0"/>
                </a:lnTo>
                <a:lnTo>
                  <a:pt x="6327211" y="84537"/>
                </a:lnTo>
                <a:cubicBezTo>
                  <a:pt x="6364444" y="164891"/>
                  <a:pt x="6451609" y="221272"/>
                  <a:pt x="6553200" y="221272"/>
                </a:cubicBezTo>
                <a:lnTo>
                  <a:pt x="6553200" y="4198326"/>
                </a:lnTo>
                <a:cubicBezTo>
                  <a:pt x="6451609" y="4198326"/>
                  <a:pt x="6364444" y="4254708"/>
                  <a:pt x="6327211" y="4335061"/>
                </a:cubicBezTo>
                <a:lnTo>
                  <a:pt x="6308513" y="4419599"/>
                </a:lnTo>
                <a:lnTo>
                  <a:pt x="244687" y="4419599"/>
                </a:lnTo>
                <a:lnTo>
                  <a:pt x="225989" y="4335061"/>
                </a:lnTo>
                <a:cubicBezTo>
                  <a:pt x="188756" y="4254708"/>
                  <a:pt x="101592" y="4198326"/>
                  <a:pt x="0" y="4198326"/>
                </a:cubicBezTo>
                <a:lnTo>
                  <a:pt x="0" y="221272"/>
                </a:lnTo>
                <a:cubicBezTo>
                  <a:pt x="101592" y="221272"/>
                  <a:pt x="188756" y="164891"/>
                  <a:pt x="225989" y="84537"/>
                </a:cubicBezTo>
                <a:close/>
              </a:path>
            </a:pathLst>
          </a:custGeom>
          <a:solidFill>
            <a:schemeClr val="bg1"/>
          </a:solidFill>
          <a:ln w="47625">
            <a:noFill/>
          </a:ln>
          <a:effectLst>
            <a:outerShdw blurRad="889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83B9EF4B-2FC7-49A2-AC1B-0CAFD5AFB277}"/>
              </a:ext>
            </a:extLst>
          </p:cNvPr>
          <p:cNvSpPr/>
          <p:nvPr/>
        </p:nvSpPr>
        <p:spPr>
          <a:xfrm>
            <a:off x="2910000" y="1308600"/>
            <a:ext cx="6372000" cy="4240800"/>
          </a:xfrm>
          <a:custGeom>
            <a:avLst/>
            <a:gdLst>
              <a:gd name="connsiteX0" fmla="*/ 240000 w 6372000"/>
              <a:gd name="connsiteY0" fmla="*/ 0 h 4240800"/>
              <a:gd name="connsiteX1" fmla="*/ 6132002 w 6372000"/>
              <a:gd name="connsiteY1" fmla="*/ 0 h 4240800"/>
              <a:gd name="connsiteX2" fmla="*/ 6323634 w 6372000"/>
              <a:gd name="connsiteY2" fmla="*/ 214624 h 4240800"/>
              <a:gd name="connsiteX3" fmla="*/ 6372000 w 6372000"/>
              <a:gd name="connsiteY3" fmla="*/ 219075 h 4240800"/>
              <a:gd name="connsiteX4" fmla="*/ 6372000 w 6372000"/>
              <a:gd name="connsiteY4" fmla="*/ 4021725 h 4240800"/>
              <a:gd name="connsiteX5" fmla="*/ 6323634 w 6372000"/>
              <a:gd name="connsiteY5" fmla="*/ 4026176 h 4240800"/>
              <a:gd name="connsiteX6" fmla="*/ 6132002 w 6372000"/>
              <a:gd name="connsiteY6" fmla="*/ 4240800 h 4240800"/>
              <a:gd name="connsiteX7" fmla="*/ 240000 w 6372000"/>
              <a:gd name="connsiteY7" fmla="*/ 4240800 h 4240800"/>
              <a:gd name="connsiteX8" fmla="*/ 0 w 6372000"/>
              <a:gd name="connsiteY8" fmla="*/ 4021725 h 4240800"/>
              <a:gd name="connsiteX9" fmla="*/ 0 w 6372000"/>
              <a:gd name="connsiteY9" fmla="*/ 219076 h 4240800"/>
              <a:gd name="connsiteX10" fmla="*/ 240000 w 6372000"/>
              <a:gd name="connsiteY10" fmla="*/ 0 h 424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72000" h="4240800">
                <a:moveTo>
                  <a:pt x="240000" y="0"/>
                </a:moveTo>
                <a:lnTo>
                  <a:pt x="6132002" y="0"/>
                </a:lnTo>
                <a:cubicBezTo>
                  <a:pt x="6132002" y="105868"/>
                  <a:pt x="6214270" y="194196"/>
                  <a:pt x="6323634" y="214624"/>
                </a:cubicBezTo>
                <a:lnTo>
                  <a:pt x="6372000" y="219075"/>
                </a:lnTo>
                <a:lnTo>
                  <a:pt x="6372000" y="4021725"/>
                </a:lnTo>
                <a:lnTo>
                  <a:pt x="6323634" y="4026176"/>
                </a:lnTo>
                <a:cubicBezTo>
                  <a:pt x="6214270" y="4046604"/>
                  <a:pt x="6132002" y="4134932"/>
                  <a:pt x="6132002" y="4240800"/>
                </a:cubicBezTo>
                <a:lnTo>
                  <a:pt x="240000" y="4240800"/>
                </a:lnTo>
                <a:cubicBezTo>
                  <a:pt x="240000" y="4119808"/>
                  <a:pt x="132548" y="4021725"/>
                  <a:pt x="0" y="4021725"/>
                </a:cubicBezTo>
                <a:lnTo>
                  <a:pt x="0" y="219076"/>
                </a:lnTo>
                <a:cubicBezTo>
                  <a:pt x="132548" y="219076"/>
                  <a:pt x="240000" y="120992"/>
                  <a:pt x="240000" y="0"/>
                </a:cubicBezTo>
                <a:close/>
              </a:path>
            </a:pathLst>
          </a:custGeom>
          <a:noFill/>
          <a:ln w="9525">
            <a:solidFill>
              <a:srgbClr val="0316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809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10762A00-9857-46DB-992F-7624EE6C0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id="{EA6EE5E2-E90A-4E88-B010-8AD5BF7BAF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737B1063-A3BF-433C-8151-4E1C559C38A6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AA7D3BB7-2FC6-4857-B32E-E3002463EF8B}"/>
              </a:ext>
            </a:extLst>
          </p:cNvPr>
          <p:cNvSpPr/>
          <p:nvPr/>
        </p:nvSpPr>
        <p:spPr>
          <a:xfrm flipH="1">
            <a:off x="585789" y="525463"/>
            <a:ext cx="11020423" cy="5807074"/>
          </a:xfrm>
          <a:custGeom>
            <a:avLst/>
            <a:gdLst>
              <a:gd name="connsiteX0" fmla="*/ 10774095 w 11020423"/>
              <a:gd name="connsiteY0" fmla="*/ 0 h 5807074"/>
              <a:gd name="connsiteX1" fmla="*/ 246328 w 11020423"/>
              <a:gd name="connsiteY1" fmla="*/ 0 h 5807074"/>
              <a:gd name="connsiteX2" fmla="*/ 226970 w 11020423"/>
              <a:gd name="connsiteY2" fmla="*/ 95367 h 5807074"/>
              <a:gd name="connsiteX3" fmla="*/ 0 w 11020423"/>
              <a:gd name="connsiteY3" fmla="*/ 245004 h 5807074"/>
              <a:gd name="connsiteX4" fmla="*/ 0 w 11020423"/>
              <a:gd name="connsiteY4" fmla="*/ 5562070 h 5807074"/>
              <a:gd name="connsiteX5" fmla="*/ 246328 w 11020423"/>
              <a:gd name="connsiteY5" fmla="*/ 5807074 h 5807074"/>
              <a:gd name="connsiteX6" fmla="*/ 10774096 w 11020423"/>
              <a:gd name="connsiteY6" fmla="*/ 5807074 h 5807074"/>
              <a:gd name="connsiteX7" fmla="*/ 10970780 w 11020423"/>
              <a:gd name="connsiteY7" fmla="*/ 5567048 h 5807074"/>
              <a:gd name="connsiteX8" fmla="*/ 11020423 w 11020423"/>
              <a:gd name="connsiteY8" fmla="*/ 5562070 h 5807074"/>
              <a:gd name="connsiteX9" fmla="*/ 11020423 w 11020423"/>
              <a:gd name="connsiteY9" fmla="*/ 245004 h 5807074"/>
              <a:gd name="connsiteX10" fmla="*/ 10774095 w 11020423"/>
              <a:gd name="connsiteY10" fmla="*/ 0 h 580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20423" h="5807074">
                <a:moveTo>
                  <a:pt x="10774095" y="0"/>
                </a:moveTo>
                <a:lnTo>
                  <a:pt x="246328" y="0"/>
                </a:lnTo>
                <a:lnTo>
                  <a:pt x="226970" y="95367"/>
                </a:lnTo>
                <a:cubicBezTo>
                  <a:pt x="189576" y="183302"/>
                  <a:pt x="102032" y="245004"/>
                  <a:pt x="0" y="245004"/>
                </a:cubicBezTo>
                <a:lnTo>
                  <a:pt x="0" y="5562070"/>
                </a:lnTo>
                <a:cubicBezTo>
                  <a:pt x="136043" y="5562070"/>
                  <a:pt x="246328" y="5671762"/>
                  <a:pt x="246328" y="5807074"/>
                </a:cubicBezTo>
                <a:lnTo>
                  <a:pt x="10774096" y="5807074"/>
                </a:lnTo>
                <a:cubicBezTo>
                  <a:pt x="10774096" y="5688676"/>
                  <a:pt x="10858532" y="5589894"/>
                  <a:pt x="10970780" y="5567048"/>
                </a:cubicBezTo>
                <a:lnTo>
                  <a:pt x="11020423" y="5562070"/>
                </a:lnTo>
                <a:lnTo>
                  <a:pt x="11020423" y="245004"/>
                </a:lnTo>
                <a:cubicBezTo>
                  <a:pt x="10884380" y="245004"/>
                  <a:pt x="10774095" y="135312"/>
                  <a:pt x="10774095" y="0"/>
                </a:cubicBezTo>
                <a:close/>
              </a:path>
            </a:pathLst>
          </a:custGeom>
          <a:solidFill>
            <a:schemeClr val="bg1"/>
          </a:solidFill>
          <a:ln w="47625">
            <a:noFill/>
          </a:ln>
          <a:effectLst>
            <a:outerShdw blurRad="889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0FA8F6CC-F231-4FC2-8A1A-2CF790011C85}"/>
              </a:ext>
            </a:extLst>
          </p:cNvPr>
          <p:cNvSpPr/>
          <p:nvPr/>
        </p:nvSpPr>
        <p:spPr>
          <a:xfrm flipH="1">
            <a:off x="676202" y="615600"/>
            <a:ext cx="10839599" cy="5626800"/>
          </a:xfrm>
          <a:custGeom>
            <a:avLst/>
            <a:gdLst>
              <a:gd name="connsiteX0" fmla="*/ 10599599 w 10839599"/>
              <a:gd name="connsiteY0" fmla="*/ 0 h 5626800"/>
              <a:gd name="connsiteX1" fmla="*/ 240000 w 10839599"/>
              <a:gd name="connsiteY1" fmla="*/ 0 h 5626800"/>
              <a:gd name="connsiteX2" fmla="*/ 221140 w 10839599"/>
              <a:gd name="connsiteY2" fmla="*/ 85274 h 5626800"/>
              <a:gd name="connsiteX3" fmla="*/ 0 w 10839599"/>
              <a:gd name="connsiteY3" fmla="*/ 219075 h 5626800"/>
              <a:gd name="connsiteX4" fmla="*/ 0 w 10839599"/>
              <a:gd name="connsiteY4" fmla="*/ 5407725 h 5626800"/>
              <a:gd name="connsiteX5" fmla="*/ 240000 w 10839599"/>
              <a:gd name="connsiteY5" fmla="*/ 5626800 h 5626800"/>
              <a:gd name="connsiteX6" fmla="*/ 10599600 w 10839599"/>
              <a:gd name="connsiteY6" fmla="*/ 5626800 h 5626800"/>
              <a:gd name="connsiteX7" fmla="*/ 10791231 w 10839599"/>
              <a:gd name="connsiteY7" fmla="*/ 5412176 h 5626800"/>
              <a:gd name="connsiteX8" fmla="*/ 10839599 w 10839599"/>
              <a:gd name="connsiteY8" fmla="*/ 5407725 h 5626800"/>
              <a:gd name="connsiteX9" fmla="*/ 10839599 w 10839599"/>
              <a:gd name="connsiteY9" fmla="*/ 219075 h 5626800"/>
              <a:gd name="connsiteX10" fmla="*/ 10599599 w 10839599"/>
              <a:gd name="connsiteY10" fmla="*/ 0 h 56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39599" h="5626800">
                <a:moveTo>
                  <a:pt x="10599599" y="0"/>
                </a:moveTo>
                <a:lnTo>
                  <a:pt x="240000" y="0"/>
                </a:lnTo>
                <a:lnTo>
                  <a:pt x="221140" y="85274"/>
                </a:lnTo>
                <a:cubicBezTo>
                  <a:pt x="184705" y="163904"/>
                  <a:pt x="99411" y="219075"/>
                  <a:pt x="0" y="219075"/>
                </a:cubicBezTo>
                <a:lnTo>
                  <a:pt x="0" y="5407725"/>
                </a:lnTo>
                <a:cubicBezTo>
                  <a:pt x="132548" y="5407725"/>
                  <a:pt x="240000" y="5505808"/>
                  <a:pt x="240000" y="5626800"/>
                </a:cubicBezTo>
                <a:lnTo>
                  <a:pt x="10599600" y="5626800"/>
                </a:lnTo>
                <a:cubicBezTo>
                  <a:pt x="10599600" y="5520932"/>
                  <a:pt x="10681868" y="5432604"/>
                  <a:pt x="10791231" y="5412176"/>
                </a:cubicBezTo>
                <a:lnTo>
                  <a:pt x="10839599" y="5407725"/>
                </a:lnTo>
                <a:lnTo>
                  <a:pt x="10839599" y="219075"/>
                </a:lnTo>
                <a:cubicBezTo>
                  <a:pt x="10707051" y="219075"/>
                  <a:pt x="10599599" y="120992"/>
                  <a:pt x="10599599" y="0"/>
                </a:cubicBezTo>
                <a:close/>
              </a:path>
            </a:pathLst>
          </a:custGeom>
          <a:noFill/>
          <a:ln w="9525">
            <a:solidFill>
              <a:srgbClr val="0316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971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4FE060C8-629C-4A11-8942-AEB842CF8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id="{EA6EE5E2-E90A-4E88-B010-8AD5BF7BAF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737B1063-A3BF-433C-8151-4E1C559C38A6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E8A97DA-991B-4D07-AD7F-DBCC4D1E026F}"/>
              </a:ext>
            </a:extLst>
          </p:cNvPr>
          <p:cNvSpPr/>
          <p:nvPr/>
        </p:nvSpPr>
        <p:spPr>
          <a:xfrm flipH="1">
            <a:off x="-2" y="525463"/>
            <a:ext cx="12192002" cy="5807074"/>
          </a:xfrm>
          <a:prstGeom prst="rect">
            <a:avLst/>
          </a:prstGeom>
          <a:solidFill>
            <a:schemeClr val="bg1"/>
          </a:solidFill>
          <a:ln w="47625">
            <a:noFill/>
          </a:ln>
          <a:effectLst>
            <a:outerShdw blurRad="889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61C64B42-D1C2-4B33-8671-66305A0AF591}"/>
              </a:ext>
            </a:extLst>
          </p:cNvPr>
          <p:cNvSpPr/>
          <p:nvPr/>
        </p:nvSpPr>
        <p:spPr>
          <a:xfrm flipH="1">
            <a:off x="3" y="615599"/>
            <a:ext cx="12191996" cy="219075"/>
          </a:xfrm>
          <a:custGeom>
            <a:avLst/>
            <a:gdLst>
              <a:gd name="connsiteX0" fmla="*/ 10599599 w 10839599"/>
              <a:gd name="connsiteY0" fmla="*/ 0 h 5626800"/>
              <a:gd name="connsiteX1" fmla="*/ 240000 w 10839599"/>
              <a:gd name="connsiteY1" fmla="*/ 0 h 5626800"/>
              <a:gd name="connsiteX2" fmla="*/ 221140 w 10839599"/>
              <a:gd name="connsiteY2" fmla="*/ 85274 h 5626800"/>
              <a:gd name="connsiteX3" fmla="*/ 0 w 10839599"/>
              <a:gd name="connsiteY3" fmla="*/ 219075 h 5626800"/>
              <a:gd name="connsiteX4" fmla="*/ 0 w 10839599"/>
              <a:gd name="connsiteY4" fmla="*/ 5407725 h 5626800"/>
              <a:gd name="connsiteX5" fmla="*/ 240000 w 10839599"/>
              <a:gd name="connsiteY5" fmla="*/ 5626800 h 5626800"/>
              <a:gd name="connsiteX6" fmla="*/ 10599600 w 10839599"/>
              <a:gd name="connsiteY6" fmla="*/ 5626800 h 5626800"/>
              <a:gd name="connsiteX7" fmla="*/ 10791231 w 10839599"/>
              <a:gd name="connsiteY7" fmla="*/ 5412176 h 5626800"/>
              <a:gd name="connsiteX8" fmla="*/ 10839599 w 10839599"/>
              <a:gd name="connsiteY8" fmla="*/ 5407725 h 5626800"/>
              <a:gd name="connsiteX9" fmla="*/ 10839599 w 10839599"/>
              <a:gd name="connsiteY9" fmla="*/ 219075 h 5626800"/>
              <a:gd name="connsiteX10" fmla="*/ 10599599 w 10839599"/>
              <a:gd name="connsiteY10" fmla="*/ 0 h 5626800"/>
              <a:gd name="connsiteX0" fmla="*/ 10599599 w 10839602"/>
              <a:gd name="connsiteY0" fmla="*/ 0 h 5626800"/>
              <a:gd name="connsiteX1" fmla="*/ 240000 w 10839602"/>
              <a:gd name="connsiteY1" fmla="*/ 0 h 5626800"/>
              <a:gd name="connsiteX2" fmla="*/ 221140 w 10839602"/>
              <a:gd name="connsiteY2" fmla="*/ 85274 h 5626800"/>
              <a:gd name="connsiteX3" fmla="*/ 0 w 10839602"/>
              <a:gd name="connsiteY3" fmla="*/ 219075 h 5626800"/>
              <a:gd name="connsiteX4" fmla="*/ 0 w 10839602"/>
              <a:gd name="connsiteY4" fmla="*/ 5407725 h 5626800"/>
              <a:gd name="connsiteX5" fmla="*/ 240000 w 10839602"/>
              <a:gd name="connsiteY5" fmla="*/ 5626800 h 5626800"/>
              <a:gd name="connsiteX6" fmla="*/ 10599600 w 10839602"/>
              <a:gd name="connsiteY6" fmla="*/ 5626800 h 5626800"/>
              <a:gd name="connsiteX7" fmla="*/ 10791231 w 10839602"/>
              <a:gd name="connsiteY7" fmla="*/ 5412176 h 5626800"/>
              <a:gd name="connsiteX8" fmla="*/ 10839599 w 10839602"/>
              <a:gd name="connsiteY8" fmla="*/ 5407725 h 5626800"/>
              <a:gd name="connsiteX9" fmla="*/ 10839602 w 10839602"/>
              <a:gd name="connsiteY9" fmla="*/ 452804 h 5626800"/>
              <a:gd name="connsiteX10" fmla="*/ 10839599 w 10839602"/>
              <a:gd name="connsiteY10" fmla="*/ 219075 h 5626800"/>
              <a:gd name="connsiteX11" fmla="*/ 10599599 w 10839602"/>
              <a:gd name="connsiteY11" fmla="*/ 0 h 5626800"/>
              <a:gd name="connsiteX0" fmla="*/ 10602453 w 10842456"/>
              <a:gd name="connsiteY0" fmla="*/ 0 h 5626800"/>
              <a:gd name="connsiteX1" fmla="*/ 242854 w 10842456"/>
              <a:gd name="connsiteY1" fmla="*/ 0 h 5626800"/>
              <a:gd name="connsiteX2" fmla="*/ 223994 w 10842456"/>
              <a:gd name="connsiteY2" fmla="*/ 85274 h 5626800"/>
              <a:gd name="connsiteX3" fmla="*/ 2854 w 10842456"/>
              <a:gd name="connsiteY3" fmla="*/ 219075 h 5626800"/>
              <a:gd name="connsiteX4" fmla="*/ 0 w 10842456"/>
              <a:gd name="connsiteY4" fmla="*/ 462429 h 5626800"/>
              <a:gd name="connsiteX5" fmla="*/ 2854 w 10842456"/>
              <a:gd name="connsiteY5" fmla="*/ 5407725 h 5626800"/>
              <a:gd name="connsiteX6" fmla="*/ 242854 w 10842456"/>
              <a:gd name="connsiteY6" fmla="*/ 5626800 h 5626800"/>
              <a:gd name="connsiteX7" fmla="*/ 10602454 w 10842456"/>
              <a:gd name="connsiteY7" fmla="*/ 5626800 h 5626800"/>
              <a:gd name="connsiteX8" fmla="*/ 10794085 w 10842456"/>
              <a:gd name="connsiteY8" fmla="*/ 5412176 h 5626800"/>
              <a:gd name="connsiteX9" fmla="*/ 10842453 w 10842456"/>
              <a:gd name="connsiteY9" fmla="*/ 5407725 h 5626800"/>
              <a:gd name="connsiteX10" fmla="*/ 10842456 w 10842456"/>
              <a:gd name="connsiteY10" fmla="*/ 452804 h 5626800"/>
              <a:gd name="connsiteX11" fmla="*/ 10842453 w 10842456"/>
              <a:gd name="connsiteY11" fmla="*/ 219075 h 5626800"/>
              <a:gd name="connsiteX12" fmla="*/ 10602453 w 10842456"/>
              <a:gd name="connsiteY12" fmla="*/ 0 h 5626800"/>
              <a:gd name="connsiteX0" fmla="*/ 206 w 10839808"/>
              <a:gd name="connsiteY0" fmla="*/ 5407725 h 5626800"/>
              <a:gd name="connsiteX1" fmla="*/ 240206 w 10839808"/>
              <a:gd name="connsiteY1" fmla="*/ 5626800 h 5626800"/>
              <a:gd name="connsiteX2" fmla="*/ 10599806 w 10839808"/>
              <a:gd name="connsiteY2" fmla="*/ 5626800 h 5626800"/>
              <a:gd name="connsiteX3" fmla="*/ 10791437 w 10839808"/>
              <a:gd name="connsiteY3" fmla="*/ 5412176 h 5626800"/>
              <a:gd name="connsiteX4" fmla="*/ 10839805 w 10839808"/>
              <a:gd name="connsiteY4" fmla="*/ 5407725 h 5626800"/>
              <a:gd name="connsiteX5" fmla="*/ 10839808 w 10839808"/>
              <a:gd name="connsiteY5" fmla="*/ 452804 h 5626800"/>
              <a:gd name="connsiteX6" fmla="*/ 10839805 w 10839808"/>
              <a:gd name="connsiteY6" fmla="*/ 219075 h 5626800"/>
              <a:gd name="connsiteX7" fmla="*/ 10599805 w 10839808"/>
              <a:gd name="connsiteY7" fmla="*/ 0 h 5626800"/>
              <a:gd name="connsiteX8" fmla="*/ 240206 w 10839808"/>
              <a:gd name="connsiteY8" fmla="*/ 0 h 5626800"/>
              <a:gd name="connsiteX9" fmla="*/ 221346 w 10839808"/>
              <a:gd name="connsiteY9" fmla="*/ 85274 h 5626800"/>
              <a:gd name="connsiteX10" fmla="*/ 206 w 10839808"/>
              <a:gd name="connsiteY10" fmla="*/ 219075 h 5626800"/>
              <a:gd name="connsiteX11" fmla="*/ 78649 w 10839808"/>
              <a:gd name="connsiteY11" fmla="*/ 553869 h 5626800"/>
              <a:gd name="connsiteX0" fmla="*/ 240206 w 10839808"/>
              <a:gd name="connsiteY0" fmla="*/ 5626800 h 5626800"/>
              <a:gd name="connsiteX1" fmla="*/ 10599806 w 10839808"/>
              <a:gd name="connsiteY1" fmla="*/ 5626800 h 5626800"/>
              <a:gd name="connsiteX2" fmla="*/ 10791437 w 10839808"/>
              <a:gd name="connsiteY2" fmla="*/ 5412176 h 5626800"/>
              <a:gd name="connsiteX3" fmla="*/ 10839805 w 10839808"/>
              <a:gd name="connsiteY3" fmla="*/ 5407725 h 5626800"/>
              <a:gd name="connsiteX4" fmla="*/ 10839808 w 10839808"/>
              <a:gd name="connsiteY4" fmla="*/ 452804 h 5626800"/>
              <a:gd name="connsiteX5" fmla="*/ 10839805 w 10839808"/>
              <a:gd name="connsiteY5" fmla="*/ 219075 h 5626800"/>
              <a:gd name="connsiteX6" fmla="*/ 10599805 w 10839808"/>
              <a:gd name="connsiteY6" fmla="*/ 0 h 5626800"/>
              <a:gd name="connsiteX7" fmla="*/ 240206 w 10839808"/>
              <a:gd name="connsiteY7" fmla="*/ 0 h 5626800"/>
              <a:gd name="connsiteX8" fmla="*/ 221346 w 10839808"/>
              <a:gd name="connsiteY8" fmla="*/ 85274 h 5626800"/>
              <a:gd name="connsiteX9" fmla="*/ 206 w 10839808"/>
              <a:gd name="connsiteY9" fmla="*/ 219075 h 5626800"/>
              <a:gd name="connsiteX10" fmla="*/ 78649 w 10839808"/>
              <a:gd name="connsiteY10" fmla="*/ 553869 h 5626800"/>
              <a:gd name="connsiteX0" fmla="*/ 10599806 w 10839808"/>
              <a:gd name="connsiteY0" fmla="*/ 5626800 h 5626800"/>
              <a:gd name="connsiteX1" fmla="*/ 10791437 w 10839808"/>
              <a:gd name="connsiteY1" fmla="*/ 5412176 h 5626800"/>
              <a:gd name="connsiteX2" fmla="*/ 10839805 w 10839808"/>
              <a:gd name="connsiteY2" fmla="*/ 5407725 h 5626800"/>
              <a:gd name="connsiteX3" fmla="*/ 10839808 w 10839808"/>
              <a:gd name="connsiteY3" fmla="*/ 452804 h 5626800"/>
              <a:gd name="connsiteX4" fmla="*/ 10839805 w 10839808"/>
              <a:gd name="connsiteY4" fmla="*/ 219075 h 5626800"/>
              <a:gd name="connsiteX5" fmla="*/ 10599805 w 10839808"/>
              <a:gd name="connsiteY5" fmla="*/ 0 h 5626800"/>
              <a:gd name="connsiteX6" fmla="*/ 240206 w 10839808"/>
              <a:gd name="connsiteY6" fmla="*/ 0 h 5626800"/>
              <a:gd name="connsiteX7" fmla="*/ 221346 w 10839808"/>
              <a:gd name="connsiteY7" fmla="*/ 85274 h 5626800"/>
              <a:gd name="connsiteX8" fmla="*/ 206 w 10839808"/>
              <a:gd name="connsiteY8" fmla="*/ 219075 h 5626800"/>
              <a:gd name="connsiteX9" fmla="*/ 78649 w 10839808"/>
              <a:gd name="connsiteY9" fmla="*/ 553869 h 5626800"/>
              <a:gd name="connsiteX0" fmla="*/ 10791437 w 10839808"/>
              <a:gd name="connsiteY0" fmla="*/ 5412176 h 5412176"/>
              <a:gd name="connsiteX1" fmla="*/ 10839805 w 10839808"/>
              <a:gd name="connsiteY1" fmla="*/ 5407725 h 5412176"/>
              <a:gd name="connsiteX2" fmla="*/ 10839808 w 10839808"/>
              <a:gd name="connsiteY2" fmla="*/ 452804 h 5412176"/>
              <a:gd name="connsiteX3" fmla="*/ 10839805 w 10839808"/>
              <a:gd name="connsiteY3" fmla="*/ 219075 h 5412176"/>
              <a:gd name="connsiteX4" fmla="*/ 10599805 w 10839808"/>
              <a:gd name="connsiteY4" fmla="*/ 0 h 5412176"/>
              <a:gd name="connsiteX5" fmla="*/ 240206 w 10839808"/>
              <a:gd name="connsiteY5" fmla="*/ 0 h 5412176"/>
              <a:gd name="connsiteX6" fmla="*/ 221346 w 10839808"/>
              <a:gd name="connsiteY6" fmla="*/ 85274 h 5412176"/>
              <a:gd name="connsiteX7" fmla="*/ 206 w 10839808"/>
              <a:gd name="connsiteY7" fmla="*/ 219075 h 5412176"/>
              <a:gd name="connsiteX8" fmla="*/ 78649 w 10839808"/>
              <a:gd name="connsiteY8" fmla="*/ 553869 h 5412176"/>
              <a:gd name="connsiteX0" fmla="*/ 10839805 w 10839808"/>
              <a:gd name="connsiteY0" fmla="*/ 5407725 h 5407725"/>
              <a:gd name="connsiteX1" fmla="*/ 10839808 w 10839808"/>
              <a:gd name="connsiteY1" fmla="*/ 452804 h 5407725"/>
              <a:gd name="connsiteX2" fmla="*/ 10839805 w 10839808"/>
              <a:gd name="connsiteY2" fmla="*/ 219075 h 5407725"/>
              <a:gd name="connsiteX3" fmla="*/ 10599805 w 10839808"/>
              <a:gd name="connsiteY3" fmla="*/ 0 h 5407725"/>
              <a:gd name="connsiteX4" fmla="*/ 240206 w 10839808"/>
              <a:gd name="connsiteY4" fmla="*/ 0 h 5407725"/>
              <a:gd name="connsiteX5" fmla="*/ 221346 w 10839808"/>
              <a:gd name="connsiteY5" fmla="*/ 85274 h 5407725"/>
              <a:gd name="connsiteX6" fmla="*/ 206 w 10839808"/>
              <a:gd name="connsiteY6" fmla="*/ 219075 h 5407725"/>
              <a:gd name="connsiteX7" fmla="*/ 78649 w 10839808"/>
              <a:gd name="connsiteY7" fmla="*/ 553869 h 5407725"/>
              <a:gd name="connsiteX0" fmla="*/ 10839808 w 10839808"/>
              <a:gd name="connsiteY0" fmla="*/ 452804 h 553869"/>
              <a:gd name="connsiteX1" fmla="*/ 10839805 w 10839808"/>
              <a:gd name="connsiteY1" fmla="*/ 219075 h 553869"/>
              <a:gd name="connsiteX2" fmla="*/ 10599805 w 10839808"/>
              <a:gd name="connsiteY2" fmla="*/ 0 h 553869"/>
              <a:gd name="connsiteX3" fmla="*/ 240206 w 10839808"/>
              <a:gd name="connsiteY3" fmla="*/ 0 h 553869"/>
              <a:gd name="connsiteX4" fmla="*/ 221346 w 10839808"/>
              <a:gd name="connsiteY4" fmla="*/ 85274 h 553869"/>
              <a:gd name="connsiteX5" fmla="*/ 206 w 10839808"/>
              <a:gd name="connsiteY5" fmla="*/ 219075 h 553869"/>
              <a:gd name="connsiteX6" fmla="*/ 78649 w 10839808"/>
              <a:gd name="connsiteY6" fmla="*/ 553869 h 553869"/>
              <a:gd name="connsiteX0" fmla="*/ 10839805 w 10839805"/>
              <a:gd name="connsiteY0" fmla="*/ 219075 h 553869"/>
              <a:gd name="connsiteX1" fmla="*/ 10599805 w 10839805"/>
              <a:gd name="connsiteY1" fmla="*/ 0 h 553869"/>
              <a:gd name="connsiteX2" fmla="*/ 240206 w 10839805"/>
              <a:gd name="connsiteY2" fmla="*/ 0 h 553869"/>
              <a:gd name="connsiteX3" fmla="*/ 221346 w 10839805"/>
              <a:gd name="connsiteY3" fmla="*/ 85274 h 553869"/>
              <a:gd name="connsiteX4" fmla="*/ 206 w 10839805"/>
              <a:gd name="connsiteY4" fmla="*/ 219075 h 553869"/>
              <a:gd name="connsiteX5" fmla="*/ 78649 w 10839805"/>
              <a:gd name="connsiteY5" fmla="*/ 553869 h 553869"/>
              <a:gd name="connsiteX0" fmla="*/ 10839599 w 10839599"/>
              <a:gd name="connsiteY0" fmla="*/ 219075 h 219075"/>
              <a:gd name="connsiteX1" fmla="*/ 10599599 w 10839599"/>
              <a:gd name="connsiteY1" fmla="*/ 0 h 219075"/>
              <a:gd name="connsiteX2" fmla="*/ 240000 w 10839599"/>
              <a:gd name="connsiteY2" fmla="*/ 0 h 219075"/>
              <a:gd name="connsiteX3" fmla="*/ 221140 w 10839599"/>
              <a:gd name="connsiteY3" fmla="*/ 85274 h 219075"/>
              <a:gd name="connsiteX4" fmla="*/ 0 w 10839599"/>
              <a:gd name="connsiteY4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9599" h="219075">
                <a:moveTo>
                  <a:pt x="10839599" y="219075"/>
                </a:moveTo>
                <a:cubicBezTo>
                  <a:pt x="10707051" y="219075"/>
                  <a:pt x="10599599" y="120992"/>
                  <a:pt x="10599599" y="0"/>
                </a:cubicBezTo>
                <a:lnTo>
                  <a:pt x="240000" y="0"/>
                </a:lnTo>
                <a:lnTo>
                  <a:pt x="221140" y="85274"/>
                </a:lnTo>
                <a:cubicBezTo>
                  <a:pt x="184705" y="163904"/>
                  <a:pt x="99411" y="219075"/>
                  <a:pt x="0" y="219075"/>
                </a:cubicBezTo>
              </a:path>
            </a:pathLst>
          </a:custGeom>
          <a:noFill/>
          <a:ln w="9525">
            <a:solidFill>
              <a:srgbClr val="0316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946C564A-813F-4EF9-B276-F14EE9D77C53}"/>
              </a:ext>
            </a:extLst>
          </p:cNvPr>
          <p:cNvSpPr/>
          <p:nvPr/>
        </p:nvSpPr>
        <p:spPr>
          <a:xfrm flipH="1" flipV="1">
            <a:off x="3" y="6023325"/>
            <a:ext cx="12191996" cy="219075"/>
          </a:xfrm>
          <a:custGeom>
            <a:avLst/>
            <a:gdLst>
              <a:gd name="connsiteX0" fmla="*/ 10599599 w 10839599"/>
              <a:gd name="connsiteY0" fmla="*/ 0 h 5626800"/>
              <a:gd name="connsiteX1" fmla="*/ 240000 w 10839599"/>
              <a:gd name="connsiteY1" fmla="*/ 0 h 5626800"/>
              <a:gd name="connsiteX2" fmla="*/ 221140 w 10839599"/>
              <a:gd name="connsiteY2" fmla="*/ 85274 h 5626800"/>
              <a:gd name="connsiteX3" fmla="*/ 0 w 10839599"/>
              <a:gd name="connsiteY3" fmla="*/ 219075 h 5626800"/>
              <a:gd name="connsiteX4" fmla="*/ 0 w 10839599"/>
              <a:gd name="connsiteY4" fmla="*/ 5407725 h 5626800"/>
              <a:gd name="connsiteX5" fmla="*/ 240000 w 10839599"/>
              <a:gd name="connsiteY5" fmla="*/ 5626800 h 5626800"/>
              <a:gd name="connsiteX6" fmla="*/ 10599600 w 10839599"/>
              <a:gd name="connsiteY6" fmla="*/ 5626800 h 5626800"/>
              <a:gd name="connsiteX7" fmla="*/ 10791231 w 10839599"/>
              <a:gd name="connsiteY7" fmla="*/ 5412176 h 5626800"/>
              <a:gd name="connsiteX8" fmla="*/ 10839599 w 10839599"/>
              <a:gd name="connsiteY8" fmla="*/ 5407725 h 5626800"/>
              <a:gd name="connsiteX9" fmla="*/ 10839599 w 10839599"/>
              <a:gd name="connsiteY9" fmla="*/ 219075 h 5626800"/>
              <a:gd name="connsiteX10" fmla="*/ 10599599 w 10839599"/>
              <a:gd name="connsiteY10" fmla="*/ 0 h 5626800"/>
              <a:gd name="connsiteX0" fmla="*/ 10599599 w 10839602"/>
              <a:gd name="connsiteY0" fmla="*/ 0 h 5626800"/>
              <a:gd name="connsiteX1" fmla="*/ 240000 w 10839602"/>
              <a:gd name="connsiteY1" fmla="*/ 0 h 5626800"/>
              <a:gd name="connsiteX2" fmla="*/ 221140 w 10839602"/>
              <a:gd name="connsiteY2" fmla="*/ 85274 h 5626800"/>
              <a:gd name="connsiteX3" fmla="*/ 0 w 10839602"/>
              <a:gd name="connsiteY3" fmla="*/ 219075 h 5626800"/>
              <a:gd name="connsiteX4" fmla="*/ 0 w 10839602"/>
              <a:gd name="connsiteY4" fmla="*/ 5407725 h 5626800"/>
              <a:gd name="connsiteX5" fmla="*/ 240000 w 10839602"/>
              <a:gd name="connsiteY5" fmla="*/ 5626800 h 5626800"/>
              <a:gd name="connsiteX6" fmla="*/ 10599600 w 10839602"/>
              <a:gd name="connsiteY6" fmla="*/ 5626800 h 5626800"/>
              <a:gd name="connsiteX7" fmla="*/ 10791231 w 10839602"/>
              <a:gd name="connsiteY7" fmla="*/ 5412176 h 5626800"/>
              <a:gd name="connsiteX8" fmla="*/ 10839599 w 10839602"/>
              <a:gd name="connsiteY8" fmla="*/ 5407725 h 5626800"/>
              <a:gd name="connsiteX9" fmla="*/ 10839602 w 10839602"/>
              <a:gd name="connsiteY9" fmla="*/ 452804 h 5626800"/>
              <a:gd name="connsiteX10" fmla="*/ 10839599 w 10839602"/>
              <a:gd name="connsiteY10" fmla="*/ 219075 h 5626800"/>
              <a:gd name="connsiteX11" fmla="*/ 10599599 w 10839602"/>
              <a:gd name="connsiteY11" fmla="*/ 0 h 5626800"/>
              <a:gd name="connsiteX0" fmla="*/ 10602453 w 10842456"/>
              <a:gd name="connsiteY0" fmla="*/ 0 h 5626800"/>
              <a:gd name="connsiteX1" fmla="*/ 242854 w 10842456"/>
              <a:gd name="connsiteY1" fmla="*/ 0 h 5626800"/>
              <a:gd name="connsiteX2" fmla="*/ 223994 w 10842456"/>
              <a:gd name="connsiteY2" fmla="*/ 85274 h 5626800"/>
              <a:gd name="connsiteX3" fmla="*/ 2854 w 10842456"/>
              <a:gd name="connsiteY3" fmla="*/ 219075 h 5626800"/>
              <a:gd name="connsiteX4" fmla="*/ 0 w 10842456"/>
              <a:gd name="connsiteY4" fmla="*/ 462429 h 5626800"/>
              <a:gd name="connsiteX5" fmla="*/ 2854 w 10842456"/>
              <a:gd name="connsiteY5" fmla="*/ 5407725 h 5626800"/>
              <a:gd name="connsiteX6" fmla="*/ 242854 w 10842456"/>
              <a:gd name="connsiteY6" fmla="*/ 5626800 h 5626800"/>
              <a:gd name="connsiteX7" fmla="*/ 10602454 w 10842456"/>
              <a:gd name="connsiteY7" fmla="*/ 5626800 h 5626800"/>
              <a:gd name="connsiteX8" fmla="*/ 10794085 w 10842456"/>
              <a:gd name="connsiteY8" fmla="*/ 5412176 h 5626800"/>
              <a:gd name="connsiteX9" fmla="*/ 10842453 w 10842456"/>
              <a:gd name="connsiteY9" fmla="*/ 5407725 h 5626800"/>
              <a:gd name="connsiteX10" fmla="*/ 10842456 w 10842456"/>
              <a:gd name="connsiteY10" fmla="*/ 452804 h 5626800"/>
              <a:gd name="connsiteX11" fmla="*/ 10842453 w 10842456"/>
              <a:gd name="connsiteY11" fmla="*/ 219075 h 5626800"/>
              <a:gd name="connsiteX12" fmla="*/ 10602453 w 10842456"/>
              <a:gd name="connsiteY12" fmla="*/ 0 h 5626800"/>
              <a:gd name="connsiteX0" fmla="*/ 206 w 10839808"/>
              <a:gd name="connsiteY0" fmla="*/ 5407725 h 5626800"/>
              <a:gd name="connsiteX1" fmla="*/ 240206 w 10839808"/>
              <a:gd name="connsiteY1" fmla="*/ 5626800 h 5626800"/>
              <a:gd name="connsiteX2" fmla="*/ 10599806 w 10839808"/>
              <a:gd name="connsiteY2" fmla="*/ 5626800 h 5626800"/>
              <a:gd name="connsiteX3" fmla="*/ 10791437 w 10839808"/>
              <a:gd name="connsiteY3" fmla="*/ 5412176 h 5626800"/>
              <a:gd name="connsiteX4" fmla="*/ 10839805 w 10839808"/>
              <a:gd name="connsiteY4" fmla="*/ 5407725 h 5626800"/>
              <a:gd name="connsiteX5" fmla="*/ 10839808 w 10839808"/>
              <a:gd name="connsiteY5" fmla="*/ 452804 h 5626800"/>
              <a:gd name="connsiteX6" fmla="*/ 10839805 w 10839808"/>
              <a:gd name="connsiteY6" fmla="*/ 219075 h 5626800"/>
              <a:gd name="connsiteX7" fmla="*/ 10599805 w 10839808"/>
              <a:gd name="connsiteY7" fmla="*/ 0 h 5626800"/>
              <a:gd name="connsiteX8" fmla="*/ 240206 w 10839808"/>
              <a:gd name="connsiteY8" fmla="*/ 0 h 5626800"/>
              <a:gd name="connsiteX9" fmla="*/ 221346 w 10839808"/>
              <a:gd name="connsiteY9" fmla="*/ 85274 h 5626800"/>
              <a:gd name="connsiteX10" fmla="*/ 206 w 10839808"/>
              <a:gd name="connsiteY10" fmla="*/ 219075 h 5626800"/>
              <a:gd name="connsiteX11" fmla="*/ 78649 w 10839808"/>
              <a:gd name="connsiteY11" fmla="*/ 553869 h 5626800"/>
              <a:gd name="connsiteX0" fmla="*/ 240206 w 10839808"/>
              <a:gd name="connsiteY0" fmla="*/ 5626800 h 5626800"/>
              <a:gd name="connsiteX1" fmla="*/ 10599806 w 10839808"/>
              <a:gd name="connsiteY1" fmla="*/ 5626800 h 5626800"/>
              <a:gd name="connsiteX2" fmla="*/ 10791437 w 10839808"/>
              <a:gd name="connsiteY2" fmla="*/ 5412176 h 5626800"/>
              <a:gd name="connsiteX3" fmla="*/ 10839805 w 10839808"/>
              <a:gd name="connsiteY3" fmla="*/ 5407725 h 5626800"/>
              <a:gd name="connsiteX4" fmla="*/ 10839808 w 10839808"/>
              <a:gd name="connsiteY4" fmla="*/ 452804 h 5626800"/>
              <a:gd name="connsiteX5" fmla="*/ 10839805 w 10839808"/>
              <a:gd name="connsiteY5" fmla="*/ 219075 h 5626800"/>
              <a:gd name="connsiteX6" fmla="*/ 10599805 w 10839808"/>
              <a:gd name="connsiteY6" fmla="*/ 0 h 5626800"/>
              <a:gd name="connsiteX7" fmla="*/ 240206 w 10839808"/>
              <a:gd name="connsiteY7" fmla="*/ 0 h 5626800"/>
              <a:gd name="connsiteX8" fmla="*/ 221346 w 10839808"/>
              <a:gd name="connsiteY8" fmla="*/ 85274 h 5626800"/>
              <a:gd name="connsiteX9" fmla="*/ 206 w 10839808"/>
              <a:gd name="connsiteY9" fmla="*/ 219075 h 5626800"/>
              <a:gd name="connsiteX10" fmla="*/ 78649 w 10839808"/>
              <a:gd name="connsiteY10" fmla="*/ 553869 h 5626800"/>
              <a:gd name="connsiteX0" fmla="*/ 10599806 w 10839808"/>
              <a:gd name="connsiteY0" fmla="*/ 5626800 h 5626800"/>
              <a:gd name="connsiteX1" fmla="*/ 10791437 w 10839808"/>
              <a:gd name="connsiteY1" fmla="*/ 5412176 h 5626800"/>
              <a:gd name="connsiteX2" fmla="*/ 10839805 w 10839808"/>
              <a:gd name="connsiteY2" fmla="*/ 5407725 h 5626800"/>
              <a:gd name="connsiteX3" fmla="*/ 10839808 w 10839808"/>
              <a:gd name="connsiteY3" fmla="*/ 452804 h 5626800"/>
              <a:gd name="connsiteX4" fmla="*/ 10839805 w 10839808"/>
              <a:gd name="connsiteY4" fmla="*/ 219075 h 5626800"/>
              <a:gd name="connsiteX5" fmla="*/ 10599805 w 10839808"/>
              <a:gd name="connsiteY5" fmla="*/ 0 h 5626800"/>
              <a:gd name="connsiteX6" fmla="*/ 240206 w 10839808"/>
              <a:gd name="connsiteY6" fmla="*/ 0 h 5626800"/>
              <a:gd name="connsiteX7" fmla="*/ 221346 w 10839808"/>
              <a:gd name="connsiteY7" fmla="*/ 85274 h 5626800"/>
              <a:gd name="connsiteX8" fmla="*/ 206 w 10839808"/>
              <a:gd name="connsiteY8" fmla="*/ 219075 h 5626800"/>
              <a:gd name="connsiteX9" fmla="*/ 78649 w 10839808"/>
              <a:gd name="connsiteY9" fmla="*/ 553869 h 5626800"/>
              <a:gd name="connsiteX0" fmla="*/ 10791437 w 10839808"/>
              <a:gd name="connsiteY0" fmla="*/ 5412176 h 5412176"/>
              <a:gd name="connsiteX1" fmla="*/ 10839805 w 10839808"/>
              <a:gd name="connsiteY1" fmla="*/ 5407725 h 5412176"/>
              <a:gd name="connsiteX2" fmla="*/ 10839808 w 10839808"/>
              <a:gd name="connsiteY2" fmla="*/ 452804 h 5412176"/>
              <a:gd name="connsiteX3" fmla="*/ 10839805 w 10839808"/>
              <a:gd name="connsiteY3" fmla="*/ 219075 h 5412176"/>
              <a:gd name="connsiteX4" fmla="*/ 10599805 w 10839808"/>
              <a:gd name="connsiteY4" fmla="*/ 0 h 5412176"/>
              <a:gd name="connsiteX5" fmla="*/ 240206 w 10839808"/>
              <a:gd name="connsiteY5" fmla="*/ 0 h 5412176"/>
              <a:gd name="connsiteX6" fmla="*/ 221346 w 10839808"/>
              <a:gd name="connsiteY6" fmla="*/ 85274 h 5412176"/>
              <a:gd name="connsiteX7" fmla="*/ 206 w 10839808"/>
              <a:gd name="connsiteY7" fmla="*/ 219075 h 5412176"/>
              <a:gd name="connsiteX8" fmla="*/ 78649 w 10839808"/>
              <a:gd name="connsiteY8" fmla="*/ 553869 h 5412176"/>
              <a:gd name="connsiteX0" fmla="*/ 10839805 w 10839808"/>
              <a:gd name="connsiteY0" fmla="*/ 5407725 h 5407725"/>
              <a:gd name="connsiteX1" fmla="*/ 10839808 w 10839808"/>
              <a:gd name="connsiteY1" fmla="*/ 452804 h 5407725"/>
              <a:gd name="connsiteX2" fmla="*/ 10839805 w 10839808"/>
              <a:gd name="connsiteY2" fmla="*/ 219075 h 5407725"/>
              <a:gd name="connsiteX3" fmla="*/ 10599805 w 10839808"/>
              <a:gd name="connsiteY3" fmla="*/ 0 h 5407725"/>
              <a:gd name="connsiteX4" fmla="*/ 240206 w 10839808"/>
              <a:gd name="connsiteY4" fmla="*/ 0 h 5407725"/>
              <a:gd name="connsiteX5" fmla="*/ 221346 w 10839808"/>
              <a:gd name="connsiteY5" fmla="*/ 85274 h 5407725"/>
              <a:gd name="connsiteX6" fmla="*/ 206 w 10839808"/>
              <a:gd name="connsiteY6" fmla="*/ 219075 h 5407725"/>
              <a:gd name="connsiteX7" fmla="*/ 78649 w 10839808"/>
              <a:gd name="connsiteY7" fmla="*/ 553869 h 5407725"/>
              <a:gd name="connsiteX0" fmla="*/ 10839808 w 10839808"/>
              <a:gd name="connsiteY0" fmla="*/ 452804 h 553869"/>
              <a:gd name="connsiteX1" fmla="*/ 10839805 w 10839808"/>
              <a:gd name="connsiteY1" fmla="*/ 219075 h 553869"/>
              <a:gd name="connsiteX2" fmla="*/ 10599805 w 10839808"/>
              <a:gd name="connsiteY2" fmla="*/ 0 h 553869"/>
              <a:gd name="connsiteX3" fmla="*/ 240206 w 10839808"/>
              <a:gd name="connsiteY3" fmla="*/ 0 h 553869"/>
              <a:gd name="connsiteX4" fmla="*/ 221346 w 10839808"/>
              <a:gd name="connsiteY4" fmla="*/ 85274 h 553869"/>
              <a:gd name="connsiteX5" fmla="*/ 206 w 10839808"/>
              <a:gd name="connsiteY5" fmla="*/ 219075 h 553869"/>
              <a:gd name="connsiteX6" fmla="*/ 78649 w 10839808"/>
              <a:gd name="connsiteY6" fmla="*/ 553869 h 553869"/>
              <a:gd name="connsiteX0" fmla="*/ 10839805 w 10839805"/>
              <a:gd name="connsiteY0" fmla="*/ 219075 h 553869"/>
              <a:gd name="connsiteX1" fmla="*/ 10599805 w 10839805"/>
              <a:gd name="connsiteY1" fmla="*/ 0 h 553869"/>
              <a:gd name="connsiteX2" fmla="*/ 240206 w 10839805"/>
              <a:gd name="connsiteY2" fmla="*/ 0 h 553869"/>
              <a:gd name="connsiteX3" fmla="*/ 221346 w 10839805"/>
              <a:gd name="connsiteY3" fmla="*/ 85274 h 553869"/>
              <a:gd name="connsiteX4" fmla="*/ 206 w 10839805"/>
              <a:gd name="connsiteY4" fmla="*/ 219075 h 553869"/>
              <a:gd name="connsiteX5" fmla="*/ 78649 w 10839805"/>
              <a:gd name="connsiteY5" fmla="*/ 553869 h 553869"/>
              <a:gd name="connsiteX0" fmla="*/ 10839599 w 10839599"/>
              <a:gd name="connsiteY0" fmla="*/ 219075 h 219075"/>
              <a:gd name="connsiteX1" fmla="*/ 10599599 w 10839599"/>
              <a:gd name="connsiteY1" fmla="*/ 0 h 219075"/>
              <a:gd name="connsiteX2" fmla="*/ 240000 w 10839599"/>
              <a:gd name="connsiteY2" fmla="*/ 0 h 219075"/>
              <a:gd name="connsiteX3" fmla="*/ 221140 w 10839599"/>
              <a:gd name="connsiteY3" fmla="*/ 85274 h 219075"/>
              <a:gd name="connsiteX4" fmla="*/ 0 w 10839599"/>
              <a:gd name="connsiteY4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9599" h="219075">
                <a:moveTo>
                  <a:pt x="10839599" y="219075"/>
                </a:moveTo>
                <a:cubicBezTo>
                  <a:pt x="10707051" y="219075"/>
                  <a:pt x="10599599" y="120992"/>
                  <a:pt x="10599599" y="0"/>
                </a:cubicBezTo>
                <a:lnTo>
                  <a:pt x="240000" y="0"/>
                </a:lnTo>
                <a:lnTo>
                  <a:pt x="221140" y="85274"/>
                </a:lnTo>
                <a:cubicBezTo>
                  <a:pt x="184705" y="163904"/>
                  <a:pt x="99411" y="219075"/>
                  <a:pt x="0" y="219075"/>
                </a:cubicBezTo>
              </a:path>
            </a:pathLst>
          </a:custGeom>
          <a:noFill/>
          <a:ln w="9525">
            <a:solidFill>
              <a:srgbClr val="0316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056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48A294A1-82D1-4B50-AC90-93C11CFE6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id="{EA6EE5E2-E90A-4E88-B010-8AD5BF7BAF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737B1063-A3BF-433C-8151-4E1C559C38A6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3845891-7AB8-496B-8FBA-C03905F493D5}"/>
              </a:ext>
            </a:extLst>
          </p:cNvPr>
          <p:cNvSpPr/>
          <p:nvPr/>
        </p:nvSpPr>
        <p:spPr>
          <a:xfrm flipH="1">
            <a:off x="585787" y="0"/>
            <a:ext cx="11020424" cy="6858000"/>
          </a:xfrm>
          <a:prstGeom prst="rect">
            <a:avLst/>
          </a:prstGeom>
          <a:solidFill>
            <a:schemeClr val="bg1"/>
          </a:solidFill>
          <a:ln w="47625">
            <a:noFill/>
          </a:ln>
          <a:effectLst>
            <a:outerShdw blurRad="889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FAF12124-26BB-4EAB-B6BB-B9F2A1E9BDBC}"/>
              </a:ext>
            </a:extLst>
          </p:cNvPr>
          <p:cNvSpPr/>
          <p:nvPr/>
        </p:nvSpPr>
        <p:spPr>
          <a:xfrm rot="16200000">
            <a:off x="-2643262" y="3319462"/>
            <a:ext cx="6857999" cy="219076"/>
          </a:xfrm>
          <a:custGeom>
            <a:avLst/>
            <a:gdLst>
              <a:gd name="connsiteX0" fmla="*/ 240000 w 6372000"/>
              <a:gd name="connsiteY0" fmla="*/ 0 h 4240800"/>
              <a:gd name="connsiteX1" fmla="*/ 6132002 w 6372000"/>
              <a:gd name="connsiteY1" fmla="*/ 0 h 4240800"/>
              <a:gd name="connsiteX2" fmla="*/ 6323634 w 6372000"/>
              <a:gd name="connsiteY2" fmla="*/ 214624 h 4240800"/>
              <a:gd name="connsiteX3" fmla="*/ 6372000 w 6372000"/>
              <a:gd name="connsiteY3" fmla="*/ 219075 h 4240800"/>
              <a:gd name="connsiteX4" fmla="*/ 6372000 w 6372000"/>
              <a:gd name="connsiteY4" fmla="*/ 4021725 h 4240800"/>
              <a:gd name="connsiteX5" fmla="*/ 6323634 w 6372000"/>
              <a:gd name="connsiteY5" fmla="*/ 4026176 h 4240800"/>
              <a:gd name="connsiteX6" fmla="*/ 6132002 w 6372000"/>
              <a:gd name="connsiteY6" fmla="*/ 4240800 h 4240800"/>
              <a:gd name="connsiteX7" fmla="*/ 240000 w 6372000"/>
              <a:gd name="connsiteY7" fmla="*/ 4240800 h 4240800"/>
              <a:gd name="connsiteX8" fmla="*/ 0 w 6372000"/>
              <a:gd name="connsiteY8" fmla="*/ 4021725 h 4240800"/>
              <a:gd name="connsiteX9" fmla="*/ 0 w 6372000"/>
              <a:gd name="connsiteY9" fmla="*/ 219076 h 4240800"/>
              <a:gd name="connsiteX10" fmla="*/ 240000 w 6372000"/>
              <a:gd name="connsiteY10" fmla="*/ 0 h 4240800"/>
              <a:gd name="connsiteX0" fmla="*/ 240000 w 6372001"/>
              <a:gd name="connsiteY0" fmla="*/ 0 h 4240800"/>
              <a:gd name="connsiteX1" fmla="*/ 6132002 w 6372001"/>
              <a:gd name="connsiteY1" fmla="*/ 0 h 4240800"/>
              <a:gd name="connsiteX2" fmla="*/ 6323634 w 6372001"/>
              <a:gd name="connsiteY2" fmla="*/ 214624 h 4240800"/>
              <a:gd name="connsiteX3" fmla="*/ 6372000 w 6372001"/>
              <a:gd name="connsiteY3" fmla="*/ 219075 h 4240800"/>
              <a:gd name="connsiteX4" fmla="*/ 6372001 w 6372001"/>
              <a:gd name="connsiteY4" fmla="*/ 441400 h 4240800"/>
              <a:gd name="connsiteX5" fmla="*/ 6372000 w 6372001"/>
              <a:gd name="connsiteY5" fmla="*/ 4021725 h 4240800"/>
              <a:gd name="connsiteX6" fmla="*/ 6323634 w 6372001"/>
              <a:gd name="connsiteY6" fmla="*/ 4026176 h 4240800"/>
              <a:gd name="connsiteX7" fmla="*/ 6132002 w 6372001"/>
              <a:gd name="connsiteY7" fmla="*/ 4240800 h 4240800"/>
              <a:gd name="connsiteX8" fmla="*/ 240000 w 6372001"/>
              <a:gd name="connsiteY8" fmla="*/ 4240800 h 4240800"/>
              <a:gd name="connsiteX9" fmla="*/ 0 w 6372001"/>
              <a:gd name="connsiteY9" fmla="*/ 4021725 h 4240800"/>
              <a:gd name="connsiteX10" fmla="*/ 0 w 6372001"/>
              <a:gd name="connsiteY10" fmla="*/ 219076 h 4240800"/>
              <a:gd name="connsiteX11" fmla="*/ 240000 w 6372001"/>
              <a:gd name="connsiteY11" fmla="*/ 0 h 4240800"/>
              <a:gd name="connsiteX0" fmla="*/ 240001 w 6372002"/>
              <a:gd name="connsiteY0" fmla="*/ 0 h 4240800"/>
              <a:gd name="connsiteX1" fmla="*/ 6132003 w 6372002"/>
              <a:gd name="connsiteY1" fmla="*/ 0 h 4240800"/>
              <a:gd name="connsiteX2" fmla="*/ 6323635 w 6372002"/>
              <a:gd name="connsiteY2" fmla="*/ 214624 h 4240800"/>
              <a:gd name="connsiteX3" fmla="*/ 6372001 w 6372002"/>
              <a:gd name="connsiteY3" fmla="*/ 219075 h 4240800"/>
              <a:gd name="connsiteX4" fmla="*/ 6372002 w 6372002"/>
              <a:gd name="connsiteY4" fmla="*/ 441400 h 4240800"/>
              <a:gd name="connsiteX5" fmla="*/ 6372001 w 6372002"/>
              <a:gd name="connsiteY5" fmla="*/ 4021725 h 4240800"/>
              <a:gd name="connsiteX6" fmla="*/ 6323635 w 6372002"/>
              <a:gd name="connsiteY6" fmla="*/ 4026176 h 4240800"/>
              <a:gd name="connsiteX7" fmla="*/ 6132003 w 6372002"/>
              <a:gd name="connsiteY7" fmla="*/ 4240800 h 4240800"/>
              <a:gd name="connsiteX8" fmla="*/ 240001 w 6372002"/>
              <a:gd name="connsiteY8" fmla="*/ 4240800 h 4240800"/>
              <a:gd name="connsiteX9" fmla="*/ 1 w 6372002"/>
              <a:gd name="connsiteY9" fmla="*/ 4021725 h 4240800"/>
              <a:gd name="connsiteX10" fmla="*/ 0 w 6372002"/>
              <a:gd name="connsiteY10" fmla="*/ 479499 h 4240800"/>
              <a:gd name="connsiteX11" fmla="*/ 1 w 6372002"/>
              <a:gd name="connsiteY11" fmla="*/ 219076 h 4240800"/>
              <a:gd name="connsiteX12" fmla="*/ 240001 w 6372002"/>
              <a:gd name="connsiteY12" fmla="*/ 0 h 4240800"/>
              <a:gd name="connsiteX0" fmla="*/ 6372001 w 6456962"/>
              <a:gd name="connsiteY0" fmla="*/ 4021725 h 4240800"/>
              <a:gd name="connsiteX1" fmla="*/ 6323635 w 6456962"/>
              <a:gd name="connsiteY1" fmla="*/ 4026176 h 4240800"/>
              <a:gd name="connsiteX2" fmla="*/ 6132003 w 6456962"/>
              <a:gd name="connsiteY2" fmla="*/ 4240800 h 4240800"/>
              <a:gd name="connsiteX3" fmla="*/ 240001 w 6456962"/>
              <a:gd name="connsiteY3" fmla="*/ 4240800 h 4240800"/>
              <a:gd name="connsiteX4" fmla="*/ 1 w 6456962"/>
              <a:gd name="connsiteY4" fmla="*/ 4021725 h 4240800"/>
              <a:gd name="connsiteX5" fmla="*/ 0 w 6456962"/>
              <a:gd name="connsiteY5" fmla="*/ 479499 h 4240800"/>
              <a:gd name="connsiteX6" fmla="*/ 1 w 6456962"/>
              <a:gd name="connsiteY6" fmla="*/ 219076 h 4240800"/>
              <a:gd name="connsiteX7" fmla="*/ 240001 w 6456962"/>
              <a:gd name="connsiteY7" fmla="*/ 0 h 4240800"/>
              <a:gd name="connsiteX8" fmla="*/ 6132003 w 6456962"/>
              <a:gd name="connsiteY8" fmla="*/ 0 h 4240800"/>
              <a:gd name="connsiteX9" fmla="*/ 6323635 w 6456962"/>
              <a:gd name="connsiteY9" fmla="*/ 214624 h 4240800"/>
              <a:gd name="connsiteX10" fmla="*/ 6372001 w 6456962"/>
              <a:gd name="connsiteY10" fmla="*/ 219075 h 4240800"/>
              <a:gd name="connsiteX11" fmla="*/ 6456962 w 6456962"/>
              <a:gd name="connsiteY11" fmla="*/ 532840 h 4240800"/>
              <a:gd name="connsiteX0" fmla="*/ 6372001 w 6456962"/>
              <a:gd name="connsiteY0" fmla="*/ 4021725 h 4240800"/>
              <a:gd name="connsiteX1" fmla="*/ 6132003 w 6456962"/>
              <a:gd name="connsiteY1" fmla="*/ 4240800 h 4240800"/>
              <a:gd name="connsiteX2" fmla="*/ 240001 w 6456962"/>
              <a:gd name="connsiteY2" fmla="*/ 4240800 h 4240800"/>
              <a:gd name="connsiteX3" fmla="*/ 1 w 6456962"/>
              <a:gd name="connsiteY3" fmla="*/ 4021725 h 4240800"/>
              <a:gd name="connsiteX4" fmla="*/ 0 w 6456962"/>
              <a:gd name="connsiteY4" fmla="*/ 479499 h 4240800"/>
              <a:gd name="connsiteX5" fmla="*/ 1 w 6456962"/>
              <a:gd name="connsiteY5" fmla="*/ 219076 h 4240800"/>
              <a:gd name="connsiteX6" fmla="*/ 240001 w 6456962"/>
              <a:gd name="connsiteY6" fmla="*/ 0 h 4240800"/>
              <a:gd name="connsiteX7" fmla="*/ 6132003 w 6456962"/>
              <a:gd name="connsiteY7" fmla="*/ 0 h 4240800"/>
              <a:gd name="connsiteX8" fmla="*/ 6323635 w 6456962"/>
              <a:gd name="connsiteY8" fmla="*/ 214624 h 4240800"/>
              <a:gd name="connsiteX9" fmla="*/ 6372001 w 6456962"/>
              <a:gd name="connsiteY9" fmla="*/ 219075 h 4240800"/>
              <a:gd name="connsiteX10" fmla="*/ 6456962 w 6456962"/>
              <a:gd name="connsiteY10" fmla="*/ 532840 h 4240800"/>
              <a:gd name="connsiteX0" fmla="*/ 6132003 w 6456962"/>
              <a:gd name="connsiteY0" fmla="*/ 4240800 h 4240800"/>
              <a:gd name="connsiteX1" fmla="*/ 240001 w 6456962"/>
              <a:gd name="connsiteY1" fmla="*/ 4240800 h 4240800"/>
              <a:gd name="connsiteX2" fmla="*/ 1 w 6456962"/>
              <a:gd name="connsiteY2" fmla="*/ 4021725 h 4240800"/>
              <a:gd name="connsiteX3" fmla="*/ 0 w 6456962"/>
              <a:gd name="connsiteY3" fmla="*/ 479499 h 4240800"/>
              <a:gd name="connsiteX4" fmla="*/ 1 w 6456962"/>
              <a:gd name="connsiteY4" fmla="*/ 219076 h 4240800"/>
              <a:gd name="connsiteX5" fmla="*/ 240001 w 6456962"/>
              <a:gd name="connsiteY5" fmla="*/ 0 h 4240800"/>
              <a:gd name="connsiteX6" fmla="*/ 6132003 w 6456962"/>
              <a:gd name="connsiteY6" fmla="*/ 0 h 4240800"/>
              <a:gd name="connsiteX7" fmla="*/ 6323635 w 6456962"/>
              <a:gd name="connsiteY7" fmla="*/ 214624 h 4240800"/>
              <a:gd name="connsiteX8" fmla="*/ 6372001 w 6456962"/>
              <a:gd name="connsiteY8" fmla="*/ 219075 h 4240800"/>
              <a:gd name="connsiteX9" fmla="*/ 6456962 w 6456962"/>
              <a:gd name="connsiteY9" fmla="*/ 532840 h 4240800"/>
              <a:gd name="connsiteX0" fmla="*/ 240001 w 6456962"/>
              <a:gd name="connsiteY0" fmla="*/ 4240800 h 4240800"/>
              <a:gd name="connsiteX1" fmla="*/ 1 w 6456962"/>
              <a:gd name="connsiteY1" fmla="*/ 4021725 h 4240800"/>
              <a:gd name="connsiteX2" fmla="*/ 0 w 6456962"/>
              <a:gd name="connsiteY2" fmla="*/ 479499 h 4240800"/>
              <a:gd name="connsiteX3" fmla="*/ 1 w 6456962"/>
              <a:gd name="connsiteY3" fmla="*/ 219076 h 4240800"/>
              <a:gd name="connsiteX4" fmla="*/ 240001 w 6456962"/>
              <a:gd name="connsiteY4" fmla="*/ 0 h 4240800"/>
              <a:gd name="connsiteX5" fmla="*/ 6132003 w 6456962"/>
              <a:gd name="connsiteY5" fmla="*/ 0 h 4240800"/>
              <a:gd name="connsiteX6" fmla="*/ 6323635 w 6456962"/>
              <a:gd name="connsiteY6" fmla="*/ 214624 h 4240800"/>
              <a:gd name="connsiteX7" fmla="*/ 6372001 w 6456962"/>
              <a:gd name="connsiteY7" fmla="*/ 219075 h 4240800"/>
              <a:gd name="connsiteX8" fmla="*/ 6456962 w 6456962"/>
              <a:gd name="connsiteY8" fmla="*/ 532840 h 4240800"/>
              <a:gd name="connsiteX0" fmla="*/ 1 w 6456962"/>
              <a:gd name="connsiteY0" fmla="*/ 4021725 h 4021725"/>
              <a:gd name="connsiteX1" fmla="*/ 0 w 6456962"/>
              <a:gd name="connsiteY1" fmla="*/ 479499 h 4021725"/>
              <a:gd name="connsiteX2" fmla="*/ 1 w 6456962"/>
              <a:gd name="connsiteY2" fmla="*/ 219076 h 4021725"/>
              <a:gd name="connsiteX3" fmla="*/ 240001 w 6456962"/>
              <a:gd name="connsiteY3" fmla="*/ 0 h 4021725"/>
              <a:gd name="connsiteX4" fmla="*/ 6132003 w 6456962"/>
              <a:gd name="connsiteY4" fmla="*/ 0 h 4021725"/>
              <a:gd name="connsiteX5" fmla="*/ 6323635 w 6456962"/>
              <a:gd name="connsiteY5" fmla="*/ 214624 h 4021725"/>
              <a:gd name="connsiteX6" fmla="*/ 6372001 w 6456962"/>
              <a:gd name="connsiteY6" fmla="*/ 219075 h 4021725"/>
              <a:gd name="connsiteX7" fmla="*/ 6456962 w 6456962"/>
              <a:gd name="connsiteY7" fmla="*/ 532840 h 4021725"/>
              <a:gd name="connsiteX0" fmla="*/ 0 w 6456962"/>
              <a:gd name="connsiteY0" fmla="*/ 479499 h 532840"/>
              <a:gd name="connsiteX1" fmla="*/ 1 w 6456962"/>
              <a:gd name="connsiteY1" fmla="*/ 219076 h 532840"/>
              <a:gd name="connsiteX2" fmla="*/ 240001 w 6456962"/>
              <a:gd name="connsiteY2" fmla="*/ 0 h 532840"/>
              <a:gd name="connsiteX3" fmla="*/ 6132003 w 6456962"/>
              <a:gd name="connsiteY3" fmla="*/ 0 h 532840"/>
              <a:gd name="connsiteX4" fmla="*/ 6323635 w 6456962"/>
              <a:gd name="connsiteY4" fmla="*/ 214624 h 532840"/>
              <a:gd name="connsiteX5" fmla="*/ 6372001 w 6456962"/>
              <a:gd name="connsiteY5" fmla="*/ 219075 h 532840"/>
              <a:gd name="connsiteX6" fmla="*/ 6456962 w 6456962"/>
              <a:gd name="connsiteY6" fmla="*/ 532840 h 532840"/>
              <a:gd name="connsiteX0" fmla="*/ 0 w 6456961"/>
              <a:gd name="connsiteY0" fmla="*/ 219076 h 532840"/>
              <a:gd name="connsiteX1" fmla="*/ 240000 w 6456961"/>
              <a:gd name="connsiteY1" fmla="*/ 0 h 532840"/>
              <a:gd name="connsiteX2" fmla="*/ 6132002 w 6456961"/>
              <a:gd name="connsiteY2" fmla="*/ 0 h 532840"/>
              <a:gd name="connsiteX3" fmla="*/ 6323634 w 6456961"/>
              <a:gd name="connsiteY3" fmla="*/ 214624 h 532840"/>
              <a:gd name="connsiteX4" fmla="*/ 6372000 w 6456961"/>
              <a:gd name="connsiteY4" fmla="*/ 219075 h 532840"/>
              <a:gd name="connsiteX5" fmla="*/ 6456961 w 6456961"/>
              <a:gd name="connsiteY5" fmla="*/ 532840 h 532840"/>
              <a:gd name="connsiteX0" fmla="*/ 0 w 6372000"/>
              <a:gd name="connsiteY0" fmla="*/ 219076 h 219076"/>
              <a:gd name="connsiteX1" fmla="*/ 240000 w 6372000"/>
              <a:gd name="connsiteY1" fmla="*/ 0 h 219076"/>
              <a:gd name="connsiteX2" fmla="*/ 6132002 w 6372000"/>
              <a:gd name="connsiteY2" fmla="*/ 0 h 219076"/>
              <a:gd name="connsiteX3" fmla="*/ 6323634 w 6372000"/>
              <a:gd name="connsiteY3" fmla="*/ 214624 h 219076"/>
              <a:gd name="connsiteX4" fmla="*/ 6372000 w 6372000"/>
              <a:gd name="connsiteY4" fmla="*/ 219075 h 21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2000" h="219076">
                <a:moveTo>
                  <a:pt x="0" y="219076"/>
                </a:moveTo>
                <a:cubicBezTo>
                  <a:pt x="132548" y="219076"/>
                  <a:pt x="240000" y="120992"/>
                  <a:pt x="240000" y="0"/>
                </a:cubicBezTo>
                <a:lnTo>
                  <a:pt x="6132002" y="0"/>
                </a:lnTo>
                <a:cubicBezTo>
                  <a:pt x="6132002" y="105868"/>
                  <a:pt x="6214270" y="194196"/>
                  <a:pt x="6323634" y="214624"/>
                </a:cubicBezTo>
                <a:lnTo>
                  <a:pt x="6372000" y="219075"/>
                </a:lnTo>
              </a:path>
            </a:pathLst>
          </a:custGeom>
          <a:noFill/>
          <a:ln w="9525">
            <a:solidFill>
              <a:srgbClr val="0316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2E091CD6-A141-4AF7-B4C6-2956FC6E9460}"/>
              </a:ext>
            </a:extLst>
          </p:cNvPr>
          <p:cNvSpPr/>
          <p:nvPr/>
        </p:nvSpPr>
        <p:spPr>
          <a:xfrm rot="5400000" flipH="1">
            <a:off x="7977262" y="3319463"/>
            <a:ext cx="6857999" cy="219076"/>
          </a:xfrm>
          <a:custGeom>
            <a:avLst/>
            <a:gdLst>
              <a:gd name="connsiteX0" fmla="*/ 240000 w 6372000"/>
              <a:gd name="connsiteY0" fmla="*/ 0 h 4240800"/>
              <a:gd name="connsiteX1" fmla="*/ 6132002 w 6372000"/>
              <a:gd name="connsiteY1" fmla="*/ 0 h 4240800"/>
              <a:gd name="connsiteX2" fmla="*/ 6323634 w 6372000"/>
              <a:gd name="connsiteY2" fmla="*/ 214624 h 4240800"/>
              <a:gd name="connsiteX3" fmla="*/ 6372000 w 6372000"/>
              <a:gd name="connsiteY3" fmla="*/ 219075 h 4240800"/>
              <a:gd name="connsiteX4" fmla="*/ 6372000 w 6372000"/>
              <a:gd name="connsiteY4" fmla="*/ 4021725 h 4240800"/>
              <a:gd name="connsiteX5" fmla="*/ 6323634 w 6372000"/>
              <a:gd name="connsiteY5" fmla="*/ 4026176 h 4240800"/>
              <a:gd name="connsiteX6" fmla="*/ 6132002 w 6372000"/>
              <a:gd name="connsiteY6" fmla="*/ 4240800 h 4240800"/>
              <a:gd name="connsiteX7" fmla="*/ 240000 w 6372000"/>
              <a:gd name="connsiteY7" fmla="*/ 4240800 h 4240800"/>
              <a:gd name="connsiteX8" fmla="*/ 0 w 6372000"/>
              <a:gd name="connsiteY8" fmla="*/ 4021725 h 4240800"/>
              <a:gd name="connsiteX9" fmla="*/ 0 w 6372000"/>
              <a:gd name="connsiteY9" fmla="*/ 219076 h 4240800"/>
              <a:gd name="connsiteX10" fmla="*/ 240000 w 6372000"/>
              <a:gd name="connsiteY10" fmla="*/ 0 h 4240800"/>
              <a:gd name="connsiteX0" fmla="*/ 240000 w 6372001"/>
              <a:gd name="connsiteY0" fmla="*/ 0 h 4240800"/>
              <a:gd name="connsiteX1" fmla="*/ 6132002 w 6372001"/>
              <a:gd name="connsiteY1" fmla="*/ 0 h 4240800"/>
              <a:gd name="connsiteX2" fmla="*/ 6323634 w 6372001"/>
              <a:gd name="connsiteY2" fmla="*/ 214624 h 4240800"/>
              <a:gd name="connsiteX3" fmla="*/ 6372000 w 6372001"/>
              <a:gd name="connsiteY3" fmla="*/ 219075 h 4240800"/>
              <a:gd name="connsiteX4" fmla="*/ 6372001 w 6372001"/>
              <a:gd name="connsiteY4" fmla="*/ 441400 h 4240800"/>
              <a:gd name="connsiteX5" fmla="*/ 6372000 w 6372001"/>
              <a:gd name="connsiteY5" fmla="*/ 4021725 h 4240800"/>
              <a:gd name="connsiteX6" fmla="*/ 6323634 w 6372001"/>
              <a:gd name="connsiteY6" fmla="*/ 4026176 h 4240800"/>
              <a:gd name="connsiteX7" fmla="*/ 6132002 w 6372001"/>
              <a:gd name="connsiteY7" fmla="*/ 4240800 h 4240800"/>
              <a:gd name="connsiteX8" fmla="*/ 240000 w 6372001"/>
              <a:gd name="connsiteY8" fmla="*/ 4240800 h 4240800"/>
              <a:gd name="connsiteX9" fmla="*/ 0 w 6372001"/>
              <a:gd name="connsiteY9" fmla="*/ 4021725 h 4240800"/>
              <a:gd name="connsiteX10" fmla="*/ 0 w 6372001"/>
              <a:gd name="connsiteY10" fmla="*/ 219076 h 4240800"/>
              <a:gd name="connsiteX11" fmla="*/ 240000 w 6372001"/>
              <a:gd name="connsiteY11" fmla="*/ 0 h 4240800"/>
              <a:gd name="connsiteX0" fmla="*/ 240001 w 6372002"/>
              <a:gd name="connsiteY0" fmla="*/ 0 h 4240800"/>
              <a:gd name="connsiteX1" fmla="*/ 6132003 w 6372002"/>
              <a:gd name="connsiteY1" fmla="*/ 0 h 4240800"/>
              <a:gd name="connsiteX2" fmla="*/ 6323635 w 6372002"/>
              <a:gd name="connsiteY2" fmla="*/ 214624 h 4240800"/>
              <a:gd name="connsiteX3" fmla="*/ 6372001 w 6372002"/>
              <a:gd name="connsiteY3" fmla="*/ 219075 h 4240800"/>
              <a:gd name="connsiteX4" fmla="*/ 6372002 w 6372002"/>
              <a:gd name="connsiteY4" fmla="*/ 441400 h 4240800"/>
              <a:gd name="connsiteX5" fmla="*/ 6372001 w 6372002"/>
              <a:gd name="connsiteY5" fmla="*/ 4021725 h 4240800"/>
              <a:gd name="connsiteX6" fmla="*/ 6323635 w 6372002"/>
              <a:gd name="connsiteY6" fmla="*/ 4026176 h 4240800"/>
              <a:gd name="connsiteX7" fmla="*/ 6132003 w 6372002"/>
              <a:gd name="connsiteY7" fmla="*/ 4240800 h 4240800"/>
              <a:gd name="connsiteX8" fmla="*/ 240001 w 6372002"/>
              <a:gd name="connsiteY8" fmla="*/ 4240800 h 4240800"/>
              <a:gd name="connsiteX9" fmla="*/ 1 w 6372002"/>
              <a:gd name="connsiteY9" fmla="*/ 4021725 h 4240800"/>
              <a:gd name="connsiteX10" fmla="*/ 0 w 6372002"/>
              <a:gd name="connsiteY10" fmla="*/ 479499 h 4240800"/>
              <a:gd name="connsiteX11" fmla="*/ 1 w 6372002"/>
              <a:gd name="connsiteY11" fmla="*/ 219076 h 4240800"/>
              <a:gd name="connsiteX12" fmla="*/ 240001 w 6372002"/>
              <a:gd name="connsiteY12" fmla="*/ 0 h 4240800"/>
              <a:gd name="connsiteX0" fmla="*/ 6372001 w 6456962"/>
              <a:gd name="connsiteY0" fmla="*/ 4021725 h 4240800"/>
              <a:gd name="connsiteX1" fmla="*/ 6323635 w 6456962"/>
              <a:gd name="connsiteY1" fmla="*/ 4026176 h 4240800"/>
              <a:gd name="connsiteX2" fmla="*/ 6132003 w 6456962"/>
              <a:gd name="connsiteY2" fmla="*/ 4240800 h 4240800"/>
              <a:gd name="connsiteX3" fmla="*/ 240001 w 6456962"/>
              <a:gd name="connsiteY3" fmla="*/ 4240800 h 4240800"/>
              <a:gd name="connsiteX4" fmla="*/ 1 w 6456962"/>
              <a:gd name="connsiteY4" fmla="*/ 4021725 h 4240800"/>
              <a:gd name="connsiteX5" fmla="*/ 0 w 6456962"/>
              <a:gd name="connsiteY5" fmla="*/ 479499 h 4240800"/>
              <a:gd name="connsiteX6" fmla="*/ 1 w 6456962"/>
              <a:gd name="connsiteY6" fmla="*/ 219076 h 4240800"/>
              <a:gd name="connsiteX7" fmla="*/ 240001 w 6456962"/>
              <a:gd name="connsiteY7" fmla="*/ 0 h 4240800"/>
              <a:gd name="connsiteX8" fmla="*/ 6132003 w 6456962"/>
              <a:gd name="connsiteY8" fmla="*/ 0 h 4240800"/>
              <a:gd name="connsiteX9" fmla="*/ 6323635 w 6456962"/>
              <a:gd name="connsiteY9" fmla="*/ 214624 h 4240800"/>
              <a:gd name="connsiteX10" fmla="*/ 6372001 w 6456962"/>
              <a:gd name="connsiteY10" fmla="*/ 219075 h 4240800"/>
              <a:gd name="connsiteX11" fmla="*/ 6456962 w 6456962"/>
              <a:gd name="connsiteY11" fmla="*/ 532840 h 4240800"/>
              <a:gd name="connsiteX0" fmla="*/ 6372001 w 6456962"/>
              <a:gd name="connsiteY0" fmla="*/ 4021725 h 4240800"/>
              <a:gd name="connsiteX1" fmla="*/ 6132003 w 6456962"/>
              <a:gd name="connsiteY1" fmla="*/ 4240800 h 4240800"/>
              <a:gd name="connsiteX2" fmla="*/ 240001 w 6456962"/>
              <a:gd name="connsiteY2" fmla="*/ 4240800 h 4240800"/>
              <a:gd name="connsiteX3" fmla="*/ 1 w 6456962"/>
              <a:gd name="connsiteY3" fmla="*/ 4021725 h 4240800"/>
              <a:gd name="connsiteX4" fmla="*/ 0 w 6456962"/>
              <a:gd name="connsiteY4" fmla="*/ 479499 h 4240800"/>
              <a:gd name="connsiteX5" fmla="*/ 1 w 6456962"/>
              <a:gd name="connsiteY5" fmla="*/ 219076 h 4240800"/>
              <a:gd name="connsiteX6" fmla="*/ 240001 w 6456962"/>
              <a:gd name="connsiteY6" fmla="*/ 0 h 4240800"/>
              <a:gd name="connsiteX7" fmla="*/ 6132003 w 6456962"/>
              <a:gd name="connsiteY7" fmla="*/ 0 h 4240800"/>
              <a:gd name="connsiteX8" fmla="*/ 6323635 w 6456962"/>
              <a:gd name="connsiteY8" fmla="*/ 214624 h 4240800"/>
              <a:gd name="connsiteX9" fmla="*/ 6372001 w 6456962"/>
              <a:gd name="connsiteY9" fmla="*/ 219075 h 4240800"/>
              <a:gd name="connsiteX10" fmla="*/ 6456962 w 6456962"/>
              <a:gd name="connsiteY10" fmla="*/ 532840 h 4240800"/>
              <a:gd name="connsiteX0" fmla="*/ 6132003 w 6456962"/>
              <a:gd name="connsiteY0" fmla="*/ 4240800 h 4240800"/>
              <a:gd name="connsiteX1" fmla="*/ 240001 w 6456962"/>
              <a:gd name="connsiteY1" fmla="*/ 4240800 h 4240800"/>
              <a:gd name="connsiteX2" fmla="*/ 1 w 6456962"/>
              <a:gd name="connsiteY2" fmla="*/ 4021725 h 4240800"/>
              <a:gd name="connsiteX3" fmla="*/ 0 w 6456962"/>
              <a:gd name="connsiteY3" fmla="*/ 479499 h 4240800"/>
              <a:gd name="connsiteX4" fmla="*/ 1 w 6456962"/>
              <a:gd name="connsiteY4" fmla="*/ 219076 h 4240800"/>
              <a:gd name="connsiteX5" fmla="*/ 240001 w 6456962"/>
              <a:gd name="connsiteY5" fmla="*/ 0 h 4240800"/>
              <a:gd name="connsiteX6" fmla="*/ 6132003 w 6456962"/>
              <a:gd name="connsiteY6" fmla="*/ 0 h 4240800"/>
              <a:gd name="connsiteX7" fmla="*/ 6323635 w 6456962"/>
              <a:gd name="connsiteY7" fmla="*/ 214624 h 4240800"/>
              <a:gd name="connsiteX8" fmla="*/ 6372001 w 6456962"/>
              <a:gd name="connsiteY8" fmla="*/ 219075 h 4240800"/>
              <a:gd name="connsiteX9" fmla="*/ 6456962 w 6456962"/>
              <a:gd name="connsiteY9" fmla="*/ 532840 h 4240800"/>
              <a:gd name="connsiteX0" fmla="*/ 240001 w 6456962"/>
              <a:gd name="connsiteY0" fmla="*/ 4240800 h 4240800"/>
              <a:gd name="connsiteX1" fmla="*/ 1 w 6456962"/>
              <a:gd name="connsiteY1" fmla="*/ 4021725 h 4240800"/>
              <a:gd name="connsiteX2" fmla="*/ 0 w 6456962"/>
              <a:gd name="connsiteY2" fmla="*/ 479499 h 4240800"/>
              <a:gd name="connsiteX3" fmla="*/ 1 w 6456962"/>
              <a:gd name="connsiteY3" fmla="*/ 219076 h 4240800"/>
              <a:gd name="connsiteX4" fmla="*/ 240001 w 6456962"/>
              <a:gd name="connsiteY4" fmla="*/ 0 h 4240800"/>
              <a:gd name="connsiteX5" fmla="*/ 6132003 w 6456962"/>
              <a:gd name="connsiteY5" fmla="*/ 0 h 4240800"/>
              <a:gd name="connsiteX6" fmla="*/ 6323635 w 6456962"/>
              <a:gd name="connsiteY6" fmla="*/ 214624 h 4240800"/>
              <a:gd name="connsiteX7" fmla="*/ 6372001 w 6456962"/>
              <a:gd name="connsiteY7" fmla="*/ 219075 h 4240800"/>
              <a:gd name="connsiteX8" fmla="*/ 6456962 w 6456962"/>
              <a:gd name="connsiteY8" fmla="*/ 532840 h 4240800"/>
              <a:gd name="connsiteX0" fmla="*/ 1 w 6456962"/>
              <a:gd name="connsiteY0" fmla="*/ 4021725 h 4021725"/>
              <a:gd name="connsiteX1" fmla="*/ 0 w 6456962"/>
              <a:gd name="connsiteY1" fmla="*/ 479499 h 4021725"/>
              <a:gd name="connsiteX2" fmla="*/ 1 w 6456962"/>
              <a:gd name="connsiteY2" fmla="*/ 219076 h 4021725"/>
              <a:gd name="connsiteX3" fmla="*/ 240001 w 6456962"/>
              <a:gd name="connsiteY3" fmla="*/ 0 h 4021725"/>
              <a:gd name="connsiteX4" fmla="*/ 6132003 w 6456962"/>
              <a:gd name="connsiteY4" fmla="*/ 0 h 4021725"/>
              <a:gd name="connsiteX5" fmla="*/ 6323635 w 6456962"/>
              <a:gd name="connsiteY5" fmla="*/ 214624 h 4021725"/>
              <a:gd name="connsiteX6" fmla="*/ 6372001 w 6456962"/>
              <a:gd name="connsiteY6" fmla="*/ 219075 h 4021725"/>
              <a:gd name="connsiteX7" fmla="*/ 6456962 w 6456962"/>
              <a:gd name="connsiteY7" fmla="*/ 532840 h 4021725"/>
              <a:gd name="connsiteX0" fmla="*/ 0 w 6456962"/>
              <a:gd name="connsiteY0" fmla="*/ 479499 h 532840"/>
              <a:gd name="connsiteX1" fmla="*/ 1 w 6456962"/>
              <a:gd name="connsiteY1" fmla="*/ 219076 h 532840"/>
              <a:gd name="connsiteX2" fmla="*/ 240001 w 6456962"/>
              <a:gd name="connsiteY2" fmla="*/ 0 h 532840"/>
              <a:gd name="connsiteX3" fmla="*/ 6132003 w 6456962"/>
              <a:gd name="connsiteY3" fmla="*/ 0 h 532840"/>
              <a:gd name="connsiteX4" fmla="*/ 6323635 w 6456962"/>
              <a:gd name="connsiteY4" fmla="*/ 214624 h 532840"/>
              <a:gd name="connsiteX5" fmla="*/ 6372001 w 6456962"/>
              <a:gd name="connsiteY5" fmla="*/ 219075 h 532840"/>
              <a:gd name="connsiteX6" fmla="*/ 6456962 w 6456962"/>
              <a:gd name="connsiteY6" fmla="*/ 532840 h 532840"/>
              <a:gd name="connsiteX0" fmla="*/ 0 w 6456961"/>
              <a:gd name="connsiteY0" fmla="*/ 219076 h 532840"/>
              <a:gd name="connsiteX1" fmla="*/ 240000 w 6456961"/>
              <a:gd name="connsiteY1" fmla="*/ 0 h 532840"/>
              <a:gd name="connsiteX2" fmla="*/ 6132002 w 6456961"/>
              <a:gd name="connsiteY2" fmla="*/ 0 h 532840"/>
              <a:gd name="connsiteX3" fmla="*/ 6323634 w 6456961"/>
              <a:gd name="connsiteY3" fmla="*/ 214624 h 532840"/>
              <a:gd name="connsiteX4" fmla="*/ 6372000 w 6456961"/>
              <a:gd name="connsiteY4" fmla="*/ 219075 h 532840"/>
              <a:gd name="connsiteX5" fmla="*/ 6456961 w 6456961"/>
              <a:gd name="connsiteY5" fmla="*/ 532840 h 532840"/>
              <a:gd name="connsiteX0" fmla="*/ 0 w 6372000"/>
              <a:gd name="connsiteY0" fmla="*/ 219076 h 219076"/>
              <a:gd name="connsiteX1" fmla="*/ 240000 w 6372000"/>
              <a:gd name="connsiteY1" fmla="*/ 0 h 219076"/>
              <a:gd name="connsiteX2" fmla="*/ 6132002 w 6372000"/>
              <a:gd name="connsiteY2" fmla="*/ 0 h 219076"/>
              <a:gd name="connsiteX3" fmla="*/ 6323634 w 6372000"/>
              <a:gd name="connsiteY3" fmla="*/ 214624 h 219076"/>
              <a:gd name="connsiteX4" fmla="*/ 6372000 w 6372000"/>
              <a:gd name="connsiteY4" fmla="*/ 219075 h 21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2000" h="219076">
                <a:moveTo>
                  <a:pt x="0" y="219076"/>
                </a:moveTo>
                <a:cubicBezTo>
                  <a:pt x="132548" y="219076"/>
                  <a:pt x="240000" y="120992"/>
                  <a:pt x="240000" y="0"/>
                </a:cubicBezTo>
                <a:lnTo>
                  <a:pt x="6132002" y="0"/>
                </a:lnTo>
                <a:cubicBezTo>
                  <a:pt x="6132002" y="105868"/>
                  <a:pt x="6214270" y="194196"/>
                  <a:pt x="6323634" y="214624"/>
                </a:cubicBezTo>
                <a:lnTo>
                  <a:pt x="6372000" y="219075"/>
                </a:lnTo>
              </a:path>
            </a:pathLst>
          </a:custGeom>
          <a:noFill/>
          <a:ln w="9525">
            <a:solidFill>
              <a:srgbClr val="0316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407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99217B0E-9BF7-4BAA-B861-5DE6BA3F9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id="{EA6EE5E2-E90A-4E88-B010-8AD5BF7BAF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737B1063-A3BF-433C-8151-4E1C559C38A6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820D2C6-712F-45D9-971E-7FB079DB060F}"/>
              </a:ext>
            </a:extLst>
          </p:cNvPr>
          <p:cNvSpPr/>
          <p:nvPr/>
        </p:nvSpPr>
        <p:spPr>
          <a:xfrm flipH="1">
            <a:off x="1171576" y="0"/>
            <a:ext cx="11020424" cy="6858000"/>
          </a:xfrm>
          <a:prstGeom prst="rect">
            <a:avLst/>
          </a:prstGeom>
          <a:solidFill>
            <a:schemeClr val="bg1"/>
          </a:solidFill>
          <a:ln w="47625">
            <a:noFill/>
          </a:ln>
          <a:effectLst>
            <a:outerShdw blurRad="889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B450BB45-FAB1-4C69-8283-FA66D263A325}"/>
              </a:ext>
            </a:extLst>
          </p:cNvPr>
          <p:cNvSpPr/>
          <p:nvPr/>
        </p:nvSpPr>
        <p:spPr>
          <a:xfrm rot="16200000">
            <a:off x="-2057472" y="3319463"/>
            <a:ext cx="6857999" cy="219076"/>
          </a:xfrm>
          <a:custGeom>
            <a:avLst/>
            <a:gdLst>
              <a:gd name="connsiteX0" fmla="*/ 240000 w 6372000"/>
              <a:gd name="connsiteY0" fmla="*/ 0 h 4240800"/>
              <a:gd name="connsiteX1" fmla="*/ 6132002 w 6372000"/>
              <a:gd name="connsiteY1" fmla="*/ 0 h 4240800"/>
              <a:gd name="connsiteX2" fmla="*/ 6323634 w 6372000"/>
              <a:gd name="connsiteY2" fmla="*/ 214624 h 4240800"/>
              <a:gd name="connsiteX3" fmla="*/ 6372000 w 6372000"/>
              <a:gd name="connsiteY3" fmla="*/ 219075 h 4240800"/>
              <a:gd name="connsiteX4" fmla="*/ 6372000 w 6372000"/>
              <a:gd name="connsiteY4" fmla="*/ 4021725 h 4240800"/>
              <a:gd name="connsiteX5" fmla="*/ 6323634 w 6372000"/>
              <a:gd name="connsiteY5" fmla="*/ 4026176 h 4240800"/>
              <a:gd name="connsiteX6" fmla="*/ 6132002 w 6372000"/>
              <a:gd name="connsiteY6" fmla="*/ 4240800 h 4240800"/>
              <a:gd name="connsiteX7" fmla="*/ 240000 w 6372000"/>
              <a:gd name="connsiteY7" fmla="*/ 4240800 h 4240800"/>
              <a:gd name="connsiteX8" fmla="*/ 0 w 6372000"/>
              <a:gd name="connsiteY8" fmla="*/ 4021725 h 4240800"/>
              <a:gd name="connsiteX9" fmla="*/ 0 w 6372000"/>
              <a:gd name="connsiteY9" fmla="*/ 219076 h 4240800"/>
              <a:gd name="connsiteX10" fmla="*/ 240000 w 6372000"/>
              <a:gd name="connsiteY10" fmla="*/ 0 h 4240800"/>
              <a:gd name="connsiteX0" fmla="*/ 240000 w 6372001"/>
              <a:gd name="connsiteY0" fmla="*/ 0 h 4240800"/>
              <a:gd name="connsiteX1" fmla="*/ 6132002 w 6372001"/>
              <a:gd name="connsiteY1" fmla="*/ 0 h 4240800"/>
              <a:gd name="connsiteX2" fmla="*/ 6323634 w 6372001"/>
              <a:gd name="connsiteY2" fmla="*/ 214624 h 4240800"/>
              <a:gd name="connsiteX3" fmla="*/ 6372000 w 6372001"/>
              <a:gd name="connsiteY3" fmla="*/ 219075 h 4240800"/>
              <a:gd name="connsiteX4" fmla="*/ 6372001 w 6372001"/>
              <a:gd name="connsiteY4" fmla="*/ 441400 h 4240800"/>
              <a:gd name="connsiteX5" fmla="*/ 6372000 w 6372001"/>
              <a:gd name="connsiteY5" fmla="*/ 4021725 h 4240800"/>
              <a:gd name="connsiteX6" fmla="*/ 6323634 w 6372001"/>
              <a:gd name="connsiteY6" fmla="*/ 4026176 h 4240800"/>
              <a:gd name="connsiteX7" fmla="*/ 6132002 w 6372001"/>
              <a:gd name="connsiteY7" fmla="*/ 4240800 h 4240800"/>
              <a:gd name="connsiteX8" fmla="*/ 240000 w 6372001"/>
              <a:gd name="connsiteY8" fmla="*/ 4240800 h 4240800"/>
              <a:gd name="connsiteX9" fmla="*/ 0 w 6372001"/>
              <a:gd name="connsiteY9" fmla="*/ 4021725 h 4240800"/>
              <a:gd name="connsiteX10" fmla="*/ 0 w 6372001"/>
              <a:gd name="connsiteY10" fmla="*/ 219076 h 4240800"/>
              <a:gd name="connsiteX11" fmla="*/ 240000 w 6372001"/>
              <a:gd name="connsiteY11" fmla="*/ 0 h 4240800"/>
              <a:gd name="connsiteX0" fmla="*/ 240001 w 6372002"/>
              <a:gd name="connsiteY0" fmla="*/ 0 h 4240800"/>
              <a:gd name="connsiteX1" fmla="*/ 6132003 w 6372002"/>
              <a:gd name="connsiteY1" fmla="*/ 0 h 4240800"/>
              <a:gd name="connsiteX2" fmla="*/ 6323635 w 6372002"/>
              <a:gd name="connsiteY2" fmla="*/ 214624 h 4240800"/>
              <a:gd name="connsiteX3" fmla="*/ 6372001 w 6372002"/>
              <a:gd name="connsiteY3" fmla="*/ 219075 h 4240800"/>
              <a:gd name="connsiteX4" fmla="*/ 6372002 w 6372002"/>
              <a:gd name="connsiteY4" fmla="*/ 441400 h 4240800"/>
              <a:gd name="connsiteX5" fmla="*/ 6372001 w 6372002"/>
              <a:gd name="connsiteY5" fmla="*/ 4021725 h 4240800"/>
              <a:gd name="connsiteX6" fmla="*/ 6323635 w 6372002"/>
              <a:gd name="connsiteY6" fmla="*/ 4026176 h 4240800"/>
              <a:gd name="connsiteX7" fmla="*/ 6132003 w 6372002"/>
              <a:gd name="connsiteY7" fmla="*/ 4240800 h 4240800"/>
              <a:gd name="connsiteX8" fmla="*/ 240001 w 6372002"/>
              <a:gd name="connsiteY8" fmla="*/ 4240800 h 4240800"/>
              <a:gd name="connsiteX9" fmla="*/ 1 w 6372002"/>
              <a:gd name="connsiteY9" fmla="*/ 4021725 h 4240800"/>
              <a:gd name="connsiteX10" fmla="*/ 0 w 6372002"/>
              <a:gd name="connsiteY10" fmla="*/ 479499 h 4240800"/>
              <a:gd name="connsiteX11" fmla="*/ 1 w 6372002"/>
              <a:gd name="connsiteY11" fmla="*/ 219076 h 4240800"/>
              <a:gd name="connsiteX12" fmla="*/ 240001 w 6372002"/>
              <a:gd name="connsiteY12" fmla="*/ 0 h 4240800"/>
              <a:gd name="connsiteX0" fmla="*/ 6372001 w 6456962"/>
              <a:gd name="connsiteY0" fmla="*/ 4021725 h 4240800"/>
              <a:gd name="connsiteX1" fmla="*/ 6323635 w 6456962"/>
              <a:gd name="connsiteY1" fmla="*/ 4026176 h 4240800"/>
              <a:gd name="connsiteX2" fmla="*/ 6132003 w 6456962"/>
              <a:gd name="connsiteY2" fmla="*/ 4240800 h 4240800"/>
              <a:gd name="connsiteX3" fmla="*/ 240001 w 6456962"/>
              <a:gd name="connsiteY3" fmla="*/ 4240800 h 4240800"/>
              <a:gd name="connsiteX4" fmla="*/ 1 w 6456962"/>
              <a:gd name="connsiteY4" fmla="*/ 4021725 h 4240800"/>
              <a:gd name="connsiteX5" fmla="*/ 0 w 6456962"/>
              <a:gd name="connsiteY5" fmla="*/ 479499 h 4240800"/>
              <a:gd name="connsiteX6" fmla="*/ 1 w 6456962"/>
              <a:gd name="connsiteY6" fmla="*/ 219076 h 4240800"/>
              <a:gd name="connsiteX7" fmla="*/ 240001 w 6456962"/>
              <a:gd name="connsiteY7" fmla="*/ 0 h 4240800"/>
              <a:gd name="connsiteX8" fmla="*/ 6132003 w 6456962"/>
              <a:gd name="connsiteY8" fmla="*/ 0 h 4240800"/>
              <a:gd name="connsiteX9" fmla="*/ 6323635 w 6456962"/>
              <a:gd name="connsiteY9" fmla="*/ 214624 h 4240800"/>
              <a:gd name="connsiteX10" fmla="*/ 6372001 w 6456962"/>
              <a:gd name="connsiteY10" fmla="*/ 219075 h 4240800"/>
              <a:gd name="connsiteX11" fmla="*/ 6456962 w 6456962"/>
              <a:gd name="connsiteY11" fmla="*/ 532840 h 4240800"/>
              <a:gd name="connsiteX0" fmla="*/ 6372001 w 6456962"/>
              <a:gd name="connsiteY0" fmla="*/ 4021725 h 4240800"/>
              <a:gd name="connsiteX1" fmla="*/ 6132003 w 6456962"/>
              <a:gd name="connsiteY1" fmla="*/ 4240800 h 4240800"/>
              <a:gd name="connsiteX2" fmla="*/ 240001 w 6456962"/>
              <a:gd name="connsiteY2" fmla="*/ 4240800 h 4240800"/>
              <a:gd name="connsiteX3" fmla="*/ 1 w 6456962"/>
              <a:gd name="connsiteY3" fmla="*/ 4021725 h 4240800"/>
              <a:gd name="connsiteX4" fmla="*/ 0 w 6456962"/>
              <a:gd name="connsiteY4" fmla="*/ 479499 h 4240800"/>
              <a:gd name="connsiteX5" fmla="*/ 1 w 6456962"/>
              <a:gd name="connsiteY5" fmla="*/ 219076 h 4240800"/>
              <a:gd name="connsiteX6" fmla="*/ 240001 w 6456962"/>
              <a:gd name="connsiteY6" fmla="*/ 0 h 4240800"/>
              <a:gd name="connsiteX7" fmla="*/ 6132003 w 6456962"/>
              <a:gd name="connsiteY7" fmla="*/ 0 h 4240800"/>
              <a:gd name="connsiteX8" fmla="*/ 6323635 w 6456962"/>
              <a:gd name="connsiteY8" fmla="*/ 214624 h 4240800"/>
              <a:gd name="connsiteX9" fmla="*/ 6372001 w 6456962"/>
              <a:gd name="connsiteY9" fmla="*/ 219075 h 4240800"/>
              <a:gd name="connsiteX10" fmla="*/ 6456962 w 6456962"/>
              <a:gd name="connsiteY10" fmla="*/ 532840 h 4240800"/>
              <a:gd name="connsiteX0" fmla="*/ 6132003 w 6456962"/>
              <a:gd name="connsiteY0" fmla="*/ 4240800 h 4240800"/>
              <a:gd name="connsiteX1" fmla="*/ 240001 w 6456962"/>
              <a:gd name="connsiteY1" fmla="*/ 4240800 h 4240800"/>
              <a:gd name="connsiteX2" fmla="*/ 1 w 6456962"/>
              <a:gd name="connsiteY2" fmla="*/ 4021725 h 4240800"/>
              <a:gd name="connsiteX3" fmla="*/ 0 w 6456962"/>
              <a:gd name="connsiteY3" fmla="*/ 479499 h 4240800"/>
              <a:gd name="connsiteX4" fmla="*/ 1 w 6456962"/>
              <a:gd name="connsiteY4" fmla="*/ 219076 h 4240800"/>
              <a:gd name="connsiteX5" fmla="*/ 240001 w 6456962"/>
              <a:gd name="connsiteY5" fmla="*/ 0 h 4240800"/>
              <a:gd name="connsiteX6" fmla="*/ 6132003 w 6456962"/>
              <a:gd name="connsiteY6" fmla="*/ 0 h 4240800"/>
              <a:gd name="connsiteX7" fmla="*/ 6323635 w 6456962"/>
              <a:gd name="connsiteY7" fmla="*/ 214624 h 4240800"/>
              <a:gd name="connsiteX8" fmla="*/ 6372001 w 6456962"/>
              <a:gd name="connsiteY8" fmla="*/ 219075 h 4240800"/>
              <a:gd name="connsiteX9" fmla="*/ 6456962 w 6456962"/>
              <a:gd name="connsiteY9" fmla="*/ 532840 h 4240800"/>
              <a:gd name="connsiteX0" fmla="*/ 240001 w 6456962"/>
              <a:gd name="connsiteY0" fmla="*/ 4240800 h 4240800"/>
              <a:gd name="connsiteX1" fmla="*/ 1 w 6456962"/>
              <a:gd name="connsiteY1" fmla="*/ 4021725 h 4240800"/>
              <a:gd name="connsiteX2" fmla="*/ 0 w 6456962"/>
              <a:gd name="connsiteY2" fmla="*/ 479499 h 4240800"/>
              <a:gd name="connsiteX3" fmla="*/ 1 w 6456962"/>
              <a:gd name="connsiteY3" fmla="*/ 219076 h 4240800"/>
              <a:gd name="connsiteX4" fmla="*/ 240001 w 6456962"/>
              <a:gd name="connsiteY4" fmla="*/ 0 h 4240800"/>
              <a:gd name="connsiteX5" fmla="*/ 6132003 w 6456962"/>
              <a:gd name="connsiteY5" fmla="*/ 0 h 4240800"/>
              <a:gd name="connsiteX6" fmla="*/ 6323635 w 6456962"/>
              <a:gd name="connsiteY6" fmla="*/ 214624 h 4240800"/>
              <a:gd name="connsiteX7" fmla="*/ 6372001 w 6456962"/>
              <a:gd name="connsiteY7" fmla="*/ 219075 h 4240800"/>
              <a:gd name="connsiteX8" fmla="*/ 6456962 w 6456962"/>
              <a:gd name="connsiteY8" fmla="*/ 532840 h 4240800"/>
              <a:gd name="connsiteX0" fmla="*/ 1 w 6456962"/>
              <a:gd name="connsiteY0" fmla="*/ 4021725 h 4021725"/>
              <a:gd name="connsiteX1" fmla="*/ 0 w 6456962"/>
              <a:gd name="connsiteY1" fmla="*/ 479499 h 4021725"/>
              <a:gd name="connsiteX2" fmla="*/ 1 w 6456962"/>
              <a:gd name="connsiteY2" fmla="*/ 219076 h 4021725"/>
              <a:gd name="connsiteX3" fmla="*/ 240001 w 6456962"/>
              <a:gd name="connsiteY3" fmla="*/ 0 h 4021725"/>
              <a:gd name="connsiteX4" fmla="*/ 6132003 w 6456962"/>
              <a:gd name="connsiteY4" fmla="*/ 0 h 4021725"/>
              <a:gd name="connsiteX5" fmla="*/ 6323635 w 6456962"/>
              <a:gd name="connsiteY5" fmla="*/ 214624 h 4021725"/>
              <a:gd name="connsiteX6" fmla="*/ 6372001 w 6456962"/>
              <a:gd name="connsiteY6" fmla="*/ 219075 h 4021725"/>
              <a:gd name="connsiteX7" fmla="*/ 6456962 w 6456962"/>
              <a:gd name="connsiteY7" fmla="*/ 532840 h 4021725"/>
              <a:gd name="connsiteX0" fmla="*/ 0 w 6456962"/>
              <a:gd name="connsiteY0" fmla="*/ 479499 h 532840"/>
              <a:gd name="connsiteX1" fmla="*/ 1 w 6456962"/>
              <a:gd name="connsiteY1" fmla="*/ 219076 h 532840"/>
              <a:gd name="connsiteX2" fmla="*/ 240001 w 6456962"/>
              <a:gd name="connsiteY2" fmla="*/ 0 h 532840"/>
              <a:gd name="connsiteX3" fmla="*/ 6132003 w 6456962"/>
              <a:gd name="connsiteY3" fmla="*/ 0 h 532840"/>
              <a:gd name="connsiteX4" fmla="*/ 6323635 w 6456962"/>
              <a:gd name="connsiteY4" fmla="*/ 214624 h 532840"/>
              <a:gd name="connsiteX5" fmla="*/ 6372001 w 6456962"/>
              <a:gd name="connsiteY5" fmla="*/ 219075 h 532840"/>
              <a:gd name="connsiteX6" fmla="*/ 6456962 w 6456962"/>
              <a:gd name="connsiteY6" fmla="*/ 532840 h 532840"/>
              <a:gd name="connsiteX0" fmla="*/ 0 w 6456961"/>
              <a:gd name="connsiteY0" fmla="*/ 219076 h 532840"/>
              <a:gd name="connsiteX1" fmla="*/ 240000 w 6456961"/>
              <a:gd name="connsiteY1" fmla="*/ 0 h 532840"/>
              <a:gd name="connsiteX2" fmla="*/ 6132002 w 6456961"/>
              <a:gd name="connsiteY2" fmla="*/ 0 h 532840"/>
              <a:gd name="connsiteX3" fmla="*/ 6323634 w 6456961"/>
              <a:gd name="connsiteY3" fmla="*/ 214624 h 532840"/>
              <a:gd name="connsiteX4" fmla="*/ 6372000 w 6456961"/>
              <a:gd name="connsiteY4" fmla="*/ 219075 h 532840"/>
              <a:gd name="connsiteX5" fmla="*/ 6456961 w 6456961"/>
              <a:gd name="connsiteY5" fmla="*/ 532840 h 532840"/>
              <a:gd name="connsiteX0" fmla="*/ 0 w 6372000"/>
              <a:gd name="connsiteY0" fmla="*/ 219076 h 219076"/>
              <a:gd name="connsiteX1" fmla="*/ 240000 w 6372000"/>
              <a:gd name="connsiteY1" fmla="*/ 0 h 219076"/>
              <a:gd name="connsiteX2" fmla="*/ 6132002 w 6372000"/>
              <a:gd name="connsiteY2" fmla="*/ 0 h 219076"/>
              <a:gd name="connsiteX3" fmla="*/ 6323634 w 6372000"/>
              <a:gd name="connsiteY3" fmla="*/ 214624 h 219076"/>
              <a:gd name="connsiteX4" fmla="*/ 6372000 w 6372000"/>
              <a:gd name="connsiteY4" fmla="*/ 219075 h 21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2000" h="219076">
                <a:moveTo>
                  <a:pt x="0" y="219076"/>
                </a:moveTo>
                <a:cubicBezTo>
                  <a:pt x="132548" y="219076"/>
                  <a:pt x="240000" y="120992"/>
                  <a:pt x="240000" y="0"/>
                </a:cubicBezTo>
                <a:lnTo>
                  <a:pt x="6132002" y="0"/>
                </a:lnTo>
                <a:cubicBezTo>
                  <a:pt x="6132002" y="105868"/>
                  <a:pt x="6214270" y="194196"/>
                  <a:pt x="6323634" y="214624"/>
                </a:cubicBezTo>
                <a:lnTo>
                  <a:pt x="6372000" y="219075"/>
                </a:lnTo>
              </a:path>
            </a:pathLst>
          </a:custGeom>
          <a:noFill/>
          <a:ln w="9525">
            <a:solidFill>
              <a:srgbClr val="0316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FF77051E-451B-4192-A92A-4818B46F8AB6}"/>
              </a:ext>
            </a:extLst>
          </p:cNvPr>
          <p:cNvSpPr/>
          <p:nvPr/>
        </p:nvSpPr>
        <p:spPr>
          <a:xfrm rot="5400000" flipH="1">
            <a:off x="8568194" y="3319464"/>
            <a:ext cx="6857999" cy="219076"/>
          </a:xfrm>
          <a:custGeom>
            <a:avLst/>
            <a:gdLst>
              <a:gd name="connsiteX0" fmla="*/ 240000 w 6372000"/>
              <a:gd name="connsiteY0" fmla="*/ 0 h 4240800"/>
              <a:gd name="connsiteX1" fmla="*/ 6132002 w 6372000"/>
              <a:gd name="connsiteY1" fmla="*/ 0 h 4240800"/>
              <a:gd name="connsiteX2" fmla="*/ 6323634 w 6372000"/>
              <a:gd name="connsiteY2" fmla="*/ 214624 h 4240800"/>
              <a:gd name="connsiteX3" fmla="*/ 6372000 w 6372000"/>
              <a:gd name="connsiteY3" fmla="*/ 219075 h 4240800"/>
              <a:gd name="connsiteX4" fmla="*/ 6372000 w 6372000"/>
              <a:gd name="connsiteY4" fmla="*/ 4021725 h 4240800"/>
              <a:gd name="connsiteX5" fmla="*/ 6323634 w 6372000"/>
              <a:gd name="connsiteY5" fmla="*/ 4026176 h 4240800"/>
              <a:gd name="connsiteX6" fmla="*/ 6132002 w 6372000"/>
              <a:gd name="connsiteY6" fmla="*/ 4240800 h 4240800"/>
              <a:gd name="connsiteX7" fmla="*/ 240000 w 6372000"/>
              <a:gd name="connsiteY7" fmla="*/ 4240800 h 4240800"/>
              <a:gd name="connsiteX8" fmla="*/ 0 w 6372000"/>
              <a:gd name="connsiteY8" fmla="*/ 4021725 h 4240800"/>
              <a:gd name="connsiteX9" fmla="*/ 0 w 6372000"/>
              <a:gd name="connsiteY9" fmla="*/ 219076 h 4240800"/>
              <a:gd name="connsiteX10" fmla="*/ 240000 w 6372000"/>
              <a:gd name="connsiteY10" fmla="*/ 0 h 4240800"/>
              <a:gd name="connsiteX0" fmla="*/ 240000 w 6372001"/>
              <a:gd name="connsiteY0" fmla="*/ 0 h 4240800"/>
              <a:gd name="connsiteX1" fmla="*/ 6132002 w 6372001"/>
              <a:gd name="connsiteY1" fmla="*/ 0 h 4240800"/>
              <a:gd name="connsiteX2" fmla="*/ 6323634 w 6372001"/>
              <a:gd name="connsiteY2" fmla="*/ 214624 h 4240800"/>
              <a:gd name="connsiteX3" fmla="*/ 6372000 w 6372001"/>
              <a:gd name="connsiteY3" fmla="*/ 219075 h 4240800"/>
              <a:gd name="connsiteX4" fmla="*/ 6372001 w 6372001"/>
              <a:gd name="connsiteY4" fmla="*/ 441400 h 4240800"/>
              <a:gd name="connsiteX5" fmla="*/ 6372000 w 6372001"/>
              <a:gd name="connsiteY5" fmla="*/ 4021725 h 4240800"/>
              <a:gd name="connsiteX6" fmla="*/ 6323634 w 6372001"/>
              <a:gd name="connsiteY6" fmla="*/ 4026176 h 4240800"/>
              <a:gd name="connsiteX7" fmla="*/ 6132002 w 6372001"/>
              <a:gd name="connsiteY7" fmla="*/ 4240800 h 4240800"/>
              <a:gd name="connsiteX8" fmla="*/ 240000 w 6372001"/>
              <a:gd name="connsiteY8" fmla="*/ 4240800 h 4240800"/>
              <a:gd name="connsiteX9" fmla="*/ 0 w 6372001"/>
              <a:gd name="connsiteY9" fmla="*/ 4021725 h 4240800"/>
              <a:gd name="connsiteX10" fmla="*/ 0 w 6372001"/>
              <a:gd name="connsiteY10" fmla="*/ 219076 h 4240800"/>
              <a:gd name="connsiteX11" fmla="*/ 240000 w 6372001"/>
              <a:gd name="connsiteY11" fmla="*/ 0 h 4240800"/>
              <a:gd name="connsiteX0" fmla="*/ 240001 w 6372002"/>
              <a:gd name="connsiteY0" fmla="*/ 0 h 4240800"/>
              <a:gd name="connsiteX1" fmla="*/ 6132003 w 6372002"/>
              <a:gd name="connsiteY1" fmla="*/ 0 h 4240800"/>
              <a:gd name="connsiteX2" fmla="*/ 6323635 w 6372002"/>
              <a:gd name="connsiteY2" fmla="*/ 214624 h 4240800"/>
              <a:gd name="connsiteX3" fmla="*/ 6372001 w 6372002"/>
              <a:gd name="connsiteY3" fmla="*/ 219075 h 4240800"/>
              <a:gd name="connsiteX4" fmla="*/ 6372002 w 6372002"/>
              <a:gd name="connsiteY4" fmla="*/ 441400 h 4240800"/>
              <a:gd name="connsiteX5" fmla="*/ 6372001 w 6372002"/>
              <a:gd name="connsiteY5" fmla="*/ 4021725 h 4240800"/>
              <a:gd name="connsiteX6" fmla="*/ 6323635 w 6372002"/>
              <a:gd name="connsiteY6" fmla="*/ 4026176 h 4240800"/>
              <a:gd name="connsiteX7" fmla="*/ 6132003 w 6372002"/>
              <a:gd name="connsiteY7" fmla="*/ 4240800 h 4240800"/>
              <a:gd name="connsiteX8" fmla="*/ 240001 w 6372002"/>
              <a:gd name="connsiteY8" fmla="*/ 4240800 h 4240800"/>
              <a:gd name="connsiteX9" fmla="*/ 1 w 6372002"/>
              <a:gd name="connsiteY9" fmla="*/ 4021725 h 4240800"/>
              <a:gd name="connsiteX10" fmla="*/ 0 w 6372002"/>
              <a:gd name="connsiteY10" fmla="*/ 479499 h 4240800"/>
              <a:gd name="connsiteX11" fmla="*/ 1 w 6372002"/>
              <a:gd name="connsiteY11" fmla="*/ 219076 h 4240800"/>
              <a:gd name="connsiteX12" fmla="*/ 240001 w 6372002"/>
              <a:gd name="connsiteY12" fmla="*/ 0 h 4240800"/>
              <a:gd name="connsiteX0" fmla="*/ 6372001 w 6456962"/>
              <a:gd name="connsiteY0" fmla="*/ 4021725 h 4240800"/>
              <a:gd name="connsiteX1" fmla="*/ 6323635 w 6456962"/>
              <a:gd name="connsiteY1" fmla="*/ 4026176 h 4240800"/>
              <a:gd name="connsiteX2" fmla="*/ 6132003 w 6456962"/>
              <a:gd name="connsiteY2" fmla="*/ 4240800 h 4240800"/>
              <a:gd name="connsiteX3" fmla="*/ 240001 w 6456962"/>
              <a:gd name="connsiteY3" fmla="*/ 4240800 h 4240800"/>
              <a:gd name="connsiteX4" fmla="*/ 1 w 6456962"/>
              <a:gd name="connsiteY4" fmla="*/ 4021725 h 4240800"/>
              <a:gd name="connsiteX5" fmla="*/ 0 w 6456962"/>
              <a:gd name="connsiteY5" fmla="*/ 479499 h 4240800"/>
              <a:gd name="connsiteX6" fmla="*/ 1 w 6456962"/>
              <a:gd name="connsiteY6" fmla="*/ 219076 h 4240800"/>
              <a:gd name="connsiteX7" fmla="*/ 240001 w 6456962"/>
              <a:gd name="connsiteY7" fmla="*/ 0 h 4240800"/>
              <a:gd name="connsiteX8" fmla="*/ 6132003 w 6456962"/>
              <a:gd name="connsiteY8" fmla="*/ 0 h 4240800"/>
              <a:gd name="connsiteX9" fmla="*/ 6323635 w 6456962"/>
              <a:gd name="connsiteY9" fmla="*/ 214624 h 4240800"/>
              <a:gd name="connsiteX10" fmla="*/ 6372001 w 6456962"/>
              <a:gd name="connsiteY10" fmla="*/ 219075 h 4240800"/>
              <a:gd name="connsiteX11" fmla="*/ 6456962 w 6456962"/>
              <a:gd name="connsiteY11" fmla="*/ 532840 h 4240800"/>
              <a:gd name="connsiteX0" fmla="*/ 6372001 w 6456962"/>
              <a:gd name="connsiteY0" fmla="*/ 4021725 h 4240800"/>
              <a:gd name="connsiteX1" fmla="*/ 6132003 w 6456962"/>
              <a:gd name="connsiteY1" fmla="*/ 4240800 h 4240800"/>
              <a:gd name="connsiteX2" fmla="*/ 240001 w 6456962"/>
              <a:gd name="connsiteY2" fmla="*/ 4240800 h 4240800"/>
              <a:gd name="connsiteX3" fmla="*/ 1 w 6456962"/>
              <a:gd name="connsiteY3" fmla="*/ 4021725 h 4240800"/>
              <a:gd name="connsiteX4" fmla="*/ 0 w 6456962"/>
              <a:gd name="connsiteY4" fmla="*/ 479499 h 4240800"/>
              <a:gd name="connsiteX5" fmla="*/ 1 w 6456962"/>
              <a:gd name="connsiteY5" fmla="*/ 219076 h 4240800"/>
              <a:gd name="connsiteX6" fmla="*/ 240001 w 6456962"/>
              <a:gd name="connsiteY6" fmla="*/ 0 h 4240800"/>
              <a:gd name="connsiteX7" fmla="*/ 6132003 w 6456962"/>
              <a:gd name="connsiteY7" fmla="*/ 0 h 4240800"/>
              <a:gd name="connsiteX8" fmla="*/ 6323635 w 6456962"/>
              <a:gd name="connsiteY8" fmla="*/ 214624 h 4240800"/>
              <a:gd name="connsiteX9" fmla="*/ 6372001 w 6456962"/>
              <a:gd name="connsiteY9" fmla="*/ 219075 h 4240800"/>
              <a:gd name="connsiteX10" fmla="*/ 6456962 w 6456962"/>
              <a:gd name="connsiteY10" fmla="*/ 532840 h 4240800"/>
              <a:gd name="connsiteX0" fmla="*/ 6132003 w 6456962"/>
              <a:gd name="connsiteY0" fmla="*/ 4240800 h 4240800"/>
              <a:gd name="connsiteX1" fmla="*/ 240001 w 6456962"/>
              <a:gd name="connsiteY1" fmla="*/ 4240800 h 4240800"/>
              <a:gd name="connsiteX2" fmla="*/ 1 w 6456962"/>
              <a:gd name="connsiteY2" fmla="*/ 4021725 h 4240800"/>
              <a:gd name="connsiteX3" fmla="*/ 0 w 6456962"/>
              <a:gd name="connsiteY3" fmla="*/ 479499 h 4240800"/>
              <a:gd name="connsiteX4" fmla="*/ 1 w 6456962"/>
              <a:gd name="connsiteY4" fmla="*/ 219076 h 4240800"/>
              <a:gd name="connsiteX5" fmla="*/ 240001 w 6456962"/>
              <a:gd name="connsiteY5" fmla="*/ 0 h 4240800"/>
              <a:gd name="connsiteX6" fmla="*/ 6132003 w 6456962"/>
              <a:gd name="connsiteY6" fmla="*/ 0 h 4240800"/>
              <a:gd name="connsiteX7" fmla="*/ 6323635 w 6456962"/>
              <a:gd name="connsiteY7" fmla="*/ 214624 h 4240800"/>
              <a:gd name="connsiteX8" fmla="*/ 6372001 w 6456962"/>
              <a:gd name="connsiteY8" fmla="*/ 219075 h 4240800"/>
              <a:gd name="connsiteX9" fmla="*/ 6456962 w 6456962"/>
              <a:gd name="connsiteY9" fmla="*/ 532840 h 4240800"/>
              <a:gd name="connsiteX0" fmla="*/ 240001 w 6456962"/>
              <a:gd name="connsiteY0" fmla="*/ 4240800 h 4240800"/>
              <a:gd name="connsiteX1" fmla="*/ 1 w 6456962"/>
              <a:gd name="connsiteY1" fmla="*/ 4021725 h 4240800"/>
              <a:gd name="connsiteX2" fmla="*/ 0 w 6456962"/>
              <a:gd name="connsiteY2" fmla="*/ 479499 h 4240800"/>
              <a:gd name="connsiteX3" fmla="*/ 1 w 6456962"/>
              <a:gd name="connsiteY3" fmla="*/ 219076 h 4240800"/>
              <a:gd name="connsiteX4" fmla="*/ 240001 w 6456962"/>
              <a:gd name="connsiteY4" fmla="*/ 0 h 4240800"/>
              <a:gd name="connsiteX5" fmla="*/ 6132003 w 6456962"/>
              <a:gd name="connsiteY5" fmla="*/ 0 h 4240800"/>
              <a:gd name="connsiteX6" fmla="*/ 6323635 w 6456962"/>
              <a:gd name="connsiteY6" fmla="*/ 214624 h 4240800"/>
              <a:gd name="connsiteX7" fmla="*/ 6372001 w 6456962"/>
              <a:gd name="connsiteY7" fmla="*/ 219075 h 4240800"/>
              <a:gd name="connsiteX8" fmla="*/ 6456962 w 6456962"/>
              <a:gd name="connsiteY8" fmla="*/ 532840 h 4240800"/>
              <a:gd name="connsiteX0" fmla="*/ 1 w 6456962"/>
              <a:gd name="connsiteY0" fmla="*/ 4021725 h 4021725"/>
              <a:gd name="connsiteX1" fmla="*/ 0 w 6456962"/>
              <a:gd name="connsiteY1" fmla="*/ 479499 h 4021725"/>
              <a:gd name="connsiteX2" fmla="*/ 1 w 6456962"/>
              <a:gd name="connsiteY2" fmla="*/ 219076 h 4021725"/>
              <a:gd name="connsiteX3" fmla="*/ 240001 w 6456962"/>
              <a:gd name="connsiteY3" fmla="*/ 0 h 4021725"/>
              <a:gd name="connsiteX4" fmla="*/ 6132003 w 6456962"/>
              <a:gd name="connsiteY4" fmla="*/ 0 h 4021725"/>
              <a:gd name="connsiteX5" fmla="*/ 6323635 w 6456962"/>
              <a:gd name="connsiteY5" fmla="*/ 214624 h 4021725"/>
              <a:gd name="connsiteX6" fmla="*/ 6372001 w 6456962"/>
              <a:gd name="connsiteY6" fmla="*/ 219075 h 4021725"/>
              <a:gd name="connsiteX7" fmla="*/ 6456962 w 6456962"/>
              <a:gd name="connsiteY7" fmla="*/ 532840 h 4021725"/>
              <a:gd name="connsiteX0" fmla="*/ 0 w 6456962"/>
              <a:gd name="connsiteY0" fmla="*/ 479499 h 532840"/>
              <a:gd name="connsiteX1" fmla="*/ 1 w 6456962"/>
              <a:gd name="connsiteY1" fmla="*/ 219076 h 532840"/>
              <a:gd name="connsiteX2" fmla="*/ 240001 w 6456962"/>
              <a:gd name="connsiteY2" fmla="*/ 0 h 532840"/>
              <a:gd name="connsiteX3" fmla="*/ 6132003 w 6456962"/>
              <a:gd name="connsiteY3" fmla="*/ 0 h 532840"/>
              <a:gd name="connsiteX4" fmla="*/ 6323635 w 6456962"/>
              <a:gd name="connsiteY4" fmla="*/ 214624 h 532840"/>
              <a:gd name="connsiteX5" fmla="*/ 6372001 w 6456962"/>
              <a:gd name="connsiteY5" fmla="*/ 219075 h 532840"/>
              <a:gd name="connsiteX6" fmla="*/ 6456962 w 6456962"/>
              <a:gd name="connsiteY6" fmla="*/ 532840 h 532840"/>
              <a:gd name="connsiteX0" fmla="*/ 0 w 6456961"/>
              <a:gd name="connsiteY0" fmla="*/ 219076 h 532840"/>
              <a:gd name="connsiteX1" fmla="*/ 240000 w 6456961"/>
              <a:gd name="connsiteY1" fmla="*/ 0 h 532840"/>
              <a:gd name="connsiteX2" fmla="*/ 6132002 w 6456961"/>
              <a:gd name="connsiteY2" fmla="*/ 0 h 532840"/>
              <a:gd name="connsiteX3" fmla="*/ 6323634 w 6456961"/>
              <a:gd name="connsiteY3" fmla="*/ 214624 h 532840"/>
              <a:gd name="connsiteX4" fmla="*/ 6372000 w 6456961"/>
              <a:gd name="connsiteY4" fmla="*/ 219075 h 532840"/>
              <a:gd name="connsiteX5" fmla="*/ 6456961 w 6456961"/>
              <a:gd name="connsiteY5" fmla="*/ 532840 h 532840"/>
              <a:gd name="connsiteX0" fmla="*/ 0 w 6372000"/>
              <a:gd name="connsiteY0" fmla="*/ 219076 h 219076"/>
              <a:gd name="connsiteX1" fmla="*/ 240000 w 6372000"/>
              <a:gd name="connsiteY1" fmla="*/ 0 h 219076"/>
              <a:gd name="connsiteX2" fmla="*/ 6132002 w 6372000"/>
              <a:gd name="connsiteY2" fmla="*/ 0 h 219076"/>
              <a:gd name="connsiteX3" fmla="*/ 6323634 w 6372000"/>
              <a:gd name="connsiteY3" fmla="*/ 214624 h 219076"/>
              <a:gd name="connsiteX4" fmla="*/ 6372000 w 6372000"/>
              <a:gd name="connsiteY4" fmla="*/ 219075 h 21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2000" h="219076">
                <a:moveTo>
                  <a:pt x="0" y="219076"/>
                </a:moveTo>
                <a:cubicBezTo>
                  <a:pt x="132548" y="219076"/>
                  <a:pt x="240000" y="120992"/>
                  <a:pt x="240000" y="0"/>
                </a:cubicBezTo>
                <a:lnTo>
                  <a:pt x="6132002" y="0"/>
                </a:lnTo>
                <a:cubicBezTo>
                  <a:pt x="6132002" y="105868"/>
                  <a:pt x="6214270" y="194196"/>
                  <a:pt x="6323634" y="214624"/>
                </a:cubicBezTo>
                <a:lnTo>
                  <a:pt x="6372000" y="219075"/>
                </a:lnTo>
              </a:path>
            </a:pathLst>
          </a:custGeom>
          <a:noFill/>
          <a:ln w="9525">
            <a:solidFill>
              <a:srgbClr val="0316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548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rot="5400000">
            <a:off x="465217" y="-465211"/>
            <a:ext cx="922000" cy="185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6"/>
          <p:cNvSpPr/>
          <p:nvPr/>
        </p:nvSpPr>
        <p:spPr>
          <a:xfrm flipH="1">
            <a:off x="36" y="6243634"/>
            <a:ext cx="12191915" cy="614369"/>
          </a:xfrm>
          <a:custGeom>
            <a:avLst/>
            <a:gdLst/>
            <a:ahLst/>
            <a:cxnLst/>
            <a:rect l="l" t="t" r="r" b="b"/>
            <a:pathLst>
              <a:path w="95376" h="10628" extrusionOk="0">
                <a:moveTo>
                  <a:pt x="95375" y="1"/>
                </a:moveTo>
                <a:lnTo>
                  <a:pt x="1" y="6983"/>
                </a:lnTo>
                <a:lnTo>
                  <a:pt x="1" y="10627"/>
                </a:lnTo>
                <a:lnTo>
                  <a:pt x="95375" y="10627"/>
                </a:lnTo>
                <a:lnTo>
                  <a:pt x="9537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6"/>
          <p:cNvSpPr/>
          <p:nvPr/>
        </p:nvSpPr>
        <p:spPr>
          <a:xfrm rot="-5400000" flipH="1">
            <a:off x="9550691" y="-1264261"/>
            <a:ext cx="1385600" cy="39012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6"/>
          <p:cNvSpPr/>
          <p:nvPr/>
        </p:nvSpPr>
        <p:spPr>
          <a:xfrm rot="10800000" flipH="1">
            <a:off x="8980068" y="-182294"/>
            <a:ext cx="3221667" cy="998633"/>
          </a:xfrm>
          <a:custGeom>
            <a:avLst/>
            <a:gdLst/>
            <a:ahLst/>
            <a:cxnLst/>
            <a:rect l="l" t="t" r="r" b="b"/>
            <a:pathLst>
              <a:path w="96650" h="29959" extrusionOk="0">
                <a:moveTo>
                  <a:pt x="0" y="29959"/>
                </a:moveTo>
                <a:cubicBezTo>
                  <a:pt x="0" y="22320"/>
                  <a:pt x="10207" y="12694"/>
                  <a:pt x="17454" y="15110"/>
                </a:cubicBezTo>
                <a:cubicBezTo>
                  <a:pt x="22045" y="16640"/>
                  <a:pt x="24001" y="27036"/>
                  <a:pt x="19799" y="29438"/>
                </a:cubicBezTo>
                <a:cubicBezTo>
                  <a:pt x="17983" y="30476"/>
                  <a:pt x="14970" y="26733"/>
                  <a:pt x="15631" y="24749"/>
                </a:cubicBezTo>
                <a:cubicBezTo>
                  <a:pt x="17378" y="19506"/>
                  <a:pt x="22111" y="14774"/>
                  <a:pt x="27354" y="13026"/>
                </a:cubicBezTo>
                <a:cubicBezTo>
                  <a:pt x="31269" y="11721"/>
                  <a:pt x="36680" y="11932"/>
                  <a:pt x="39598" y="14850"/>
                </a:cubicBezTo>
                <a:cubicBezTo>
                  <a:pt x="42928" y="18180"/>
                  <a:pt x="44068" y="25433"/>
                  <a:pt x="40900" y="28917"/>
                </a:cubicBezTo>
                <a:cubicBezTo>
                  <a:pt x="39341" y="30631"/>
                  <a:pt x="35086" y="29463"/>
                  <a:pt x="34127" y="27354"/>
                </a:cubicBezTo>
                <a:cubicBezTo>
                  <a:pt x="31850" y="22346"/>
                  <a:pt x="34742" y="15954"/>
                  <a:pt x="37514" y="11202"/>
                </a:cubicBezTo>
                <a:cubicBezTo>
                  <a:pt x="42260" y="3066"/>
                  <a:pt x="55601" y="-1153"/>
                  <a:pt x="64346" y="2345"/>
                </a:cubicBezTo>
                <a:cubicBezTo>
                  <a:pt x="68930" y="4179"/>
                  <a:pt x="72191" y="9676"/>
                  <a:pt x="72683" y="14589"/>
                </a:cubicBezTo>
                <a:cubicBezTo>
                  <a:pt x="73007" y="17828"/>
                  <a:pt x="69087" y="22329"/>
                  <a:pt x="65910" y="21623"/>
                </a:cubicBezTo>
                <a:cubicBezTo>
                  <a:pt x="60897" y="20509"/>
                  <a:pt x="63135" y="9688"/>
                  <a:pt x="66952" y="6253"/>
                </a:cubicBezTo>
                <a:cubicBezTo>
                  <a:pt x="72264" y="1473"/>
                  <a:pt x="82824" y="-146"/>
                  <a:pt x="88314" y="4429"/>
                </a:cubicBezTo>
                <a:cubicBezTo>
                  <a:pt x="90970" y="6642"/>
                  <a:pt x="93735" y="10496"/>
                  <a:pt x="92742" y="13808"/>
                </a:cubicBezTo>
                <a:cubicBezTo>
                  <a:pt x="92071" y="16047"/>
                  <a:pt x="88076" y="17848"/>
                  <a:pt x="86230" y="16413"/>
                </a:cubicBezTo>
                <a:cubicBezTo>
                  <a:pt x="81114" y="12436"/>
                  <a:pt x="90170" y="0"/>
                  <a:pt x="96650" y="0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Google Shape;119;p6"/>
          <p:cNvSpPr txBox="1">
            <a:spLocks noGrp="1"/>
          </p:cNvSpPr>
          <p:nvPr>
            <p:ph type="title"/>
          </p:nvPr>
        </p:nvSpPr>
        <p:spPr>
          <a:xfrm>
            <a:off x="972200" y="619833"/>
            <a:ext cx="1024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20" name="Google Shape;120;p6"/>
          <p:cNvSpPr/>
          <p:nvPr/>
        </p:nvSpPr>
        <p:spPr>
          <a:xfrm>
            <a:off x="287432" y="5839134"/>
            <a:ext cx="684757" cy="754068"/>
          </a:xfrm>
          <a:custGeom>
            <a:avLst/>
            <a:gdLst/>
            <a:ahLst/>
            <a:cxnLst/>
            <a:rect l="l" t="t" r="r" b="b"/>
            <a:pathLst>
              <a:path w="16479" h="18147" extrusionOk="0">
                <a:moveTo>
                  <a:pt x="6001" y="1"/>
                </a:moveTo>
                <a:lnTo>
                  <a:pt x="6001" y="6978"/>
                </a:lnTo>
                <a:cubicBezTo>
                  <a:pt x="6001" y="6978"/>
                  <a:pt x="1394" y="9073"/>
                  <a:pt x="703" y="9073"/>
                </a:cubicBezTo>
                <a:cubicBezTo>
                  <a:pt x="1" y="9073"/>
                  <a:pt x="6001" y="11169"/>
                  <a:pt x="6001" y="11169"/>
                </a:cubicBezTo>
                <a:lnTo>
                  <a:pt x="6001" y="18146"/>
                </a:lnTo>
                <a:lnTo>
                  <a:pt x="10192" y="12562"/>
                </a:lnTo>
                <a:lnTo>
                  <a:pt x="16479" y="14229"/>
                </a:lnTo>
                <a:cubicBezTo>
                  <a:pt x="16479" y="14229"/>
                  <a:pt x="13264" y="8931"/>
                  <a:pt x="13264" y="8514"/>
                </a:cubicBezTo>
                <a:cubicBezTo>
                  <a:pt x="13264" y="8097"/>
                  <a:pt x="15502" y="1394"/>
                  <a:pt x="15503" y="1394"/>
                </a:cubicBezTo>
                <a:lnTo>
                  <a:pt x="15503" y="1394"/>
                </a:lnTo>
                <a:lnTo>
                  <a:pt x="10050" y="5025"/>
                </a:lnTo>
                <a:lnTo>
                  <a:pt x="600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1" name="Google Shape;121;p6"/>
          <p:cNvGrpSpPr/>
          <p:nvPr/>
        </p:nvGrpSpPr>
        <p:grpSpPr>
          <a:xfrm rot="2363774">
            <a:off x="485681" y="243603"/>
            <a:ext cx="392145" cy="1430279"/>
            <a:chOff x="2983700" y="3292075"/>
            <a:chExt cx="294100" cy="1072675"/>
          </a:xfrm>
        </p:grpSpPr>
        <p:sp>
          <p:nvSpPr>
            <p:cNvPr id="122" name="Google Shape;122;p6"/>
            <p:cNvSpPr/>
            <p:nvPr/>
          </p:nvSpPr>
          <p:spPr>
            <a:xfrm>
              <a:off x="2983700" y="3292075"/>
              <a:ext cx="294100" cy="1072675"/>
            </a:xfrm>
            <a:custGeom>
              <a:avLst/>
              <a:gdLst/>
              <a:ahLst/>
              <a:cxnLst/>
              <a:rect l="l" t="t" r="r" b="b"/>
              <a:pathLst>
                <a:path w="11764" h="42907" extrusionOk="0">
                  <a:moveTo>
                    <a:pt x="1584" y="1125"/>
                  </a:moveTo>
                  <a:lnTo>
                    <a:pt x="2739" y="3339"/>
                  </a:lnTo>
                  <a:cubicBezTo>
                    <a:pt x="2500" y="3527"/>
                    <a:pt x="2240" y="3619"/>
                    <a:pt x="1970" y="3619"/>
                  </a:cubicBezTo>
                  <a:cubicBezTo>
                    <a:pt x="1743" y="3619"/>
                    <a:pt x="1508" y="3553"/>
                    <a:pt x="1274" y="3423"/>
                  </a:cubicBezTo>
                  <a:lnTo>
                    <a:pt x="1584" y="1125"/>
                  </a:lnTo>
                  <a:close/>
                  <a:moveTo>
                    <a:pt x="3024" y="3875"/>
                  </a:moveTo>
                  <a:lnTo>
                    <a:pt x="5251" y="8114"/>
                  </a:lnTo>
                  <a:lnTo>
                    <a:pt x="2655" y="8602"/>
                  </a:lnTo>
                  <a:lnTo>
                    <a:pt x="548" y="8995"/>
                  </a:lnTo>
                  <a:lnTo>
                    <a:pt x="1203" y="4030"/>
                  </a:lnTo>
                  <a:cubicBezTo>
                    <a:pt x="1468" y="4167"/>
                    <a:pt x="1739" y="4235"/>
                    <a:pt x="2005" y="4235"/>
                  </a:cubicBezTo>
                  <a:cubicBezTo>
                    <a:pt x="2362" y="4235"/>
                    <a:pt x="2711" y="4114"/>
                    <a:pt x="3024" y="3875"/>
                  </a:cubicBezTo>
                  <a:close/>
                  <a:moveTo>
                    <a:pt x="5477" y="8709"/>
                  </a:moveTo>
                  <a:lnTo>
                    <a:pt x="9942" y="33819"/>
                  </a:lnTo>
                  <a:lnTo>
                    <a:pt x="7477" y="34272"/>
                  </a:lnTo>
                  <a:lnTo>
                    <a:pt x="7465" y="34272"/>
                  </a:lnTo>
                  <a:lnTo>
                    <a:pt x="3001" y="9173"/>
                  </a:lnTo>
                  <a:lnTo>
                    <a:pt x="5477" y="8709"/>
                  </a:lnTo>
                  <a:close/>
                  <a:moveTo>
                    <a:pt x="2524" y="9257"/>
                  </a:moveTo>
                  <a:lnTo>
                    <a:pt x="6977" y="34367"/>
                  </a:lnTo>
                  <a:lnTo>
                    <a:pt x="5001" y="34736"/>
                  </a:lnTo>
                  <a:lnTo>
                    <a:pt x="536" y="9626"/>
                  </a:lnTo>
                  <a:lnTo>
                    <a:pt x="2524" y="9257"/>
                  </a:lnTo>
                  <a:close/>
                  <a:moveTo>
                    <a:pt x="10049" y="34426"/>
                  </a:moveTo>
                  <a:lnTo>
                    <a:pt x="10204" y="35272"/>
                  </a:lnTo>
                  <a:lnTo>
                    <a:pt x="5263" y="36189"/>
                  </a:lnTo>
                  <a:lnTo>
                    <a:pt x="5108" y="35343"/>
                  </a:lnTo>
                  <a:lnTo>
                    <a:pt x="7585" y="34891"/>
                  </a:lnTo>
                  <a:lnTo>
                    <a:pt x="10049" y="34426"/>
                  </a:lnTo>
                  <a:close/>
                  <a:moveTo>
                    <a:pt x="10597" y="37486"/>
                  </a:moveTo>
                  <a:lnTo>
                    <a:pt x="11109" y="40332"/>
                  </a:lnTo>
                  <a:cubicBezTo>
                    <a:pt x="11216" y="40999"/>
                    <a:pt x="10894" y="41606"/>
                    <a:pt x="10394" y="41701"/>
                  </a:cubicBezTo>
                  <a:lnTo>
                    <a:pt x="7299" y="42273"/>
                  </a:lnTo>
                  <a:cubicBezTo>
                    <a:pt x="7253" y="42281"/>
                    <a:pt x="7206" y="42286"/>
                    <a:pt x="7160" y="42286"/>
                  </a:cubicBezTo>
                  <a:cubicBezTo>
                    <a:pt x="6958" y="42286"/>
                    <a:pt x="6759" y="42202"/>
                    <a:pt x="6584" y="42046"/>
                  </a:cubicBezTo>
                  <a:cubicBezTo>
                    <a:pt x="6370" y="41856"/>
                    <a:pt x="6215" y="41570"/>
                    <a:pt x="6168" y="41249"/>
                  </a:cubicBezTo>
                  <a:lnTo>
                    <a:pt x="5656" y="38391"/>
                  </a:lnTo>
                  <a:lnTo>
                    <a:pt x="10597" y="37486"/>
                  </a:lnTo>
                  <a:close/>
                  <a:moveTo>
                    <a:pt x="1424" y="0"/>
                  </a:moveTo>
                  <a:cubicBezTo>
                    <a:pt x="1410" y="0"/>
                    <a:pt x="1395" y="2"/>
                    <a:pt x="1381" y="6"/>
                  </a:cubicBezTo>
                  <a:cubicBezTo>
                    <a:pt x="1286" y="17"/>
                    <a:pt x="1203" y="113"/>
                    <a:pt x="1191" y="232"/>
                  </a:cubicBezTo>
                  <a:lnTo>
                    <a:pt x="0" y="9280"/>
                  </a:lnTo>
                  <a:lnTo>
                    <a:pt x="0" y="9292"/>
                  </a:lnTo>
                  <a:cubicBezTo>
                    <a:pt x="0" y="9316"/>
                    <a:pt x="0" y="9328"/>
                    <a:pt x="0" y="9352"/>
                  </a:cubicBezTo>
                  <a:cubicBezTo>
                    <a:pt x="0" y="9364"/>
                    <a:pt x="0" y="9376"/>
                    <a:pt x="0" y="9376"/>
                  </a:cubicBezTo>
                  <a:cubicBezTo>
                    <a:pt x="0" y="9388"/>
                    <a:pt x="0" y="9400"/>
                    <a:pt x="0" y="9411"/>
                  </a:cubicBezTo>
                  <a:lnTo>
                    <a:pt x="4584" y="35129"/>
                  </a:lnTo>
                  <a:lnTo>
                    <a:pt x="4834" y="36581"/>
                  </a:lnTo>
                  <a:cubicBezTo>
                    <a:pt x="4846" y="36605"/>
                    <a:pt x="4846" y="36629"/>
                    <a:pt x="4858" y="36653"/>
                  </a:cubicBezTo>
                  <a:cubicBezTo>
                    <a:pt x="4858" y="36677"/>
                    <a:pt x="4858" y="36701"/>
                    <a:pt x="4858" y="36724"/>
                  </a:cubicBezTo>
                  <a:lnTo>
                    <a:pt x="5120" y="38177"/>
                  </a:lnTo>
                  <a:lnTo>
                    <a:pt x="5680" y="41344"/>
                  </a:lnTo>
                  <a:cubicBezTo>
                    <a:pt x="5775" y="41820"/>
                    <a:pt x="6001" y="42249"/>
                    <a:pt x="6322" y="42546"/>
                  </a:cubicBezTo>
                  <a:cubicBezTo>
                    <a:pt x="6590" y="42784"/>
                    <a:pt x="6907" y="42907"/>
                    <a:pt x="7219" y="42907"/>
                  </a:cubicBezTo>
                  <a:cubicBezTo>
                    <a:pt x="7282" y="42907"/>
                    <a:pt x="7344" y="42902"/>
                    <a:pt x="7406" y="42892"/>
                  </a:cubicBezTo>
                  <a:lnTo>
                    <a:pt x="10502" y="42320"/>
                  </a:lnTo>
                  <a:cubicBezTo>
                    <a:pt x="11275" y="42177"/>
                    <a:pt x="11764" y="41249"/>
                    <a:pt x="11585" y="40249"/>
                  </a:cubicBezTo>
                  <a:lnTo>
                    <a:pt x="11025" y="37093"/>
                  </a:lnTo>
                  <a:lnTo>
                    <a:pt x="10764" y="35629"/>
                  </a:lnTo>
                  <a:cubicBezTo>
                    <a:pt x="10764" y="35605"/>
                    <a:pt x="10752" y="35581"/>
                    <a:pt x="10740" y="35569"/>
                  </a:cubicBezTo>
                  <a:cubicBezTo>
                    <a:pt x="10740" y="35546"/>
                    <a:pt x="10740" y="35522"/>
                    <a:pt x="10740" y="35498"/>
                  </a:cubicBezTo>
                  <a:lnTo>
                    <a:pt x="10478" y="34034"/>
                  </a:lnTo>
                  <a:lnTo>
                    <a:pt x="5906" y="8316"/>
                  </a:lnTo>
                  <a:cubicBezTo>
                    <a:pt x="5906" y="8304"/>
                    <a:pt x="5906" y="8304"/>
                    <a:pt x="5894" y="8292"/>
                  </a:cubicBezTo>
                  <a:cubicBezTo>
                    <a:pt x="5894" y="8280"/>
                    <a:pt x="5894" y="8268"/>
                    <a:pt x="5894" y="8257"/>
                  </a:cubicBezTo>
                  <a:cubicBezTo>
                    <a:pt x="5882" y="8245"/>
                    <a:pt x="5882" y="8233"/>
                    <a:pt x="5870" y="8221"/>
                  </a:cubicBezTo>
                  <a:cubicBezTo>
                    <a:pt x="5870" y="8221"/>
                    <a:pt x="5870" y="8209"/>
                    <a:pt x="5870" y="8209"/>
                  </a:cubicBezTo>
                  <a:lnTo>
                    <a:pt x="1631" y="148"/>
                  </a:lnTo>
                  <a:cubicBezTo>
                    <a:pt x="1591" y="57"/>
                    <a:pt x="1507" y="0"/>
                    <a:pt x="1424" y="0"/>
                  </a:cubicBezTo>
                  <a:close/>
                </a:path>
              </a:pathLst>
            </a:custGeom>
            <a:solidFill>
              <a:srgbClr val="222020"/>
            </a:solidFill>
            <a:ln w="1500" cap="flat" cmpd="sng">
              <a:solidFill>
                <a:srgbClr val="22202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3111400" y="4152725"/>
              <a:ext cx="127400" cy="44075"/>
            </a:xfrm>
            <a:custGeom>
              <a:avLst/>
              <a:gdLst/>
              <a:ahLst/>
              <a:cxnLst/>
              <a:rect l="l" t="t" r="r" b="b"/>
              <a:pathLst>
                <a:path w="5096" h="1763" extrusionOk="0">
                  <a:moveTo>
                    <a:pt x="4953" y="0"/>
                  </a:moveTo>
                  <a:lnTo>
                    <a:pt x="2477" y="465"/>
                  </a:lnTo>
                  <a:lnTo>
                    <a:pt x="0" y="917"/>
                  </a:lnTo>
                  <a:lnTo>
                    <a:pt x="155" y="1763"/>
                  </a:lnTo>
                  <a:lnTo>
                    <a:pt x="5096" y="846"/>
                  </a:lnTo>
                  <a:lnTo>
                    <a:pt x="4953" y="0"/>
                  </a:lnTo>
                  <a:close/>
                </a:path>
              </a:pathLst>
            </a:custGeom>
            <a:solidFill>
              <a:srgbClr val="B3E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3015550" y="3320175"/>
              <a:ext cx="36625" cy="62400"/>
            </a:xfrm>
            <a:custGeom>
              <a:avLst/>
              <a:gdLst/>
              <a:ahLst/>
              <a:cxnLst/>
              <a:rect l="l" t="t" r="r" b="b"/>
              <a:pathLst>
                <a:path w="1465" h="2496" extrusionOk="0">
                  <a:moveTo>
                    <a:pt x="310" y="1"/>
                  </a:moveTo>
                  <a:lnTo>
                    <a:pt x="0" y="2299"/>
                  </a:lnTo>
                  <a:cubicBezTo>
                    <a:pt x="234" y="2429"/>
                    <a:pt x="469" y="2495"/>
                    <a:pt x="696" y="2495"/>
                  </a:cubicBezTo>
                  <a:cubicBezTo>
                    <a:pt x="966" y="2495"/>
                    <a:pt x="1226" y="2403"/>
                    <a:pt x="1465" y="2215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rgbClr val="22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2997375" y="3388950"/>
              <a:ext cx="117600" cy="128000"/>
            </a:xfrm>
            <a:custGeom>
              <a:avLst/>
              <a:gdLst/>
              <a:ahLst/>
              <a:cxnLst/>
              <a:rect l="l" t="t" r="r" b="b"/>
              <a:pathLst>
                <a:path w="4704" h="5120" extrusionOk="0">
                  <a:moveTo>
                    <a:pt x="2477" y="0"/>
                  </a:moveTo>
                  <a:cubicBezTo>
                    <a:pt x="2164" y="239"/>
                    <a:pt x="1815" y="360"/>
                    <a:pt x="1458" y="360"/>
                  </a:cubicBezTo>
                  <a:cubicBezTo>
                    <a:pt x="1192" y="360"/>
                    <a:pt x="921" y="292"/>
                    <a:pt x="656" y="155"/>
                  </a:cubicBezTo>
                  <a:lnTo>
                    <a:pt x="1" y="5120"/>
                  </a:lnTo>
                  <a:lnTo>
                    <a:pt x="2096" y="4727"/>
                  </a:lnTo>
                  <a:lnTo>
                    <a:pt x="4704" y="4239"/>
                  </a:lnTo>
                  <a:lnTo>
                    <a:pt x="24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2997100" y="3523475"/>
              <a:ext cx="161050" cy="637000"/>
            </a:xfrm>
            <a:custGeom>
              <a:avLst/>
              <a:gdLst/>
              <a:ahLst/>
              <a:cxnLst/>
              <a:rect l="l" t="t" r="r" b="b"/>
              <a:pathLst>
                <a:path w="6442" h="25480" extrusionOk="0">
                  <a:moveTo>
                    <a:pt x="1988" y="1"/>
                  </a:moveTo>
                  <a:lnTo>
                    <a:pt x="0" y="370"/>
                  </a:lnTo>
                  <a:lnTo>
                    <a:pt x="4465" y="25480"/>
                  </a:lnTo>
                  <a:lnTo>
                    <a:pt x="6441" y="25111"/>
                  </a:lnTo>
                  <a:lnTo>
                    <a:pt x="1988" y="1"/>
                  </a:lnTo>
                  <a:close/>
                </a:path>
              </a:pathLst>
            </a:custGeom>
            <a:solidFill>
              <a:srgbClr val="377E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3058700" y="3509775"/>
              <a:ext cx="173550" cy="639100"/>
            </a:xfrm>
            <a:custGeom>
              <a:avLst/>
              <a:gdLst/>
              <a:ahLst/>
              <a:cxnLst/>
              <a:rect l="l" t="t" r="r" b="b"/>
              <a:pathLst>
                <a:path w="6942" h="25564" extrusionOk="0">
                  <a:moveTo>
                    <a:pt x="2477" y="1"/>
                  </a:moveTo>
                  <a:lnTo>
                    <a:pt x="1" y="465"/>
                  </a:lnTo>
                  <a:lnTo>
                    <a:pt x="4465" y="25564"/>
                  </a:lnTo>
                  <a:lnTo>
                    <a:pt x="4477" y="25564"/>
                  </a:lnTo>
                  <a:lnTo>
                    <a:pt x="6942" y="25111"/>
                  </a:lnTo>
                  <a:lnTo>
                    <a:pt x="2477" y="1"/>
                  </a:lnTo>
                  <a:close/>
                </a:path>
              </a:pathLst>
            </a:custGeom>
            <a:solidFill>
              <a:srgbClr val="377E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3118525" y="4192600"/>
              <a:ext cx="127425" cy="44075"/>
            </a:xfrm>
            <a:custGeom>
              <a:avLst/>
              <a:gdLst/>
              <a:ahLst/>
              <a:cxnLst/>
              <a:rect l="l" t="t" r="r" b="b"/>
              <a:pathLst>
                <a:path w="5097" h="1763" extrusionOk="0">
                  <a:moveTo>
                    <a:pt x="4942" y="1"/>
                  </a:moveTo>
                  <a:lnTo>
                    <a:pt x="1" y="918"/>
                  </a:lnTo>
                  <a:lnTo>
                    <a:pt x="156" y="1763"/>
                  </a:lnTo>
                  <a:lnTo>
                    <a:pt x="5097" y="846"/>
                  </a:lnTo>
                  <a:lnTo>
                    <a:pt x="4942" y="1"/>
                  </a:lnTo>
                  <a:close/>
                </a:path>
              </a:pathLst>
            </a:custGeom>
            <a:solidFill>
              <a:srgbClr val="B3E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3125075" y="4229225"/>
              <a:ext cx="139025" cy="120000"/>
            </a:xfrm>
            <a:custGeom>
              <a:avLst/>
              <a:gdLst/>
              <a:ahLst/>
              <a:cxnLst/>
              <a:rect l="l" t="t" r="r" b="b"/>
              <a:pathLst>
                <a:path w="5561" h="4800" extrusionOk="0">
                  <a:moveTo>
                    <a:pt x="4942" y="0"/>
                  </a:moveTo>
                  <a:lnTo>
                    <a:pt x="2025" y="536"/>
                  </a:lnTo>
                  <a:lnTo>
                    <a:pt x="1" y="917"/>
                  </a:lnTo>
                  <a:lnTo>
                    <a:pt x="513" y="3763"/>
                  </a:lnTo>
                  <a:cubicBezTo>
                    <a:pt x="560" y="4084"/>
                    <a:pt x="715" y="4370"/>
                    <a:pt x="929" y="4560"/>
                  </a:cubicBezTo>
                  <a:cubicBezTo>
                    <a:pt x="1104" y="4716"/>
                    <a:pt x="1303" y="4800"/>
                    <a:pt x="1505" y="4800"/>
                  </a:cubicBezTo>
                  <a:cubicBezTo>
                    <a:pt x="1551" y="4800"/>
                    <a:pt x="1598" y="4795"/>
                    <a:pt x="1644" y="4787"/>
                  </a:cubicBezTo>
                  <a:lnTo>
                    <a:pt x="3061" y="4525"/>
                  </a:lnTo>
                  <a:lnTo>
                    <a:pt x="4739" y="4215"/>
                  </a:lnTo>
                  <a:cubicBezTo>
                    <a:pt x="5239" y="4120"/>
                    <a:pt x="5561" y="3513"/>
                    <a:pt x="5454" y="2858"/>
                  </a:cubicBezTo>
                  <a:lnTo>
                    <a:pt x="4942" y="0"/>
                  </a:lnTo>
                  <a:close/>
                </a:path>
              </a:pathLst>
            </a:custGeom>
            <a:solidFill>
              <a:srgbClr val="F09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" name="Google Shape;130;p6"/>
          <p:cNvGrpSpPr/>
          <p:nvPr/>
        </p:nvGrpSpPr>
        <p:grpSpPr>
          <a:xfrm rot="2363774">
            <a:off x="675696" y="710930"/>
            <a:ext cx="399313" cy="1591084"/>
            <a:chOff x="3419750" y="3170450"/>
            <a:chExt cx="299475" cy="1193275"/>
          </a:xfrm>
        </p:grpSpPr>
        <p:sp>
          <p:nvSpPr>
            <p:cNvPr id="131" name="Google Shape;131;p6"/>
            <p:cNvSpPr/>
            <p:nvPr/>
          </p:nvSpPr>
          <p:spPr>
            <a:xfrm>
              <a:off x="3419750" y="3170450"/>
              <a:ext cx="299475" cy="1193275"/>
            </a:xfrm>
            <a:custGeom>
              <a:avLst/>
              <a:gdLst/>
              <a:ahLst/>
              <a:cxnLst/>
              <a:rect l="l" t="t" r="r" b="b"/>
              <a:pathLst>
                <a:path w="11979" h="47731" extrusionOk="0">
                  <a:moveTo>
                    <a:pt x="8669" y="1275"/>
                  </a:moveTo>
                  <a:cubicBezTo>
                    <a:pt x="9657" y="3775"/>
                    <a:pt x="11098" y="8823"/>
                    <a:pt x="8597" y="12574"/>
                  </a:cubicBezTo>
                  <a:cubicBezTo>
                    <a:pt x="8047" y="12189"/>
                    <a:pt x="7396" y="11991"/>
                    <a:pt x="6760" y="11991"/>
                  </a:cubicBezTo>
                  <a:cubicBezTo>
                    <a:pt x="6392" y="11991"/>
                    <a:pt x="6028" y="12058"/>
                    <a:pt x="5692" y="12193"/>
                  </a:cubicBezTo>
                  <a:cubicBezTo>
                    <a:pt x="4882" y="11479"/>
                    <a:pt x="4430" y="9931"/>
                    <a:pt x="4490" y="8812"/>
                  </a:cubicBezTo>
                  <a:cubicBezTo>
                    <a:pt x="4549" y="7490"/>
                    <a:pt x="5335" y="6299"/>
                    <a:pt x="6025" y="5252"/>
                  </a:cubicBezTo>
                  <a:lnTo>
                    <a:pt x="8669" y="1275"/>
                  </a:lnTo>
                  <a:close/>
                  <a:moveTo>
                    <a:pt x="6754" y="12580"/>
                  </a:moveTo>
                  <a:cubicBezTo>
                    <a:pt x="7323" y="12580"/>
                    <a:pt x="7912" y="12778"/>
                    <a:pt x="8395" y="13157"/>
                  </a:cubicBezTo>
                  <a:cubicBezTo>
                    <a:pt x="8704" y="13431"/>
                    <a:pt x="8847" y="13741"/>
                    <a:pt x="8823" y="14098"/>
                  </a:cubicBezTo>
                  <a:cubicBezTo>
                    <a:pt x="8800" y="14574"/>
                    <a:pt x="8478" y="15062"/>
                    <a:pt x="8181" y="15300"/>
                  </a:cubicBezTo>
                  <a:cubicBezTo>
                    <a:pt x="7637" y="14734"/>
                    <a:pt x="6925" y="14347"/>
                    <a:pt x="6110" y="14347"/>
                  </a:cubicBezTo>
                  <a:cubicBezTo>
                    <a:pt x="6086" y="14347"/>
                    <a:pt x="6062" y="14347"/>
                    <a:pt x="6037" y="14348"/>
                  </a:cubicBezTo>
                  <a:cubicBezTo>
                    <a:pt x="5597" y="14372"/>
                    <a:pt x="5168" y="14503"/>
                    <a:pt x="4763" y="14741"/>
                  </a:cubicBezTo>
                  <a:cubicBezTo>
                    <a:pt x="4632" y="14015"/>
                    <a:pt x="5049" y="13169"/>
                    <a:pt x="5775" y="12800"/>
                  </a:cubicBezTo>
                  <a:cubicBezTo>
                    <a:pt x="6075" y="12652"/>
                    <a:pt x="6411" y="12580"/>
                    <a:pt x="6754" y="12580"/>
                  </a:cubicBezTo>
                  <a:close/>
                  <a:moveTo>
                    <a:pt x="6117" y="14954"/>
                  </a:moveTo>
                  <a:cubicBezTo>
                    <a:pt x="7283" y="14954"/>
                    <a:pt x="8245" y="16043"/>
                    <a:pt x="8550" y="17086"/>
                  </a:cubicBezTo>
                  <a:cubicBezTo>
                    <a:pt x="8919" y="18301"/>
                    <a:pt x="8716" y="19658"/>
                    <a:pt x="8538" y="20849"/>
                  </a:cubicBezTo>
                  <a:lnTo>
                    <a:pt x="5216" y="43292"/>
                  </a:lnTo>
                  <a:cubicBezTo>
                    <a:pt x="5049" y="44459"/>
                    <a:pt x="3978" y="46780"/>
                    <a:pt x="2751" y="47090"/>
                  </a:cubicBezTo>
                  <a:cubicBezTo>
                    <a:pt x="2664" y="47112"/>
                    <a:pt x="2577" y="47123"/>
                    <a:pt x="2491" y="47123"/>
                  </a:cubicBezTo>
                  <a:cubicBezTo>
                    <a:pt x="2057" y="47123"/>
                    <a:pt x="1632" y="46848"/>
                    <a:pt x="1215" y="46292"/>
                  </a:cubicBezTo>
                  <a:cubicBezTo>
                    <a:pt x="572" y="45447"/>
                    <a:pt x="1680" y="34898"/>
                    <a:pt x="2406" y="27921"/>
                  </a:cubicBezTo>
                  <a:cubicBezTo>
                    <a:pt x="2739" y="24742"/>
                    <a:pt x="3049" y="21742"/>
                    <a:pt x="3204" y="19730"/>
                  </a:cubicBezTo>
                  <a:cubicBezTo>
                    <a:pt x="3228" y="19432"/>
                    <a:pt x="3251" y="19134"/>
                    <a:pt x="3287" y="18837"/>
                  </a:cubicBezTo>
                  <a:cubicBezTo>
                    <a:pt x="3370" y="18075"/>
                    <a:pt x="3501" y="17324"/>
                    <a:pt x="3823" y="16646"/>
                  </a:cubicBezTo>
                  <a:cubicBezTo>
                    <a:pt x="4299" y="15658"/>
                    <a:pt x="5168" y="14991"/>
                    <a:pt x="6061" y="14955"/>
                  </a:cubicBezTo>
                  <a:cubicBezTo>
                    <a:pt x="6080" y="14955"/>
                    <a:pt x="6099" y="14954"/>
                    <a:pt x="6117" y="14954"/>
                  </a:cubicBezTo>
                  <a:close/>
                  <a:moveTo>
                    <a:pt x="8800" y="1"/>
                  </a:moveTo>
                  <a:lnTo>
                    <a:pt x="5525" y="4918"/>
                  </a:lnTo>
                  <a:cubicBezTo>
                    <a:pt x="4823" y="5978"/>
                    <a:pt x="3942" y="7299"/>
                    <a:pt x="3882" y="8776"/>
                  </a:cubicBezTo>
                  <a:cubicBezTo>
                    <a:pt x="3823" y="9978"/>
                    <a:pt x="4251" y="11586"/>
                    <a:pt x="5133" y="12491"/>
                  </a:cubicBezTo>
                  <a:cubicBezTo>
                    <a:pt x="4323" y="13110"/>
                    <a:pt x="3942" y="14193"/>
                    <a:pt x="4228" y="15122"/>
                  </a:cubicBezTo>
                  <a:cubicBezTo>
                    <a:pt x="3847" y="15455"/>
                    <a:pt x="3513" y="15884"/>
                    <a:pt x="3275" y="16396"/>
                  </a:cubicBezTo>
                  <a:cubicBezTo>
                    <a:pt x="2787" y="17444"/>
                    <a:pt x="2692" y="18634"/>
                    <a:pt x="2608" y="19694"/>
                  </a:cubicBezTo>
                  <a:cubicBezTo>
                    <a:pt x="2525" y="20682"/>
                    <a:pt x="2418" y="21932"/>
                    <a:pt x="2275" y="23325"/>
                  </a:cubicBezTo>
                  <a:cubicBezTo>
                    <a:pt x="2132" y="24730"/>
                    <a:pt x="1965" y="26266"/>
                    <a:pt x="1799" y="27861"/>
                  </a:cubicBezTo>
                  <a:cubicBezTo>
                    <a:pt x="715" y="38256"/>
                    <a:pt x="1" y="45685"/>
                    <a:pt x="727" y="46649"/>
                  </a:cubicBezTo>
                  <a:cubicBezTo>
                    <a:pt x="1299" y="47400"/>
                    <a:pt x="1846" y="47673"/>
                    <a:pt x="2323" y="47721"/>
                  </a:cubicBezTo>
                  <a:cubicBezTo>
                    <a:pt x="2382" y="47728"/>
                    <a:pt x="2440" y="47731"/>
                    <a:pt x="2497" y="47731"/>
                  </a:cubicBezTo>
                  <a:cubicBezTo>
                    <a:pt x="2641" y="47731"/>
                    <a:pt x="2774" y="47711"/>
                    <a:pt x="2894" y="47685"/>
                  </a:cubicBezTo>
                  <a:cubicBezTo>
                    <a:pt x="4454" y="47281"/>
                    <a:pt x="5621" y="44673"/>
                    <a:pt x="5811" y="43387"/>
                  </a:cubicBezTo>
                  <a:lnTo>
                    <a:pt x="9133" y="20944"/>
                  </a:lnTo>
                  <a:cubicBezTo>
                    <a:pt x="9312" y="19682"/>
                    <a:pt x="9526" y="18253"/>
                    <a:pt x="9133" y="16920"/>
                  </a:cubicBezTo>
                  <a:cubicBezTo>
                    <a:pt x="9014" y="16515"/>
                    <a:pt x="8812" y="16122"/>
                    <a:pt x="8562" y="15765"/>
                  </a:cubicBezTo>
                  <a:cubicBezTo>
                    <a:pt x="8966" y="15431"/>
                    <a:pt x="9395" y="14812"/>
                    <a:pt x="9431" y="14134"/>
                  </a:cubicBezTo>
                  <a:cubicBezTo>
                    <a:pt x="9443" y="13717"/>
                    <a:pt x="9312" y="13324"/>
                    <a:pt x="9050" y="12991"/>
                  </a:cubicBezTo>
                  <a:cubicBezTo>
                    <a:pt x="11979" y="8704"/>
                    <a:pt x="10014" y="2870"/>
                    <a:pt x="9014" y="513"/>
                  </a:cubicBezTo>
                  <a:lnTo>
                    <a:pt x="8800" y="1"/>
                  </a:lnTo>
                  <a:close/>
                </a:path>
              </a:pathLst>
            </a:custGeom>
            <a:solidFill>
              <a:srgbClr val="22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3433750" y="3544325"/>
              <a:ext cx="208975" cy="804175"/>
            </a:xfrm>
            <a:custGeom>
              <a:avLst/>
              <a:gdLst/>
              <a:ahLst/>
              <a:cxnLst/>
              <a:rect l="l" t="t" r="r" b="b"/>
              <a:pathLst>
                <a:path w="8359" h="32167" extrusionOk="0">
                  <a:moveTo>
                    <a:pt x="5489" y="0"/>
                  </a:moveTo>
                  <a:cubicBezTo>
                    <a:pt x="4608" y="36"/>
                    <a:pt x="3739" y="703"/>
                    <a:pt x="3263" y="1703"/>
                  </a:cubicBezTo>
                  <a:cubicBezTo>
                    <a:pt x="2941" y="2381"/>
                    <a:pt x="2810" y="3131"/>
                    <a:pt x="2727" y="3882"/>
                  </a:cubicBezTo>
                  <a:cubicBezTo>
                    <a:pt x="2691" y="4191"/>
                    <a:pt x="2668" y="4489"/>
                    <a:pt x="2644" y="4786"/>
                  </a:cubicBezTo>
                  <a:cubicBezTo>
                    <a:pt x="2489" y="6787"/>
                    <a:pt x="2179" y="9787"/>
                    <a:pt x="1846" y="12966"/>
                  </a:cubicBezTo>
                  <a:cubicBezTo>
                    <a:pt x="1108" y="19943"/>
                    <a:pt x="1" y="30492"/>
                    <a:pt x="643" y="31337"/>
                  </a:cubicBezTo>
                  <a:cubicBezTo>
                    <a:pt x="870" y="31623"/>
                    <a:pt x="1084" y="31837"/>
                    <a:pt x="1310" y="31968"/>
                  </a:cubicBezTo>
                  <a:cubicBezTo>
                    <a:pt x="1513" y="32103"/>
                    <a:pt x="1721" y="32167"/>
                    <a:pt x="1931" y="32167"/>
                  </a:cubicBezTo>
                  <a:cubicBezTo>
                    <a:pt x="2018" y="32167"/>
                    <a:pt x="2104" y="32156"/>
                    <a:pt x="2191" y="32135"/>
                  </a:cubicBezTo>
                  <a:cubicBezTo>
                    <a:pt x="3418" y="31825"/>
                    <a:pt x="4489" y="29504"/>
                    <a:pt x="4656" y="28337"/>
                  </a:cubicBezTo>
                  <a:lnTo>
                    <a:pt x="7978" y="5894"/>
                  </a:lnTo>
                  <a:lnTo>
                    <a:pt x="7978" y="5906"/>
                  </a:lnTo>
                  <a:cubicBezTo>
                    <a:pt x="8156" y="4703"/>
                    <a:pt x="8359" y="3346"/>
                    <a:pt x="7990" y="2131"/>
                  </a:cubicBezTo>
                  <a:cubicBezTo>
                    <a:pt x="7716" y="1191"/>
                    <a:pt x="6906" y="214"/>
                    <a:pt x="5882" y="36"/>
                  </a:cubicBezTo>
                  <a:cubicBezTo>
                    <a:pt x="5763" y="12"/>
                    <a:pt x="5632" y="0"/>
                    <a:pt x="5489" y="0"/>
                  </a:cubicBezTo>
                  <a:close/>
                </a:path>
              </a:pathLst>
            </a:custGeom>
            <a:solidFill>
              <a:srgbClr val="FBE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3535550" y="3485075"/>
              <a:ext cx="105400" cy="67600"/>
            </a:xfrm>
            <a:custGeom>
              <a:avLst/>
              <a:gdLst/>
              <a:ahLst/>
              <a:cxnLst/>
              <a:rect l="l" t="t" r="r" b="b"/>
              <a:pathLst>
                <a:path w="4216" h="2704" extrusionOk="0">
                  <a:moveTo>
                    <a:pt x="2155" y="1"/>
                  </a:moveTo>
                  <a:cubicBezTo>
                    <a:pt x="1798" y="1"/>
                    <a:pt x="1453" y="72"/>
                    <a:pt x="1143" y="215"/>
                  </a:cubicBezTo>
                  <a:cubicBezTo>
                    <a:pt x="417" y="584"/>
                    <a:pt x="0" y="1430"/>
                    <a:pt x="131" y="2156"/>
                  </a:cubicBezTo>
                  <a:cubicBezTo>
                    <a:pt x="524" y="1918"/>
                    <a:pt x="965" y="1787"/>
                    <a:pt x="1405" y="1763"/>
                  </a:cubicBezTo>
                  <a:cubicBezTo>
                    <a:pt x="1572" y="1763"/>
                    <a:pt x="1739" y="1775"/>
                    <a:pt x="1894" y="1799"/>
                  </a:cubicBezTo>
                  <a:cubicBezTo>
                    <a:pt x="2536" y="1906"/>
                    <a:pt x="3096" y="2251"/>
                    <a:pt x="3549" y="2703"/>
                  </a:cubicBezTo>
                  <a:cubicBezTo>
                    <a:pt x="3846" y="2465"/>
                    <a:pt x="4168" y="1989"/>
                    <a:pt x="4191" y="1513"/>
                  </a:cubicBezTo>
                  <a:cubicBezTo>
                    <a:pt x="4215" y="1156"/>
                    <a:pt x="4060" y="846"/>
                    <a:pt x="3763" y="572"/>
                  </a:cubicBezTo>
                  <a:cubicBezTo>
                    <a:pt x="3287" y="203"/>
                    <a:pt x="2715" y="1"/>
                    <a:pt x="2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3530500" y="3202300"/>
              <a:ext cx="166700" cy="282500"/>
            </a:xfrm>
            <a:custGeom>
              <a:avLst/>
              <a:gdLst/>
              <a:ahLst/>
              <a:cxnLst/>
              <a:rect l="l" t="t" r="r" b="b"/>
              <a:pathLst>
                <a:path w="6668" h="11300" extrusionOk="0">
                  <a:moveTo>
                    <a:pt x="4239" y="1"/>
                  </a:moveTo>
                  <a:lnTo>
                    <a:pt x="3905" y="501"/>
                  </a:lnTo>
                  <a:lnTo>
                    <a:pt x="1595" y="3978"/>
                  </a:lnTo>
                  <a:cubicBezTo>
                    <a:pt x="905" y="5025"/>
                    <a:pt x="119" y="6216"/>
                    <a:pt x="60" y="7526"/>
                  </a:cubicBezTo>
                  <a:cubicBezTo>
                    <a:pt x="0" y="8645"/>
                    <a:pt x="452" y="10205"/>
                    <a:pt x="1262" y="10919"/>
                  </a:cubicBezTo>
                  <a:cubicBezTo>
                    <a:pt x="1601" y="10777"/>
                    <a:pt x="1970" y="10715"/>
                    <a:pt x="2341" y="10715"/>
                  </a:cubicBezTo>
                  <a:cubicBezTo>
                    <a:pt x="2374" y="10715"/>
                    <a:pt x="2408" y="10715"/>
                    <a:pt x="2441" y="10716"/>
                  </a:cubicBezTo>
                  <a:cubicBezTo>
                    <a:pt x="3036" y="10740"/>
                    <a:pt x="3643" y="10943"/>
                    <a:pt x="4167" y="11300"/>
                  </a:cubicBezTo>
                  <a:cubicBezTo>
                    <a:pt x="6668" y="7549"/>
                    <a:pt x="5227" y="2501"/>
                    <a:pt x="4239" y="1"/>
                  </a:cubicBezTo>
                  <a:close/>
                </a:path>
              </a:pathLst>
            </a:custGeom>
            <a:solidFill>
              <a:srgbClr val="E87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" name="Google Shape;135;p6"/>
          <p:cNvGrpSpPr/>
          <p:nvPr/>
        </p:nvGrpSpPr>
        <p:grpSpPr>
          <a:xfrm>
            <a:off x="10464917" y="5409906"/>
            <a:ext cx="1510961" cy="1316537"/>
            <a:chOff x="7846762" y="4057429"/>
            <a:chExt cx="1133221" cy="987403"/>
          </a:xfrm>
        </p:grpSpPr>
        <p:sp>
          <p:nvSpPr>
            <p:cNvPr id="136" name="Google Shape;136;p6"/>
            <p:cNvSpPr/>
            <p:nvPr/>
          </p:nvSpPr>
          <p:spPr>
            <a:xfrm>
              <a:off x="8614079" y="4664633"/>
              <a:ext cx="248393" cy="248767"/>
            </a:xfrm>
            <a:custGeom>
              <a:avLst/>
              <a:gdLst/>
              <a:ahLst/>
              <a:cxnLst/>
              <a:rect l="l" t="t" r="r" b="b"/>
              <a:pathLst>
                <a:path w="7324" h="7335" extrusionOk="0">
                  <a:moveTo>
                    <a:pt x="2926" y="0"/>
                  </a:moveTo>
                  <a:cubicBezTo>
                    <a:pt x="2236" y="0"/>
                    <a:pt x="1535" y="177"/>
                    <a:pt x="1013" y="612"/>
                  </a:cubicBezTo>
                  <a:cubicBezTo>
                    <a:pt x="239" y="1279"/>
                    <a:pt x="1" y="2398"/>
                    <a:pt x="37" y="3422"/>
                  </a:cubicBezTo>
                  <a:cubicBezTo>
                    <a:pt x="84" y="4625"/>
                    <a:pt x="477" y="5863"/>
                    <a:pt x="1382" y="6649"/>
                  </a:cubicBezTo>
                  <a:cubicBezTo>
                    <a:pt x="1885" y="7086"/>
                    <a:pt x="2569" y="7335"/>
                    <a:pt x="3232" y="7335"/>
                  </a:cubicBezTo>
                  <a:cubicBezTo>
                    <a:pt x="3393" y="7335"/>
                    <a:pt x="3552" y="7320"/>
                    <a:pt x="3708" y="7290"/>
                  </a:cubicBezTo>
                  <a:lnTo>
                    <a:pt x="3708" y="7290"/>
                  </a:lnTo>
                  <a:cubicBezTo>
                    <a:pt x="3721" y="7290"/>
                    <a:pt x="3734" y="7290"/>
                    <a:pt x="3748" y="7290"/>
                  </a:cubicBezTo>
                  <a:cubicBezTo>
                    <a:pt x="4531" y="7290"/>
                    <a:pt x="5320" y="7018"/>
                    <a:pt x="5906" y="6494"/>
                  </a:cubicBezTo>
                  <a:cubicBezTo>
                    <a:pt x="7026" y="5482"/>
                    <a:pt x="7323" y="3720"/>
                    <a:pt x="6704" y="2362"/>
                  </a:cubicBezTo>
                  <a:cubicBezTo>
                    <a:pt x="6073" y="993"/>
                    <a:pt x="4621" y="88"/>
                    <a:pt x="3120" y="5"/>
                  </a:cubicBezTo>
                  <a:cubicBezTo>
                    <a:pt x="3056" y="2"/>
                    <a:pt x="2991" y="0"/>
                    <a:pt x="29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8614065" y="4057429"/>
              <a:ext cx="150142" cy="134269"/>
            </a:xfrm>
            <a:custGeom>
              <a:avLst/>
              <a:gdLst/>
              <a:ahLst/>
              <a:cxnLst/>
              <a:rect l="l" t="t" r="r" b="b"/>
              <a:pathLst>
                <a:path w="4427" h="3959" extrusionOk="0">
                  <a:moveTo>
                    <a:pt x="2115" y="1"/>
                  </a:moveTo>
                  <a:cubicBezTo>
                    <a:pt x="1454" y="1"/>
                    <a:pt x="786" y="319"/>
                    <a:pt x="414" y="868"/>
                  </a:cubicBezTo>
                  <a:cubicBezTo>
                    <a:pt x="65" y="1391"/>
                    <a:pt x="0" y="2070"/>
                    <a:pt x="198" y="2659"/>
                  </a:cubicBezTo>
                  <a:lnTo>
                    <a:pt x="198" y="2659"/>
                  </a:lnTo>
                  <a:lnTo>
                    <a:pt x="57" y="2416"/>
                  </a:lnTo>
                  <a:lnTo>
                    <a:pt x="57" y="2416"/>
                  </a:lnTo>
                  <a:cubicBezTo>
                    <a:pt x="132" y="2760"/>
                    <a:pt x="313" y="3061"/>
                    <a:pt x="558" y="3303"/>
                  </a:cubicBezTo>
                  <a:lnTo>
                    <a:pt x="558" y="3303"/>
                  </a:lnTo>
                  <a:cubicBezTo>
                    <a:pt x="573" y="3321"/>
                    <a:pt x="589" y="3339"/>
                    <a:pt x="604" y="3356"/>
                  </a:cubicBezTo>
                  <a:lnTo>
                    <a:pt x="594" y="3338"/>
                  </a:lnTo>
                  <a:lnTo>
                    <a:pt x="594" y="3338"/>
                  </a:lnTo>
                  <a:cubicBezTo>
                    <a:pt x="1009" y="3730"/>
                    <a:pt x="1596" y="3959"/>
                    <a:pt x="2169" y="3959"/>
                  </a:cubicBezTo>
                  <a:cubicBezTo>
                    <a:pt x="2598" y="3959"/>
                    <a:pt x="3018" y="3831"/>
                    <a:pt x="3355" y="3547"/>
                  </a:cubicBezTo>
                  <a:cubicBezTo>
                    <a:pt x="4426" y="2654"/>
                    <a:pt x="4093" y="618"/>
                    <a:pt x="2783" y="118"/>
                  </a:cubicBezTo>
                  <a:cubicBezTo>
                    <a:pt x="2570" y="39"/>
                    <a:pt x="2342" y="1"/>
                    <a:pt x="2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8414849" y="4394979"/>
              <a:ext cx="158722" cy="166997"/>
            </a:xfrm>
            <a:custGeom>
              <a:avLst/>
              <a:gdLst/>
              <a:ahLst/>
              <a:cxnLst/>
              <a:rect l="l" t="t" r="r" b="b"/>
              <a:pathLst>
                <a:path w="4680" h="4924" extrusionOk="0">
                  <a:moveTo>
                    <a:pt x="2575" y="1"/>
                  </a:moveTo>
                  <a:cubicBezTo>
                    <a:pt x="1830" y="1"/>
                    <a:pt x="1063" y="367"/>
                    <a:pt x="679" y="1015"/>
                  </a:cubicBezTo>
                  <a:cubicBezTo>
                    <a:pt x="24" y="2098"/>
                    <a:pt x="1" y="3110"/>
                    <a:pt x="739" y="3932"/>
                  </a:cubicBezTo>
                  <a:cubicBezTo>
                    <a:pt x="1227" y="4587"/>
                    <a:pt x="1596" y="4694"/>
                    <a:pt x="1977" y="4801"/>
                  </a:cubicBezTo>
                  <a:cubicBezTo>
                    <a:pt x="2250" y="4876"/>
                    <a:pt x="2558" y="4924"/>
                    <a:pt x="2863" y="4924"/>
                  </a:cubicBezTo>
                  <a:cubicBezTo>
                    <a:pt x="3423" y="4924"/>
                    <a:pt x="3970" y="4764"/>
                    <a:pt x="4263" y="4325"/>
                  </a:cubicBezTo>
                  <a:cubicBezTo>
                    <a:pt x="4466" y="4027"/>
                    <a:pt x="4525" y="3658"/>
                    <a:pt x="4573" y="3301"/>
                  </a:cubicBezTo>
                  <a:cubicBezTo>
                    <a:pt x="4680" y="2324"/>
                    <a:pt x="4620" y="1217"/>
                    <a:pt x="3930" y="527"/>
                  </a:cubicBezTo>
                  <a:cubicBezTo>
                    <a:pt x="3570" y="167"/>
                    <a:pt x="3078" y="1"/>
                    <a:pt x="25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8166765" y="4913411"/>
              <a:ext cx="117244" cy="131421"/>
            </a:xfrm>
            <a:custGeom>
              <a:avLst/>
              <a:gdLst/>
              <a:ahLst/>
              <a:cxnLst/>
              <a:rect l="l" t="t" r="r" b="b"/>
              <a:pathLst>
                <a:path w="3457" h="3875" extrusionOk="0">
                  <a:moveTo>
                    <a:pt x="1448" y="1"/>
                  </a:moveTo>
                  <a:cubicBezTo>
                    <a:pt x="1407" y="1"/>
                    <a:pt x="1366" y="2"/>
                    <a:pt x="1325" y="5"/>
                  </a:cubicBezTo>
                  <a:cubicBezTo>
                    <a:pt x="1099" y="29"/>
                    <a:pt x="861" y="89"/>
                    <a:pt x="670" y="243"/>
                  </a:cubicBezTo>
                  <a:cubicBezTo>
                    <a:pt x="361" y="481"/>
                    <a:pt x="254" y="910"/>
                    <a:pt x="182" y="1303"/>
                  </a:cubicBezTo>
                  <a:cubicBezTo>
                    <a:pt x="71" y="1873"/>
                    <a:pt x="1" y="2527"/>
                    <a:pt x="308" y="3009"/>
                  </a:cubicBezTo>
                  <a:lnTo>
                    <a:pt x="308" y="3009"/>
                  </a:lnTo>
                  <a:cubicBezTo>
                    <a:pt x="534" y="3516"/>
                    <a:pt x="1079" y="3875"/>
                    <a:pt x="1623" y="3875"/>
                  </a:cubicBezTo>
                  <a:cubicBezTo>
                    <a:pt x="2278" y="3875"/>
                    <a:pt x="2897" y="3434"/>
                    <a:pt x="3183" y="2815"/>
                  </a:cubicBezTo>
                  <a:cubicBezTo>
                    <a:pt x="3457" y="2208"/>
                    <a:pt x="3409" y="1434"/>
                    <a:pt x="3040" y="862"/>
                  </a:cubicBezTo>
                  <a:cubicBezTo>
                    <a:pt x="2693" y="337"/>
                    <a:pt x="2074" y="1"/>
                    <a:pt x="14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8862467" y="4412772"/>
              <a:ext cx="117515" cy="131421"/>
            </a:xfrm>
            <a:custGeom>
              <a:avLst/>
              <a:gdLst/>
              <a:ahLst/>
              <a:cxnLst/>
              <a:rect l="l" t="t" r="r" b="b"/>
              <a:pathLst>
                <a:path w="3465" h="3875" extrusionOk="0">
                  <a:moveTo>
                    <a:pt x="1458" y="1"/>
                  </a:moveTo>
                  <a:cubicBezTo>
                    <a:pt x="1416" y="1"/>
                    <a:pt x="1375" y="2"/>
                    <a:pt x="1334" y="5"/>
                  </a:cubicBezTo>
                  <a:cubicBezTo>
                    <a:pt x="1095" y="17"/>
                    <a:pt x="857" y="89"/>
                    <a:pt x="667" y="231"/>
                  </a:cubicBezTo>
                  <a:cubicBezTo>
                    <a:pt x="357" y="481"/>
                    <a:pt x="250" y="898"/>
                    <a:pt x="179" y="1291"/>
                  </a:cubicBezTo>
                  <a:cubicBezTo>
                    <a:pt x="69" y="1860"/>
                    <a:pt x="0" y="2499"/>
                    <a:pt x="294" y="2978"/>
                  </a:cubicBezTo>
                  <a:lnTo>
                    <a:pt x="294" y="2978"/>
                  </a:lnTo>
                  <a:cubicBezTo>
                    <a:pt x="514" y="3502"/>
                    <a:pt x="1068" y="3864"/>
                    <a:pt x="1631" y="3875"/>
                  </a:cubicBezTo>
                  <a:cubicBezTo>
                    <a:pt x="2286" y="3875"/>
                    <a:pt x="2905" y="3422"/>
                    <a:pt x="3179" y="2815"/>
                  </a:cubicBezTo>
                  <a:cubicBezTo>
                    <a:pt x="3465" y="2196"/>
                    <a:pt x="3405" y="1434"/>
                    <a:pt x="3036" y="862"/>
                  </a:cubicBezTo>
                  <a:cubicBezTo>
                    <a:pt x="2690" y="327"/>
                    <a:pt x="2073" y="1"/>
                    <a:pt x="14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7846762" y="4724455"/>
              <a:ext cx="134100" cy="129114"/>
            </a:xfrm>
            <a:custGeom>
              <a:avLst/>
              <a:gdLst/>
              <a:ahLst/>
              <a:cxnLst/>
              <a:rect l="l" t="t" r="r" b="b"/>
              <a:pathLst>
                <a:path w="3954" h="3807" extrusionOk="0">
                  <a:moveTo>
                    <a:pt x="1977" y="0"/>
                  </a:moveTo>
                  <a:cubicBezTo>
                    <a:pt x="1561" y="0"/>
                    <a:pt x="1132" y="143"/>
                    <a:pt x="846" y="441"/>
                  </a:cubicBezTo>
                  <a:cubicBezTo>
                    <a:pt x="572" y="738"/>
                    <a:pt x="275" y="1072"/>
                    <a:pt x="156" y="1465"/>
                  </a:cubicBezTo>
                  <a:cubicBezTo>
                    <a:pt x="84" y="1727"/>
                    <a:pt x="1" y="2346"/>
                    <a:pt x="263" y="2822"/>
                  </a:cubicBezTo>
                  <a:cubicBezTo>
                    <a:pt x="598" y="3427"/>
                    <a:pt x="1297" y="3807"/>
                    <a:pt x="1985" y="3807"/>
                  </a:cubicBezTo>
                  <a:cubicBezTo>
                    <a:pt x="2176" y="3807"/>
                    <a:pt x="2367" y="3777"/>
                    <a:pt x="2549" y="3715"/>
                  </a:cubicBezTo>
                  <a:cubicBezTo>
                    <a:pt x="3394" y="3429"/>
                    <a:pt x="3954" y="2489"/>
                    <a:pt x="3823" y="1619"/>
                  </a:cubicBezTo>
                  <a:cubicBezTo>
                    <a:pt x="3680" y="738"/>
                    <a:pt x="2858" y="24"/>
                    <a:pt x="1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8284005" y="4711438"/>
              <a:ext cx="67050" cy="96454"/>
            </a:xfrm>
            <a:custGeom>
              <a:avLst/>
              <a:gdLst/>
              <a:ahLst/>
              <a:cxnLst/>
              <a:rect l="l" t="t" r="r" b="b"/>
              <a:pathLst>
                <a:path w="1977" h="2844" extrusionOk="0">
                  <a:moveTo>
                    <a:pt x="835" y="0"/>
                  </a:moveTo>
                  <a:cubicBezTo>
                    <a:pt x="681" y="0"/>
                    <a:pt x="532" y="44"/>
                    <a:pt x="405" y="141"/>
                  </a:cubicBezTo>
                  <a:cubicBezTo>
                    <a:pt x="48" y="403"/>
                    <a:pt x="0" y="903"/>
                    <a:pt x="0" y="1331"/>
                  </a:cubicBezTo>
                  <a:cubicBezTo>
                    <a:pt x="0" y="1498"/>
                    <a:pt x="0" y="1450"/>
                    <a:pt x="36" y="1581"/>
                  </a:cubicBezTo>
                  <a:cubicBezTo>
                    <a:pt x="131" y="1998"/>
                    <a:pt x="286" y="2415"/>
                    <a:pt x="620" y="2665"/>
                  </a:cubicBezTo>
                  <a:cubicBezTo>
                    <a:pt x="774" y="2781"/>
                    <a:pt x="975" y="2843"/>
                    <a:pt x="1171" y="2843"/>
                  </a:cubicBezTo>
                  <a:cubicBezTo>
                    <a:pt x="1397" y="2843"/>
                    <a:pt x="1617" y="2760"/>
                    <a:pt x="1751" y="2581"/>
                  </a:cubicBezTo>
                  <a:cubicBezTo>
                    <a:pt x="1870" y="2415"/>
                    <a:pt x="1905" y="2200"/>
                    <a:pt x="1929" y="1998"/>
                  </a:cubicBezTo>
                  <a:cubicBezTo>
                    <a:pt x="1977" y="1486"/>
                    <a:pt x="1977" y="938"/>
                    <a:pt x="1715" y="510"/>
                  </a:cubicBezTo>
                  <a:cubicBezTo>
                    <a:pt x="1527" y="207"/>
                    <a:pt x="1171" y="0"/>
                    <a:pt x="8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2733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E2DA9371-6852-40FD-8316-E8654FBCB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id="{EA6EE5E2-E90A-4E88-B010-8AD5BF7BAF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737B1063-A3BF-433C-8151-4E1C559C38A6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35B34C1-AC29-4DA5-B57B-6D15BB4E430D}"/>
              </a:ext>
            </a:extLst>
          </p:cNvPr>
          <p:cNvSpPr/>
          <p:nvPr/>
        </p:nvSpPr>
        <p:spPr>
          <a:xfrm>
            <a:off x="0" y="0"/>
            <a:ext cx="11020424" cy="6858000"/>
          </a:xfrm>
          <a:prstGeom prst="rect">
            <a:avLst/>
          </a:prstGeom>
          <a:solidFill>
            <a:schemeClr val="bg1"/>
          </a:solidFill>
          <a:ln w="47625">
            <a:noFill/>
          </a:ln>
          <a:effectLst>
            <a:outerShdw blurRad="889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DAF64269-945D-41EF-AE69-50F75C086067}"/>
              </a:ext>
            </a:extLst>
          </p:cNvPr>
          <p:cNvSpPr/>
          <p:nvPr/>
        </p:nvSpPr>
        <p:spPr>
          <a:xfrm rot="16200000">
            <a:off x="-3227462" y="3319465"/>
            <a:ext cx="6857999" cy="219076"/>
          </a:xfrm>
          <a:custGeom>
            <a:avLst/>
            <a:gdLst>
              <a:gd name="connsiteX0" fmla="*/ 240000 w 6372000"/>
              <a:gd name="connsiteY0" fmla="*/ 0 h 4240800"/>
              <a:gd name="connsiteX1" fmla="*/ 6132002 w 6372000"/>
              <a:gd name="connsiteY1" fmla="*/ 0 h 4240800"/>
              <a:gd name="connsiteX2" fmla="*/ 6323634 w 6372000"/>
              <a:gd name="connsiteY2" fmla="*/ 214624 h 4240800"/>
              <a:gd name="connsiteX3" fmla="*/ 6372000 w 6372000"/>
              <a:gd name="connsiteY3" fmla="*/ 219075 h 4240800"/>
              <a:gd name="connsiteX4" fmla="*/ 6372000 w 6372000"/>
              <a:gd name="connsiteY4" fmla="*/ 4021725 h 4240800"/>
              <a:gd name="connsiteX5" fmla="*/ 6323634 w 6372000"/>
              <a:gd name="connsiteY5" fmla="*/ 4026176 h 4240800"/>
              <a:gd name="connsiteX6" fmla="*/ 6132002 w 6372000"/>
              <a:gd name="connsiteY6" fmla="*/ 4240800 h 4240800"/>
              <a:gd name="connsiteX7" fmla="*/ 240000 w 6372000"/>
              <a:gd name="connsiteY7" fmla="*/ 4240800 h 4240800"/>
              <a:gd name="connsiteX8" fmla="*/ 0 w 6372000"/>
              <a:gd name="connsiteY8" fmla="*/ 4021725 h 4240800"/>
              <a:gd name="connsiteX9" fmla="*/ 0 w 6372000"/>
              <a:gd name="connsiteY9" fmla="*/ 219076 h 4240800"/>
              <a:gd name="connsiteX10" fmla="*/ 240000 w 6372000"/>
              <a:gd name="connsiteY10" fmla="*/ 0 h 4240800"/>
              <a:gd name="connsiteX0" fmla="*/ 240000 w 6372001"/>
              <a:gd name="connsiteY0" fmla="*/ 0 h 4240800"/>
              <a:gd name="connsiteX1" fmla="*/ 6132002 w 6372001"/>
              <a:gd name="connsiteY1" fmla="*/ 0 h 4240800"/>
              <a:gd name="connsiteX2" fmla="*/ 6323634 w 6372001"/>
              <a:gd name="connsiteY2" fmla="*/ 214624 h 4240800"/>
              <a:gd name="connsiteX3" fmla="*/ 6372000 w 6372001"/>
              <a:gd name="connsiteY3" fmla="*/ 219075 h 4240800"/>
              <a:gd name="connsiteX4" fmla="*/ 6372001 w 6372001"/>
              <a:gd name="connsiteY4" fmla="*/ 441400 h 4240800"/>
              <a:gd name="connsiteX5" fmla="*/ 6372000 w 6372001"/>
              <a:gd name="connsiteY5" fmla="*/ 4021725 h 4240800"/>
              <a:gd name="connsiteX6" fmla="*/ 6323634 w 6372001"/>
              <a:gd name="connsiteY6" fmla="*/ 4026176 h 4240800"/>
              <a:gd name="connsiteX7" fmla="*/ 6132002 w 6372001"/>
              <a:gd name="connsiteY7" fmla="*/ 4240800 h 4240800"/>
              <a:gd name="connsiteX8" fmla="*/ 240000 w 6372001"/>
              <a:gd name="connsiteY8" fmla="*/ 4240800 h 4240800"/>
              <a:gd name="connsiteX9" fmla="*/ 0 w 6372001"/>
              <a:gd name="connsiteY9" fmla="*/ 4021725 h 4240800"/>
              <a:gd name="connsiteX10" fmla="*/ 0 w 6372001"/>
              <a:gd name="connsiteY10" fmla="*/ 219076 h 4240800"/>
              <a:gd name="connsiteX11" fmla="*/ 240000 w 6372001"/>
              <a:gd name="connsiteY11" fmla="*/ 0 h 4240800"/>
              <a:gd name="connsiteX0" fmla="*/ 240001 w 6372002"/>
              <a:gd name="connsiteY0" fmla="*/ 0 h 4240800"/>
              <a:gd name="connsiteX1" fmla="*/ 6132003 w 6372002"/>
              <a:gd name="connsiteY1" fmla="*/ 0 h 4240800"/>
              <a:gd name="connsiteX2" fmla="*/ 6323635 w 6372002"/>
              <a:gd name="connsiteY2" fmla="*/ 214624 h 4240800"/>
              <a:gd name="connsiteX3" fmla="*/ 6372001 w 6372002"/>
              <a:gd name="connsiteY3" fmla="*/ 219075 h 4240800"/>
              <a:gd name="connsiteX4" fmla="*/ 6372002 w 6372002"/>
              <a:gd name="connsiteY4" fmla="*/ 441400 h 4240800"/>
              <a:gd name="connsiteX5" fmla="*/ 6372001 w 6372002"/>
              <a:gd name="connsiteY5" fmla="*/ 4021725 h 4240800"/>
              <a:gd name="connsiteX6" fmla="*/ 6323635 w 6372002"/>
              <a:gd name="connsiteY6" fmla="*/ 4026176 h 4240800"/>
              <a:gd name="connsiteX7" fmla="*/ 6132003 w 6372002"/>
              <a:gd name="connsiteY7" fmla="*/ 4240800 h 4240800"/>
              <a:gd name="connsiteX8" fmla="*/ 240001 w 6372002"/>
              <a:gd name="connsiteY8" fmla="*/ 4240800 h 4240800"/>
              <a:gd name="connsiteX9" fmla="*/ 1 w 6372002"/>
              <a:gd name="connsiteY9" fmla="*/ 4021725 h 4240800"/>
              <a:gd name="connsiteX10" fmla="*/ 0 w 6372002"/>
              <a:gd name="connsiteY10" fmla="*/ 479499 h 4240800"/>
              <a:gd name="connsiteX11" fmla="*/ 1 w 6372002"/>
              <a:gd name="connsiteY11" fmla="*/ 219076 h 4240800"/>
              <a:gd name="connsiteX12" fmla="*/ 240001 w 6372002"/>
              <a:gd name="connsiteY12" fmla="*/ 0 h 4240800"/>
              <a:gd name="connsiteX0" fmla="*/ 6372001 w 6456962"/>
              <a:gd name="connsiteY0" fmla="*/ 4021725 h 4240800"/>
              <a:gd name="connsiteX1" fmla="*/ 6323635 w 6456962"/>
              <a:gd name="connsiteY1" fmla="*/ 4026176 h 4240800"/>
              <a:gd name="connsiteX2" fmla="*/ 6132003 w 6456962"/>
              <a:gd name="connsiteY2" fmla="*/ 4240800 h 4240800"/>
              <a:gd name="connsiteX3" fmla="*/ 240001 w 6456962"/>
              <a:gd name="connsiteY3" fmla="*/ 4240800 h 4240800"/>
              <a:gd name="connsiteX4" fmla="*/ 1 w 6456962"/>
              <a:gd name="connsiteY4" fmla="*/ 4021725 h 4240800"/>
              <a:gd name="connsiteX5" fmla="*/ 0 w 6456962"/>
              <a:gd name="connsiteY5" fmla="*/ 479499 h 4240800"/>
              <a:gd name="connsiteX6" fmla="*/ 1 w 6456962"/>
              <a:gd name="connsiteY6" fmla="*/ 219076 h 4240800"/>
              <a:gd name="connsiteX7" fmla="*/ 240001 w 6456962"/>
              <a:gd name="connsiteY7" fmla="*/ 0 h 4240800"/>
              <a:gd name="connsiteX8" fmla="*/ 6132003 w 6456962"/>
              <a:gd name="connsiteY8" fmla="*/ 0 h 4240800"/>
              <a:gd name="connsiteX9" fmla="*/ 6323635 w 6456962"/>
              <a:gd name="connsiteY9" fmla="*/ 214624 h 4240800"/>
              <a:gd name="connsiteX10" fmla="*/ 6372001 w 6456962"/>
              <a:gd name="connsiteY10" fmla="*/ 219075 h 4240800"/>
              <a:gd name="connsiteX11" fmla="*/ 6456962 w 6456962"/>
              <a:gd name="connsiteY11" fmla="*/ 532840 h 4240800"/>
              <a:gd name="connsiteX0" fmla="*/ 6372001 w 6456962"/>
              <a:gd name="connsiteY0" fmla="*/ 4021725 h 4240800"/>
              <a:gd name="connsiteX1" fmla="*/ 6132003 w 6456962"/>
              <a:gd name="connsiteY1" fmla="*/ 4240800 h 4240800"/>
              <a:gd name="connsiteX2" fmla="*/ 240001 w 6456962"/>
              <a:gd name="connsiteY2" fmla="*/ 4240800 h 4240800"/>
              <a:gd name="connsiteX3" fmla="*/ 1 w 6456962"/>
              <a:gd name="connsiteY3" fmla="*/ 4021725 h 4240800"/>
              <a:gd name="connsiteX4" fmla="*/ 0 w 6456962"/>
              <a:gd name="connsiteY4" fmla="*/ 479499 h 4240800"/>
              <a:gd name="connsiteX5" fmla="*/ 1 w 6456962"/>
              <a:gd name="connsiteY5" fmla="*/ 219076 h 4240800"/>
              <a:gd name="connsiteX6" fmla="*/ 240001 w 6456962"/>
              <a:gd name="connsiteY6" fmla="*/ 0 h 4240800"/>
              <a:gd name="connsiteX7" fmla="*/ 6132003 w 6456962"/>
              <a:gd name="connsiteY7" fmla="*/ 0 h 4240800"/>
              <a:gd name="connsiteX8" fmla="*/ 6323635 w 6456962"/>
              <a:gd name="connsiteY8" fmla="*/ 214624 h 4240800"/>
              <a:gd name="connsiteX9" fmla="*/ 6372001 w 6456962"/>
              <a:gd name="connsiteY9" fmla="*/ 219075 h 4240800"/>
              <a:gd name="connsiteX10" fmla="*/ 6456962 w 6456962"/>
              <a:gd name="connsiteY10" fmla="*/ 532840 h 4240800"/>
              <a:gd name="connsiteX0" fmla="*/ 6132003 w 6456962"/>
              <a:gd name="connsiteY0" fmla="*/ 4240800 h 4240800"/>
              <a:gd name="connsiteX1" fmla="*/ 240001 w 6456962"/>
              <a:gd name="connsiteY1" fmla="*/ 4240800 h 4240800"/>
              <a:gd name="connsiteX2" fmla="*/ 1 w 6456962"/>
              <a:gd name="connsiteY2" fmla="*/ 4021725 h 4240800"/>
              <a:gd name="connsiteX3" fmla="*/ 0 w 6456962"/>
              <a:gd name="connsiteY3" fmla="*/ 479499 h 4240800"/>
              <a:gd name="connsiteX4" fmla="*/ 1 w 6456962"/>
              <a:gd name="connsiteY4" fmla="*/ 219076 h 4240800"/>
              <a:gd name="connsiteX5" fmla="*/ 240001 w 6456962"/>
              <a:gd name="connsiteY5" fmla="*/ 0 h 4240800"/>
              <a:gd name="connsiteX6" fmla="*/ 6132003 w 6456962"/>
              <a:gd name="connsiteY6" fmla="*/ 0 h 4240800"/>
              <a:gd name="connsiteX7" fmla="*/ 6323635 w 6456962"/>
              <a:gd name="connsiteY7" fmla="*/ 214624 h 4240800"/>
              <a:gd name="connsiteX8" fmla="*/ 6372001 w 6456962"/>
              <a:gd name="connsiteY8" fmla="*/ 219075 h 4240800"/>
              <a:gd name="connsiteX9" fmla="*/ 6456962 w 6456962"/>
              <a:gd name="connsiteY9" fmla="*/ 532840 h 4240800"/>
              <a:gd name="connsiteX0" fmla="*/ 240001 w 6456962"/>
              <a:gd name="connsiteY0" fmla="*/ 4240800 h 4240800"/>
              <a:gd name="connsiteX1" fmla="*/ 1 w 6456962"/>
              <a:gd name="connsiteY1" fmla="*/ 4021725 h 4240800"/>
              <a:gd name="connsiteX2" fmla="*/ 0 w 6456962"/>
              <a:gd name="connsiteY2" fmla="*/ 479499 h 4240800"/>
              <a:gd name="connsiteX3" fmla="*/ 1 w 6456962"/>
              <a:gd name="connsiteY3" fmla="*/ 219076 h 4240800"/>
              <a:gd name="connsiteX4" fmla="*/ 240001 w 6456962"/>
              <a:gd name="connsiteY4" fmla="*/ 0 h 4240800"/>
              <a:gd name="connsiteX5" fmla="*/ 6132003 w 6456962"/>
              <a:gd name="connsiteY5" fmla="*/ 0 h 4240800"/>
              <a:gd name="connsiteX6" fmla="*/ 6323635 w 6456962"/>
              <a:gd name="connsiteY6" fmla="*/ 214624 h 4240800"/>
              <a:gd name="connsiteX7" fmla="*/ 6372001 w 6456962"/>
              <a:gd name="connsiteY7" fmla="*/ 219075 h 4240800"/>
              <a:gd name="connsiteX8" fmla="*/ 6456962 w 6456962"/>
              <a:gd name="connsiteY8" fmla="*/ 532840 h 4240800"/>
              <a:gd name="connsiteX0" fmla="*/ 1 w 6456962"/>
              <a:gd name="connsiteY0" fmla="*/ 4021725 h 4021725"/>
              <a:gd name="connsiteX1" fmla="*/ 0 w 6456962"/>
              <a:gd name="connsiteY1" fmla="*/ 479499 h 4021725"/>
              <a:gd name="connsiteX2" fmla="*/ 1 w 6456962"/>
              <a:gd name="connsiteY2" fmla="*/ 219076 h 4021725"/>
              <a:gd name="connsiteX3" fmla="*/ 240001 w 6456962"/>
              <a:gd name="connsiteY3" fmla="*/ 0 h 4021725"/>
              <a:gd name="connsiteX4" fmla="*/ 6132003 w 6456962"/>
              <a:gd name="connsiteY4" fmla="*/ 0 h 4021725"/>
              <a:gd name="connsiteX5" fmla="*/ 6323635 w 6456962"/>
              <a:gd name="connsiteY5" fmla="*/ 214624 h 4021725"/>
              <a:gd name="connsiteX6" fmla="*/ 6372001 w 6456962"/>
              <a:gd name="connsiteY6" fmla="*/ 219075 h 4021725"/>
              <a:gd name="connsiteX7" fmla="*/ 6456962 w 6456962"/>
              <a:gd name="connsiteY7" fmla="*/ 532840 h 4021725"/>
              <a:gd name="connsiteX0" fmla="*/ 0 w 6456962"/>
              <a:gd name="connsiteY0" fmla="*/ 479499 h 532840"/>
              <a:gd name="connsiteX1" fmla="*/ 1 w 6456962"/>
              <a:gd name="connsiteY1" fmla="*/ 219076 h 532840"/>
              <a:gd name="connsiteX2" fmla="*/ 240001 w 6456962"/>
              <a:gd name="connsiteY2" fmla="*/ 0 h 532840"/>
              <a:gd name="connsiteX3" fmla="*/ 6132003 w 6456962"/>
              <a:gd name="connsiteY3" fmla="*/ 0 h 532840"/>
              <a:gd name="connsiteX4" fmla="*/ 6323635 w 6456962"/>
              <a:gd name="connsiteY4" fmla="*/ 214624 h 532840"/>
              <a:gd name="connsiteX5" fmla="*/ 6372001 w 6456962"/>
              <a:gd name="connsiteY5" fmla="*/ 219075 h 532840"/>
              <a:gd name="connsiteX6" fmla="*/ 6456962 w 6456962"/>
              <a:gd name="connsiteY6" fmla="*/ 532840 h 532840"/>
              <a:gd name="connsiteX0" fmla="*/ 0 w 6456961"/>
              <a:gd name="connsiteY0" fmla="*/ 219076 h 532840"/>
              <a:gd name="connsiteX1" fmla="*/ 240000 w 6456961"/>
              <a:gd name="connsiteY1" fmla="*/ 0 h 532840"/>
              <a:gd name="connsiteX2" fmla="*/ 6132002 w 6456961"/>
              <a:gd name="connsiteY2" fmla="*/ 0 h 532840"/>
              <a:gd name="connsiteX3" fmla="*/ 6323634 w 6456961"/>
              <a:gd name="connsiteY3" fmla="*/ 214624 h 532840"/>
              <a:gd name="connsiteX4" fmla="*/ 6372000 w 6456961"/>
              <a:gd name="connsiteY4" fmla="*/ 219075 h 532840"/>
              <a:gd name="connsiteX5" fmla="*/ 6456961 w 6456961"/>
              <a:gd name="connsiteY5" fmla="*/ 532840 h 532840"/>
              <a:gd name="connsiteX0" fmla="*/ 0 w 6372000"/>
              <a:gd name="connsiteY0" fmla="*/ 219076 h 219076"/>
              <a:gd name="connsiteX1" fmla="*/ 240000 w 6372000"/>
              <a:gd name="connsiteY1" fmla="*/ 0 h 219076"/>
              <a:gd name="connsiteX2" fmla="*/ 6132002 w 6372000"/>
              <a:gd name="connsiteY2" fmla="*/ 0 h 219076"/>
              <a:gd name="connsiteX3" fmla="*/ 6323634 w 6372000"/>
              <a:gd name="connsiteY3" fmla="*/ 214624 h 219076"/>
              <a:gd name="connsiteX4" fmla="*/ 6372000 w 6372000"/>
              <a:gd name="connsiteY4" fmla="*/ 219075 h 21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2000" h="219076">
                <a:moveTo>
                  <a:pt x="0" y="219076"/>
                </a:moveTo>
                <a:cubicBezTo>
                  <a:pt x="132548" y="219076"/>
                  <a:pt x="240000" y="120992"/>
                  <a:pt x="240000" y="0"/>
                </a:cubicBezTo>
                <a:lnTo>
                  <a:pt x="6132002" y="0"/>
                </a:lnTo>
                <a:cubicBezTo>
                  <a:pt x="6132002" y="105868"/>
                  <a:pt x="6214270" y="194196"/>
                  <a:pt x="6323634" y="214624"/>
                </a:cubicBezTo>
                <a:lnTo>
                  <a:pt x="6372000" y="219075"/>
                </a:lnTo>
              </a:path>
            </a:pathLst>
          </a:custGeom>
          <a:noFill/>
          <a:ln w="9525">
            <a:solidFill>
              <a:srgbClr val="0316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F12D8BB8-E874-4F03-A58A-4A39D115C925}"/>
              </a:ext>
            </a:extLst>
          </p:cNvPr>
          <p:cNvSpPr/>
          <p:nvPr/>
        </p:nvSpPr>
        <p:spPr>
          <a:xfrm rot="5400000" flipH="1">
            <a:off x="7391473" y="3319464"/>
            <a:ext cx="6857999" cy="219076"/>
          </a:xfrm>
          <a:custGeom>
            <a:avLst/>
            <a:gdLst>
              <a:gd name="connsiteX0" fmla="*/ 240000 w 6372000"/>
              <a:gd name="connsiteY0" fmla="*/ 0 h 4240800"/>
              <a:gd name="connsiteX1" fmla="*/ 6132002 w 6372000"/>
              <a:gd name="connsiteY1" fmla="*/ 0 h 4240800"/>
              <a:gd name="connsiteX2" fmla="*/ 6323634 w 6372000"/>
              <a:gd name="connsiteY2" fmla="*/ 214624 h 4240800"/>
              <a:gd name="connsiteX3" fmla="*/ 6372000 w 6372000"/>
              <a:gd name="connsiteY3" fmla="*/ 219075 h 4240800"/>
              <a:gd name="connsiteX4" fmla="*/ 6372000 w 6372000"/>
              <a:gd name="connsiteY4" fmla="*/ 4021725 h 4240800"/>
              <a:gd name="connsiteX5" fmla="*/ 6323634 w 6372000"/>
              <a:gd name="connsiteY5" fmla="*/ 4026176 h 4240800"/>
              <a:gd name="connsiteX6" fmla="*/ 6132002 w 6372000"/>
              <a:gd name="connsiteY6" fmla="*/ 4240800 h 4240800"/>
              <a:gd name="connsiteX7" fmla="*/ 240000 w 6372000"/>
              <a:gd name="connsiteY7" fmla="*/ 4240800 h 4240800"/>
              <a:gd name="connsiteX8" fmla="*/ 0 w 6372000"/>
              <a:gd name="connsiteY8" fmla="*/ 4021725 h 4240800"/>
              <a:gd name="connsiteX9" fmla="*/ 0 w 6372000"/>
              <a:gd name="connsiteY9" fmla="*/ 219076 h 4240800"/>
              <a:gd name="connsiteX10" fmla="*/ 240000 w 6372000"/>
              <a:gd name="connsiteY10" fmla="*/ 0 h 4240800"/>
              <a:gd name="connsiteX0" fmla="*/ 240000 w 6372001"/>
              <a:gd name="connsiteY0" fmla="*/ 0 h 4240800"/>
              <a:gd name="connsiteX1" fmla="*/ 6132002 w 6372001"/>
              <a:gd name="connsiteY1" fmla="*/ 0 h 4240800"/>
              <a:gd name="connsiteX2" fmla="*/ 6323634 w 6372001"/>
              <a:gd name="connsiteY2" fmla="*/ 214624 h 4240800"/>
              <a:gd name="connsiteX3" fmla="*/ 6372000 w 6372001"/>
              <a:gd name="connsiteY3" fmla="*/ 219075 h 4240800"/>
              <a:gd name="connsiteX4" fmla="*/ 6372001 w 6372001"/>
              <a:gd name="connsiteY4" fmla="*/ 441400 h 4240800"/>
              <a:gd name="connsiteX5" fmla="*/ 6372000 w 6372001"/>
              <a:gd name="connsiteY5" fmla="*/ 4021725 h 4240800"/>
              <a:gd name="connsiteX6" fmla="*/ 6323634 w 6372001"/>
              <a:gd name="connsiteY6" fmla="*/ 4026176 h 4240800"/>
              <a:gd name="connsiteX7" fmla="*/ 6132002 w 6372001"/>
              <a:gd name="connsiteY7" fmla="*/ 4240800 h 4240800"/>
              <a:gd name="connsiteX8" fmla="*/ 240000 w 6372001"/>
              <a:gd name="connsiteY8" fmla="*/ 4240800 h 4240800"/>
              <a:gd name="connsiteX9" fmla="*/ 0 w 6372001"/>
              <a:gd name="connsiteY9" fmla="*/ 4021725 h 4240800"/>
              <a:gd name="connsiteX10" fmla="*/ 0 w 6372001"/>
              <a:gd name="connsiteY10" fmla="*/ 219076 h 4240800"/>
              <a:gd name="connsiteX11" fmla="*/ 240000 w 6372001"/>
              <a:gd name="connsiteY11" fmla="*/ 0 h 4240800"/>
              <a:gd name="connsiteX0" fmla="*/ 240001 w 6372002"/>
              <a:gd name="connsiteY0" fmla="*/ 0 h 4240800"/>
              <a:gd name="connsiteX1" fmla="*/ 6132003 w 6372002"/>
              <a:gd name="connsiteY1" fmla="*/ 0 h 4240800"/>
              <a:gd name="connsiteX2" fmla="*/ 6323635 w 6372002"/>
              <a:gd name="connsiteY2" fmla="*/ 214624 h 4240800"/>
              <a:gd name="connsiteX3" fmla="*/ 6372001 w 6372002"/>
              <a:gd name="connsiteY3" fmla="*/ 219075 h 4240800"/>
              <a:gd name="connsiteX4" fmla="*/ 6372002 w 6372002"/>
              <a:gd name="connsiteY4" fmla="*/ 441400 h 4240800"/>
              <a:gd name="connsiteX5" fmla="*/ 6372001 w 6372002"/>
              <a:gd name="connsiteY5" fmla="*/ 4021725 h 4240800"/>
              <a:gd name="connsiteX6" fmla="*/ 6323635 w 6372002"/>
              <a:gd name="connsiteY6" fmla="*/ 4026176 h 4240800"/>
              <a:gd name="connsiteX7" fmla="*/ 6132003 w 6372002"/>
              <a:gd name="connsiteY7" fmla="*/ 4240800 h 4240800"/>
              <a:gd name="connsiteX8" fmla="*/ 240001 w 6372002"/>
              <a:gd name="connsiteY8" fmla="*/ 4240800 h 4240800"/>
              <a:gd name="connsiteX9" fmla="*/ 1 w 6372002"/>
              <a:gd name="connsiteY9" fmla="*/ 4021725 h 4240800"/>
              <a:gd name="connsiteX10" fmla="*/ 0 w 6372002"/>
              <a:gd name="connsiteY10" fmla="*/ 479499 h 4240800"/>
              <a:gd name="connsiteX11" fmla="*/ 1 w 6372002"/>
              <a:gd name="connsiteY11" fmla="*/ 219076 h 4240800"/>
              <a:gd name="connsiteX12" fmla="*/ 240001 w 6372002"/>
              <a:gd name="connsiteY12" fmla="*/ 0 h 4240800"/>
              <a:gd name="connsiteX0" fmla="*/ 6372001 w 6456962"/>
              <a:gd name="connsiteY0" fmla="*/ 4021725 h 4240800"/>
              <a:gd name="connsiteX1" fmla="*/ 6323635 w 6456962"/>
              <a:gd name="connsiteY1" fmla="*/ 4026176 h 4240800"/>
              <a:gd name="connsiteX2" fmla="*/ 6132003 w 6456962"/>
              <a:gd name="connsiteY2" fmla="*/ 4240800 h 4240800"/>
              <a:gd name="connsiteX3" fmla="*/ 240001 w 6456962"/>
              <a:gd name="connsiteY3" fmla="*/ 4240800 h 4240800"/>
              <a:gd name="connsiteX4" fmla="*/ 1 w 6456962"/>
              <a:gd name="connsiteY4" fmla="*/ 4021725 h 4240800"/>
              <a:gd name="connsiteX5" fmla="*/ 0 w 6456962"/>
              <a:gd name="connsiteY5" fmla="*/ 479499 h 4240800"/>
              <a:gd name="connsiteX6" fmla="*/ 1 w 6456962"/>
              <a:gd name="connsiteY6" fmla="*/ 219076 h 4240800"/>
              <a:gd name="connsiteX7" fmla="*/ 240001 w 6456962"/>
              <a:gd name="connsiteY7" fmla="*/ 0 h 4240800"/>
              <a:gd name="connsiteX8" fmla="*/ 6132003 w 6456962"/>
              <a:gd name="connsiteY8" fmla="*/ 0 h 4240800"/>
              <a:gd name="connsiteX9" fmla="*/ 6323635 w 6456962"/>
              <a:gd name="connsiteY9" fmla="*/ 214624 h 4240800"/>
              <a:gd name="connsiteX10" fmla="*/ 6372001 w 6456962"/>
              <a:gd name="connsiteY10" fmla="*/ 219075 h 4240800"/>
              <a:gd name="connsiteX11" fmla="*/ 6456962 w 6456962"/>
              <a:gd name="connsiteY11" fmla="*/ 532840 h 4240800"/>
              <a:gd name="connsiteX0" fmla="*/ 6372001 w 6456962"/>
              <a:gd name="connsiteY0" fmla="*/ 4021725 h 4240800"/>
              <a:gd name="connsiteX1" fmla="*/ 6132003 w 6456962"/>
              <a:gd name="connsiteY1" fmla="*/ 4240800 h 4240800"/>
              <a:gd name="connsiteX2" fmla="*/ 240001 w 6456962"/>
              <a:gd name="connsiteY2" fmla="*/ 4240800 h 4240800"/>
              <a:gd name="connsiteX3" fmla="*/ 1 w 6456962"/>
              <a:gd name="connsiteY3" fmla="*/ 4021725 h 4240800"/>
              <a:gd name="connsiteX4" fmla="*/ 0 w 6456962"/>
              <a:gd name="connsiteY4" fmla="*/ 479499 h 4240800"/>
              <a:gd name="connsiteX5" fmla="*/ 1 w 6456962"/>
              <a:gd name="connsiteY5" fmla="*/ 219076 h 4240800"/>
              <a:gd name="connsiteX6" fmla="*/ 240001 w 6456962"/>
              <a:gd name="connsiteY6" fmla="*/ 0 h 4240800"/>
              <a:gd name="connsiteX7" fmla="*/ 6132003 w 6456962"/>
              <a:gd name="connsiteY7" fmla="*/ 0 h 4240800"/>
              <a:gd name="connsiteX8" fmla="*/ 6323635 w 6456962"/>
              <a:gd name="connsiteY8" fmla="*/ 214624 h 4240800"/>
              <a:gd name="connsiteX9" fmla="*/ 6372001 w 6456962"/>
              <a:gd name="connsiteY9" fmla="*/ 219075 h 4240800"/>
              <a:gd name="connsiteX10" fmla="*/ 6456962 w 6456962"/>
              <a:gd name="connsiteY10" fmla="*/ 532840 h 4240800"/>
              <a:gd name="connsiteX0" fmla="*/ 6132003 w 6456962"/>
              <a:gd name="connsiteY0" fmla="*/ 4240800 h 4240800"/>
              <a:gd name="connsiteX1" fmla="*/ 240001 w 6456962"/>
              <a:gd name="connsiteY1" fmla="*/ 4240800 h 4240800"/>
              <a:gd name="connsiteX2" fmla="*/ 1 w 6456962"/>
              <a:gd name="connsiteY2" fmla="*/ 4021725 h 4240800"/>
              <a:gd name="connsiteX3" fmla="*/ 0 w 6456962"/>
              <a:gd name="connsiteY3" fmla="*/ 479499 h 4240800"/>
              <a:gd name="connsiteX4" fmla="*/ 1 w 6456962"/>
              <a:gd name="connsiteY4" fmla="*/ 219076 h 4240800"/>
              <a:gd name="connsiteX5" fmla="*/ 240001 w 6456962"/>
              <a:gd name="connsiteY5" fmla="*/ 0 h 4240800"/>
              <a:gd name="connsiteX6" fmla="*/ 6132003 w 6456962"/>
              <a:gd name="connsiteY6" fmla="*/ 0 h 4240800"/>
              <a:gd name="connsiteX7" fmla="*/ 6323635 w 6456962"/>
              <a:gd name="connsiteY7" fmla="*/ 214624 h 4240800"/>
              <a:gd name="connsiteX8" fmla="*/ 6372001 w 6456962"/>
              <a:gd name="connsiteY8" fmla="*/ 219075 h 4240800"/>
              <a:gd name="connsiteX9" fmla="*/ 6456962 w 6456962"/>
              <a:gd name="connsiteY9" fmla="*/ 532840 h 4240800"/>
              <a:gd name="connsiteX0" fmla="*/ 240001 w 6456962"/>
              <a:gd name="connsiteY0" fmla="*/ 4240800 h 4240800"/>
              <a:gd name="connsiteX1" fmla="*/ 1 w 6456962"/>
              <a:gd name="connsiteY1" fmla="*/ 4021725 h 4240800"/>
              <a:gd name="connsiteX2" fmla="*/ 0 w 6456962"/>
              <a:gd name="connsiteY2" fmla="*/ 479499 h 4240800"/>
              <a:gd name="connsiteX3" fmla="*/ 1 w 6456962"/>
              <a:gd name="connsiteY3" fmla="*/ 219076 h 4240800"/>
              <a:gd name="connsiteX4" fmla="*/ 240001 w 6456962"/>
              <a:gd name="connsiteY4" fmla="*/ 0 h 4240800"/>
              <a:gd name="connsiteX5" fmla="*/ 6132003 w 6456962"/>
              <a:gd name="connsiteY5" fmla="*/ 0 h 4240800"/>
              <a:gd name="connsiteX6" fmla="*/ 6323635 w 6456962"/>
              <a:gd name="connsiteY6" fmla="*/ 214624 h 4240800"/>
              <a:gd name="connsiteX7" fmla="*/ 6372001 w 6456962"/>
              <a:gd name="connsiteY7" fmla="*/ 219075 h 4240800"/>
              <a:gd name="connsiteX8" fmla="*/ 6456962 w 6456962"/>
              <a:gd name="connsiteY8" fmla="*/ 532840 h 4240800"/>
              <a:gd name="connsiteX0" fmla="*/ 1 w 6456962"/>
              <a:gd name="connsiteY0" fmla="*/ 4021725 h 4021725"/>
              <a:gd name="connsiteX1" fmla="*/ 0 w 6456962"/>
              <a:gd name="connsiteY1" fmla="*/ 479499 h 4021725"/>
              <a:gd name="connsiteX2" fmla="*/ 1 w 6456962"/>
              <a:gd name="connsiteY2" fmla="*/ 219076 h 4021725"/>
              <a:gd name="connsiteX3" fmla="*/ 240001 w 6456962"/>
              <a:gd name="connsiteY3" fmla="*/ 0 h 4021725"/>
              <a:gd name="connsiteX4" fmla="*/ 6132003 w 6456962"/>
              <a:gd name="connsiteY4" fmla="*/ 0 h 4021725"/>
              <a:gd name="connsiteX5" fmla="*/ 6323635 w 6456962"/>
              <a:gd name="connsiteY5" fmla="*/ 214624 h 4021725"/>
              <a:gd name="connsiteX6" fmla="*/ 6372001 w 6456962"/>
              <a:gd name="connsiteY6" fmla="*/ 219075 h 4021725"/>
              <a:gd name="connsiteX7" fmla="*/ 6456962 w 6456962"/>
              <a:gd name="connsiteY7" fmla="*/ 532840 h 4021725"/>
              <a:gd name="connsiteX0" fmla="*/ 0 w 6456962"/>
              <a:gd name="connsiteY0" fmla="*/ 479499 h 532840"/>
              <a:gd name="connsiteX1" fmla="*/ 1 w 6456962"/>
              <a:gd name="connsiteY1" fmla="*/ 219076 h 532840"/>
              <a:gd name="connsiteX2" fmla="*/ 240001 w 6456962"/>
              <a:gd name="connsiteY2" fmla="*/ 0 h 532840"/>
              <a:gd name="connsiteX3" fmla="*/ 6132003 w 6456962"/>
              <a:gd name="connsiteY3" fmla="*/ 0 h 532840"/>
              <a:gd name="connsiteX4" fmla="*/ 6323635 w 6456962"/>
              <a:gd name="connsiteY4" fmla="*/ 214624 h 532840"/>
              <a:gd name="connsiteX5" fmla="*/ 6372001 w 6456962"/>
              <a:gd name="connsiteY5" fmla="*/ 219075 h 532840"/>
              <a:gd name="connsiteX6" fmla="*/ 6456962 w 6456962"/>
              <a:gd name="connsiteY6" fmla="*/ 532840 h 532840"/>
              <a:gd name="connsiteX0" fmla="*/ 0 w 6456961"/>
              <a:gd name="connsiteY0" fmla="*/ 219076 h 532840"/>
              <a:gd name="connsiteX1" fmla="*/ 240000 w 6456961"/>
              <a:gd name="connsiteY1" fmla="*/ 0 h 532840"/>
              <a:gd name="connsiteX2" fmla="*/ 6132002 w 6456961"/>
              <a:gd name="connsiteY2" fmla="*/ 0 h 532840"/>
              <a:gd name="connsiteX3" fmla="*/ 6323634 w 6456961"/>
              <a:gd name="connsiteY3" fmla="*/ 214624 h 532840"/>
              <a:gd name="connsiteX4" fmla="*/ 6372000 w 6456961"/>
              <a:gd name="connsiteY4" fmla="*/ 219075 h 532840"/>
              <a:gd name="connsiteX5" fmla="*/ 6456961 w 6456961"/>
              <a:gd name="connsiteY5" fmla="*/ 532840 h 532840"/>
              <a:gd name="connsiteX0" fmla="*/ 0 w 6372000"/>
              <a:gd name="connsiteY0" fmla="*/ 219076 h 219076"/>
              <a:gd name="connsiteX1" fmla="*/ 240000 w 6372000"/>
              <a:gd name="connsiteY1" fmla="*/ 0 h 219076"/>
              <a:gd name="connsiteX2" fmla="*/ 6132002 w 6372000"/>
              <a:gd name="connsiteY2" fmla="*/ 0 h 219076"/>
              <a:gd name="connsiteX3" fmla="*/ 6323634 w 6372000"/>
              <a:gd name="connsiteY3" fmla="*/ 214624 h 219076"/>
              <a:gd name="connsiteX4" fmla="*/ 6372000 w 6372000"/>
              <a:gd name="connsiteY4" fmla="*/ 219075 h 21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2000" h="219076">
                <a:moveTo>
                  <a:pt x="0" y="219076"/>
                </a:moveTo>
                <a:cubicBezTo>
                  <a:pt x="132548" y="219076"/>
                  <a:pt x="240000" y="120992"/>
                  <a:pt x="240000" y="0"/>
                </a:cubicBezTo>
                <a:lnTo>
                  <a:pt x="6132002" y="0"/>
                </a:lnTo>
                <a:cubicBezTo>
                  <a:pt x="6132002" y="105868"/>
                  <a:pt x="6214270" y="194196"/>
                  <a:pt x="6323634" y="214624"/>
                </a:cubicBezTo>
                <a:lnTo>
                  <a:pt x="6372000" y="219075"/>
                </a:lnTo>
              </a:path>
            </a:pathLst>
          </a:custGeom>
          <a:noFill/>
          <a:ln w="9525">
            <a:solidFill>
              <a:srgbClr val="0316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08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>
            <a:extLst>
              <a:ext uri="{FF2B5EF4-FFF2-40B4-BE49-F238E27FC236}">
                <a16:creationId xmlns:a16="http://schemas.microsoft.com/office/drawing/2014/main" id="{8BD2D45C-D276-4C44-941D-B3C9F8FA4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3">
            <a:hlinkClick r:id="rId3"/>
            <a:extLst>
              <a:ext uri="{FF2B5EF4-FFF2-40B4-BE49-F238E27FC236}">
                <a16:creationId xmlns:a16="http://schemas.microsoft.com/office/drawing/2014/main" id="{F919951A-A556-42CC-AA3F-13B945F35A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8" name="TextBox 7">
            <a:hlinkClick r:id="rId6"/>
            <a:extLst>
              <a:ext uri="{FF2B5EF4-FFF2-40B4-BE49-F238E27FC236}">
                <a16:creationId xmlns:a16="http://schemas.microsoft.com/office/drawing/2014/main" id="{CADFBA97-0E39-49CF-A301-B63E12468FC8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1AC8D9F7-97DC-4D02-8147-5B80AAC8BD0E}"/>
              </a:ext>
            </a:extLst>
          </p:cNvPr>
          <p:cNvSpPr/>
          <p:nvPr/>
        </p:nvSpPr>
        <p:spPr>
          <a:xfrm>
            <a:off x="1524000" y="965200"/>
            <a:ext cx="10668000" cy="4927600"/>
          </a:xfrm>
          <a:custGeom>
            <a:avLst/>
            <a:gdLst>
              <a:gd name="connsiteX0" fmla="*/ 263525 w 10668000"/>
              <a:gd name="connsiteY0" fmla="*/ 0 h 4927600"/>
              <a:gd name="connsiteX1" fmla="*/ 10668000 w 10668000"/>
              <a:gd name="connsiteY1" fmla="*/ 0 h 4927600"/>
              <a:gd name="connsiteX2" fmla="*/ 10668000 w 10668000"/>
              <a:gd name="connsiteY2" fmla="*/ 4927600 h 4927600"/>
              <a:gd name="connsiteX3" fmla="*/ 263525 w 10668000"/>
              <a:gd name="connsiteY3" fmla="*/ 4927600 h 4927600"/>
              <a:gd name="connsiteX4" fmla="*/ 400 w 10668000"/>
              <a:gd name="connsiteY4" fmla="*/ 4687417 h 4927600"/>
              <a:gd name="connsiteX5" fmla="*/ 0 w 10668000"/>
              <a:gd name="connsiteY5" fmla="*/ 4687454 h 4927600"/>
              <a:gd name="connsiteX6" fmla="*/ 0 w 10668000"/>
              <a:gd name="connsiteY6" fmla="*/ 240146 h 4927600"/>
              <a:gd name="connsiteX7" fmla="*/ 400 w 10668000"/>
              <a:gd name="connsiteY7" fmla="*/ 240183 h 4927600"/>
              <a:gd name="connsiteX8" fmla="*/ 263525 w 10668000"/>
              <a:gd name="connsiteY8" fmla="*/ 0 h 49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68000" h="4927600">
                <a:moveTo>
                  <a:pt x="263525" y="0"/>
                </a:moveTo>
                <a:lnTo>
                  <a:pt x="10668000" y="0"/>
                </a:lnTo>
                <a:lnTo>
                  <a:pt x="10668000" y="4927600"/>
                </a:lnTo>
                <a:lnTo>
                  <a:pt x="263525" y="4927600"/>
                </a:lnTo>
                <a:cubicBezTo>
                  <a:pt x="263525" y="4794951"/>
                  <a:pt x="145720" y="4687417"/>
                  <a:pt x="400" y="4687417"/>
                </a:cubicBezTo>
                <a:lnTo>
                  <a:pt x="0" y="4687454"/>
                </a:lnTo>
                <a:lnTo>
                  <a:pt x="0" y="240146"/>
                </a:lnTo>
                <a:lnTo>
                  <a:pt x="400" y="240183"/>
                </a:lnTo>
                <a:cubicBezTo>
                  <a:pt x="145720" y="240183"/>
                  <a:pt x="263525" y="132649"/>
                  <a:pt x="263525" y="0"/>
                </a:cubicBezTo>
                <a:close/>
              </a:path>
            </a:pathLst>
          </a:custGeom>
          <a:solidFill>
            <a:schemeClr val="bg1"/>
          </a:solidFill>
          <a:ln w="47625">
            <a:noFill/>
          </a:ln>
          <a:effectLst>
            <a:outerShdw blurRad="889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DE263849-A880-4DE9-9DBE-B83232EE0E28}"/>
              </a:ext>
            </a:extLst>
          </p:cNvPr>
          <p:cNvSpPr/>
          <p:nvPr/>
        </p:nvSpPr>
        <p:spPr>
          <a:xfrm>
            <a:off x="1614600" y="1054800"/>
            <a:ext cx="10668000" cy="4748400"/>
          </a:xfrm>
          <a:custGeom>
            <a:avLst/>
            <a:gdLst>
              <a:gd name="connsiteX0" fmla="*/ 239815 w 10668000"/>
              <a:gd name="connsiteY0" fmla="*/ 0 h 4748400"/>
              <a:gd name="connsiteX1" fmla="*/ 10668000 w 10668000"/>
              <a:gd name="connsiteY1" fmla="*/ 0 h 4748400"/>
              <a:gd name="connsiteX2" fmla="*/ 10668000 w 10668000"/>
              <a:gd name="connsiteY2" fmla="*/ 4748400 h 4748400"/>
              <a:gd name="connsiteX3" fmla="*/ 240000 w 10668000"/>
              <a:gd name="connsiteY3" fmla="*/ 4748400 h 4748400"/>
              <a:gd name="connsiteX4" fmla="*/ 48368 w 10668000"/>
              <a:gd name="connsiteY4" fmla="*/ 4533776 h 4748400"/>
              <a:gd name="connsiteX5" fmla="*/ 0 w 10668000"/>
              <a:gd name="connsiteY5" fmla="*/ 4529325 h 4748400"/>
              <a:gd name="connsiteX6" fmla="*/ 0 w 10668000"/>
              <a:gd name="connsiteY6" fmla="*/ 218238 h 4748400"/>
              <a:gd name="connsiteX7" fmla="*/ 221140 w 10668000"/>
              <a:gd name="connsiteY7" fmla="*/ 84437 h 47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68000" h="4748400">
                <a:moveTo>
                  <a:pt x="239815" y="0"/>
                </a:moveTo>
                <a:lnTo>
                  <a:pt x="10668000" y="0"/>
                </a:lnTo>
                <a:lnTo>
                  <a:pt x="10668000" y="4748400"/>
                </a:lnTo>
                <a:lnTo>
                  <a:pt x="240000" y="4748400"/>
                </a:lnTo>
                <a:cubicBezTo>
                  <a:pt x="240000" y="4642532"/>
                  <a:pt x="157732" y="4554204"/>
                  <a:pt x="48368" y="4533776"/>
                </a:cubicBezTo>
                <a:lnTo>
                  <a:pt x="0" y="4529325"/>
                </a:lnTo>
                <a:lnTo>
                  <a:pt x="0" y="218238"/>
                </a:lnTo>
                <a:cubicBezTo>
                  <a:pt x="99412" y="218238"/>
                  <a:pt x="184706" y="163066"/>
                  <a:pt x="221140" y="84437"/>
                </a:cubicBezTo>
                <a:close/>
              </a:path>
            </a:pathLst>
          </a:custGeom>
          <a:noFill/>
          <a:ln w="9525">
            <a:solidFill>
              <a:srgbClr val="0316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717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14480D68-1C58-4946-B212-15BE8A798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5D845494-1C55-46AC-B844-0AE3985353C5}"/>
              </a:ext>
            </a:extLst>
          </p:cNvPr>
          <p:cNvGrpSpPr/>
          <p:nvPr/>
        </p:nvGrpSpPr>
        <p:grpSpPr>
          <a:xfrm flipH="1">
            <a:off x="-90600" y="965200"/>
            <a:ext cx="10758600" cy="4927600"/>
            <a:chOff x="1524000" y="965200"/>
            <a:chExt cx="10758600" cy="4927600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2A95D10D-D34C-4B9A-9754-F5FE566258B8}"/>
                </a:ext>
              </a:extLst>
            </p:cNvPr>
            <p:cNvSpPr/>
            <p:nvPr/>
          </p:nvSpPr>
          <p:spPr>
            <a:xfrm>
              <a:off x="1524000" y="965200"/>
              <a:ext cx="10668000" cy="4927600"/>
            </a:xfrm>
            <a:custGeom>
              <a:avLst/>
              <a:gdLst>
                <a:gd name="connsiteX0" fmla="*/ 263525 w 10668000"/>
                <a:gd name="connsiteY0" fmla="*/ 0 h 4927600"/>
                <a:gd name="connsiteX1" fmla="*/ 10668000 w 10668000"/>
                <a:gd name="connsiteY1" fmla="*/ 0 h 4927600"/>
                <a:gd name="connsiteX2" fmla="*/ 10668000 w 10668000"/>
                <a:gd name="connsiteY2" fmla="*/ 4927600 h 4927600"/>
                <a:gd name="connsiteX3" fmla="*/ 263525 w 10668000"/>
                <a:gd name="connsiteY3" fmla="*/ 4927600 h 4927600"/>
                <a:gd name="connsiteX4" fmla="*/ 400 w 10668000"/>
                <a:gd name="connsiteY4" fmla="*/ 4687417 h 4927600"/>
                <a:gd name="connsiteX5" fmla="*/ 0 w 10668000"/>
                <a:gd name="connsiteY5" fmla="*/ 4687454 h 4927600"/>
                <a:gd name="connsiteX6" fmla="*/ 0 w 10668000"/>
                <a:gd name="connsiteY6" fmla="*/ 240146 h 4927600"/>
                <a:gd name="connsiteX7" fmla="*/ 400 w 10668000"/>
                <a:gd name="connsiteY7" fmla="*/ 240183 h 4927600"/>
                <a:gd name="connsiteX8" fmla="*/ 263525 w 10668000"/>
                <a:gd name="connsiteY8" fmla="*/ 0 h 492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8000" h="4927600">
                  <a:moveTo>
                    <a:pt x="263525" y="0"/>
                  </a:moveTo>
                  <a:lnTo>
                    <a:pt x="10668000" y="0"/>
                  </a:lnTo>
                  <a:lnTo>
                    <a:pt x="10668000" y="4927600"/>
                  </a:lnTo>
                  <a:lnTo>
                    <a:pt x="263525" y="4927600"/>
                  </a:lnTo>
                  <a:cubicBezTo>
                    <a:pt x="263525" y="4794951"/>
                    <a:pt x="145720" y="4687417"/>
                    <a:pt x="400" y="4687417"/>
                  </a:cubicBezTo>
                  <a:lnTo>
                    <a:pt x="0" y="4687454"/>
                  </a:lnTo>
                  <a:lnTo>
                    <a:pt x="0" y="240146"/>
                  </a:lnTo>
                  <a:lnTo>
                    <a:pt x="400" y="240183"/>
                  </a:lnTo>
                  <a:cubicBezTo>
                    <a:pt x="145720" y="240183"/>
                    <a:pt x="263525" y="132649"/>
                    <a:pt x="263525" y="0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noFill/>
            </a:ln>
            <a:effectLst>
              <a:outerShdw blurRad="88900" sx="101000" sy="101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8B0C9F4E-7894-4EFB-BFFF-C27F0EDCC48F}"/>
                </a:ext>
              </a:extLst>
            </p:cNvPr>
            <p:cNvSpPr/>
            <p:nvPr/>
          </p:nvSpPr>
          <p:spPr>
            <a:xfrm>
              <a:off x="1614600" y="1054800"/>
              <a:ext cx="10668000" cy="4748400"/>
            </a:xfrm>
            <a:custGeom>
              <a:avLst/>
              <a:gdLst>
                <a:gd name="connsiteX0" fmla="*/ 239815 w 10668000"/>
                <a:gd name="connsiteY0" fmla="*/ 0 h 4748400"/>
                <a:gd name="connsiteX1" fmla="*/ 10668000 w 10668000"/>
                <a:gd name="connsiteY1" fmla="*/ 0 h 4748400"/>
                <a:gd name="connsiteX2" fmla="*/ 10668000 w 10668000"/>
                <a:gd name="connsiteY2" fmla="*/ 4748400 h 4748400"/>
                <a:gd name="connsiteX3" fmla="*/ 240000 w 10668000"/>
                <a:gd name="connsiteY3" fmla="*/ 4748400 h 4748400"/>
                <a:gd name="connsiteX4" fmla="*/ 48368 w 10668000"/>
                <a:gd name="connsiteY4" fmla="*/ 4533776 h 4748400"/>
                <a:gd name="connsiteX5" fmla="*/ 0 w 10668000"/>
                <a:gd name="connsiteY5" fmla="*/ 4529325 h 4748400"/>
                <a:gd name="connsiteX6" fmla="*/ 0 w 10668000"/>
                <a:gd name="connsiteY6" fmla="*/ 218238 h 4748400"/>
                <a:gd name="connsiteX7" fmla="*/ 221140 w 10668000"/>
                <a:gd name="connsiteY7" fmla="*/ 84437 h 474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68000" h="4748400">
                  <a:moveTo>
                    <a:pt x="239815" y="0"/>
                  </a:moveTo>
                  <a:lnTo>
                    <a:pt x="10668000" y="0"/>
                  </a:lnTo>
                  <a:lnTo>
                    <a:pt x="10668000" y="4748400"/>
                  </a:lnTo>
                  <a:lnTo>
                    <a:pt x="240000" y="4748400"/>
                  </a:lnTo>
                  <a:cubicBezTo>
                    <a:pt x="240000" y="4642532"/>
                    <a:pt x="157732" y="4554204"/>
                    <a:pt x="48368" y="4533776"/>
                  </a:cubicBezTo>
                  <a:lnTo>
                    <a:pt x="0" y="4529325"/>
                  </a:lnTo>
                  <a:lnTo>
                    <a:pt x="0" y="218238"/>
                  </a:lnTo>
                  <a:cubicBezTo>
                    <a:pt x="99412" y="218238"/>
                    <a:pt x="184706" y="163066"/>
                    <a:pt x="221140" y="84437"/>
                  </a:cubicBezTo>
                  <a:close/>
                </a:path>
              </a:pathLst>
            </a:custGeom>
            <a:noFill/>
            <a:ln w="9525">
              <a:solidFill>
                <a:srgbClr val="03163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7" name="Graphic 3">
            <a:hlinkClick r:id="rId3"/>
            <a:extLst>
              <a:ext uri="{FF2B5EF4-FFF2-40B4-BE49-F238E27FC236}">
                <a16:creationId xmlns:a16="http://schemas.microsoft.com/office/drawing/2014/main" id="{F919951A-A556-42CC-AA3F-13B945F35A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8" name="TextBox 7">
            <a:hlinkClick r:id="rId6"/>
            <a:extLst>
              <a:ext uri="{FF2B5EF4-FFF2-40B4-BE49-F238E27FC236}">
                <a16:creationId xmlns:a16="http://schemas.microsoft.com/office/drawing/2014/main" id="{CADFBA97-0E39-49CF-A301-B63E12468FC8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69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7F3F7A6E-0459-4B06-B75B-9802E11DC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08F869DF-D232-4BA4-AA9C-F5C322D5AE9D}"/>
              </a:ext>
            </a:extLst>
          </p:cNvPr>
          <p:cNvSpPr/>
          <p:nvPr/>
        </p:nvSpPr>
        <p:spPr>
          <a:xfrm>
            <a:off x="400990" y="965200"/>
            <a:ext cx="11791009" cy="4927600"/>
          </a:xfrm>
          <a:custGeom>
            <a:avLst/>
            <a:gdLst>
              <a:gd name="connsiteX0" fmla="*/ 263525 w 10668000"/>
              <a:gd name="connsiteY0" fmla="*/ 0 h 4927600"/>
              <a:gd name="connsiteX1" fmla="*/ 10668000 w 10668000"/>
              <a:gd name="connsiteY1" fmla="*/ 0 h 4927600"/>
              <a:gd name="connsiteX2" fmla="*/ 10668000 w 10668000"/>
              <a:gd name="connsiteY2" fmla="*/ 4927600 h 4927600"/>
              <a:gd name="connsiteX3" fmla="*/ 263525 w 10668000"/>
              <a:gd name="connsiteY3" fmla="*/ 4927600 h 4927600"/>
              <a:gd name="connsiteX4" fmla="*/ 400 w 10668000"/>
              <a:gd name="connsiteY4" fmla="*/ 4687417 h 4927600"/>
              <a:gd name="connsiteX5" fmla="*/ 0 w 10668000"/>
              <a:gd name="connsiteY5" fmla="*/ 4687454 h 4927600"/>
              <a:gd name="connsiteX6" fmla="*/ 0 w 10668000"/>
              <a:gd name="connsiteY6" fmla="*/ 240146 h 4927600"/>
              <a:gd name="connsiteX7" fmla="*/ 400 w 10668000"/>
              <a:gd name="connsiteY7" fmla="*/ 240183 h 4927600"/>
              <a:gd name="connsiteX8" fmla="*/ 263525 w 10668000"/>
              <a:gd name="connsiteY8" fmla="*/ 0 h 49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68000" h="4927600">
                <a:moveTo>
                  <a:pt x="263525" y="0"/>
                </a:moveTo>
                <a:lnTo>
                  <a:pt x="10668000" y="0"/>
                </a:lnTo>
                <a:lnTo>
                  <a:pt x="10668000" y="4927600"/>
                </a:lnTo>
                <a:lnTo>
                  <a:pt x="263525" y="4927600"/>
                </a:lnTo>
                <a:cubicBezTo>
                  <a:pt x="263525" y="4794951"/>
                  <a:pt x="145720" y="4687417"/>
                  <a:pt x="400" y="4687417"/>
                </a:cubicBezTo>
                <a:lnTo>
                  <a:pt x="0" y="4687454"/>
                </a:lnTo>
                <a:lnTo>
                  <a:pt x="0" y="240146"/>
                </a:lnTo>
                <a:lnTo>
                  <a:pt x="400" y="240183"/>
                </a:lnTo>
                <a:cubicBezTo>
                  <a:pt x="145720" y="240183"/>
                  <a:pt x="263525" y="132649"/>
                  <a:pt x="263525" y="0"/>
                </a:cubicBezTo>
                <a:close/>
              </a:path>
            </a:pathLst>
          </a:custGeom>
          <a:solidFill>
            <a:schemeClr val="bg1"/>
          </a:solidFill>
          <a:ln w="47625">
            <a:noFill/>
          </a:ln>
          <a:effectLst>
            <a:outerShdw blurRad="889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1FC4D0C8-D230-4A46-9A2D-7DAC9012C1EB}"/>
              </a:ext>
            </a:extLst>
          </p:cNvPr>
          <p:cNvSpPr/>
          <p:nvPr/>
        </p:nvSpPr>
        <p:spPr>
          <a:xfrm>
            <a:off x="491591" y="1054800"/>
            <a:ext cx="11791009" cy="4748400"/>
          </a:xfrm>
          <a:custGeom>
            <a:avLst/>
            <a:gdLst>
              <a:gd name="connsiteX0" fmla="*/ 239815 w 11791009"/>
              <a:gd name="connsiteY0" fmla="*/ 0 h 4748400"/>
              <a:gd name="connsiteX1" fmla="*/ 1362824 w 11791009"/>
              <a:gd name="connsiteY1" fmla="*/ 0 h 4748400"/>
              <a:gd name="connsiteX2" fmla="*/ 10668000 w 11791009"/>
              <a:gd name="connsiteY2" fmla="*/ 0 h 4748400"/>
              <a:gd name="connsiteX3" fmla="*/ 11791009 w 11791009"/>
              <a:gd name="connsiteY3" fmla="*/ 0 h 4748400"/>
              <a:gd name="connsiteX4" fmla="*/ 11791009 w 11791009"/>
              <a:gd name="connsiteY4" fmla="*/ 4748400 h 4748400"/>
              <a:gd name="connsiteX5" fmla="*/ 10668000 w 11791009"/>
              <a:gd name="connsiteY5" fmla="*/ 4748400 h 4748400"/>
              <a:gd name="connsiteX6" fmla="*/ 1363009 w 11791009"/>
              <a:gd name="connsiteY6" fmla="*/ 4748400 h 4748400"/>
              <a:gd name="connsiteX7" fmla="*/ 240000 w 11791009"/>
              <a:gd name="connsiteY7" fmla="*/ 4748400 h 4748400"/>
              <a:gd name="connsiteX8" fmla="*/ 48368 w 11791009"/>
              <a:gd name="connsiteY8" fmla="*/ 4533776 h 4748400"/>
              <a:gd name="connsiteX9" fmla="*/ 0 w 11791009"/>
              <a:gd name="connsiteY9" fmla="*/ 4529325 h 4748400"/>
              <a:gd name="connsiteX10" fmla="*/ 0 w 11791009"/>
              <a:gd name="connsiteY10" fmla="*/ 218238 h 4748400"/>
              <a:gd name="connsiteX11" fmla="*/ 221140 w 11791009"/>
              <a:gd name="connsiteY11" fmla="*/ 84437 h 47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91009" h="4748400">
                <a:moveTo>
                  <a:pt x="239815" y="0"/>
                </a:moveTo>
                <a:lnTo>
                  <a:pt x="1362824" y="0"/>
                </a:lnTo>
                <a:lnTo>
                  <a:pt x="10668000" y="0"/>
                </a:lnTo>
                <a:lnTo>
                  <a:pt x="11791009" y="0"/>
                </a:lnTo>
                <a:lnTo>
                  <a:pt x="11791009" y="4748400"/>
                </a:lnTo>
                <a:lnTo>
                  <a:pt x="10668000" y="4748400"/>
                </a:lnTo>
                <a:lnTo>
                  <a:pt x="1363009" y="4748400"/>
                </a:lnTo>
                <a:lnTo>
                  <a:pt x="240000" y="4748400"/>
                </a:lnTo>
                <a:cubicBezTo>
                  <a:pt x="240000" y="4642532"/>
                  <a:pt x="157732" y="4554204"/>
                  <a:pt x="48368" y="4533776"/>
                </a:cubicBezTo>
                <a:lnTo>
                  <a:pt x="0" y="4529325"/>
                </a:lnTo>
                <a:lnTo>
                  <a:pt x="0" y="218238"/>
                </a:lnTo>
                <a:cubicBezTo>
                  <a:pt x="99412" y="218238"/>
                  <a:pt x="184706" y="163066"/>
                  <a:pt x="221140" y="84437"/>
                </a:cubicBezTo>
                <a:close/>
              </a:path>
            </a:pathLst>
          </a:custGeom>
          <a:noFill/>
          <a:ln w="9525">
            <a:solidFill>
              <a:srgbClr val="0316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Graphic 3">
            <a:hlinkClick r:id="rId3"/>
            <a:extLst>
              <a:ext uri="{FF2B5EF4-FFF2-40B4-BE49-F238E27FC236}">
                <a16:creationId xmlns:a16="http://schemas.microsoft.com/office/drawing/2014/main" id="{F919951A-A556-42CC-AA3F-13B945F35A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8" name="TextBox 7">
            <a:hlinkClick r:id="rId6"/>
            <a:extLst>
              <a:ext uri="{FF2B5EF4-FFF2-40B4-BE49-F238E27FC236}">
                <a16:creationId xmlns:a16="http://schemas.microsoft.com/office/drawing/2014/main" id="{CADFBA97-0E39-49CF-A301-B63E12468FC8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426CD0BE-1E41-4974-8AEA-1202FEC6B7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1811" y="1221555"/>
            <a:ext cx="3561090" cy="4414891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72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630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DCAE0E74-66BA-4AF3-A295-ADC1546BD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id="{EA6EE5E2-E90A-4E88-B010-8AD5BF7BAF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737B1063-A3BF-433C-8151-4E1C559C38A6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9BB5E839-7F8A-448D-A52C-5645B2A1C73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68CA8073-7970-4496-B1BA-2585AF019F2B}"/>
              </a:ext>
            </a:extLst>
          </p:cNvPr>
          <p:cNvSpPr/>
          <p:nvPr/>
        </p:nvSpPr>
        <p:spPr>
          <a:xfrm>
            <a:off x="6636600" y="540000"/>
            <a:ext cx="5014800" cy="5778000"/>
          </a:xfrm>
          <a:custGeom>
            <a:avLst/>
            <a:gdLst>
              <a:gd name="connsiteX0" fmla="*/ 247081 w 5014800"/>
              <a:gd name="connsiteY0" fmla="*/ 0 h 5778000"/>
              <a:gd name="connsiteX1" fmla="*/ 4767719 w 5014800"/>
              <a:gd name="connsiteY1" fmla="*/ 0 h 5778000"/>
              <a:gd name="connsiteX2" fmla="*/ 4772592 w 5014800"/>
              <a:gd name="connsiteY2" fmla="*/ 46507 h 5778000"/>
              <a:gd name="connsiteX3" fmla="*/ 5014800 w 5014800"/>
              <a:gd name="connsiteY3" fmla="*/ 236442 h 5778000"/>
              <a:gd name="connsiteX4" fmla="*/ 5014800 w 5014800"/>
              <a:gd name="connsiteY4" fmla="*/ 5540125 h 5778000"/>
              <a:gd name="connsiteX5" fmla="*/ 4767569 w 5014800"/>
              <a:gd name="connsiteY5" fmla="*/ 5778000 h 5778000"/>
              <a:gd name="connsiteX6" fmla="*/ 247231 w 5014800"/>
              <a:gd name="connsiteY6" fmla="*/ 5778000 h 5778000"/>
              <a:gd name="connsiteX7" fmla="*/ 0 w 5014800"/>
              <a:gd name="connsiteY7" fmla="*/ 5540125 h 5778000"/>
              <a:gd name="connsiteX8" fmla="*/ 0 w 5014800"/>
              <a:gd name="connsiteY8" fmla="*/ 236442 h 5778000"/>
              <a:gd name="connsiteX9" fmla="*/ 242208 w 5014800"/>
              <a:gd name="connsiteY9" fmla="*/ 46508 h 57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14800" h="5778000">
                <a:moveTo>
                  <a:pt x="247081" y="0"/>
                </a:moveTo>
                <a:lnTo>
                  <a:pt x="4767719" y="0"/>
                </a:lnTo>
                <a:lnTo>
                  <a:pt x="4772592" y="46507"/>
                </a:lnTo>
                <a:cubicBezTo>
                  <a:pt x="4795645" y="154903"/>
                  <a:pt x="4895326" y="236442"/>
                  <a:pt x="5014800" y="236442"/>
                </a:cubicBezTo>
                <a:lnTo>
                  <a:pt x="5014800" y="5540125"/>
                </a:lnTo>
                <a:cubicBezTo>
                  <a:pt x="4878258" y="5540125"/>
                  <a:pt x="4767569" y="5646625"/>
                  <a:pt x="4767569" y="5778000"/>
                </a:cubicBezTo>
                <a:lnTo>
                  <a:pt x="247231" y="5778000"/>
                </a:lnTo>
                <a:cubicBezTo>
                  <a:pt x="247231" y="5646625"/>
                  <a:pt x="136542" y="5540125"/>
                  <a:pt x="0" y="5540125"/>
                </a:cubicBezTo>
                <a:lnTo>
                  <a:pt x="0" y="236442"/>
                </a:lnTo>
                <a:cubicBezTo>
                  <a:pt x="119475" y="236442"/>
                  <a:pt x="219155" y="154903"/>
                  <a:pt x="242208" y="46508"/>
                </a:cubicBezTo>
                <a:close/>
              </a:path>
            </a:pathLst>
          </a:custGeom>
          <a:solidFill>
            <a:schemeClr val="bg1"/>
          </a:solidFill>
          <a:ln w="47625">
            <a:noFill/>
          </a:ln>
          <a:effectLst>
            <a:outerShdw blurRad="889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E285AFCA-0DDC-4430-940C-32F5FA8547C6}"/>
              </a:ext>
            </a:extLst>
          </p:cNvPr>
          <p:cNvSpPr/>
          <p:nvPr/>
        </p:nvSpPr>
        <p:spPr>
          <a:xfrm>
            <a:off x="6726600" y="630000"/>
            <a:ext cx="4834800" cy="5598000"/>
          </a:xfrm>
          <a:custGeom>
            <a:avLst/>
            <a:gdLst>
              <a:gd name="connsiteX0" fmla="*/ 240000 w 4834800"/>
              <a:gd name="connsiteY0" fmla="*/ 0 h 5598000"/>
              <a:gd name="connsiteX1" fmla="*/ 4594800 w 4834800"/>
              <a:gd name="connsiteY1" fmla="*/ 0 h 5598000"/>
              <a:gd name="connsiteX2" fmla="*/ 4599676 w 4834800"/>
              <a:gd name="connsiteY2" fmla="*/ 44151 h 5598000"/>
              <a:gd name="connsiteX3" fmla="*/ 4834800 w 4834800"/>
              <a:gd name="connsiteY3" fmla="*/ 219075 h 5598000"/>
              <a:gd name="connsiteX4" fmla="*/ 4834800 w 4834800"/>
              <a:gd name="connsiteY4" fmla="*/ 5378525 h 5598000"/>
              <a:gd name="connsiteX5" fmla="*/ 4594800 w 4834800"/>
              <a:gd name="connsiteY5" fmla="*/ 5597600 h 5598000"/>
              <a:gd name="connsiteX6" fmla="*/ 4594844 w 4834800"/>
              <a:gd name="connsiteY6" fmla="*/ 5598000 h 5598000"/>
              <a:gd name="connsiteX7" fmla="*/ 239956 w 4834800"/>
              <a:gd name="connsiteY7" fmla="*/ 5598000 h 5598000"/>
              <a:gd name="connsiteX8" fmla="*/ 240000 w 4834800"/>
              <a:gd name="connsiteY8" fmla="*/ 5597600 h 5598000"/>
              <a:gd name="connsiteX9" fmla="*/ 0 w 4834800"/>
              <a:gd name="connsiteY9" fmla="*/ 5378525 h 5598000"/>
              <a:gd name="connsiteX10" fmla="*/ 0 w 4834800"/>
              <a:gd name="connsiteY10" fmla="*/ 219075 h 5598000"/>
              <a:gd name="connsiteX11" fmla="*/ 240000 w 4834800"/>
              <a:gd name="connsiteY11" fmla="*/ 0 h 55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34800" h="5598000">
                <a:moveTo>
                  <a:pt x="240000" y="0"/>
                </a:moveTo>
                <a:lnTo>
                  <a:pt x="4594800" y="0"/>
                </a:lnTo>
                <a:lnTo>
                  <a:pt x="4599676" y="44151"/>
                </a:lnTo>
                <a:cubicBezTo>
                  <a:pt x="4622055" y="143980"/>
                  <a:pt x="4718820" y="219075"/>
                  <a:pt x="4834800" y="219075"/>
                </a:cubicBezTo>
                <a:lnTo>
                  <a:pt x="4834800" y="5378525"/>
                </a:lnTo>
                <a:cubicBezTo>
                  <a:pt x="4702252" y="5378525"/>
                  <a:pt x="4594800" y="5476608"/>
                  <a:pt x="4594800" y="5597600"/>
                </a:cubicBezTo>
                <a:lnTo>
                  <a:pt x="4594844" y="5598000"/>
                </a:lnTo>
                <a:lnTo>
                  <a:pt x="239956" y="5598000"/>
                </a:lnTo>
                <a:lnTo>
                  <a:pt x="240000" y="5597600"/>
                </a:lnTo>
                <a:cubicBezTo>
                  <a:pt x="240000" y="5476608"/>
                  <a:pt x="132548" y="5378525"/>
                  <a:pt x="0" y="5378525"/>
                </a:cubicBezTo>
                <a:lnTo>
                  <a:pt x="0" y="219075"/>
                </a:lnTo>
                <a:cubicBezTo>
                  <a:pt x="132548" y="219075"/>
                  <a:pt x="240000" y="120992"/>
                  <a:pt x="240000" y="0"/>
                </a:cubicBezTo>
                <a:close/>
              </a:path>
            </a:pathLst>
          </a:custGeom>
          <a:noFill/>
          <a:ln w="9525">
            <a:solidFill>
              <a:srgbClr val="0316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51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67ED08CD-C1FD-4A53-98FE-E85CBD4AE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67A49494-4B43-4661-9196-6734880FEB7A}"/>
              </a:ext>
            </a:extLst>
          </p:cNvPr>
          <p:cNvSpPr/>
          <p:nvPr/>
        </p:nvSpPr>
        <p:spPr>
          <a:xfrm flipH="1">
            <a:off x="585787" y="0"/>
            <a:ext cx="11020424" cy="6858000"/>
          </a:xfrm>
          <a:prstGeom prst="rect">
            <a:avLst/>
          </a:prstGeom>
          <a:solidFill>
            <a:schemeClr val="bg1"/>
          </a:solidFill>
          <a:ln w="47625">
            <a:noFill/>
          </a:ln>
          <a:effectLst>
            <a:outerShdw blurRad="889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1D2B0185-5D40-480E-905F-6A5EA1A2B7C5}"/>
              </a:ext>
            </a:extLst>
          </p:cNvPr>
          <p:cNvSpPr/>
          <p:nvPr/>
        </p:nvSpPr>
        <p:spPr>
          <a:xfrm rot="16200000">
            <a:off x="-2643262" y="3319462"/>
            <a:ext cx="6857999" cy="219076"/>
          </a:xfrm>
          <a:custGeom>
            <a:avLst/>
            <a:gdLst>
              <a:gd name="connsiteX0" fmla="*/ 240000 w 6372000"/>
              <a:gd name="connsiteY0" fmla="*/ 0 h 4240800"/>
              <a:gd name="connsiteX1" fmla="*/ 6132002 w 6372000"/>
              <a:gd name="connsiteY1" fmla="*/ 0 h 4240800"/>
              <a:gd name="connsiteX2" fmla="*/ 6323634 w 6372000"/>
              <a:gd name="connsiteY2" fmla="*/ 214624 h 4240800"/>
              <a:gd name="connsiteX3" fmla="*/ 6372000 w 6372000"/>
              <a:gd name="connsiteY3" fmla="*/ 219075 h 4240800"/>
              <a:gd name="connsiteX4" fmla="*/ 6372000 w 6372000"/>
              <a:gd name="connsiteY4" fmla="*/ 4021725 h 4240800"/>
              <a:gd name="connsiteX5" fmla="*/ 6323634 w 6372000"/>
              <a:gd name="connsiteY5" fmla="*/ 4026176 h 4240800"/>
              <a:gd name="connsiteX6" fmla="*/ 6132002 w 6372000"/>
              <a:gd name="connsiteY6" fmla="*/ 4240800 h 4240800"/>
              <a:gd name="connsiteX7" fmla="*/ 240000 w 6372000"/>
              <a:gd name="connsiteY7" fmla="*/ 4240800 h 4240800"/>
              <a:gd name="connsiteX8" fmla="*/ 0 w 6372000"/>
              <a:gd name="connsiteY8" fmla="*/ 4021725 h 4240800"/>
              <a:gd name="connsiteX9" fmla="*/ 0 w 6372000"/>
              <a:gd name="connsiteY9" fmla="*/ 219076 h 4240800"/>
              <a:gd name="connsiteX10" fmla="*/ 240000 w 6372000"/>
              <a:gd name="connsiteY10" fmla="*/ 0 h 4240800"/>
              <a:gd name="connsiteX0" fmla="*/ 240000 w 6372001"/>
              <a:gd name="connsiteY0" fmla="*/ 0 h 4240800"/>
              <a:gd name="connsiteX1" fmla="*/ 6132002 w 6372001"/>
              <a:gd name="connsiteY1" fmla="*/ 0 h 4240800"/>
              <a:gd name="connsiteX2" fmla="*/ 6323634 w 6372001"/>
              <a:gd name="connsiteY2" fmla="*/ 214624 h 4240800"/>
              <a:gd name="connsiteX3" fmla="*/ 6372000 w 6372001"/>
              <a:gd name="connsiteY3" fmla="*/ 219075 h 4240800"/>
              <a:gd name="connsiteX4" fmla="*/ 6372001 w 6372001"/>
              <a:gd name="connsiteY4" fmla="*/ 441400 h 4240800"/>
              <a:gd name="connsiteX5" fmla="*/ 6372000 w 6372001"/>
              <a:gd name="connsiteY5" fmla="*/ 4021725 h 4240800"/>
              <a:gd name="connsiteX6" fmla="*/ 6323634 w 6372001"/>
              <a:gd name="connsiteY6" fmla="*/ 4026176 h 4240800"/>
              <a:gd name="connsiteX7" fmla="*/ 6132002 w 6372001"/>
              <a:gd name="connsiteY7" fmla="*/ 4240800 h 4240800"/>
              <a:gd name="connsiteX8" fmla="*/ 240000 w 6372001"/>
              <a:gd name="connsiteY8" fmla="*/ 4240800 h 4240800"/>
              <a:gd name="connsiteX9" fmla="*/ 0 w 6372001"/>
              <a:gd name="connsiteY9" fmla="*/ 4021725 h 4240800"/>
              <a:gd name="connsiteX10" fmla="*/ 0 w 6372001"/>
              <a:gd name="connsiteY10" fmla="*/ 219076 h 4240800"/>
              <a:gd name="connsiteX11" fmla="*/ 240000 w 6372001"/>
              <a:gd name="connsiteY11" fmla="*/ 0 h 4240800"/>
              <a:gd name="connsiteX0" fmla="*/ 240001 w 6372002"/>
              <a:gd name="connsiteY0" fmla="*/ 0 h 4240800"/>
              <a:gd name="connsiteX1" fmla="*/ 6132003 w 6372002"/>
              <a:gd name="connsiteY1" fmla="*/ 0 h 4240800"/>
              <a:gd name="connsiteX2" fmla="*/ 6323635 w 6372002"/>
              <a:gd name="connsiteY2" fmla="*/ 214624 h 4240800"/>
              <a:gd name="connsiteX3" fmla="*/ 6372001 w 6372002"/>
              <a:gd name="connsiteY3" fmla="*/ 219075 h 4240800"/>
              <a:gd name="connsiteX4" fmla="*/ 6372002 w 6372002"/>
              <a:gd name="connsiteY4" fmla="*/ 441400 h 4240800"/>
              <a:gd name="connsiteX5" fmla="*/ 6372001 w 6372002"/>
              <a:gd name="connsiteY5" fmla="*/ 4021725 h 4240800"/>
              <a:gd name="connsiteX6" fmla="*/ 6323635 w 6372002"/>
              <a:gd name="connsiteY6" fmla="*/ 4026176 h 4240800"/>
              <a:gd name="connsiteX7" fmla="*/ 6132003 w 6372002"/>
              <a:gd name="connsiteY7" fmla="*/ 4240800 h 4240800"/>
              <a:gd name="connsiteX8" fmla="*/ 240001 w 6372002"/>
              <a:gd name="connsiteY8" fmla="*/ 4240800 h 4240800"/>
              <a:gd name="connsiteX9" fmla="*/ 1 w 6372002"/>
              <a:gd name="connsiteY9" fmla="*/ 4021725 h 4240800"/>
              <a:gd name="connsiteX10" fmla="*/ 0 w 6372002"/>
              <a:gd name="connsiteY10" fmla="*/ 479499 h 4240800"/>
              <a:gd name="connsiteX11" fmla="*/ 1 w 6372002"/>
              <a:gd name="connsiteY11" fmla="*/ 219076 h 4240800"/>
              <a:gd name="connsiteX12" fmla="*/ 240001 w 6372002"/>
              <a:gd name="connsiteY12" fmla="*/ 0 h 4240800"/>
              <a:gd name="connsiteX0" fmla="*/ 6372001 w 6456962"/>
              <a:gd name="connsiteY0" fmla="*/ 4021725 h 4240800"/>
              <a:gd name="connsiteX1" fmla="*/ 6323635 w 6456962"/>
              <a:gd name="connsiteY1" fmla="*/ 4026176 h 4240800"/>
              <a:gd name="connsiteX2" fmla="*/ 6132003 w 6456962"/>
              <a:gd name="connsiteY2" fmla="*/ 4240800 h 4240800"/>
              <a:gd name="connsiteX3" fmla="*/ 240001 w 6456962"/>
              <a:gd name="connsiteY3" fmla="*/ 4240800 h 4240800"/>
              <a:gd name="connsiteX4" fmla="*/ 1 w 6456962"/>
              <a:gd name="connsiteY4" fmla="*/ 4021725 h 4240800"/>
              <a:gd name="connsiteX5" fmla="*/ 0 w 6456962"/>
              <a:gd name="connsiteY5" fmla="*/ 479499 h 4240800"/>
              <a:gd name="connsiteX6" fmla="*/ 1 w 6456962"/>
              <a:gd name="connsiteY6" fmla="*/ 219076 h 4240800"/>
              <a:gd name="connsiteX7" fmla="*/ 240001 w 6456962"/>
              <a:gd name="connsiteY7" fmla="*/ 0 h 4240800"/>
              <a:gd name="connsiteX8" fmla="*/ 6132003 w 6456962"/>
              <a:gd name="connsiteY8" fmla="*/ 0 h 4240800"/>
              <a:gd name="connsiteX9" fmla="*/ 6323635 w 6456962"/>
              <a:gd name="connsiteY9" fmla="*/ 214624 h 4240800"/>
              <a:gd name="connsiteX10" fmla="*/ 6372001 w 6456962"/>
              <a:gd name="connsiteY10" fmla="*/ 219075 h 4240800"/>
              <a:gd name="connsiteX11" fmla="*/ 6456962 w 6456962"/>
              <a:gd name="connsiteY11" fmla="*/ 532840 h 4240800"/>
              <a:gd name="connsiteX0" fmla="*/ 6372001 w 6456962"/>
              <a:gd name="connsiteY0" fmla="*/ 4021725 h 4240800"/>
              <a:gd name="connsiteX1" fmla="*/ 6132003 w 6456962"/>
              <a:gd name="connsiteY1" fmla="*/ 4240800 h 4240800"/>
              <a:gd name="connsiteX2" fmla="*/ 240001 w 6456962"/>
              <a:gd name="connsiteY2" fmla="*/ 4240800 h 4240800"/>
              <a:gd name="connsiteX3" fmla="*/ 1 w 6456962"/>
              <a:gd name="connsiteY3" fmla="*/ 4021725 h 4240800"/>
              <a:gd name="connsiteX4" fmla="*/ 0 w 6456962"/>
              <a:gd name="connsiteY4" fmla="*/ 479499 h 4240800"/>
              <a:gd name="connsiteX5" fmla="*/ 1 w 6456962"/>
              <a:gd name="connsiteY5" fmla="*/ 219076 h 4240800"/>
              <a:gd name="connsiteX6" fmla="*/ 240001 w 6456962"/>
              <a:gd name="connsiteY6" fmla="*/ 0 h 4240800"/>
              <a:gd name="connsiteX7" fmla="*/ 6132003 w 6456962"/>
              <a:gd name="connsiteY7" fmla="*/ 0 h 4240800"/>
              <a:gd name="connsiteX8" fmla="*/ 6323635 w 6456962"/>
              <a:gd name="connsiteY8" fmla="*/ 214624 h 4240800"/>
              <a:gd name="connsiteX9" fmla="*/ 6372001 w 6456962"/>
              <a:gd name="connsiteY9" fmla="*/ 219075 h 4240800"/>
              <a:gd name="connsiteX10" fmla="*/ 6456962 w 6456962"/>
              <a:gd name="connsiteY10" fmla="*/ 532840 h 4240800"/>
              <a:gd name="connsiteX0" fmla="*/ 6132003 w 6456962"/>
              <a:gd name="connsiteY0" fmla="*/ 4240800 h 4240800"/>
              <a:gd name="connsiteX1" fmla="*/ 240001 w 6456962"/>
              <a:gd name="connsiteY1" fmla="*/ 4240800 h 4240800"/>
              <a:gd name="connsiteX2" fmla="*/ 1 w 6456962"/>
              <a:gd name="connsiteY2" fmla="*/ 4021725 h 4240800"/>
              <a:gd name="connsiteX3" fmla="*/ 0 w 6456962"/>
              <a:gd name="connsiteY3" fmla="*/ 479499 h 4240800"/>
              <a:gd name="connsiteX4" fmla="*/ 1 w 6456962"/>
              <a:gd name="connsiteY4" fmla="*/ 219076 h 4240800"/>
              <a:gd name="connsiteX5" fmla="*/ 240001 w 6456962"/>
              <a:gd name="connsiteY5" fmla="*/ 0 h 4240800"/>
              <a:gd name="connsiteX6" fmla="*/ 6132003 w 6456962"/>
              <a:gd name="connsiteY6" fmla="*/ 0 h 4240800"/>
              <a:gd name="connsiteX7" fmla="*/ 6323635 w 6456962"/>
              <a:gd name="connsiteY7" fmla="*/ 214624 h 4240800"/>
              <a:gd name="connsiteX8" fmla="*/ 6372001 w 6456962"/>
              <a:gd name="connsiteY8" fmla="*/ 219075 h 4240800"/>
              <a:gd name="connsiteX9" fmla="*/ 6456962 w 6456962"/>
              <a:gd name="connsiteY9" fmla="*/ 532840 h 4240800"/>
              <a:gd name="connsiteX0" fmla="*/ 240001 w 6456962"/>
              <a:gd name="connsiteY0" fmla="*/ 4240800 h 4240800"/>
              <a:gd name="connsiteX1" fmla="*/ 1 w 6456962"/>
              <a:gd name="connsiteY1" fmla="*/ 4021725 h 4240800"/>
              <a:gd name="connsiteX2" fmla="*/ 0 w 6456962"/>
              <a:gd name="connsiteY2" fmla="*/ 479499 h 4240800"/>
              <a:gd name="connsiteX3" fmla="*/ 1 w 6456962"/>
              <a:gd name="connsiteY3" fmla="*/ 219076 h 4240800"/>
              <a:gd name="connsiteX4" fmla="*/ 240001 w 6456962"/>
              <a:gd name="connsiteY4" fmla="*/ 0 h 4240800"/>
              <a:gd name="connsiteX5" fmla="*/ 6132003 w 6456962"/>
              <a:gd name="connsiteY5" fmla="*/ 0 h 4240800"/>
              <a:gd name="connsiteX6" fmla="*/ 6323635 w 6456962"/>
              <a:gd name="connsiteY6" fmla="*/ 214624 h 4240800"/>
              <a:gd name="connsiteX7" fmla="*/ 6372001 w 6456962"/>
              <a:gd name="connsiteY7" fmla="*/ 219075 h 4240800"/>
              <a:gd name="connsiteX8" fmla="*/ 6456962 w 6456962"/>
              <a:gd name="connsiteY8" fmla="*/ 532840 h 4240800"/>
              <a:gd name="connsiteX0" fmla="*/ 1 w 6456962"/>
              <a:gd name="connsiteY0" fmla="*/ 4021725 h 4021725"/>
              <a:gd name="connsiteX1" fmla="*/ 0 w 6456962"/>
              <a:gd name="connsiteY1" fmla="*/ 479499 h 4021725"/>
              <a:gd name="connsiteX2" fmla="*/ 1 w 6456962"/>
              <a:gd name="connsiteY2" fmla="*/ 219076 h 4021725"/>
              <a:gd name="connsiteX3" fmla="*/ 240001 w 6456962"/>
              <a:gd name="connsiteY3" fmla="*/ 0 h 4021725"/>
              <a:gd name="connsiteX4" fmla="*/ 6132003 w 6456962"/>
              <a:gd name="connsiteY4" fmla="*/ 0 h 4021725"/>
              <a:gd name="connsiteX5" fmla="*/ 6323635 w 6456962"/>
              <a:gd name="connsiteY5" fmla="*/ 214624 h 4021725"/>
              <a:gd name="connsiteX6" fmla="*/ 6372001 w 6456962"/>
              <a:gd name="connsiteY6" fmla="*/ 219075 h 4021725"/>
              <a:gd name="connsiteX7" fmla="*/ 6456962 w 6456962"/>
              <a:gd name="connsiteY7" fmla="*/ 532840 h 4021725"/>
              <a:gd name="connsiteX0" fmla="*/ 0 w 6456962"/>
              <a:gd name="connsiteY0" fmla="*/ 479499 h 532840"/>
              <a:gd name="connsiteX1" fmla="*/ 1 w 6456962"/>
              <a:gd name="connsiteY1" fmla="*/ 219076 h 532840"/>
              <a:gd name="connsiteX2" fmla="*/ 240001 w 6456962"/>
              <a:gd name="connsiteY2" fmla="*/ 0 h 532840"/>
              <a:gd name="connsiteX3" fmla="*/ 6132003 w 6456962"/>
              <a:gd name="connsiteY3" fmla="*/ 0 h 532840"/>
              <a:gd name="connsiteX4" fmla="*/ 6323635 w 6456962"/>
              <a:gd name="connsiteY4" fmla="*/ 214624 h 532840"/>
              <a:gd name="connsiteX5" fmla="*/ 6372001 w 6456962"/>
              <a:gd name="connsiteY5" fmla="*/ 219075 h 532840"/>
              <a:gd name="connsiteX6" fmla="*/ 6456962 w 6456962"/>
              <a:gd name="connsiteY6" fmla="*/ 532840 h 532840"/>
              <a:gd name="connsiteX0" fmla="*/ 0 w 6456961"/>
              <a:gd name="connsiteY0" fmla="*/ 219076 h 532840"/>
              <a:gd name="connsiteX1" fmla="*/ 240000 w 6456961"/>
              <a:gd name="connsiteY1" fmla="*/ 0 h 532840"/>
              <a:gd name="connsiteX2" fmla="*/ 6132002 w 6456961"/>
              <a:gd name="connsiteY2" fmla="*/ 0 h 532840"/>
              <a:gd name="connsiteX3" fmla="*/ 6323634 w 6456961"/>
              <a:gd name="connsiteY3" fmla="*/ 214624 h 532840"/>
              <a:gd name="connsiteX4" fmla="*/ 6372000 w 6456961"/>
              <a:gd name="connsiteY4" fmla="*/ 219075 h 532840"/>
              <a:gd name="connsiteX5" fmla="*/ 6456961 w 6456961"/>
              <a:gd name="connsiteY5" fmla="*/ 532840 h 532840"/>
              <a:gd name="connsiteX0" fmla="*/ 0 w 6372000"/>
              <a:gd name="connsiteY0" fmla="*/ 219076 h 219076"/>
              <a:gd name="connsiteX1" fmla="*/ 240000 w 6372000"/>
              <a:gd name="connsiteY1" fmla="*/ 0 h 219076"/>
              <a:gd name="connsiteX2" fmla="*/ 6132002 w 6372000"/>
              <a:gd name="connsiteY2" fmla="*/ 0 h 219076"/>
              <a:gd name="connsiteX3" fmla="*/ 6323634 w 6372000"/>
              <a:gd name="connsiteY3" fmla="*/ 214624 h 219076"/>
              <a:gd name="connsiteX4" fmla="*/ 6372000 w 6372000"/>
              <a:gd name="connsiteY4" fmla="*/ 219075 h 21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2000" h="219076">
                <a:moveTo>
                  <a:pt x="0" y="219076"/>
                </a:moveTo>
                <a:cubicBezTo>
                  <a:pt x="132548" y="219076"/>
                  <a:pt x="240000" y="120992"/>
                  <a:pt x="240000" y="0"/>
                </a:cubicBezTo>
                <a:lnTo>
                  <a:pt x="6132002" y="0"/>
                </a:lnTo>
                <a:cubicBezTo>
                  <a:pt x="6132002" y="105868"/>
                  <a:pt x="6214270" y="194196"/>
                  <a:pt x="6323634" y="214624"/>
                </a:cubicBezTo>
                <a:lnTo>
                  <a:pt x="6372000" y="219075"/>
                </a:lnTo>
              </a:path>
            </a:pathLst>
          </a:custGeom>
          <a:noFill/>
          <a:ln w="9525">
            <a:solidFill>
              <a:srgbClr val="0316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BFD2FE47-279C-4FDB-99F8-B24F5237F512}"/>
              </a:ext>
            </a:extLst>
          </p:cNvPr>
          <p:cNvSpPr/>
          <p:nvPr/>
        </p:nvSpPr>
        <p:spPr>
          <a:xfrm rot="5400000" flipH="1">
            <a:off x="7977262" y="3319463"/>
            <a:ext cx="6857999" cy="219076"/>
          </a:xfrm>
          <a:custGeom>
            <a:avLst/>
            <a:gdLst>
              <a:gd name="connsiteX0" fmla="*/ 240000 w 6372000"/>
              <a:gd name="connsiteY0" fmla="*/ 0 h 4240800"/>
              <a:gd name="connsiteX1" fmla="*/ 6132002 w 6372000"/>
              <a:gd name="connsiteY1" fmla="*/ 0 h 4240800"/>
              <a:gd name="connsiteX2" fmla="*/ 6323634 w 6372000"/>
              <a:gd name="connsiteY2" fmla="*/ 214624 h 4240800"/>
              <a:gd name="connsiteX3" fmla="*/ 6372000 w 6372000"/>
              <a:gd name="connsiteY3" fmla="*/ 219075 h 4240800"/>
              <a:gd name="connsiteX4" fmla="*/ 6372000 w 6372000"/>
              <a:gd name="connsiteY4" fmla="*/ 4021725 h 4240800"/>
              <a:gd name="connsiteX5" fmla="*/ 6323634 w 6372000"/>
              <a:gd name="connsiteY5" fmla="*/ 4026176 h 4240800"/>
              <a:gd name="connsiteX6" fmla="*/ 6132002 w 6372000"/>
              <a:gd name="connsiteY6" fmla="*/ 4240800 h 4240800"/>
              <a:gd name="connsiteX7" fmla="*/ 240000 w 6372000"/>
              <a:gd name="connsiteY7" fmla="*/ 4240800 h 4240800"/>
              <a:gd name="connsiteX8" fmla="*/ 0 w 6372000"/>
              <a:gd name="connsiteY8" fmla="*/ 4021725 h 4240800"/>
              <a:gd name="connsiteX9" fmla="*/ 0 w 6372000"/>
              <a:gd name="connsiteY9" fmla="*/ 219076 h 4240800"/>
              <a:gd name="connsiteX10" fmla="*/ 240000 w 6372000"/>
              <a:gd name="connsiteY10" fmla="*/ 0 h 4240800"/>
              <a:gd name="connsiteX0" fmla="*/ 240000 w 6372001"/>
              <a:gd name="connsiteY0" fmla="*/ 0 h 4240800"/>
              <a:gd name="connsiteX1" fmla="*/ 6132002 w 6372001"/>
              <a:gd name="connsiteY1" fmla="*/ 0 h 4240800"/>
              <a:gd name="connsiteX2" fmla="*/ 6323634 w 6372001"/>
              <a:gd name="connsiteY2" fmla="*/ 214624 h 4240800"/>
              <a:gd name="connsiteX3" fmla="*/ 6372000 w 6372001"/>
              <a:gd name="connsiteY3" fmla="*/ 219075 h 4240800"/>
              <a:gd name="connsiteX4" fmla="*/ 6372001 w 6372001"/>
              <a:gd name="connsiteY4" fmla="*/ 441400 h 4240800"/>
              <a:gd name="connsiteX5" fmla="*/ 6372000 w 6372001"/>
              <a:gd name="connsiteY5" fmla="*/ 4021725 h 4240800"/>
              <a:gd name="connsiteX6" fmla="*/ 6323634 w 6372001"/>
              <a:gd name="connsiteY6" fmla="*/ 4026176 h 4240800"/>
              <a:gd name="connsiteX7" fmla="*/ 6132002 w 6372001"/>
              <a:gd name="connsiteY7" fmla="*/ 4240800 h 4240800"/>
              <a:gd name="connsiteX8" fmla="*/ 240000 w 6372001"/>
              <a:gd name="connsiteY8" fmla="*/ 4240800 h 4240800"/>
              <a:gd name="connsiteX9" fmla="*/ 0 w 6372001"/>
              <a:gd name="connsiteY9" fmla="*/ 4021725 h 4240800"/>
              <a:gd name="connsiteX10" fmla="*/ 0 w 6372001"/>
              <a:gd name="connsiteY10" fmla="*/ 219076 h 4240800"/>
              <a:gd name="connsiteX11" fmla="*/ 240000 w 6372001"/>
              <a:gd name="connsiteY11" fmla="*/ 0 h 4240800"/>
              <a:gd name="connsiteX0" fmla="*/ 240001 w 6372002"/>
              <a:gd name="connsiteY0" fmla="*/ 0 h 4240800"/>
              <a:gd name="connsiteX1" fmla="*/ 6132003 w 6372002"/>
              <a:gd name="connsiteY1" fmla="*/ 0 h 4240800"/>
              <a:gd name="connsiteX2" fmla="*/ 6323635 w 6372002"/>
              <a:gd name="connsiteY2" fmla="*/ 214624 h 4240800"/>
              <a:gd name="connsiteX3" fmla="*/ 6372001 w 6372002"/>
              <a:gd name="connsiteY3" fmla="*/ 219075 h 4240800"/>
              <a:gd name="connsiteX4" fmla="*/ 6372002 w 6372002"/>
              <a:gd name="connsiteY4" fmla="*/ 441400 h 4240800"/>
              <a:gd name="connsiteX5" fmla="*/ 6372001 w 6372002"/>
              <a:gd name="connsiteY5" fmla="*/ 4021725 h 4240800"/>
              <a:gd name="connsiteX6" fmla="*/ 6323635 w 6372002"/>
              <a:gd name="connsiteY6" fmla="*/ 4026176 h 4240800"/>
              <a:gd name="connsiteX7" fmla="*/ 6132003 w 6372002"/>
              <a:gd name="connsiteY7" fmla="*/ 4240800 h 4240800"/>
              <a:gd name="connsiteX8" fmla="*/ 240001 w 6372002"/>
              <a:gd name="connsiteY8" fmla="*/ 4240800 h 4240800"/>
              <a:gd name="connsiteX9" fmla="*/ 1 w 6372002"/>
              <a:gd name="connsiteY9" fmla="*/ 4021725 h 4240800"/>
              <a:gd name="connsiteX10" fmla="*/ 0 w 6372002"/>
              <a:gd name="connsiteY10" fmla="*/ 479499 h 4240800"/>
              <a:gd name="connsiteX11" fmla="*/ 1 w 6372002"/>
              <a:gd name="connsiteY11" fmla="*/ 219076 h 4240800"/>
              <a:gd name="connsiteX12" fmla="*/ 240001 w 6372002"/>
              <a:gd name="connsiteY12" fmla="*/ 0 h 4240800"/>
              <a:gd name="connsiteX0" fmla="*/ 6372001 w 6456962"/>
              <a:gd name="connsiteY0" fmla="*/ 4021725 h 4240800"/>
              <a:gd name="connsiteX1" fmla="*/ 6323635 w 6456962"/>
              <a:gd name="connsiteY1" fmla="*/ 4026176 h 4240800"/>
              <a:gd name="connsiteX2" fmla="*/ 6132003 w 6456962"/>
              <a:gd name="connsiteY2" fmla="*/ 4240800 h 4240800"/>
              <a:gd name="connsiteX3" fmla="*/ 240001 w 6456962"/>
              <a:gd name="connsiteY3" fmla="*/ 4240800 h 4240800"/>
              <a:gd name="connsiteX4" fmla="*/ 1 w 6456962"/>
              <a:gd name="connsiteY4" fmla="*/ 4021725 h 4240800"/>
              <a:gd name="connsiteX5" fmla="*/ 0 w 6456962"/>
              <a:gd name="connsiteY5" fmla="*/ 479499 h 4240800"/>
              <a:gd name="connsiteX6" fmla="*/ 1 w 6456962"/>
              <a:gd name="connsiteY6" fmla="*/ 219076 h 4240800"/>
              <a:gd name="connsiteX7" fmla="*/ 240001 w 6456962"/>
              <a:gd name="connsiteY7" fmla="*/ 0 h 4240800"/>
              <a:gd name="connsiteX8" fmla="*/ 6132003 w 6456962"/>
              <a:gd name="connsiteY8" fmla="*/ 0 h 4240800"/>
              <a:gd name="connsiteX9" fmla="*/ 6323635 w 6456962"/>
              <a:gd name="connsiteY9" fmla="*/ 214624 h 4240800"/>
              <a:gd name="connsiteX10" fmla="*/ 6372001 w 6456962"/>
              <a:gd name="connsiteY10" fmla="*/ 219075 h 4240800"/>
              <a:gd name="connsiteX11" fmla="*/ 6456962 w 6456962"/>
              <a:gd name="connsiteY11" fmla="*/ 532840 h 4240800"/>
              <a:gd name="connsiteX0" fmla="*/ 6372001 w 6456962"/>
              <a:gd name="connsiteY0" fmla="*/ 4021725 h 4240800"/>
              <a:gd name="connsiteX1" fmla="*/ 6132003 w 6456962"/>
              <a:gd name="connsiteY1" fmla="*/ 4240800 h 4240800"/>
              <a:gd name="connsiteX2" fmla="*/ 240001 w 6456962"/>
              <a:gd name="connsiteY2" fmla="*/ 4240800 h 4240800"/>
              <a:gd name="connsiteX3" fmla="*/ 1 w 6456962"/>
              <a:gd name="connsiteY3" fmla="*/ 4021725 h 4240800"/>
              <a:gd name="connsiteX4" fmla="*/ 0 w 6456962"/>
              <a:gd name="connsiteY4" fmla="*/ 479499 h 4240800"/>
              <a:gd name="connsiteX5" fmla="*/ 1 w 6456962"/>
              <a:gd name="connsiteY5" fmla="*/ 219076 h 4240800"/>
              <a:gd name="connsiteX6" fmla="*/ 240001 w 6456962"/>
              <a:gd name="connsiteY6" fmla="*/ 0 h 4240800"/>
              <a:gd name="connsiteX7" fmla="*/ 6132003 w 6456962"/>
              <a:gd name="connsiteY7" fmla="*/ 0 h 4240800"/>
              <a:gd name="connsiteX8" fmla="*/ 6323635 w 6456962"/>
              <a:gd name="connsiteY8" fmla="*/ 214624 h 4240800"/>
              <a:gd name="connsiteX9" fmla="*/ 6372001 w 6456962"/>
              <a:gd name="connsiteY9" fmla="*/ 219075 h 4240800"/>
              <a:gd name="connsiteX10" fmla="*/ 6456962 w 6456962"/>
              <a:gd name="connsiteY10" fmla="*/ 532840 h 4240800"/>
              <a:gd name="connsiteX0" fmla="*/ 6132003 w 6456962"/>
              <a:gd name="connsiteY0" fmla="*/ 4240800 h 4240800"/>
              <a:gd name="connsiteX1" fmla="*/ 240001 w 6456962"/>
              <a:gd name="connsiteY1" fmla="*/ 4240800 h 4240800"/>
              <a:gd name="connsiteX2" fmla="*/ 1 w 6456962"/>
              <a:gd name="connsiteY2" fmla="*/ 4021725 h 4240800"/>
              <a:gd name="connsiteX3" fmla="*/ 0 w 6456962"/>
              <a:gd name="connsiteY3" fmla="*/ 479499 h 4240800"/>
              <a:gd name="connsiteX4" fmla="*/ 1 w 6456962"/>
              <a:gd name="connsiteY4" fmla="*/ 219076 h 4240800"/>
              <a:gd name="connsiteX5" fmla="*/ 240001 w 6456962"/>
              <a:gd name="connsiteY5" fmla="*/ 0 h 4240800"/>
              <a:gd name="connsiteX6" fmla="*/ 6132003 w 6456962"/>
              <a:gd name="connsiteY6" fmla="*/ 0 h 4240800"/>
              <a:gd name="connsiteX7" fmla="*/ 6323635 w 6456962"/>
              <a:gd name="connsiteY7" fmla="*/ 214624 h 4240800"/>
              <a:gd name="connsiteX8" fmla="*/ 6372001 w 6456962"/>
              <a:gd name="connsiteY8" fmla="*/ 219075 h 4240800"/>
              <a:gd name="connsiteX9" fmla="*/ 6456962 w 6456962"/>
              <a:gd name="connsiteY9" fmla="*/ 532840 h 4240800"/>
              <a:gd name="connsiteX0" fmla="*/ 240001 w 6456962"/>
              <a:gd name="connsiteY0" fmla="*/ 4240800 h 4240800"/>
              <a:gd name="connsiteX1" fmla="*/ 1 w 6456962"/>
              <a:gd name="connsiteY1" fmla="*/ 4021725 h 4240800"/>
              <a:gd name="connsiteX2" fmla="*/ 0 w 6456962"/>
              <a:gd name="connsiteY2" fmla="*/ 479499 h 4240800"/>
              <a:gd name="connsiteX3" fmla="*/ 1 w 6456962"/>
              <a:gd name="connsiteY3" fmla="*/ 219076 h 4240800"/>
              <a:gd name="connsiteX4" fmla="*/ 240001 w 6456962"/>
              <a:gd name="connsiteY4" fmla="*/ 0 h 4240800"/>
              <a:gd name="connsiteX5" fmla="*/ 6132003 w 6456962"/>
              <a:gd name="connsiteY5" fmla="*/ 0 h 4240800"/>
              <a:gd name="connsiteX6" fmla="*/ 6323635 w 6456962"/>
              <a:gd name="connsiteY6" fmla="*/ 214624 h 4240800"/>
              <a:gd name="connsiteX7" fmla="*/ 6372001 w 6456962"/>
              <a:gd name="connsiteY7" fmla="*/ 219075 h 4240800"/>
              <a:gd name="connsiteX8" fmla="*/ 6456962 w 6456962"/>
              <a:gd name="connsiteY8" fmla="*/ 532840 h 4240800"/>
              <a:gd name="connsiteX0" fmla="*/ 1 w 6456962"/>
              <a:gd name="connsiteY0" fmla="*/ 4021725 h 4021725"/>
              <a:gd name="connsiteX1" fmla="*/ 0 w 6456962"/>
              <a:gd name="connsiteY1" fmla="*/ 479499 h 4021725"/>
              <a:gd name="connsiteX2" fmla="*/ 1 w 6456962"/>
              <a:gd name="connsiteY2" fmla="*/ 219076 h 4021725"/>
              <a:gd name="connsiteX3" fmla="*/ 240001 w 6456962"/>
              <a:gd name="connsiteY3" fmla="*/ 0 h 4021725"/>
              <a:gd name="connsiteX4" fmla="*/ 6132003 w 6456962"/>
              <a:gd name="connsiteY4" fmla="*/ 0 h 4021725"/>
              <a:gd name="connsiteX5" fmla="*/ 6323635 w 6456962"/>
              <a:gd name="connsiteY5" fmla="*/ 214624 h 4021725"/>
              <a:gd name="connsiteX6" fmla="*/ 6372001 w 6456962"/>
              <a:gd name="connsiteY6" fmla="*/ 219075 h 4021725"/>
              <a:gd name="connsiteX7" fmla="*/ 6456962 w 6456962"/>
              <a:gd name="connsiteY7" fmla="*/ 532840 h 4021725"/>
              <a:gd name="connsiteX0" fmla="*/ 0 w 6456962"/>
              <a:gd name="connsiteY0" fmla="*/ 479499 h 532840"/>
              <a:gd name="connsiteX1" fmla="*/ 1 w 6456962"/>
              <a:gd name="connsiteY1" fmla="*/ 219076 h 532840"/>
              <a:gd name="connsiteX2" fmla="*/ 240001 w 6456962"/>
              <a:gd name="connsiteY2" fmla="*/ 0 h 532840"/>
              <a:gd name="connsiteX3" fmla="*/ 6132003 w 6456962"/>
              <a:gd name="connsiteY3" fmla="*/ 0 h 532840"/>
              <a:gd name="connsiteX4" fmla="*/ 6323635 w 6456962"/>
              <a:gd name="connsiteY4" fmla="*/ 214624 h 532840"/>
              <a:gd name="connsiteX5" fmla="*/ 6372001 w 6456962"/>
              <a:gd name="connsiteY5" fmla="*/ 219075 h 532840"/>
              <a:gd name="connsiteX6" fmla="*/ 6456962 w 6456962"/>
              <a:gd name="connsiteY6" fmla="*/ 532840 h 532840"/>
              <a:gd name="connsiteX0" fmla="*/ 0 w 6456961"/>
              <a:gd name="connsiteY0" fmla="*/ 219076 h 532840"/>
              <a:gd name="connsiteX1" fmla="*/ 240000 w 6456961"/>
              <a:gd name="connsiteY1" fmla="*/ 0 h 532840"/>
              <a:gd name="connsiteX2" fmla="*/ 6132002 w 6456961"/>
              <a:gd name="connsiteY2" fmla="*/ 0 h 532840"/>
              <a:gd name="connsiteX3" fmla="*/ 6323634 w 6456961"/>
              <a:gd name="connsiteY3" fmla="*/ 214624 h 532840"/>
              <a:gd name="connsiteX4" fmla="*/ 6372000 w 6456961"/>
              <a:gd name="connsiteY4" fmla="*/ 219075 h 532840"/>
              <a:gd name="connsiteX5" fmla="*/ 6456961 w 6456961"/>
              <a:gd name="connsiteY5" fmla="*/ 532840 h 532840"/>
              <a:gd name="connsiteX0" fmla="*/ 0 w 6372000"/>
              <a:gd name="connsiteY0" fmla="*/ 219076 h 219076"/>
              <a:gd name="connsiteX1" fmla="*/ 240000 w 6372000"/>
              <a:gd name="connsiteY1" fmla="*/ 0 h 219076"/>
              <a:gd name="connsiteX2" fmla="*/ 6132002 w 6372000"/>
              <a:gd name="connsiteY2" fmla="*/ 0 h 219076"/>
              <a:gd name="connsiteX3" fmla="*/ 6323634 w 6372000"/>
              <a:gd name="connsiteY3" fmla="*/ 214624 h 219076"/>
              <a:gd name="connsiteX4" fmla="*/ 6372000 w 6372000"/>
              <a:gd name="connsiteY4" fmla="*/ 219075 h 21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2000" h="219076">
                <a:moveTo>
                  <a:pt x="0" y="219076"/>
                </a:moveTo>
                <a:cubicBezTo>
                  <a:pt x="132548" y="219076"/>
                  <a:pt x="240000" y="120992"/>
                  <a:pt x="240000" y="0"/>
                </a:cubicBezTo>
                <a:lnTo>
                  <a:pt x="6132002" y="0"/>
                </a:lnTo>
                <a:cubicBezTo>
                  <a:pt x="6132002" y="105868"/>
                  <a:pt x="6214270" y="194196"/>
                  <a:pt x="6323634" y="214624"/>
                </a:cubicBezTo>
                <a:lnTo>
                  <a:pt x="6372000" y="219075"/>
                </a:lnTo>
              </a:path>
            </a:pathLst>
          </a:custGeom>
          <a:noFill/>
          <a:ln w="9525">
            <a:solidFill>
              <a:srgbClr val="0316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id="{EA6EE5E2-E90A-4E88-B010-8AD5BF7BAF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737B1063-A3BF-433C-8151-4E1C559C38A6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4C7E8A6E-7C11-48A7-8204-F8E17B7B13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6379" y="1502278"/>
            <a:ext cx="2873828" cy="3853338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8CDB5609-6C75-4DFE-9193-3D468B4ADF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5749" y="1502278"/>
            <a:ext cx="2873828" cy="3853338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485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A5358EB0-A2D5-4EA5-9565-E584E12E4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10D7BCD9-FC8C-4CE0-8B1A-9850C6A8A9AD}"/>
              </a:ext>
            </a:extLst>
          </p:cNvPr>
          <p:cNvGrpSpPr/>
          <p:nvPr/>
        </p:nvGrpSpPr>
        <p:grpSpPr>
          <a:xfrm flipH="1">
            <a:off x="-90600" y="965200"/>
            <a:ext cx="11881610" cy="4927600"/>
            <a:chOff x="400990" y="965200"/>
            <a:chExt cx="11881610" cy="4927600"/>
          </a:xfrm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FF56645D-55CE-4DE3-A0AE-52DE6B1EEB22}"/>
                </a:ext>
              </a:extLst>
            </p:cNvPr>
            <p:cNvSpPr/>
            <p:nvPr/>
          </p:nvSpPr>
          <p:spPr>
            <a:xfrm>
              <a:off x="400990" y="965200"/>
              <a:ext cx="11791009" cy="4927600"/>
            </a:xfrm>
            <a:custGeom>
              <a:avLst/>
              <a:gdLst>
                <a:gd name="connsiteX0" fmla="*/ 263525 w 10668000"/>
                <a:gd name="connsiteY0" fmla="*/ 0 h 4927600"/>
                <a:gd name="connsiteX1" fmla="*/ 10668000 w 10668000"/>
                <a:gd name="connsiteY1" fmla="*/ 0 h 4927600"/>
                <a:gd name="connsiteX2" fmla="*/ 10668000 w 10668000"/>
                <a:gd name="connsiteY2" fmla="*/ 4927600 h 4927600"/>
                <a:gd name="connsiteX3" fmla="*/ 263525 w 10668000"/>
                <a:gd name="connsiteY3" fmla="*/ 4927600 h 4927600"/>
                <a:gd name="connsiteX4" fmla="*/ 400 w 10668000"/>
                <a:gd name="connsiteY4" fmla="*/ 4687417 h 4927600"/>
                <a:gd name="connsiteX5" fmla="*/ 0 w 10668000"/>
                <a:gd name="connsiteY5" fmla="*/ 4687454 h 4927600"/>
                <a:gd name="connsiteX6" fmla="*/ 0 w 10668000"/>
                <a:gd name="connsiteY6" fmla="*/ 240146 h 4927600"/>
                <a:gd name="connsiteX7" fmla="*/ 400 w 10668000"/>
                <a:gd name="connsiteY7" fmla="*/ 240183 h 4927600"/>
                <a:gd name="connsiteX8" fmla="*/ 263525 w 10668000"/>
                <a:gd name="connsiteY8" fmla="*/ 0 h 492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8000" h="4927600">
                  <a:moveTo>
                    <a:pt x="263525" y="0"/>
                  </a:moveTo>
                  <a:lnTo>
                    <a:pt x="10668000" y="0"/>
                  </a:lnTo>
                  <a:lnTo>
                    <a:pt x="10668000" y="4927600"/>
                  </a:lnTo>
                  <a:lnTo>
                    <a:pt x="263525" y="4927600"/>
                  </a:lnTo>
                  <a:cubicBezTo>
                    <a:pt x="263525" y="4794951"/>
                    <a:pt x="145720" y="4687417"/>
                    <a:pt x="400" y="4687417"/>
                  </a:cubicBezTo>
                  <a:lnTo>
                    <a:pt x="0" y="4687454"/>
                  </a:lnTo>
                  <a:lnTo>
                    <a:pt x="0" y="240146"/>
                  </a:lnTo>
                  <a:lnTo>
                    <a:pt x="400" y="240183"/>
                  </a:lnTo>
                  <a:cubicBezTo>
                    <a:pt x="145720" y="240183"/>
                    <a:pt x="263525" y="132649"/>
                    <a:pt x="263525" y="0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noFill/>
            </a:ln>
            <a:effectLst>
              <a:outerShdw blurRad="88900" sx="101000" sy="101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BA1430D3-D752-4B48-ACA5-AB324CFBA990}"/>
                </a:ext>
              </a:extLst>
            </p:cNvPr>
            <p:cNvSpPr/>
            <p:nvPr/>
          </p:nvSpPr>
          <p:spPr>
            <a:xfrm>
              <a:off x="491591" y="1054800"/>
              <a:ext cx="11791009" cy="4748400"/>
            </a:xfrm>
            <a:custGeom>
              <a:avLst/>
              <a:gdLst>
                <a:gd name="connsiteX0" fmla="*/ 239815 w 11791009"/>
                <a:gd name="connsiteY0" fmla="*/ 0 h 4748400"/>
                <a:gd name="connsiteX1" fmla="*/ 1362824 w 11791009"/>
                <a:gd name="connsiteY1" fmla="*/ 0 h 4748400"/>
                <a:gd name="connsiteX2" fmla="*/ 10668000 w 11791009"/>
                <a:gd name="connsiteY2" fmla="*/ 0 h 4748400"/>
                <a:gd name="connsiteX3" fmla="*/ 11791009 w 11791009"/>
                <a:gd name="connsiteY3" fmla="*/ 0 h 4748400"/>
                <a:gd name="connsiteX4" fmla="*/ 11791009 w 11791009"/>
                <a:gd name="connsiteY4" fmla="*/ 4748400 h 4748400"/>
                <a:gd name="connsiteX5" fmla="*/ 10668000 w 11791009"/>
                <a:gd name="connsiteY5" fmla="*/ 4748400 h 4748400"/>
                <a:gd name="connsiteX6" fmla="*/ 1363009 w 11791009"/>
                <a:gd name="connsiteY6" fmla="*/ 4748400 h 4748400"/>
                <a:gd name="connsiteX7" fmla="*/ 240000 w 11791009"/>
                <a:gd name="connsiteY7" fmla="*/ 4748400 h 4748400"/>
                <a:gd name="connsiteX8" fmla="*/ 48368 w 11791009"/>
                <a:gd name="connsiteY8" fmla="*/ 4533776 h 4748400"/>
                <a:gd name="connsiteX9" fmla="*/ 0 w 11791009"/>
                <a:gd name="connsiteY9" fmla="*/ 4529325 h 4748400"/>
                <a:gd name="connsiteX10" fmla="*/ 0 w 11791009"/>
                <a:gd name="connsiteY10" fmla="*/ 218238 h 4748400"/>
                <a:gd name="connsiteX11" fmla="*/ 221140 w 11791009"/>
                <a:gd name="connsiteY11" fmla="*/ 84437 h 474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91009" h="4748400">
                  <a:moveTo>
                    <a:pt x="239815" y="0"/>
                  </a:moveTo>
                  <a:lnTo>
                    <a:pt x="1362824" y="0"/>
                  </a:lnTo>
                  <a:lnTo>
                    <a:pt x="10668000" y="0"/>
                  </a:lnTo>
                  <a:lnTo>
                    <a:pt x="11791009" y="0"/>
                  </a:lnTo>
                  <a:lnTo>
                    <a:pt x="11791009" y="4748400"/>
                  </a:lnTo>
                  <a:lnTo>
                    <a:pt x="10668000" y="4748400"/>
                  </a:lnTo>
                  <a:lnTo>
                    <a:pt x="1363009" y="4748400"/>
                  </a:lnTo>
                  <a:lnTo>
                    <a:pt x="240000" y="4748400"/>
                  </a:lnTo>
                  <a:cubicBezTo>
                    <a:pt x="240000" y="4642532"/>
                    <a:pt x="157732" y="4554204"/>
                    <a:pt x="48368" y="4533776"/>
                  </a:cubicBezTo>
                  <a:lnTo>
                    <a:pt x="0" y="4529325"/>
                  </a:lnTo>
                  <a:lnTo>
                    <a:pt x="0" y="218238"/>
                  </a:lnTo>
                  <a:cubicBezTo>
                    <a:pt x="99412" y="218238"/>
                    <a:pt x="184706" y="163066"/>
                    <a:pt x="221140" y="84437"/>
                  </a:cubicBezTo>
                  <a:close/>
                </a:path>
              </a:pathLst>
            </a:custGeom>
            <a:noFill/>
            <a:ln w="9525">
              <a:solidFill>
                <a:srgbClr val="03163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7" name="Graphic 3">
            <a:hlinkClick r:id="rId3"/>
            <a:extLst>
              <a:ext uri="{FF2B5EF4-FFF2-40B4-BE49-F238E27FC236}">
                <a16:creationId xmlns:a16="http://schemas.microsoft.com/office/drawing/2014/main" id="{F919951A-A556-42CC-AA3F-13B945F35A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8" name="TextBox 7">
            <a:hlinkClick r:id="rId6"/>
            <a:extLst>
              <a:ext uri="{FF2B5EF4-FFF2-40B4-BE49-F238E27FC236}">
                <a16:creationId xmlns:a16="http://schemas.microsoft.com/office/drawing/2014/main" id="{CADFBA97-0E39-49CF-A301-B63E12468FC8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355CDE76-048C-416C-97EC-CC4ECC1C30C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63631" y="2007008"/>
            <a:ext cx="4542519" cy="284398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620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B3F2B74C-0EBE-407B-9EC9-1798DB8F5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A1DC255A-6792-435D-A4D3-F3DA008E6C7B}"/>
              </a:ext>
            </a:extLst>
          </p:cNvPr>
          <p:cNvSpPr/>
          <p:nvPr/>
        </p:nvSpPr>
        <p:spPr>
          <a:xfrm flipH="1">
            <a:off x="585787" y="0"/>
            <a:ext cx="11020424" cy="6858000"/>
          </a:xfrm>
          <a:prstGeom prst="rect">
            <a:avLst/>
          </a:prstGeom>
          <a:solidFill>
            <a:schemeClr val="bg1"/>
          </a:solidFill>
          <a:ln w="47625">
            <a:noFill/>
          </a:ln>
          <a:effectLst>
            <a:outerShdw blurRad="889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E183BEBF-80B9-40C8-8E94-91CAD63BA8CD}"/>
              </a:ext>
            </a:extLst>
          </p:cNvPr>
          <p:cNvSpPr/>
          <p:nvPr/>
        </p:nvSpPr>
        <p:spPr>
          <a:xfrm rot="16200000">
            <a:off x="-2643262" y="3319462"/>
            <a:ext cx="6857999" cy="219076"/>
          </a:xfrm>
          <a:custGeom>
            <a:avLst/>
            <a:gdLst>
              <a:gd name="connsiteX0" fmla="*/ 240000 w 6372000"/>
              <a:gd name="connsiteY0" fmla="*/ 0 h 4240800"/>
              <a:gd name="connsiteX1" fmla="*/ 6132002 w 6372000"/>
              <a:gd name="connsiteY1" fmla="*/ 0 h 4240800"/>
              <a:gd name="connsiteX2" fmla="*/ 6323634 w 6372000"/>
              <a:gd name="connsiteY2" fmla="*/ 214624 h 4240800"/>
              <a:gd name="connsiteX3" fmla="*/ 6372000 w 6372000"/>
              <a:gd name="connsiteY3" fmla="*/ 219075 h 4240800"/>
              <a:gd name="connsiteX4" fmla="*/ 6372000 w 6372000"/>
              <a:gd name="connsiteY4" fmla="*/ 4021725 h 4240800"/>
              <a:gd name="connsiteX5" fmla="*/ 6323634 w 6372000"/>
              <a:gd name="connsiteY5" fmla="*/ 4026176 h 4240800"/>
              <a:gd name="connsiteX6" fmla="*/ 6132002 w 6372000"/>
              <a:gd name="connsiteY6" fmla="*/ 4240800 h 4240800"/>
              <a:gd name="connsiteX7" fmla="*/ 240000 w 6372000"/>
              <a:gd name="connsiteY7" fmla="*/ 4240800 h 4240800"/>
              <a:gd name="connsiteX8" fmla="*/ 0 w 6372000"/>
              <a:gd name="connsiteY8" fmla="*/ 4021725 h 4240800"/>
              <a:gd name="connsiteX9" fmla="*/ 0 w 6372000"/>
              <a:gd name="connsiteY9" fmla="*/ 219076 h 4240800"/>
              <a:gd name="connsiteX10" fmla="*/ 240000 w 6372000"/>
              <a:gd name="connsiteY10" fmla="*/ 0 h 4240800"/>
              <a:gd name="connsiteX0" fmla="*/ 240000 w 6372001"/>
              <a:gd name="connsiteY0" fmla="*/ 0 h 4240800"/>
              <a:gd name="connsiteX1" fmla="*/ 6132002 w 6372001"/>
              <a:gd name="connsiteY1" fmla="*/ 0 h 4240800"/>
              <a:gd name="connsiteX2" fmla="*/ 6323634 w 6372001"/>
              <a:gd name="connsiteY2" fmla="*/ 214624 h 4240800"/>
              <a:gd name="connsiteX3" fmla="*/ 6372000 w 6372001"/>
              <a:gd name="connsiteY3" fmla="*/ 219075 h 4240800"/>
              <a:gd name="connsiteX4" fmla="*/ 6372001 w 6372001"/>
              <a:gd name="connsiteY4" fmla="*/ 441400 h 4240800"/>
              <a:gd name="connsiteX5" fmla="*/ 6372000 w 6372001"/>
              <a:gd name="connsiteY5" fmla="*/ 4021725 h 4240800"/>
              <a:gd name="connsiteX6" fmla="*/ 6323634 w 6372001"/>
              <a:gd name="connsiteY6" fmla="*/ 4026176 h 4240800"/>
              <a:gd name="connsiteX7" fmla="*/ 6132002 w 6372001"/>
              <a:gd name="connsiteY7" fmla="*/ 4240800 h 4240800"/>
              <a:gd name="connsiteX8" fmla="*/ 240000 w 6372001"/>
              <a:gd name="connsiteY8" fmla="*/ 4240800 h 4240800"/>
              <a:gd name="connsiteX9" fmla="*/ 0 w 6372001"/>
              <a:gd name="connsiteY9" fmla="*/ 4021725 h 4240800"/>
              <a:gd name="connsiteX10" fmla="*/ 0 w 6372001"/>
              <a:gd name="connsiteY10" fmla="*/ 219076 h 4240800"/>
              <a:gd name="connsiteX11" fmla="*/ 240000 w 6372001"/>
              <a:gd name="connsiteY11" fmla="*/ 0 h 4240800"/>
              <a:gd name="connsiteX0" fmla="*/ 240001 w 6372002"/>
              <a:gd name="connsiteY0" fmla="*/ 0 h 4240800"/>
              <a:gd name="connsiteX1" fmla="*/ 6132003 w 6372002"/>
              <a:gd name="connsiteY1" fmla="*/ 0 h 4240800"/>
              <a:gd name="connsiteX2" fmla="*/ 6323635 w 6372002"/>
              <a:gd name="connsiteY2" fmla="*/ 214624 h 4240800"/>
              <a:gd name="connsiteX3" fmla="*/ 6372001 w 6372002"/>
              <a:gd name="connsiteY3" fmla="*/ 219075 h 4240800"/>
              <a:gd name="connsiteX4" fmla="*/ 6372002 w 6372002"/>
              <a:gd name="connsiteY4" fmla="*/ 441400 h 4240800"/>
              <a:gd name="connsiteX5" fmla="*/ 6372001 w 6372002"/>
              <a:gd name="connsiteY5" fmla="*/ 4021725 h 4240800"/>
              <a:gd name="connsiteX6" fmla="*/ 6323635 w 6372002"/>
              <a:gd name="connsiteY6" fmla="*/ 4026176 h 4240800"/>
              <a:gd name="connsiteX7" fmla="*/ 6132003 w 6372002"/>
              <a:gd name="connsiteY7" fmla="*/ 4240800 h 4240800"/>
              <a:gd name="connsiteX8" fmla="*/ 240001 w 6372002"/>
              <a:gd name="connsiteY8" fmla="*/ 4240800 h 4240800"/>
              <a:gd name="connsiteX9" fmla="*/ 1 w 6372002"/>
              <a:gd name="connsiteY9" fmla="*/ 4021725 h 4240800"/>
              <a:gd name="connsiteX10" fmla="*/ 0 w 6372002"/>
              <a:gd name="connsiteY10" fmla="*/ 479499 h 4240800"/>
              <a:gd name="connsiteX11" fmla="*/ 1 w 6372002"/>
              <a:gd name="connsiteY11" fmla="*/ 219076 h 4240800"/>
              <a:gd name="connsiteX12" fmla="*/ 240001 w 6372002"/>
              <a:gd name="connsiteY12" fmla="*/ 0 h 4240800"/>
              <a:gd name="connsiteX0" fmla="*/ 6372001 w 6456962"/>
              <a:gd name="connsiteY0" fmla="*/ 4021725 h 4240800"/>
              <a:gd name="connsiteX1" fmla="*/ 6323635 w 6456962"/>
              <a:gd name="connsiteY1" fmla="*/ 4026176 h 4240800"/>
              <a:gd name="connsiteX2" fmla="*/ 6132003 w 6456962"/>
              <a:gd name="connsiteY2" fmla="*/ 4240800 h 4240800"/>
              <a:gd name="connsiteX3" fmla="*/ 240001 w 6456962"/>
              <a:gd name="connsiteY3" fmla="*/ 4240800 h 4240800"/>
              <a:gd name="connsiteX4" fmla="*/ 1 w 6456962"/>
              <a:gd name="connsiteY4" fmla="*/ 4021725 h 4240800"/>
              <a:gd name="connsiteX5" fmla="*/ 0 w 6456962"/>
              <a:gd name="connsiteY5" fmla="*/ 479499 h 4240800"/>
              <a:gd name="connsiteX6" fmla="*/ 1 w 6456962"/>
              <a:gd name="connsiteY6" fmla="*/ 219076 h 4240800"/>
              <a:gd name="connsiteX7" fmla="*/ 240001 w 6456962"/>
              <a:gd name="connsiteY7" fmla="*/ 0 h 4240800"/>
              <a:gd name="connsiteX8" fmla="*/ 6132003 w 6456962"/>
              <a:gd name="connsiteY8" fmla="*/ 0 h 4240800"/>
              <a:gd name="connsiteX9" fmla="*/ 6323635 w 6456962"/>
              <a:gd name="connsiteY9" fmla="*/ 214624 h 4240800"/>
              <a:gd name="connsiteX10" fmla="*/ 6372001 w 6456962"/>
              <a:gd name="connsiteY10" fmla="*/ 219075 h 4240800"/>
              <a:gd name="connsiteX11" fmla="*/ 6456962 w 6456962"/>
              <a:gd name="connsiteY11" fmla="*/ 532840 h 4240800"/>
              <a:gd name="connsiteX0" fmla="*/ 6372001 w 6456962"/>
              <a:gd name="connsiteY0" fmla="*/ 4021725 h 4240800"/>
              <a:gd name="connsiteX1" fmla="*/ 6132003 w 6456962"/>
              <a:gd name="connsiteY1" fmla="*/ 4240800 h 4240800"/>
              <a:gd name="connsiteX2" fmla="*/ 240001 w 6456962"/>
              <a:gd name="connsiteY2" fmla="*/ 4240800 h 4240800"/>
              <a:gd name="connsiteX3" fmla="*/ 1 w 6456962"/>
              <a:gd name="connsiteY3" fmla="*/ 4021725 h 4240800"/>
              <a:gd name="connsiteX4" fmla="*/ 0 w 6456962"/>
              <a:gd name="connsiteY4" fmla="*/ 479499 h 4240800"/>
              <a:gd name="connsiteX5" fmla="*/ 1 w 6456962"/>
              <a:gd name="connsiteY5" fmla="*/ 219076 h 4240800"/>
              <a:gd name="connsiteX6" fmla="*/ 240001 w 6456962"/>
              <a:gd name="connsiteY6" fmla="*/ 0 h 4240800"/>
              <a:gd name="connsiteX7" fmla="*/ 6132003 w 6456962"/>
              <a:gd name="connsiteY7" fmla="*/ 0 h 4240800"/>
              <a:gd name="connsiteX8" fmla="*/ 6323635 w 6456962"/>
              <a:gd name="connsiteY8" fmla="*/ 214624 h 4240800"/>
              <a:gd name="connsiteX9" fmla="*/ 6372001 w 6456962"/>
              <a:gd name="connsiteY9" fmla="*/ 219075 h 4240800"/>
              <a:gd name="connsiteX10" fmla="*/ 6456962 w 6456962"/>
              <a:gd name="connsiteY10" fmla="*/ 532840 h 4240800"/>
              <a:gd name="connsiteX0" fmla="*/ 6132003 w 6456962"/>
              <a:gd name="connsiteY0" fmla="*/ 4240800 h 4240800"/>
              <a:gd name="connsiteX1" fmla="*/ 240001 w 6456962"/>
              <a:gd name="connsiteY1" fmla="*/ 4240800 h 4240800"/>
              <a:gd name="connsiteX2" fmla="*/ 1 w 6456962"/>
              <a:gd name="connsiteY2" fmla="*/ 4021725 h 4240800"/>
              <a:gd name="connsiteX3" fmla="*/ 0 w 6456962"/>
              <a:gd name="connsiteY3" fmla="*/ 479499 h 4240800"/>
              <a:gd name="connsiteX4" fmla="*/ 1 w 6456962"/>
              <a:gd name="connsiteY4" fmla="*/ 219076 h 4240800"/>
              <a:gd name="connsiteX5" fmla="*/ 240001 w 6456962"/>
              <a:gd name="connsiteY5" fmla="*/ 0 h 4240800"/>
              <a:gd name="connsiteX6" fmla="*/ 6132003 w 6456962"/>
              <a:gd name="connsiteY6" fmla="*/ 0 h 4240800"/>
              <a:gd name="connsiteX7" fmla="*/ 6323635 w 6456962"/>
              <a:gd name="connsiteY7" fmla="*/ 214624 h 4240800"/>
              <a:gd name="connsiteX8" fmla="*/ 6372001 w 6456962"/>
              <a:gd name="connsiteY8" fmla="*/ 219075 h 4240800"/>
              <a:gd name="connsiteX9" fmla="*/ 6456962 w 6456962"/>
              <a:gd name="connsiteY9" fmla="*/ 532840 h 4240800"/>
              <a:gd name="connsiteX0" fmla="*/ 240001 w 6456962"/>
              <a:gd name="connsiteY0" fmla="*/ 4240800 h 4240800"/>
              <a:gd name="connsiteX1" fmla="*/ 1 w 6456962"/>
              <a:gd name="connsiteY1" fmla="*/ 4021725 h 4240800"/>
              <a:gd name="connsiteX2" fmla="*/ 0 w 6456962"/>
              <a:gd name="connsiteY2" fmla="*/ 479499 h 4240800"/>
              <a:gd name="connsiteX3" fmla="*/ 1 w 6456962"/>
              <a:gd name="connsiteY3" fmla="*/ 219076 h 4240800"/>
              <a:gd name="connsiteX4" fmla="*/ 240001 w 6456962"/>
              <a:gd name="connsiteY4" fmla="*/ 0 h 4240800"/>
              <a:gd name="connsiteX5" fmla="*/ 6132003 w 6456962"/>
              <a:gd name="connsiteY5" fmla="*/ 0 h 4240800"/>
              <a:gd name="connsiteX6" fmla="*/ 6323635 w 6456962"/>
              <a:gd name="connsiteY6" fmla="*/ 214624 h 4240800"/>
              <a:gd name="connsiteX7" fmla="*/ 6372001 w 6456962"/>
              <a:gd name="connsiteY7" fmla="*/ 219075 h 4240800"/>
              <a:gd name="connsiteX8" fmla="*/ 6456962 w 6456962"/>
              <a:gd name="connsiteY8" fmla="*/ 532840 h 4240800"/>
              <a:gd name="connsiteX0" fmla="*/ 1 w 6456962"/>
              <a:gd name="connsiteY0" fmla="*/ 4021725 h 4021725"/>
              <a:gd name="connsiteX1" fmla="*/ 0 w 6456962"/>
              <a:gd name="connsiteY1" fmla="*/ 479499 h 4021725"/>
              <a:gd name="connsiteX2" fmla="*/ 1 w 6456962"/>
              <a:gd name="connsiteY2" fmla="*/ 219076 h 4021725"/>
              <a:gd name="connsiteX3" fmla="*/ 240001 w 6456962"/>
              <a:gd name="connsiteY3" fmla="*/ 0 h 4021725"/>
              <a:gd name="connsiteX4" fmla="*/ 6132003 w 6456962"/>
              <a:gd name="connsiteY4" fmla="*/ 0 h 4021725"/>
              <a:gd name="connsiteX5" fmla="*/ 6323635 w 6456962"/>
              <a:gd name="connsiteY5" fmla="*/ 214624 h 4021725"/>
              <a:gd name="connsiteX6" fmla="*/ 6372001 w 6456962"/>
              <a:gd name="connsiteY6" fmla="*/ 219075 h 4021725"/>
              <a:gd name="connsiteX7" fmla="*/ 6456962 w 6456962"/>
              <a:gd name="connsiteY7" fmla="*/ 532840 h 4021725"/>
              <a:gd name="connsiteX0" fmla="*/ 0 w 6456962"/>
              <a:gd name="connsiteY0" fmla="*/ 479499 h 532840"/>
              <a:gd name="connsiteX1" fmla="*/ 1 w 6456962"/>
              <a:gd name="connsiteY1" fmla="*/ 219076 h 532840"/>
              <a:gd name="connsiteX2" fmla="*/ 240001 w 6456962"/>
              <a:gd name="connsiteY2" fmla="*/ 0 h 532840"/>
              <a:gd name="connsiteX3" fmla="*/ 6132003 w 6456962"/>
              <a:gd name="connsiteY3" fmla="*/ 0 h 532840"/>
              <a:gd name="connsiteX4" fmla="*/ 6323635 w 6456962"/>
              <a:gd name="connsiteY4" fmla="*/ 214624 h 532840"/>
              <a:gd name="connsiteX5" fmla="*/ 6372001 w 6456962"/>
              <a:gd name="connsiteY5" fmla="*/ 219075 h 532840"/>
              <a:gd name="connsiteX6" fmla="*/ 6456962 w 6456962"/>
              <a:gd name="connsiteY6" fmla="*/ 532840 h 532840"/>
              <a:gd name="connsiteX0" fmla="*/ 0 w 6456961"/>
              <a:gd name="connsiteY0" fmla="*/ 219076 h 532840"/>
              <a:gd name="connsiteX1" fmla="*/ 240000 w 6456961"/>
              <a:gd name="connsiteY1" fmla="*/ 0 h 532840"/>
              <a:gd name="connsiteX2" fmla="*/ 6132002 w 6456961"/>
              <a:gd name="connsiteY2" fmla="*/ 0 h 532840"/>
              <a:gd name="connsiteX3" fmla="*/ 6323634 w 6456961"/>
              <a:gd name="connsiteY3" fmla="*/ 214624 h 532840"/>
              <a:gd name="connsiteX4" fmla="*/ 6372000 w 6456961"/>
              <a:gd name="connsiteY4" fmla="*/ 219075 h 532840"/>
              <a:gd name="connsiteX5" fmla="*/ 6456961 w 6456961"/>
              <a:gd name="connsiteY5" fmla="*/ 532840 h 532840"/>
              <a:gd name="connsiteX0" fmla="*/ 0 w 6372000"/>
              <a:gd name="connsiteY0" fmla="*/ 219076 h 219076"/>
              <a:gd name="connsiteX1" fmla="*/ 240000 w 6372000"/>
              <a:gd name="connsiteY1" fmla="*/ 0 h 219076"/>
              <a:gd name="connsiteX2" fmla="*/ 6132002 w 6372000"/>
              <a:gd name="connsiteY2" fmla="*/ 0 h 219076"/>
              <a:gd name="connsiteX3" fmla="*/ 6323634 w 6372000"/>
              <a:gd name="connsiteY3" fmla="*/ 214624 h 219076"/>
              <a:gd name="connsiteX4" fmla="*/ 6372000 w 6372000"/>
              <a:gd name="connsiteY4" fmla="*/ 219075 h 21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2000" h="219076">
                <a:moveTo>
                  <a:pt x="0" y="219076"/>
                </a:moveTo>
                <a:cubicBezTo>
                  <a:pt x="132548" y="219076"/>
                  <a:pt x="240000" y="120992"/>
                  <a:pt x="240000" y="0"/>
                </a:cubicBezTo>
                <a:lnTo>
                  <a:pt x="6132002" y="0"/>
                </a:lnTo>
                <a:cubicBezTo>
                  <a:pt x="6132002" y="105868"/>
                  <a:pt x="6214270" y="194196"/>
                  <a:pt x="6323634" y="214624"/>
                </a:cubicBezTo>
                <a:lnTo>
                  <a:pt x="6372000" y="219075"/>
                </a:lnTo>
              </a:path>
            </a:pathLst>
          </a:custGeom>
          <a:noFill/>
          <a:ln w="9525">
            <a:solidFill>
              <a:srgbClr val="0316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8CFFD3F9-DECC-443C-ADD7-7F8C2BD7F458}"/>
              </a:ext>
            </a:extLst>
          </p:cNvPr>
          <p:cNvSpPr/>
          <p:nvPr/>
        </p:nvSpPr>
        <p:spPr>
          <a:xfrm rot="5400000" flipH="1">
            <a:off x="7977262" y="3319463"/>
            <a:ext cx="6857999" cy="219076"/>
          </a:xfrm>
          <a:custGeom>
            <a:avLst/>
            <a:gdLst>
              <a:gd name="connsiteX0" fmla="*/ 240000 w 6372000"/>
              <a:gd name="connsiteY0" fmla="*/ 0 h 4240800"/>
              <a:gd name="connsiteX1" fmla="*/ 6132002 w 6372000"/>
              <a:gd name="connsiteY1" fmla="*/ 0 h 4240800"/>
              <a:gd name="connsiteX2" fmla="*/ 6323634 w 6372000"/>
              <a:gd name="connsiteY2" fmla="*/ 214624 h 4240800"/>
              <a:gd name="connsiteX3" fmla="*/ 6372000 w 6372000"/>
              <a:gd name="connsiteY3" fmla="*/ 219075 h 4240800"/>
              <a:gd name="connsiteX4" fmla="*/ 6372000 w 6372000"/>
              <a:gd name="connsiteY4" fmla="*/ 4021725 h 4240800"/>
              <a:gd name="connsiteX5" fmla="*/ 6323634 w 6372000"/>
              <a:gd name="connsiteY5" fmla="*/ 4026176 h 4240800"/>
              <a:gd name="connsiteX6" fmla="*/ 6132002 w 6372000"/>
              <a:gd name="connsiteY6" fmla="*/ 4240800 h 4240800"/>
              <a:gd name="connsiteX7" fmla="*/ 240000 w 6372000"/>
              <a:gd name="connsiteY7" fmla="*/ 4240800 h 4240800"/>
              <a:gd name="connsiteX8" fmla="*/ 0 w 6372000"/>
              <a:gd name="connsiteY8" fmla="*/ 4021725 h 4240800"/>
              <a:gd name="connsiteX9" fmla="*/ 0 w 6372000"/>
              <a:gd name="connsiteY9" fmla="*/ 219076 h 4240800"/>
              <a:gd name="connsiteX10" fmla="*/ 240000 w 6372000"/>
              <a:gd name="connsiteY10" fmla="*/ 0 h 4240800"/>
              <a:gd name="connsiteX0" fmla="*/ 240000 w 6372001"/>
              <a:gd name="connsiteY0" fmla="*/ 0 h 4240800"/>
              <a:gd name="connsiteX1" fmla="*/ 6132002 w 6372001"/>
              <a:gd name="connsiteY1" fmla="*/ 0 h 4240800"/>
              <a:gd name="connsiteX2" fmla="*/ 6323634 w 6372001"/>
              <a:gd name="connsiteY2" fmla="*/ 214624 h 4240800"/>
              <a:gd name="connsiteX3" fmla="*/ 6372000 w 6372001"/>
              <a:gd name="connsiteY3" fmla="*/ 219075 h 4240800"/>
              <a:gd name="connsiteX4" fmla="*/ 6372001 w 6372001"/>
              <a:gd name="connsiteY4" fmla="*/ 441400 h 4240800"/>
              <a:gd name="connsiteX5" fmla="*/ 6372000 w 6372001"/>
              <a:gd name="connsiteY5" fmla="*/ 4021725 h 4240800"/>
              <a:gd name="connsiteX6" fmla="*/ 6323634 w 6372001"/>
              <a:gd name="connsiteY6" fmla="*/ 4026176 h 4240800"/>
              <a:gd name="connsiteX7" fmla="*/ 6132002 w 6372001"/>
              <a:gd name="connsiteY7" fmla="*/ 4240800 h 4240800"/>
              <a:gd name="connsiteX8" fmla="*/ 240000 w 6372001"/>
              <a:gd name="connsiteY8" fmla="*/ 4240800 h 4240800"/>
              <a:gd name="connsiteX9" fmla="*/ 0 w 6372001"/>
              <a:gd name="connsiteY9" fmla="*/ 4021725 h 4240800"/>
              <a:gd name="connsiteX10" fmla="*/ 0 w 6372001"/>
              <a:gd name="connsiteY10" fmla="*/ 219076 h 4240800"/>
              <a:gd name="connsiteX11" fmla="*/ 240000 w 6372001"/>
              <a:gd name="connsiteY11" fmla="*/ 0 h 4240800"/>
              <a:gd name="connsiteX0" fmla="*/ 240001 w 6372002"/>
              <a:gd name="connsiteY0" fmla="*/ 0 h 4240800"/>
              <a:gd name="connsiteX1" fmla="*/ 6132003 w 6372002"/>
              <a:gd name="connsiteY1" fmla="*/ 0 h 4240800"/>
              <a:gd name="connsiteX2" fmla="*/ 6323635 w 6372002"/>
              <a:gd name="connsiteY2" fmla="*/ 214624 h 4240800"/>
              <a:gd name="connsiteX3" fmla="*/ 6372001 w 6372002"/>
              <a:gd name="connsiteY3" fmla="*/ 219075 h 4240800"/>
              <a:gd name="connsiteX4" fmla="*/ 6372002 w 6372002"/>
              <a:gd name="connsiteY4" fmla="*/ 441400 h 4240800"/>
              <a:gd name="connsiteX5" fmla="*/ 6372001 w 6372002"/>
              <a:gd name="connsiteY5" fmla="*/ 4021725 h 4240800"/>
              <a:gd name="connsiteX6" fmla="*/ 6323635 w 6372002"/>
              <a:gd name="connsiteY6" fmla="*/ 4026176 h 4240800"/>
              <a:gd name="connsiteX7" fmla="*/ 6132003 w 6372002"/>
              <a:gd name="connsiteY7" fmla="*/ 4240800 h 4240800"/>
              <a:gd name="connsiteX8" fmla="*/ 240001 w 6372002"/>
              <a:gd name="connsiteY8" fmla="*/ 4240800 h 4240800"/>
              <a:gd name="connsiteX9" fmla="*/ 1 w 6372002"/>
              <a:gd name="connsiteY9" fmla="*/ 4021725 h 4240800"/>
              <a:gd name="connsiteX10" fmla="*/ 0 w 6372002"/>
              <a:gd name="connsiteY10" fmla="*/ 479499 h 4240800"/>
              <a:gd name="connsiteX11" fmla="*/ 1 w 6372002"/>
              <a:gd name="connsiteY11" fmla="*/ 219076 h 4240800"/>
              <a:gd name="connsiteX12" fmla="*/ 240001 w 6372002"/>
              <a:gd name="connsiteY12" fmla="*/ 0 h 4240800"/>
              <a:gd name="connsiteX0" fmla="*/ 6372001 w 6456962"/>
              <a:gd name="connsiteY0" fmla="*/ 4021725 h 4240800"/>
              <a:gd name="connsiteX1" fmla="*/ 6323635 w 6456962"/>
              <a:gd name="connsiteY1" fmla="*/ 4026176 h 4240800"/>
              <a:gd name="connsiteX2" fmla="*/ 6132003 w 6456962"/>
              <a:gd name="connsiteY2" fmla="*/ 4240800 h 4240800"/>
              <a:gd name="connsiteX3" fmla="*/ 240001 w 6456962"/>
              <a:gd name="connsiteY3" fmla="*/ 4240800 h 4240800"/>
              <a:gd name="connsiteX4" fmla="*/ 1 w 6456962"/>
              <a:gd name="connsiteY4" fmla="*/ 4021725 h 4240800"/>
              <a:gd name="connsiteX5" fmla="*/ 0 w 6456962"/>
              <a:gd name="connsiteY5" fmla="*/ 479499 h 4240800"/>
              <a:gd name="connsiteX6" fmla="*/ 1 w 6456962"/>
              <a:gd name="connsiteY6" fmla="*/ 219076 h 4240800"/>
              <a:gd name="connsiteX7" fmla="*/ 240001 w 6456962"/>
              <a:gd name="connsiteY7" fmla="*/ 0 h 4240800"/>
              <a:gd name="connsiteX8" fmla="*/ 6132003 w 6456962"/>
              <a:gd name="connsiteY8" fmla="*/ 0 h 4240800"/>
              <a:gd name="connsiteX9" fmla="*/ 6323635 w 6456962"/>
              <a:gd name="connsiteY9" fmla="*/ 214624 h 4240800"/>
              <a:gd name="connsiteX10" fmla="*/ 6372001 w 6456962"/>
              <a:gd name="connsiteY10" fmla="*/ 219075 h 4240800"/>
              <a:gd name="connsiteX11" fmla="*/ 6456962 w 6456962"/>
              <a:gd name="connsiteY11" fmla="*/ 532840 h 4240800"/>
              <a:gd name="connsiteX0" fmla="*/ 6372001 w 6456962"/>
              <a:gd name="connsiteY0" fmla="*/ 4021725 h 4240800"/>
              <a:gd name="connsiteX1" fmla="*/ 6132003 w 6456962"/>
              <a:gd name="connsiteY1" fmla="*/ 4240800 h 4240800"/>
              <a:gd name="connsiteX2" fmla="*/ 240001 w 6456962"/>
              <a:gd name="connsiteY2" fmla="*/ 4240800 h 4240800"/>
              <a:gd name="connsiteX3" fmla="*/ 1 w 6456962"/>
              <a:gd name="connsiteY3" fmla="*/ 4021725 h 4240800"/>
              <a:gd name="connsiteX4" fmla="*/ 0 w 6456962"/>
              <a:gd name="connsiteY4" fmla="*/ 479499 h 4240800"/>
              <a:gd name="connsiteX5" fmla="*/ 1 w 6456962"/>
              <a:gd name="connsiteY5" fmla="*/ 219076 h 4240800"/>
              <a:gd name="connsiteX6" fmla="*/ 240001 w 6456962"/>
              <a:gd name="connsiteY6" fmla="*/ 0 h 4240800"/>
              <a:gd name="connsiteX7" fmla="*/ 6132003 w 6456962"/>
              <a:gd name="connsiteY7" fmla="*/ 0 h 4240800"/>
              <a:gd name="connsiteX8" fmla="*/ 6323635 w 6456962"/>
              <a:gd name="connsiteY8" fmla="*/ 214624 h 4240800"/>
              <a:gd name="connsiteX9" fmla="*/ 6372001 w 6456962"/>
              <a:gd name="connsiteY9" fmla="*/ 219075 h 4240800"/>
              <a:gd name="connsiteX10" fmla="*/ 6456962 w 6456962"/>
              <a:gd name="connsiteY10" fmla="*/ 532840 h 4240800"/>
              <a:gd name="connsiteX0" fmla="*/ 6132003 w 6456962"/>
              <a:gd name="connsiteY0" fmla="*/ 4240800 h 4240800"/>
              <a:gd name="connsiteX1" fmla="*/ 240001 w 6456962"/>
              <a:gd name="connsiteY1" fmla="*/ 4240800 h 4240800"/>
              <a:gd name="connsiteX2" fmla="*/ 1 w 6456962"/>
              <a:gd name="connsiteY2" fmla="*/ 4021725 h 4240800"/>
              <a:gd name="connsiteX3" fmla="*/ 0 w 6456962"/>
              <a:gd name="connsiteY3" fmla="*/ 479499 h 4240800"/>
              <a:gd name="connsiteX4" fmla="*/ 1 w 6456962"/>
              <a:gd name="connsiteY4" fmla="*/ 219076 h 4240800"/>
              <a:gd name="connsiteX5" fmla="*/ 240001 w 6456962"/>
              <a:gd name="connsiteY5" fmla="*/ 0 h 4240800"/>
              <a:gd name="connsiteX6" fmla="*/ 6132003 w 6456962"/>
              <a:gd name="connsiteY6" fmla="*/ 0 h 4240800"/>
              <a:gd name="connsiteX7" fmla="*/ 6323635 w 6456962"/>
              <a:gd name="connsiteY7" fmla="*/ 214624 h 4240800"/>
              <a:gd name="connsiteX8" fmla="*/ 6372001 w 6456962"/>
              <a:gd name="connsiteY8" fmla="*/ 219075 h 4240800"/>
              <a:gd name="connsiteX9" fmla="*/ 6456962 w 6456962"/>
              <a:gd name="connsiteY9" fmla="*/ 532840 h 4240800"/>
              <a:gd name="connsiteX0" fmla="*/ 240001 w 6456962"/>
              <a:gd name="connsiteY0" fmla="*/ 4240800 h 4240800"/>
              <a:gd name="connsiteX1" fmla="*/ 1 w 6456962"/>
              <a:gd name="connsiteY1" fmla="*/ 4021725 h 4240800"/>
              <a:gd name="connsiteX2" fmla="*/ 0 w 6456962"/>
              <a:gd name="connsiteY2" fmla="*/ 479499 h 4240800"/>
              <a:gd name="connsiteX3" fmla="*/ 1 w 6456962"/>
              <a:gd name="connsiteY3" fmla="*/ 219076 h 4240800"/>
              <a:gd name="connsiteX4" fmla="*/ 240001 w 6456962"/>
              <a:gd name="connsiteY4" fmla="*/ 0 h 4240800"/>
              <a:gd name="connsiteX5" fmla="*/ 6132003 w 6456962"/>
              <a:gd name="connsiteY5" fmla="*/ 0 h 4240800"/>
              <a:gd name="connsiteX6" fmla="*/ 6323635 w 6456962"/>
              <a:gd name="connsiteY6" fmla="*/ 214624 h 4240800"/>
              <a:gd name="connsiteX7" fmla="*/ 6372001 w 6456962"/>
              <a:gd name="connsiteY7" fmla="*/ 219075 h 4240800"/>
              <a:gd name="connsiteX8" fmla="*/ 6456962 w 6456962"/>
              <a:gd name="connsiteY8" fmla="*/ 532840 h 4240800"/>
              <a:gd name="connsiteX0" fmla="*/ 1 w 6456962"/>
              <a:gd name="connsiteY0" fmla="*/ 4021725 h 4021725"/>
              <a:gd name="connsiteX1" fmla="*/ 0 w 6456962"/>
              <a:gd name="connsiteY1" fmla="*/ 479499 h 4021725"/>
              <a:gd name="connsiteX2" fmla="*/ 1 w 6456962"/>
              <a:gd name="connsiteY2" fmla="*/ 219076 h 4021725"/>
              <a:gd name="connsiteX3" fmla="*/ 240001 w 6456962"/>
              <a:gd name="connsiteY3" fmla="*/ 0 h 4021725"/>
              <a:gd name="connsiteX4" fmla="*/ 6132003 w 6456962"/>
              <a:gd name="connsiteY4" fmla="*/ 0 h 4021725"/>
              <a:gd name="connsiteX5" fmla="*/ 6323635 w 6456962"/>
              <a:gd name="connsiteY5" fmla="*/ 214624 h 4021725"/>
              <a:gd name="connsiteX6" fmla="*/ 6372001 w 6456962"/>
              <a:gd name="connsiteY6" fmla="*/ 219075 h 4021725"/>
              <a:gd name="connsiteX7" fmla="*/ 6456962 w 6456962"/>
              <a:gd name="connsiteY7" fmla="*/ 532840 h 4021725"/>
              <a:gd name="connsiteX0" fmla="*/ 0 w 6456962"/>
              <a:gd name="connsiteY0" fmla="*/ 479499 h 532840"/>
              <a:gd name="connsiteX1" fmla="*/ 1 w 6456962"/>
              <a:gd name="connsiteY1" fmla="*/ 219076 h 532840"/>
              <a:gd name="connsiteX2" fmla="*/ 240001 w 6456962"/>
              <a:gd name="connsiteY2" fmla="*/ 0 h 532840"/>
              <a:gd name="connsiteX3" fmla="*/ 6132003 w 6456962"/>
              <a:gd name="connsiteY3" fmla="*/ 0 h 532840"/>
              <a:gd name="connsiteX4" fmla="*/ 6323635 w 6456962"/>
              <a:gd name="connsiteY4" fmla="*/ 214624 h 532840"/>
              <a:gd name="connsiteX5" fmla="*/ 6372001 w 6456962"/>
              <a:gd name="connsiteY5" fmla="*/ 219075 h 532840"/>
              <a:gd name="connsiteX6" fmla="*/ 6456962 w 6456962"/>
              <a:gd name="connsiteY6" fmla="*/ 532840 h 532840"/>
              <a:gd name="connsiteX0" fmla="*/ 0 w 6456961"/>
              <a:gd name="connsiteY0" fmla="*/ 219076 h 532840"/>
              <a:gd name="connsiteX1" fmla="*/ 240000 w 6456961"/>
              <a:gd name="connsiteY1" fmla="*/ 0 h 532840"/>
              <a:gd name="connsiteX2" fmla="*/ 6132002 w 6456961"/>
              <a:gd name="connsiteY2" fmla="*/ 0 h 532840"/>
              <a:gd name="connsiteX3" fmla="*/ 6323634 w 6456961"/>
              <a:gd name="connsiteY3" fmla="*/ 214624 h 532840"/>
              <a:gd name="connsiteX4" fmla="*/ 6372000 w 6456961"/>
              <a:gd name="connsiteY4" fmla="*/ 219075 h 532840"/>
              <a:gd name="connsiteX5" fmla="*/ 6456961 w 6456961"/>
              <a:gd name="connsiteY5" fmla="*/ 532840 h 532840"/>
              <a:gd name="connsiteX0" fmla="*/ 0 w 6372000"/>
              <a:gd name="connsiteY0" fmla="*/ 219076 h 219076"/>
              <a:gd name="connsiteX1" fmla="*/ 240000 w 6372000"/>
              <a:gd name="connsiteY1" fmla="*/ 0 h 219076"/>
              <a:gd name="connsiteX2" fmla="*/ 6132002 w 6372000"/>
              <a:gd name="connsiteY2" fmla="*/ 0 h 219076"/>
              <a:gd name="connsiteX3" fmla="*/ 6323634 w 6372000"/>
              <a:gd name="connsiteY3" fmla="*/ 214624 h 219076"/>
              <a:gd name="connsiteX4" fmla="*/ 6372000 w 6372000"/>
              <a:gd name="connsiteY4" fmla="*/ 219075 h 21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2000" h="219076">
                <a:moveTo>
                  <a:pt x="0" y="219076"/>
                </a:moveTo>
                <a:cubicBezTo>
                  <a:pt x="132548" y="219076"/>
                  <a:pt x="240000" y="120992"/>
                  <a:pt x="240000" y="0"/>
                </a:cubicBezTo>
                <a:lnTo>
                  <a:pt x="6132002" y="0"/>
                </a:lnTo>
                <a:cubicBezTo>
                  <a:pt x="6132002" y="105868"/>
                  <a:pt x="6214270" y="194196"/>
                  <a:pt x="6323634" y="214624"/>
                </a:cubicBezTo>
                <a:lnTo>
                  <a:pt x="6372000" y="219075"/>
                </a:lnTo>
              </a:path>
            </a:pathLst>
          </a:custGeom>
          <a:noFill/>
          <a:ln w="9525">
            <a:solidFill>
              <a:srgbClr val="0316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id="{EA6EE5E2-E90A-4E88-B010-8AD5BF7BAF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737B1063-A3BF-433C-8151-4E1C559C38A6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그림 개체 틀 12">
            <a:extLst>
              <a:ext uri="{FF2B5EF4-FFF2-40B4-BE49-F238E27FC236}">
                <a16:creationId xmlns:a16="http://schemas.microsoft.com/office/drawing/2014/main" id="{F44DAD73-DD79-4A1D-8BA3-072DB8A0879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03476" y="2085483"/>
            <a:ext cx="1947086" cy="194708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BC9AFB7E-6C35-485A-A069-586AC95E93E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741438" y="2085483"/>
            <a:ext cx="1947086" cy="194708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4" name="그림 개체 틀 12">
            <a:extLst>
              <a:ext uri="{FF2B5EF4-FFF2-40B4-BE49-F238E27FC236}">
                <a16:creationId xmlns:a16="http://schemas.microsoft.com/office/drawing/2014/main" id="{76C81845-DB11-4EF5-BD3A-FFD0898F73A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28784" y="2085483"/>
            <a:ext cx="1947086" cy="194708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5" name="그림 개체 틀 12">
            <a:extLst>
              <a:ext uri="{FF2B5EF4-FFF2-40B4-BE49-F238E27FC236}">
                <a16:creationId xmlns:a16="http://schemas.microsoft.com/office/drawing/2014/main" id="{E1760064-4AFC-400C-86E5-26AD6DD0003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916130" y="2085483"/>
            <a:ext cx="1947086" cy="194708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56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99AA73B1-1D9A-4348-BA99-40736C0D6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D5C54D93-FA59-44E4-9A35-A46741C1BF33}"/>
              </a:ext>
            </a:extLst>
          </p:cNvPr>
          <p:cNvSpPr/>
          <p:nvPr/>
        </p:nvSpPr>
        <p:spPr>
          <a:xfrm flipH="1">
            <a:off x="585789" y="525463"/>
            <a:ext cx="11020423" cy="5807074"/>
          </a:xfrm>
          <a:custGeom>
            <a:avLst/>
            <a:gdLst>
              <a:gd name="connsiteX0" fmla="*/ 10774095 w 11020423"/>
              <a:gd name="connsiteY0" fmla="*/ 0 h 5807074"/>
              <a:gd name="connsiteX1" fmla="*/ 246328 w 11020423"/>
              <a:gd name="connsiteY1" fmla="*/ 0 h 5807074"/>
              <a:gd name="connsiteX2" fmla="*/ 226970 w 11020423"/>
              <a:gd name="connsiteY2" fmla="*/ 95367 h 5807074"/>
              <a:gd name="connsiteX3" fmla="*/ 0 w 11020423"/>
              <a:gd name="connsiteY3" fmla="*/ 245004 h 5807074"/>
              <a:gd name="connsiteX4" fmla="*/ 0 w 11020423"/>
              <a:gd name="connsiteY4" fmla="*/ 5562070 h 5807074"/>
              <a:gd name="connsiteX5" fmla="*/ 246328 w 11020423"/>
              <a:gd name="connsiteY5" fmla="*/ 5807074 h 5807074"/>
              <a:gd name="connsiteX6" fmla="*/ 10774096 w 11020423"/>
              <a:gd name="connsiteY6" fmla="*/ 5807074 h 5807074"/>
              <a:gd name="connsiteX7" fmla="*/ 10970780 w 11020423"/>
              <a:gd name="connsiteY7" fmla="*/ 5567048 h 5807074"/>
              <a:gd name="connsiteX8" fmla="*/ 11020423 w 11020423"/>
              <a:gd name="connsiteY8" fmla="*/ 5562070 h 5807074"/>
              <a:gd name="connsiteX9" fmla="*/ 11020423 w 11020423"/>
              <a:gd name="connsiteY9" fmla="*/ 245004 h 5807074"/>
              <a:gd name="connsiteX10" fmla="*/ 10774095 w 11020423"/>
              <a:gd name="connsiteY10" fmla="*/ 0 h 580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20423" h="5807074">
                <a:moveTo>
                  <a:pt x="10774095" y="0"/>
                </a:moveTo>
                <a:lnTo>
                  <a:pt x="246328" y="0"/>
                </a:lnTo>
                <a:lnTo>
                  <a:pt x="226970" y="95367"/>
                </a:lnTo>
                <a:cubicBezTo>
                  <a:pt x="189576" y="183302"/>
                  <a:pt x="102032" y="245004"/>
                  <a:pt x="0" y="245004"/>
                </a:cubicBezTo>
                <a:lnTo>
                  <a:pt x="0" y="5562070"/>
                </a:lnTo>
                <a:cubicBezTo>
                  <a:pt x="136043" y="5562070"/>
                  <a:pt x="246328" y="5671762"/>
                  <a:pt x="246328" y="5807074"/>
                </a:cubicBezTo>
                <a:lnTo>
                  <a:pt x="10774096" y="5807074"/>
                </a:lnTo>
                <a:cubicBezTo>
                  <a:pt x="10774096" y="5688676"/>
                  <a:pt x="10858532" y="5589894"/>
                  <a:pt x="10970780" y="5567048"/>
                </a:cubicBezTo>
                <a:lnTo>
                  <a:pt x="11020423" y="5562070"/>
                </a:lnTo>
                <a:lnTo>
                  <a:pt x="11020423" y="245004"/>
                </a:lnTo>
                <a:cubicBezTo>
                  <a:pt x="10884380" y="245004"/>
                  <a:pt x="10774095" y="135312"/>
                  <a:pt x="10774095" y="0"/>
                </a:cubicBezTo>
                <a:close/>
              </a:path>
            </a:pathLst>
          </a:custGeom>
          <a:solidFill>
            <a:schemeClr val="bg1"/>
          </a:solidFill>
          <a:ln w="47625">
            <a:noFill/>
          </a:ln>
          <a:effectLst>
            <a:outerShdw blurRad="889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6D89DB0C-F42D-48FC-BEFA-41683107F926}"/>
              </a:ext>
            </a:extLst>
          </p:cNvPr>
          <p:cNvSpPr/>
          <p:nvPr/>
        </p:nvSpPr>
        <p:spPr>
          <a:xfrm flipH="1">
            <a:off x="676202" y="615600"/>
            <a:ext cx="10839599" cy="5626800"/>
          </a:xfrm>
          <a:custGeom>
            <a:avLst/>
            <a:gdLst>
              <a:gd name="connsiteX0" fmla="*/ 10599599 w 10839599"/>
              <a:gd name="connsiteY0" fmla="*/ 0 h 5626800"/>
              <a:gd name="connsiteX1" fmla="*/ 240000 w 10839599"/>
              <a:gd name="connsiteY1" fmla="*/ 0 h 5626800"/>
              <a:gd name="connsiteX2" fmla="*/ 221140 w 10839599"/>
              <a:gd name="connsiteY2" fmla="*/ 85274 h 5626800"/>
              <a:gd name="connsiteX3" fmla="*/ 0 w 10839599"/>
              <a:gd name="connsiteY3" fmla="*/ 219075 h 5626800"/>
              <a:gd name="connsiteX4" fmla="*/ 0 w 10839599"/>
              <a:gd name="connsiteY4" fmla="*/ 5407725 h 5626800"/>
              <a:gd name="connsiteX5" fmla="*/ 240000 w 10839599"/>
              <a:gd name="connsiteY5" fmla="*/ 5626800 h 5626800"/>
              <a:gd name="connsiteX6" fmla="*/ 10599600 w 10839599"/>
              <a:gd name="connsiteY6" fmla="*/ 5626800 h 5626800"/>
              <a:gd name="connsiteX7" fmla="*/ 10791231 w 10839599"/>
              <a:gd name="connsiteY7" fmla="*/ 5412176 h 5626800"/>
              <a:gd name="connsiteX8" fmla="*/ 10839599 w 10839599"/>
              <a:gd name="connsiteY8" fmla="*/ 5407725 h 5626800"/>
              <a:gd name="connsiteX9" fmla="*/ 10839599 w 10839599"/>
              <a:gd name="connsiteY9" fmla="*/ 219075 h 5626800"/>
              <a:gd name="connsiteX10" fmla="*/ 10599599 w 10839599"/>
              <a:gd name="connsiteY10" fmla="*/ 0 h 56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39599" h="5626800">
                <a:moveTo>
                  <a:pt x="10599599" y="0"/>
                </a:moveTo>
                <a:lnTo>
                  <a:pt x="240000" y="0"/>
                </a:lnTo>
                <a:lnTo>
                  <a:pt x="221140" y="85274"/>
                </a:lnTo>
                <a:cubicBezTo>
                  <a:pt x="184705" y="163904"/>
                  <a:pt x="99411" y="219075"/>
                  <a:pt x="0" y="219075"/>
                </a:cubicBezTo>
                <a:lnTo>
                  <a:pt x="0" y="5407725"/>
                </a:lnTo>
                <a:cubicBezTo>
                  <a:pt x="132548" y="5407725"/>
                  <a:pt x="240000" y="5505808"/>
                  <a:pt x="240000" y="5626800"/>
                </a:cubicBezTo>
                <a:lnTo>
                  <a:pt x="10599600" y="5626800"/>
                </a:lnTo>
                <a:cubicBezTo>
                  <a:pt x="10599600" y="5520932"/>
                  <a:pt x="10681868" y="5432604"/>
                  <a:pt x="10791231" y="5412176"/>
                </a:cubicBezTo>
                <a:lnTo>
                  <a:pt x="10839599" y="5407725"/>
                </a:lnTo>
                <a:lnTo>
                  <a:pt x="10839599" y="219075"/>
                </a:lnTo>
                <a:cubicBezTo>
                  <a:pt x="10707051" y="219075"/>
                  <a:pt x="10599599" y="120992"/>
                  <a:pt x="10599599" y="0"/>
                </a:cubicBezTo>
                <a:close/>
              </a:path>
            </a:pathLst>
          </a:custGeom>
          <a:noFill/>
          <a:ln w="9525">
            <a:solidFill>
              <a:srgbClr val="0316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id="{EA6EE5E2-E90A-4E88-B010-8AD5BF7BAF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737B1063-A3BF-433C-8151-4E1C559C38A6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그림 개체 틀 11">
            <a:extLst>
              <a:ext uri="{FF2B5EF4-FFF2-40B4-BE49-F238E27FC236}">
                <a16:creationId xmlns:a16="http://schemas.microsoft.com/office/drawing/2014/main" id="{74D3F333-48C3-428C-A874-7BB58F1BA9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06339" y="1081213"/>
            <a:ext cx="2211845" cy="4839816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518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4C45C47-959D-44C3-AE85-4139F5DCD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F65E4340-4285-44FC-9D2F-12599B174D84}"/>
              </a:ext>
            </a:extLst>
          </p:cNvPr>
          <p:cNvSpPr/>
          <p:nvPr/>
        </p:nvSpPr>
        <p:spPr>
          <a:xfrm flipH="1">
            <a:off x="585789" y="525463"/>
            <a:ext cx="11020423" cy="5807074"/>
          </a:xfrm>
          <a:custGeom>
            <a:avLst/>
            <a:gdLst>
              <a:gd name="connsiteX0" fmla="*/ 10774095 w 11020423"/>
              <a:gd name="connsiteY0" fmla="*/ 0 h 5807074"/>
              <a:gd name="connsiteX1" fmla="*/ 246328 w 11020423"/>
              <a:gd name="connsiteY1" fmla="*/ 0 h 5807074"/>
              <a:gd name="connsiteX2" fmla="*/ 226970 w 11020423"/>
              <a:gd name="connsiteY2" fmla="*/ 95367 h 5807074"/>
              <a:gd name="connsiteX3" fmla="*/ 0 w 11020423"/>
              <a:gd name="connsiteY3" fmla="*/ 245004 h 5807074"/>
              <a:gd name="connsiteX4" fmla="*/ 0 w 11020423"/>
              <a:gd name="connsiteY4" fmla="*/ 5562070 h 5807074"/>
              <a:gd name="connsiteX5" fmla="*/ 246328 w 11020423"/>
              <a:gd name="connsiteY5" fmla="*/ 5807074 h 5807074"/>
              <a:gd name="connsiteX6" fmla="*/ 10774096 w 11020423"/>
              <a:gd name="connsiteY6" fmla="*/ 5807074 h 5807074"/>
              <a:gd name="connsiteX7" fmla="*/ 10970780 w 11020423"/>
              <a:gd name="connsiteY7" fmla="*/ 5567048 h 5807074"/>
              <a:gd name="connsiteX8" fmla="*/ 11020423 w 11020423"/>
              <a:gd name="connsiteY8" fmla="*/ 5562070 h 5807074"/>
              <a:gd name="connsiteX9" fmla="*/ 11020423 w 11020423"/>
              <a:gd name="connsiteY9" fmla="*/ 245004 h 5807074"/>
              <a:gd name="connsiteX10" fmla="*/ 10774095 w 11020423"/>
              <a:gd name="connsiteY10" fmla="*/ 0 h 580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20423" h="5807074">
                <a:moveTo>
                  <a:pt x="10774095" y="0"/>
                </a:moveTo>
                <a:lnTo>
                  <a:pt x="246328" y="0"/>
                </a:lnTo>
                <a:lnTo>
                  <a:pt x="226970" y="95367"/>
                </a:lnTo>
                <a:cubicBezTo>
                  <a:pt x="189576" y="183302"/>
                  <a:pt x="102032" y="245004"/>
                  <a:pt x="0" y="245004"/>
                </a:cubicBezTo>
                <a:lnTo>
                  <a:pt x="0" y="5562070"/>
                </a:lnTo>
                <a:cubicBezTo>
                  <a:pt x="136043" y="5562070"/>
                  <a:pt x="246328" y="5671762"/>
                  <a:pt x="246328" y="5807074"/>
                </a:cubicBezTo>
                <a:lnTo>
                  <a:pt x="10774096" y="5807074"/>
                </a:lnTo>
                <a:cubicBezTo>
                  <a:pt x="10774096" y="5688676"/>
                  <a:pt x="10858532" y="5589894"/>
                  <a:pt x="10970780" y="5567048"/>
                </a:cubicBezTo>
                <a:lnTo>
                  <a:pt x="11020423" y="5562070"/>
                </a:lnTo>
                <a:lnTo>
                  <a:pt x="11020423" y="245004"/>
                </a:lnTo>
                <a:cubicBezTo>
                  <a:pt x="10884380" y="245004"/>
                  <a:pt x="10774095" y="135312"/>
                  <a:pt x="10774095" y="0"/>
                </a:cubicBezTo>
                <a:close/>
              </a:path>
            </a:pathLst>
          </a:custGeom>
          <a:solidFill>
            <a:schemeClr val="bg1"/>
          </a:solidFill>
          <a:ln w="47625">
            <a:noFill/>
          </a:ln>
          <a:effectLst>
            <a:outerShdw blurRad="889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D0AB21C7-411C-4F83-90E2-72BF65B507AE}"/>
              </a:ext>
            </a:extLst>
          </p:cNvPr>
          <p:cNvSpPr/>
          <p:nvPr/>
        </p:nvSpPr>
        <p:spPr>
          <a:xfrm flipH="1">
            <a:off x="676202" y="615600"/>
            <a:ext cx="10839599" cy="5626800"/>
          </a:xfrm>
          <a:custGeom>
            <a:avLst/>
            <a:gdLst>
              <a:gd name="connsiteX0" fmla="*/ 10599599 w 10839599"/>
              <a:gd name="connsiteY0" fmla="*/ 0 h 5626800"/>
              <a:gd name="connsiteX1" fmla="*/ 240000 w 10839599"/>
              <a:gd name="connsiteY1" fmla="*/ 0 h 5626800"/>
              <a:gd name="connsiteX2" fmla="*/ 221140 w 10839599"/>
              <a:gd name="connsiteY2" fmla="*/ 85274 h 5626800"/>
              <a:gd name="connsiteX3" fmla="*/ 0 w 10839599"/>
              <a:gd name="connsiteY3" fmla="*/ 219075 h 5626800"/>
              <a:gd name="connsiteX4" fmla="*/ 0 w 10839599"/>
              <a:gd name="connsiteY4" fmla="*/ 5407725 h 5626800"/>
              <a:gd name="connsiteX5" fmla="*/ 240000 w 10839599"/>
              <a:gd name="connsiteY5" fmla="*/ 5626800 h 5626800"/>
              <a:gd name="connsiteX6" fmla="*/ 10599600 w 10839599"/>
              <a:gd name="connsiteY6" fmla="*/ 5626800 h 5626800"/>
              <a:gd name="connsiteX7" fmla="*/ 10791231 w 10839599"/>
              <a:gd name="connsiteY7" fmla="*/ 5412176 h 5626800"/>
              <a:gd name="connsiteX8" fmla="*/ 10839599 w 10839599"/>
              <a:gd name="connsiteY8" fmla="*/ 5407725 h 5626800"/>
              <a:gd name="connsiteX9" fmla="*/ 10839599 w 10839599"/>
              <a:gd name="connsiteY9" fmla="*/ 219075 h 5626800"/>
              <a:gd name="connsiteX10" fmla="*/ 10599599 w 10839599"/>
              <a:gd name="connsiteY10" fmla="*/ 0 h 56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39599" h="5626800">
                <a:moveTo>
                  <a:pt x="10599599" y="0"/>
                </a:moveTo>
                <a:lnTo>
                  <a:pt x="240000" y="0"/>
                </a:lnTo>
                <a:lnTo>
                  <a:pt x="221140" y="85274"/>
                </a:lnTo>
                <a:cubicBezTo>
                  <a:pt x="184705" y="163904"/>
                  <a:pt x="99411" y="219075"/>
                  <a:pt x="0" y="219075"/>
                </a:cubicBezTo>
                <a:lnTo>
                  <a:pt x="0" y="5407725"/>
                </a:lnTo>
                <a:cubicBezTo>
                  <a:pt x="132548" y="5407725"/>
                  <a:pt x="240000" y="5505808"/>
                  <a:pt x="240000" y="5626800"/>
                </a:cubicBezTo>
                <a:lnTo>
                  <a:pt x="10599600" y="5626800"/>
                </a:lnTo>
                <a:cubicBezTo>
                  <a:pt x="10599600" y="5520932"/>
                  <a:pt x="10681868" y="5432604"/>
                  <a:pt x="10791231" y="5412176"/>
                </a:cubicBezTo>
                <a:lnTo>
                  <a:pt x="10839599" y="5407725"/>
                </a:lnTo>
                <a:lnTo>
                  <a:pt x="10839599" y="219075"/>
                </a:lnTo>
                <a:cubicBezTo>
                  <a:pt x="10707051" y="219075"/>
                  <a:pt x="10599599" y="120992"/>
                  <a:pt x="10599599" y="0"/>
                </a:cubicBezTo>
                <a:close/>
              </a:path>
            </a:pathLst>
          </a:custGeom>
          <a:noFill/>
          <a:ln w="9525">
            <a:solidFill>
              <a:srgbClr val="0316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id="{EA6EE5E2-E90A-4E88-B010-8AD5BF7BAF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737B1063-A3BF-433C-8151-4E1C559C38A6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그림 개체 틀 5">
            <a:extLst>
              <a:ext uri="{FF2B5EF4-FFF2-40B4-BE49-F238E27FC236}">
                <a16:creationId xmlns:a16="http://schemas.microsoft.com/office/drawing/2014/main" id="{B345C083-E8BD-45A8-ABE3-17D9D7D95C3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178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7"/>
          <p:cNvGrpSpPr/>
          <p:nvPr/>
        </p:nvGrpSpPr>
        <p:grpSpPr>
          <a:xfrm>
            <a:off x="8461628" y="-12967"/>
            <a:ext cx="3749827" cy="6883933"/>
            <a:chOff x="6331638" y="-9725"/>
            <a:chExt cx="2812370" cy="5162950"/>
          </a:xfrm>
        </p:grpSpPr>
        <p:sp>
          <p:nvSpPr>
            <p:cNvPr id="145" name="Google Shape;145;p7"/>
            <p:cNvSpPr/>
            <p:nvPr/>
          </p:nvSpPr>
          <p:spPr>
            <a:xfrm>
              <a:off x="6331638" y="-9725"/>
              <a:ext cx="2806463" cy="5162950"/>
            </a:xfrm>
            <a:custGeom>
              <a:avLst/>
              <a:gdLst/>
              <a:ahLst/>
              <a:cxnLst/>
              <a:rect l="l" t="t" r="r" b="b"/>
              <a:pathLst>
                <a:path w="139625" h="206518" extrusionOk="0">
                  <a:moveTo>
                    <a:pt x="0" y="0"/>
                  </a:moveTo>
                  <a:lnTo>
                    <a:pt x="139625" y="389"/>
                  </a:lnTo>
                  <a:lnTo>
                    <a:pt x="139236" y="206518"/>
                  </a:lnTo>
                  <a:lnTo>
                    <a:pt x="71546" y="205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grpSp>
          <p:nvGrpSpPr>
            <p:cNvPr id="146" name="Google Shape;146;p7"/>
            <p:cNvGrpSpPr/>
            <p:nvPr/>
          </p:nvGrpSpPr>
          <p:grpSpPr>
            <a:xfrm>
              <a:off x="6371963" y="-9725"/>
              <a:ext cx="2772045" cy="5143502"/>
              <a:chOff x="6409225" y="0"/>
              <a:chExt cx="2772045" cy="5143502"/>
            </a:xfrm>
          </p:grpSpPr>
          <p:cxnSp>
            <p:nvCxnSpPr>
              <p:cNvPr id="147" name="Google Shape;147;p7"/>
              <p:cNvCxnSpPr/>
              <p:nvPr/>
            </p:nvCxnSpPr>
            <p:spPr>
              <a:xfrm>
                <a:off x="6718570" y="1209275"/>
                <a:ext cx="24627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" name="Google Shape;148;p7"/>
              <p:cNvCxnSpPr/>
              <p:nvPr/>
            </p:nvCxnSpPr>
            <p:spPr>
              <a:xfrm>
                <a:off x="6871289" y="1754250"/>
                <a:ext cx="23079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" name="Google Shape;149;p7"/>
              <p:cNvCxnSpPr/>
              <p:nvPr/>
            </p:nvCxnSpPr>
            <p:spPr>
              <a:xfrm>
                <a:off x="7024008" y="2299225"/>
                <a:ext cx="2155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" name="Google Shape;150;p7"/>
              <p:cNvCxnSpPr/>
              <p:nvPr/>
            </p:nvCxnSpPr>
            <p:spPr>
              <a:xfrm>
                <a:off x="7176726" y="2844200"/>
                <a:ext cx="20028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" name="Google Shape;151;p7"/>
              <p:cNvCxnSpPr/>
              <p:nvPr/>
            </p:nvCxnSpPr>
            <p:spPr>
              <a:xfrm>
                <a:off x="7329447" y="3389150"/>
                <a:ext cx="18501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" name="Google Shape;152;p7"/>
              <p:cNvCxnSpPr/>
              <p:nvPr/>
            </p:nvCxnSpPr>
            <p:spPr>
              <a:xfrm>
                <a:off x="7482163" y="3934125"/>
                <a:ext cx="16971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7"/>
              <p:cNvCxnSpPr/>
              <p:nvPr/>
            </p:nvCxnSpPr>
            <p:spPr>
              <a:xfrm>
                <a:off x="7636859" y="4479100"/>
                <a:ext cx="15429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7"/>
              <p:cNvCxnSpPr/>
              <p:nvPr/>
            </p:nvCxnSpPr>
            <p:spPr>
              <a:xfrm>
                <a:off x="7787800" y="5024075"/>
                <a:ext cx="13914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7"/>
              <p:cNvCxnSpPr/>
              <p:nvPr/>
            </p:nvCxnSpPr>
            <p:spPr>
              <a:xfrm>
                <a:off x="6566925" y="664300"/>
                <a:ext cx="2614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7"/>
              <p:cNvCxnSpPr/>
              <p:nvPr/>
            </p:nvCxnSpPr>
            <p:spPr>
              <a:xfrm>
                <a:off x="6409225" y="119325"/>
                <a:ext cx="2770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7"/>
              <p:cNvCxnSpPr/>
              <p:nvPr/>
            </p:nvCxnSpPr>
            <p:spPr>
              <a:xfrm rot="5400000">
                <a:off x="5342616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7"/>
              <p:cNvCxnSpPr/>
              <p:nvPr/>
            </p:nvCxnSpPr>
            <p:spPr>
              <a:xfrm>
                <a:off x="7369400" y="0"/>
                <a:ext cx="0" cy="35526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7"/>
              <p:cNvCxnSpPr/>
              <p:nvPr/>
            </p:nvCxnSpPr>
            <p:spPr>
              <a:xfrm>
                <a:off x="6824425" y="0"/>
                <a:ext cx="0" cy="16185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7"/>
              <p:cNvCxnSpPr/>
              <p:nvPr/>
            </p:nvCxnSpPr>
            <p:spPr>
              <a:xfrm rot="5400000">
                <a:off x="5887589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7"/>
              <p:cNvCxnSpPr/>
              <p:nvPr/>
            </p:nvCxnSpPr>
            <p:spPr>
              <a:xfrm rot="5400000">
                <a:off x="6432562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2" name="Google Shape;162;p7"/>
          <p:cNvSpPr/>
          <p:nvPr/>
        </p:nvSpPr>
        <p:spPr>
          <a:xfrm>
            <a:off x="-9723" y="5601033"/>
            <a:ext cx="8086400" cy="1270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3" name="Google Shape;163;p7"/>
          <p:cNvGrpSpPr/>
          <p:nvPr/>
        </p:nvGrpSpPr>
        <p:grpSpPr>
          <a:xfrm>
            <a:off x="216231" y="424207"/>
            <a:ext cx="1517000" cy="1432892"/>
            <a:chOff x="7482598" y="539605"/>
            <a:chExt cx="1137750" cy="1074669"/>
          </a:xfrm>
        </p:grpSpPr>
        <p:sp>
          <p:nvSpPr>
            <p:cNvPr id="164" name="Google Shape;164;p7"/>
            <p:cNvSpPr/>
            <p:nvPr/>
          </p:nvSpPr>
          <p:spPr>
            <a:xfrm>
              <a:off x="8371954" y="1365508"/>
              <a:ext cx="248393" cy="248767"/>
            </a:xfrm>
            <a:custGeom>
              <a:avLst/>
              <a:gdLst/>
              <a:ahLst/>
              <a:cxnLst/>
              <a:rect l="l" t="t" r="r" b="b"/>
              <a:pathLst>
                <a:path w="7324" h="7335" extrusionOk="0">
                  <a:moveTo>
                    <a:pt x="2926" y="0"/>
                  </a:moveTo>
                  <a:cubicBezTo>
                    <a:pt x="2236" y="0"/>
                    <a:pt x="1535" y="177"/>
                    <a:pt x="1013" y="612"/>
                  </a:cubicBezTo>
                  <a:cubicBezTo>
                    <a:pt x="239" y="1279"/>
                    <a:pt x="1" y="2398"/>
                    <a:pt x="37" y="3422"/>
                  </a:cubicBezTo>
                  <a:cubicBezTo>
                    <a:pt x="84" y="4625"/>
                    <a:pt x="477" y="5863"/>
                    <a:pt x="1382" y="6649"/>
                  </a:cubicBezTo>
                  <a:cubicBezTo>
                    <a:pt x="1885" y="7086"/>
                    <a:pt x="2569" y="7335"/>
                    <a:pt x="3232" y="7335"/>
                  </a:cubicBezTo>
                  <a:cubicBezTo>
                    <a:pt x="3393" y="7335"/>
                    <a:pt x="3552" y="7320"/>
                    <a:pt x="3708" y="7290"/>
                  </a:cubicBezTo>
                  <a:lnTo>
                    <a:pt x="3708" y="7290"/>
                  </a:lnTo>
                  <a:cubicBezTo>
                    <a:pt x="3721" y="7290"/>
                    <a:pt x="3734" y="7290"/>
                    <a:pt x="3748" y="7290"/>
                  </a:cubicBezTo>
                  <a:cubicBezTo>
                    <a:pt x="4531" y="7290"/>
                    <a:pt x="5320" y="7018"/>
                    <a:pt x="5906" y="6494"/>
                  </a:cubicBezTo>
                  <a:cubicBezTo>
                    <a:pt x="7026" y="5482"/>
                    <a:pt x="7323" y="3720"/>
                    <a:pt x="6704" y="2362"/>
                  </a:cubicBezTo>
                  <a:cubicBezTo>
                    <a:pt x="6073" y="993"/>
                    <a:pt x="4621" y="88"/>
                    <a:pt x="3120" y="5"/>
                  </a:cubicBezTo>
                  <a:cubicBezTo>
                    <a:pt x="3056" y="2"/>
                    <a:pt x="2991" y="0"/>
                    <a:pt x="29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8119265" y="646904"/>
              <a:ext cx="150142" cy="134269"/>
            </a:xfrm>
            <a:custGeom>
              <a:avLst/>
              <a:gdLst/>
              <a:ahLst/>
              <a:cxnLst/>
              <a:rect l="l" t="t" r="r" b="b"/>
              <a:pathLst>
                <a:path w="4427" h="3959" extrusionOk="0">
                  <a:moveTo>
                    <a:pt x="2115" y="1"/>
                  </a:moveTo>
                  <a:cubicBezTo>
                    <a:pt x="1454" y="1"/>
                    <a:pt x="786" y="319"/>
                    <a:pt x="414" y="868"/>
                  </a:cubicBezTo>
                  <a:cubicBezTo>
                    <a:pt x="65" y="1391"/>
                    <a:pt x="0" y="2070"/>
                    <a:pt x="198" y="2659"/>
                  </a:cubicBezTo>
                  <a:lnTo>
                    <a:pt x="198" y="2659"/>
                  </a:lnTo>
                  <a:lnTo>
                    <a:pt x="57" y="2416"/>
                  </a:lnTo>
                  <a:lnTo>
                    <a:pt x="57" y="2416"/>
                  </a:lnTo>
                  <a:cubicBezTo>
                    <a:pt x="132" y="2760"/>
                    <a:pt x="313" y="3061"/>
                    <a:pt x="558" y="3303"/>
                  </a:cubicBezTo>
                  <a:lnTo>
                    <a:pt x="558" y="3303"/>
                  </a:lnTo>
                  <a:cubicBezTo>
                    <a:pt x="573" y="3321"/>
                    <a:pt x="589" y="3339"/>
                    <a:pt x="604" y="3356"/>
                  </a:cubicBezTo>
                  <a:lnTo>
                    <a:pt x="594" y="3338"/>
                  </a:lnTo>
                  <a:lnTo>
                    <a:pt x="594" y="3338"/>
                  </a:lnTo>
                  <a:cubicBezTo>
                    <a:pt x="1009" y="3730"/>
                    <a:pt x="1596" y="3959"/>
                    <a:pt x="2169" y="3959"/>
                  </a:cubicBezTo>
                  <a:cubicBezTo>
                    <a:pt x="2598" y="3959"/>
                    <a:pt x="3018" y="3831"/>
                    <a:pt x="3355" y="3547"/>
                  </a:cubicBezTo>
                  <a:cubicBezTo>
                    <a:pt x="4426" y="2654"/>
                    <a:pt x="4093" y="618"/>
                    <a:pt x="2783" y="118"/>
                  </a:cubicBezTo>
                  <a:cubicBezTo>
                    <a:pt x="2570" y="39"/>
                    <a:pt x="2342" y="1"/>
                    <a:pt x="2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8028249" y="1365492"/>
              <a:ext cx="158722" cy="166997"/>
            </a:xfrm>
            <a:custGeom>
              <a:avLst/>
              <a:gdLst/>
              <a:ahLst/>
              <a:cxnLst/>
              <a:rect l="l" t="t" r="r" b="b"/>
              <a:pathLst>
                <a:path w="4680" h="4924" extrusionOk="0">
                  <a:moveTo>
                    <a:pt x="2575" y="1"/>
                  </a:moveTo>
                  <a:cubicBezTo>
                    <a:pt x="1830" y="1"/>
                    <a:pt x="1063" y="367"/>
                    <a:pt x="679" y="1015"/>
                  </a:cubicBezTo>
                  <a:cubicBezTo>
                    <a:pt x="24" y="2098"/>
                    <a:pt x="1" y="3110"/>
                    <a:pt x="739" y="3932"/>
                  </a:cubicBezTo>
                  <a:cubicBezTo>
                    <a:pt x="1227" y="4587"/>
                    <a:pt x="1596" y="4694"/>
                    <a:pt x="1977" y="4801"/>
                  </a:cubicBezTo>
                  <a:cubicBezTo>
                    <a:pt x="2250" y="4876"/>
                    <a:pt x="2558" y="4924"/>
                    <a:pt x="2863" y="4924"/>
                  </a:cubicBezTo>
                  <a:cubicBezTo>
                    <a:pt x="3423" y="4924"/>
                    <a:pt x="3970" y="4764"/>
                    <a:pt x="4263" y="4325"/>
                  </a:cubicBezTo>
                  <a:cubicBezTo>
                    <a:pt x="4466" y="4027"/>
                    <a:pt x="4525" y="3658"/>
                    <a:pt x="4573" y="3301"/>
                  </a:cubicBezTo>
                  <a:cubicBezTo>
                    <a:pt x="4680" y="2324"/>
                    <a:pt x="4620" y="1217"/>
                    <a:pt x="3930" y="527"/>
                  </a:cubicBezTo>
                  <a:cubicBezTo>
                    <a:pt x="3570" y="167"/>
                    <a:pt x="3078" y="1"/>
                    <a:pt x="25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7482598" y="1065499"/>
              <a:ext cx="202337" cy="213088"/>
            </a:xfrm>
            <a:custGeom>
              <a:avLst/>
              <a:gdLst/>
              <a:ahLst/>
              <a:cxnLst/>
              <a:rect l="l" t="t" r="r" b="b"/>
              <a:pathLst>
                <a:path w="5966" h="6283" extrusionOk="0">
                  <a:moveTo>
                    <a:pt x="3277" y="0"/>
                  </a:moveTo>
                  <a:cubicBezTo>
                    <a:pt x="2327" y="0"/>
                    <a:pt x="1348" y="469"/>
                    <a:pt x="858" y="1293"/>
                  </a:cubicBezTo>
                  <a:cubicBezTo>
                    <a:pt x="24" y="2674"/>
                    <a:pt x="0" y="3960"/>
                    <a:pt x="929" y="5020"/>
                  </a:cubicBezTo>
                  <a:lnTo>
                    <a:pt x="941" y="5020"/>
                  </a:lnTo>
                  <a:cubicBezTo>
                    <a:pt x="1560" y="5841"/>
                    <a:pt x="2025" y="5984"/>
                    <a:pt x="2513" y="6127"/>
                  </a:cubicBezTo>
                  <a:cubicBezTo>
                    <a:pt x="2858" y="6223"/>
                    <a:pt x="3249" y="6282"/>
                    <a:pt x="3636" y="6282"/>
                  </a:cubicBezTo>
                  <a:cubicBezTo>
                    <a:pt x="4354" y="6282"/>
                    <a:pt x="5058" y="6077"/>
                    <a:pt x="5430" y="5520"/>
                  </a:cubicBezTo>
                  <a:cubicBezTo>
                    <a:pt x="5692" y="5139"/>
                    <a:pt x="5775" y="4663"/>
                    <a:pt x="5823" y="4198"/>
                  </a:cubicBezTo>
                  <a:cubicBezTo>
                    <a:pt x="5965" y="2960"/>
                    <a:pt x="5894" y="1555"/>
                    <a:pt x="5001" y="674"/>
                  </a:cubicBezTo>
                  <a:cubicBezTo>
                    <a:pt x="4545" y="214"/>
                    <a:pt x="3918" y="0"/>
                    <a:pt x="3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7946009" y="995635"/>
              <a:ext cx="120737" cy="131421"/>
            </a:xfrm>
            <a:custGeom>
              <a:avLst/>
              <a:gdLst/>
              <a:ahLst/>
              <a:cxnLst/>
              <a:rect l="l" t="t" r="r" b="b"/>
              <a:pathLst>
                <a:path w="3560" h="3875" extrusionOk="0">
                  <a:moveTo>
                    <a:pt x="1484" y="0"/>
                  </a:moveTo>
                  <a:cubicBezTo>
                    <a:pt x="1442" y="0"/>
                    <a:pt x="1399" y="2"/>
                    <a:pt x="1357" y="5"/>
                  </a:cubicBezTo>
                  <a:cubicBezTo>
                    <a:pt x="1119" y="17"/>
                    <a:pt x="881" y="88"/>
                    <a:pt x="690" y="231"/>
                  </a:cubicBezTo>
                  <a:cubicBezTo>
                    <a:pt x="369" y="481"/>
                    <a:pt x="262" y="909"/>
                    <a:pt x="178" y="1302"/>
                  </a:cubicBezTo>
                  <a:cubicBezTo>
                    <a:pt x="70" y="1856"/>
                    <a:pt x="1" y="2488"/>
                    <a:pt x="287" y="2965"/>
                  </a:cubicBezTo>
                  <a:lnTo>
                    <a:pt x="287" y="2965"/>
                  </a:lnTo>
                  <a:cubicBezTo>
                    <a:pt x="506" y="3495"/>
                    <a:pt x="1086" y="3874"/>
                    <a:pt x="1667" y="3874"/>
                  </a:cubicBezTo>
                  <a:cubicBezTo>
                    <a:pt x="1675" y="3874"/>
                    <a:pt x="1684" y="3874"/>
                    <a:pt x="1693" y="3874"/>
                  </a:cubicBezTo>
                  <a:cubicBezTo>
                    <a:pt x="2361" y="3874"/>
                    <a:pt x="2980" y="3426"/>
                    <a:pt x="3262" y="2826"/>
                  </a:cubicBezTo>
                  <a:cubicBezTo>
                    <a:pt x="3560" y="2207"/>
                    <a:pt x="3500" y="1433"/>
                    <a:pt x="3119" y="874"/>
                  </a:cubicBezTo>
                  <a:cubicBezTo>
                    <a:pt x="2762" y="337"/>
                    <a:pt x="2131" y="0"/>
                    <a:pt x="1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7616027" y="781186"/>
              <a:ext cx="117244" cy="131421"/>
            </a:xfrm>
            <a:custGeom>
              <a:avLst/>
              <a:gdLst/>
              <a:ahLst/>
              <a:cxnLst/>
              <a:rect l="l" t="t" r="r" b="b"/>
              <a:pathLst>
                <a:path w="3457" h="3875" extrusionOk="0">
                  <a:moveTo>
                    <a:pt x="1448" y="1"/>
                  </a:moveTo>
                  <a:cubicBezTo>
                    <a:pt x="1407" y="1"/>
                    <a:pt x="1366" y="2"/>
                    <a:pt x="1325" y="5"/>
                  </a:cubicBezTo>
                  <a:cubicBezTo>
                    <a:pt x="1099" y="29"/>
                    <a:pt x="861" y="89"/>
                    <a:pt x="670" y="243"/>
                  </a:cubicBezTo>
                  <a:cubicBezTo>
                    <a:pt x="361" y="481"/>
                    <a:pt x="254" y="910"/>
                    <a:pt x="182" y="1303"/>
                  </a:cubicBezTo>
                  <a:cubicBezTo>
                    <a:pt x="71" y="1873"/>
                    <a:pt x="1" y="2527"/>
                    <a:pt x="308" y="3009"/>
                  </a:cubicBezTo>
                  <a:lnTo>
                    <a:pt x="308" y="3009"/>
                  </a:lnTo>
                  <a:cubicBezTo>
                    <a:pt x="534" y="3516"/>
                    <a:pt x="1079" y="3875"/>
                    <a:pt x="1623" y="3875"/>
                  </a:cubicBezTo>
                  <a:cubicBezTo>
                    <a:pt x="2278" y="3875"/>
                    <a:pt x="2897" y="3434"/>
                    <a:pt x="3183" y="2815"/>
                  </a:cubicBezTo>
                  <a:cubicBezTo>
                    <a:pt x="3457" y="2208"/>
                    <a:pt x="3409" y="1434"/>
                    <a:pt x="3040" y="862"/>
                  </a:cubicBezTo>
                  <a:cubicBezTo>
                    <a:pt x="2693" y="337"/>
                    <a:pt x="2074" y="1"/>
                    <a:pt x="1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8399442" y="1024897"/>
              <a:ext cx="117515" cy="131421"/>
            </a:xfrm>
            <a:custGeom>
              <a:avLst/>
              <a:gdLst/>
              <a:ahLst/>
              <a:cxnLst/>
              <a:rect l="l" t="t" r="r" b="b"/>
              <a:pathLst>
                <a:path w="3465" h="3875" extrusionOk="0">
                  <a:moveTo>
                    <a:pt x="1458" y="1"/>
                  </a:moveTo>
                  <a:cubicBezTo>
                    <a:pt x="1416" y="1"/>
                    <a:pt x="1375" y="2"/>
                    <a:pt x="1334" y="5"/>
                  </a:cubicBezTo>
                  <a:cubicBezTo>
                    <a:pt x="1095" y="17"/>
                    <a:pt x="857" y="89"/>
                    <a:pt x="667" y="231"/>
                  </a:cubicBezTo>
                  <a:cubicBezTo>
                    <a:pt x="357" y="481"/>
                    <a:pt x="250" y="898"/>
                    <a:pt x="179" y="1291"/>
                  </a:cubicBezTo>
                  <a:cubicBezTo>
                    <a:pt x="69" y="1860"/>
                    <a:pt x="0" y="2499"/>
                    <a:pt x="294" y="2978"/>
                  </a:cubicBezTo>
                  <a:lnTo>
                    <a:pt x="294" y="2978"/>
                  </a:lnTo>
                  <a:cubicBezTo>
                    <a:pt x="514" y="3502"/>
                    <a:pt x="1068" y="3864"/>
                    <a:pt x="1631" y="3875"/>
                  </a:cubicBezTo>
                  <a:cubicBezTo>
                    <a:pt x="2286" y="3875"/>
                    <a:pt x="2905" y="3422"/>
                    <a:pt x="3179" y="2815"/>
                  </a:cubicBezTo>
                  <a:cubicBezTo>
                    <a:pt x="3465" y="2196"/>
                    <a:pt x="3405" y="1434"/>
                    <a:pt x="3036" y="862"/>
                  </a:cubicBezTo>
                  <a:cubicBezTo>
                    <a:pt x="2690" y="327"/>
                    <a:pt x="2073" y="1"/>
                    <a:pt x="14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7811912" y="539605"/>
              <a:ext cx="134100" cy="129114"/>
            </a:xfrm>
            <a:custGeom>
              <a:avLst/>
              <a:gdLst/>
              <a:ahLst/>
              <a:cxnLst/>
              <a:rect l="l" t="t" r="r" b="b"/>
              <a:pathLst>
                <a:path w="3954" h="3807" extrusionOk="0">
                  <a:moveTo>
                    <a:pt x="1977" y="0"/>
                  </a:moveTo>
                  <a:cubicBezTo>
                    <a:pt x="1561" y="0"/>
                    <a:pt x="1132" y="143"/>
                    <a:pt x="846" y="441"/>
                  </a:cubicBezTo>
                  <a:cubicBezTo>
                    <a:pt x="572" y="738"/>
                    <a:pt x="275" y="1072"/>
                    <a:pt x="156" y="1465"/>
                  </a:cubicBezTo>
                  <a:cubicBezTo>
                    <a:pt x="84" y="1727"/>
                    <a:pt x="1" y="2346"/>
                    <a:pt x="263" y="2822"/>
                  </a:cubicBezTo>
                  <a:cubicBezTo>
                    <a:pt x="598" y="3427"/>
                    <a:pt x="1297" y="3807"/>
                    <a:pt x="1985" y="3807"/>
                  </a:cubicBezTo>
                  <a:cubicBezTo>
                    <a:pt x="2176" y="3807"/>
                    <a:pt x="2367" y="3777"/>
                    <a:pt x="2549" y="3715"/>
                  </a:cubicBezTo>
                  <a:cubicBezTo>
                    <a:pt x="3394" y="3429"/>
                    <a:pt x="3954" y="2489"/>
                    <a:pt x="3823" y="1619"/>
                  </a:cubicBezTo>
                  <a:cubicBezTo>
                    <a:pt x="3680" y="738"/>
                    <a:pt x="2858" y="24"/>
                    <a:pt x="1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7776230" y="1486113"/>
              <a:ext cx="67050" cy="96454"/>
            </a:xfrm>
            <a:custGeom>
              <a:avLst/>
              <a:gdLst/>
              <a:ahLst/>
              <a:cxnLst/>
              <a:rect l="l" t="t" r="r" b="b"/>
              <a:pathLst>
                <a:path w="1977" h="2844" extrusionOk="0">
                  <a:moveTo>
                    <a:pt x="835" y="0"/>
                  </a:moveTo>
                  <a:cubicBezTo>
                    <a:pt x="681" y="0"/>
                    <a:pt x="532" y="44"/>
                    <a:pt x="405" y="141"/>
                  </a:cubicBezTo>
                  <a:cubicBezTo>
                    <a:pt x="48" y="403"/>
                    <a:pt x="0" y="903"/>
                    <a:pt x="0" y="1331"/>
                  </a:cubicBezTo>
                  <a:cubicBezTo>
                    <a:pt x="0" y="1498"/>
                    <a:pt x="0" y="1450"/>
                    <a:pt x="36" y="1581"/>
                  </a:cubicBezTo>
                  <a:cubicBezTo>
                    <a:pt x="131" y="1998"/>
                    <a:pt x="286" y="2415"/>
                    <a:pt x="620" y="2665"/>
                  </a:cubicBezTo>
                  <a:cubicBezTo>
                    <a:pt x="774" y="2781"/>
                    <a:pt x="975" y="2843"/>
                    <a:pt x="1171" y="2843"/>
                  </a:cubicBezTo>
                  <a:cubicBezTo>
                    <a:pt x="1397" y="2843"/>
                    <a:pt x="1617" y="2760"/>
                    <a:pt x="1751" y="2581"/>
                  </a:cubicBezTo>
                  <a:cubicBezTo>
                    <a:pt x="1870" y="2415"/>
                    <a:pt x="1905" y="2200"/>
                    <a:pt x="1929" y="1998"/>
                  </a:cubicBezTo>
                  <a:cubicBezTo>
                    <a:pt x="1977" y="1486"/>
                    <a:pt x="1977" y="938"/>
                    <a:pt x="1715" y="510"/>
                  </a:cubicBezTo>
                  <a:cubicBezTo>
                    <a:pt x="1527" y="207"/>
                    <a:pt x="1171" y="0"/>
                    <a:pt x="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3" name="Google Shape;173;p7"/>
          <p:cNvSpPr txBox="1">
            <a:spLocks noGrp="1"/>
          </p:cNvSpPr>
          <p:nvPr>
            <p:ph type="body" idx="1"/>
          </p:nvPr>
        </p:nvSpPr>
        <p:spPr>
          <a:xfrm>
            <a:off x="1048967" y="1835433"/>
            <a:ext cx="5368400" cy="40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  <a:defRPr sz="2133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4" name="Google Shape;174;p7"/>
          <p:cNvSpPr txBox="1">
            <a:spLocks noGrp="1"/>
          </p:cNvSpPr>
          <p:nvPr>
            <p:ph type="title"/>
          </p:nvPr>
        </p:nvSpPr>
        <p:spPr>
          <a:xfrm>
            <a:off x="972200" y="619833"/>
            <a:ext cx="1024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75" name="Google Shape;175;p7"/>
          <p:cNvSpPr>
            <a:spLocks noGrp="1"/>
          </p:cNvSpPr>
          <p:nvPr>
            <p:ph type="pic" idx="2"/>
          </p:nvPr>
        </p:nvSpPr>
        <p:spPr>
          <a:xfrm>
            <a:off x="6677600" y="2009400"/>
            <a:ext cx="3477600" cy="3477600"/>
          </a:xfrm>
          <a:prstGeom prst="ellipse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5698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FD7F66D5-5D5C-48D5-A22A-5E05447EC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6CB5474D-41EF-4EF4-8C18-A945F36F9097}"/>
              </a:ext>
            </a:extLst>
          </p:cNvPr>
          <p:cNvSpPr/>
          <p:nvPr/>
        </p:nvSpPr>
        <p:spPr>
          <a:xfrm flipH="1">
            <a:off x="585789" y="525463"/>
            <a:ext cx="11020423" cy="5807074"/>
          </a:xfrm>
          <a:custGeom>
            <a:avLst/>
            <a:gdLst>
              <a:gd name="connsiteX0" fmla="*/ 10774095 w 11020423"/>
              <a:gd name="connsiteY0" fmla="*/ 0 h 5807074"/>
              <a:gd name="connsiteX1" fmla="*/ 246328 w 11020423"/>
              <a:gd name="connsiteY1" fmla="*/ 0 h 5807074"/>
              <a:gd name="connsiteX2" fmla="*/ 226970 w 11020423"/>
              <a:gd name="connsiteY2" fmla="*/ 95367 h 5807074"/>
              <a:gd name="connsiteX3" fmla="*/ 0 w 11020423"/>
              <a:gd name="connsiteY3" fmla="*/ 245004 h 5807074"/>
              <a:gd name="connsiteX4" fmla="*/ 0 w 11020423"/>
              <a:gd name="connsiteY4" fmla="*/ 5562070 h 5807074"/>
              <a:gd name="connsiteX5" fmla="*/ 246328 w 11020423"/>
              <a:gd name="connsiteY5" fmla="*/ 5807074 h 5807074"/>
              <a:gd name="connsiteX6" fmla="*/ 10774096 w 11020423"/>
              <a:gd name="connsiteY6" fmla="*/ 5807074 h 5807074"/>
              <a:gd name="connsiteX7" fmla="*/ 10970780 w 11020423"/>
              <a:gd name="connsiteY7" fmla="*/ 5567048 h 5807074"/>
              <a:gd name="connsiteX8" fmla="*/ 11020423 w 11020423"/>
              <a:gd name="connsiteY8" fmla="*/ 5562070 h 5807074"/>
              <a:gd name="connsiteX9" fmla="*/ 11020423 w 11020423"/>
              <a:gd name="connsiteY9" fmla="*/ 245004 h 5807074"/>
              <a:gd name="connsiteX10" fmla="*/ 10774095 w 11020423"/>
              <a:gd name="connsiteY10" fmla="*/ 0 h 580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20423" h="5807074">
                <a:moveTo>
                  <a:pt x="10774095" y="0"/>
                </a:moveTo>
                <a:lnTo>
                  <a:pt x="246328" y="0"/>
                </a:lnTo>
                <a:lnTo>
                  <a:pt x="226970" y="95367"/>
                </a:lnTo>
                <a:cubicBezTo>
                  <a:pt x="189576" y="183302"/>
                  <a:pt x="102032" y="245004"/>
                  <a:pt x="0" y="245004"/>
                </a:cubicBezTo>
                <a:lnTo>
                  <a:pt x="0" y="5562070"/>
                </a:lnTo>
                <a:cubicBezTo>
                  <a:pt x="136043" y="5562070"/>
                  <a:pt x="246328" y="5671762"/>
                  <a:pt x="246328" y="5807074"/>
                </a:cubicBezTo>
                <a:lnTo>
                  <a:pt x="10774096" y="5807074"/>
                </a:lnTo>
                <a:cubicBezTo>
                  <a:pt x="10774096" y="5688676"/>
                  <a:pt x="10858532" y="5589894"/>
                  <a:pt x="10970780" y="5567048"/>
                </a:cubicBezTo>
                <a:lnTo>
                  <a:pt x="11020423" y="5562070"/>
                </a:lnTo>
                <a:lnTo>
                  <a:pt x="11020423" y="245004"/>
                </a:lnTo>
                <a:cubicBezTo>
                  <a:pt x="10884380" y="245004"/>
                  <a:pt x="10774095" y="135312"/>
                  <a:pt x="10774095" y="0"/>
                </a:cubicBezTo>
                <a:close/>
              </a:path>
            </a:pathLst>
          </a:custGeom>
          <a:solidFill>
            <a:schemeClr val="bg1"/>
          </a:solidFill>
          <a:ln w="47625">
            <a:noFill/>
          </a:ln>
          <a:effectLst>
            <a:outerShdw blurRad="889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57E9A398-A2D8-44C7-9542-6CE68B4BCF58}"/>
              </a:ext>
            </a:extLst>
          </p:cNvPr>
          <p:cNvSpPr/>
          <p:nvPr/>
        </p:nvSpPr>
        <p:spPr>
          <a:xfrm flipH="1">
            <a:off x="676202" y="615600"/>
            <a:ext cx="10839599" cy="5626800"/>
          </a:xfrm>
          <a:custGeom>
            <a:avLst/>
            <a:gdLst>
              <a:gd name="connsiteX0" fmla="*/ 10599599 w 10839599"/>
              <a:gd name="connsiteY0" fmla="*/ 0 h 5626800"/>
              <a:gd name="connsiteX1" fmla="*/ 240000 w 10839599"/>
              <a:gd name="connsiteY1" fmla="*/ 0 h 5626800"/>
              <a:gd name="connsiteX2" fmla="*/ 221140 w 10839599"/>
              <a:gd name="connsiteY2" fmla="*/ 85274 h 5626800"/>
              <a:gd name="connsiteX3" fmla="*/ 0 w 10839599"/>
              <a:gd name="connsiteY3" fmla="*/ 219075 h 5626800"/>
              <a:gd name="connsiteX4" fmla="*/ 0 w 10839599"/>
              <a:gd name="connsiteY4" fmla="*/ 5407725 h 5626800"/>
              <a:gd name="connsiteX5" fmla="*/ 240000 w 10839599"/>
              <a:gd name="connsiteY5" fmla="*/ 5626800 h 5626800"/>
              <a:gd name="connsiteX6" fmla="*/ 10599600 w 10839599"/>
              <a:gd name="connsiteY6" fmla="*/ 5626800 h 5626800"/>
              <a:gd name="connsiteX7" fmla="*/ 10791231 w 10839599"/>
              <a:gd name="connsiteY7" fmla="*/ 5412176 h 5626800"/>
              <a:gd name="connsiteX8" fmla="*/ 10839599 w 10839599"/>
              <a:gd name="connsiteY8" fmla="*/ 5407725 h 5626800"/>
              <a:gd name="connsiteX9" fmla="*/ 10839599 w 10839599"/>
              <a:gd name="connsiteY9" fmla="*/ 219075 h 5626800"/>
              <a:gd name="connsiteX10" fmla="*/ 10599599 w 10839599"/>
              <a:gd name="connsiteY10" fmla="*/ 0 h 56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39599" h="5626800">
                <a:moveTo>
                  <a:pt x="10599599" y="0"/>
                </a:moveTo>
                <a:lnTo>
                  <a:pt x="240000" y="0"/>
                </a:lnTo>
                <a:lnTo>
                  <a:pt x="221140" y="85274"/>
                </a:lnTo>
                <a:cubicBezTo>
                  <a:pt x="184705" y="163904"/>
                  <a:pt x="99411" y="219075"/>
                  <a:pt x="0" y="219075"/>
                </a:cubicBezTo>
                <a:lnTo>
                  <a:pt x="0" y="5407725"/>
                </a:lnTo>
                <a:cubicBezTo>
                  <a:pt x="132548" y="5407725"/>
                  <a:pt x="240000" y="5505808"/>
                  <a:pt x="240000" y="5626800"/>
                </a:cubicBezTo>
                <a:lnTo>
                  <a:pt x="10599600" y="5626800"/>
                </a:lnTo>
                <a:cubicBezTo>
                  <a:pt x="10599600" y="5520932"/>
                  <a:pt x="10681868" y="5432604"/>
                  <a:pt x="10791231" y="5412176"/>
                </a:cubicBezTo>
                <a:lnTo>
                  <a:pt x="10839599" y="5407725"/>
                </a:lnTo>
                <a:lnTo>
                  <a:pt x="10839599" y="219075"/>
                </a:lnTo>
                <a:cubicBezTo>
                  <a:pt x="10707051" y="219075"/>
                  <a:pt x="10599599" y="120992"/>
                  <a:pt x="10599599" y="0"/>
                </a:cubicBezTo>
                <a:close/>
              </a:path>
            </a:pathLst>
          </a:custGeom>
          <a:noFill/>
          <a:ln w="9525">
            <a:solidFill>
              <a:srgbClr val="0316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id="{EA6EE5E2-E90A-4E88-B010-8AD5BF7BAF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737B1063-A3BF-433C-8151-4E1C559C38A6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C3F19910-D0AB-459F-8A11-4B6E82B06E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92931" y="838318"/>
            <a:ext cx="6746582" cy="4597400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001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788E1D18-588D-4E23-9615-151154C10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id="{EA6EE5E2-E90A-4E88-B010-8AD5BF7BAF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737B1063-A3BF-433C-8151-4E1C559C38A6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AA7D3BB7-2FC6-4857-B32E-E3002463EF8B}"/>
              </a:ext>
            </a:extLst>
          </p:cNvPr>
          <p:cNvSpPr/>
          <p:nvPr/>
        </p:nvSpPr>
        <p:spPr>
          <a:xfrm flipH="1">
            <a:off x="585789" y="525463"/>
            <a:ext cx="11020423" cy="5807074"/>
          </a:xfrm>
          <a:custGeom>
            <a:avLst/>
            <a:gdLst>
              <a:gd name="connsiteX0" fmla="*/ 10774095 w 11020423"/>
              <a:gd name="connsiteY0" fmla="*/ 0 h 5807074"/>
              <a:gd name="connsiteX1" fmla="*/ 246328 w 11020423"/>
              <a:gd name="connsiteY1" fmla="*/ 0 h 5807074"/>
              <a:gd name="connsiteX2" fmla="*/ 226970 w 11020423"/>
              <a:gd name="connsiteY2" fmla="*/ 95367 h 5807074"/>
              <a:gd name="connsiteX3" fmla="*/ 0 w 11020423"/>
              <a:gd name="connsiteY3" fmla="*/ 245004 h 5807074"/>
              <a:gd name="connsiteX4" fmla="*/ 0 w 11020423"/>
              <a:gd name="connsiteY4" fmla="*/ 5562070 h 5807074"/>
              <a:gd name="connsiteX5" fmla="*/ 246328 w 11020423"/>
              <a:gd name="connsiteY5" fmla="*/ 5807074 h 5807074"/>
              <a:gd name="connsiteX6" fmla="*/ 10774096 w 11020423"/>
              <a:gd name="connsiteY6" fmla="*/ 5807074 h 5807074"/>
              <a:gd name="connsiteX7" fmla="*/ 10970780 w 11020423"/>
              <a:gd name="connsiteY7" fmla="*/ 5567048 h 5807074"/>
              <a:gd name="connsiteX8" fmla="*/ 11020423 w 11020423"/>
              <a:gd name="connsiteY8" fmla="*/ 5562070 h 5807074"/>
              <a:gd name="connsiteX9" fmla="*/ 11020423 w 11020423"/>
              <a:gd name="connsiteY9" fmla="*/ 245004 h 5807074"/>
              <a:gd name="connsiteX10" fmla="*/ 10774095 w 11020423"/>
              <a:gd name="connsiteY10" fmla="*/ 0 h 580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20423" h="5807074">
                <a:moveTo>
                  <a:pt x="10774095" y="0"/>
                </a:moveTo>
                <a:lnTo>
                  <a:pt x="246328" y="0"/>
                </a:lnTo>
                <a:lnTo>
                  <a:pt x="226970" y="95367"/>
                </a:lnTo>
                <a:cubicBezTo>
                  <a:pt x="189576" y="183302"/>
                  <a:pt x="102032" y="245004"/>
                  <a:pt x="0" y="245004"/>
                </a:cubicBezTo>
                <a:lnTo>
                  <a:pt x="0" y="5562070"/>
                </a:lnTo>
                <a:cubicBezTo>
                  <a:pt x="136043" y="5562070"/>
                  <a:pt x="246328" y="5671762"/>
                  <a:pt x="246328" y="5807074"/>
                </a:cubicBezTo>
                <a:lnTo>
                  <a:pt x="10774096" y="5807074"/>
                </a:lnTo>
                <a:cubicBezTo>
                  <a:pt x="10774096" y="5688676"/>
                  <a:pt x="10858532" y="5589894"/>
                  <a:pt x="10970780" y="5567048"/>
                </a:cubicBezTo>
                <a:lnTo>
                  <a:pt x="11020423" y="5562070"/>
                </a:lnTo>
                <a:lnTo>
                  <a:pt x="11020423" y="245004"/>
                </a:lnTo>
                <a:cubicBezTo>
                  <a:pt x="10884380" y="245004"/>
                  <a:pt x="10774095" y="135312"/>
                  <a:pt x="10774095" y="0"/>
                </a:cubicBezTo>
                <a:close/>
              </a:path>
            </a:pathLst>
          </a:custGeom>
          <a:solidFill>
            <a:schemeClr val="bg1"/>
          </a:solidFill>
          <a:ln w="47625">
            <a:noFill/>
          </a:ln>
          <a:effectLst>
            <a:outerShdw blurRad="889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0FA8F6CC-F231-4FC2-8A1A-2CF790011C85}"/>
              </a:ext>
            </a:extLst>
          </p:cNvPr>
          <p:cNvSpPr/>
          <p:nvPr/>
        </p:nvSpPr>
        <p:spPr>
          <a:xfrm flipH="1">
            <a:off x="676202" y="615600"/>
            <a:ext cx="10839599" cy="5626800"/>
          </a:xfrm>
          <a:custGeom>
            <a:avLst/>
            <a:gdLst>
              <a:gd name="connsiteX0" fmla="*/ 10599599 w 10839599"/>
              <a:gd name="connsiteY0" fmla="*/ 0 h 5626800"/>
              <a:gd name="connsiteX1" fmla="*/ 240000 w 10839599"/>
              <a:gd name="connsiteY1" fmla="*/ 0 h 5626800"/>
              <a:gd name="connsiteX2" fmla="*/ 221140 w 10839599"/>
              <a:gd name="connsiteY2" fmla="*/ 85274 h 5626800"/>
              <a:gd name="connsiteX3" fmla="*/ 0 w 10839599"/>
              <a:gd name="connsiteY3" fmla="*/ 219075 h 5626800"/>
              <a:gd name="connsiteX4" fmla="*/ 0 w 10839599"/>
              <a:gd name="connsiteY4" fmla="*/ 5407725 h 5626800"/>
              <a:gd name="connsiteX5" fmla="*/ 240000 w 10839599"/>
              <a:gd name="connsiteY5" fmla="*/ 5626800 h 5626800"/>
              <a:gd name="connsiteX6" fmla="*/ 10599600 w 10839599"/>
              <a:gd name="connsiteY6" fmla="*/ 5626800 h 5626800"/>
              <a:gd name="connsiteX7" fmla="*/ 10791231 w 10839599"/>
              <a:gd name="connsiteY7" fmla="*/ 5412176 h 5626800"/>
              <a:gd name="connsiteX8" fmla="*/ 10839599 w 10839599"/>
              <a:gd name="connsiteY8" fmla="*/ 5407725 h 5626800"/>
              <a:gd name="connsiteX9" fmla="*/ 10839599 w 10839599"/>
              <a:gd name="connsiteY9" fmla="*/ 219075 h 5626800"/>
              <a:gd name="connsiteX10" fmla="*/ 10599599 w 10839599"/>
              <a:gd name="connsiteY10" fmla="*/ 0 h 56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39599" h="5626800">
                <a:moveTo>
                  <a:pt x="10599599" y="0"/>
                </a:moveTo>
                <a:lnTo>
                  <a:pt x="240000" y="0"/>
                </a:lnTo>
                <a:lnTo>
                  <a:pt x="221140" y="85274"/>
                </a:lnTo>
                <a:cubicBezTo>
                  <a:pt x="184705" y="163904"/>
                  <a:pt x="99411" y="219075"/>
                  <a:pt x="0" y="219075"/>
                </a:cubicBezTo>
                <a:lnTo>
                  <a:pt x="0" y="5407725"/>
                </a:lnTo>
                <a:cubicBezTo>
                  <a:pt x="132548" y="5407725"/>
                  <a:pt x="240000" y="5505808"/>
                  <a:pt x="240000" y="5626800"/>
                </a:cubicBezTo>
                <a:lnTo>
                  <a:pt x="10599600" y="5626800"/>
                </a:lnTo>
                <a:cubicBezTo>
                  <a:pt x="10599600" y="5520932"/>
                  <a:pt x="10681868" y="5432604"/>
                  <a:pt x="10791231" y="5412176"/>
                </a:cubicBezTo>
                <a:lnTo>
                  <a:pt x="10839599" y="5407725"/>
                </a:lnTo>
                <a:lnTo>
                  <a:pt x="10839599" y="219075"/>
                </a:lnTo>
                <a:cubicBezTo>
                  <a:pt x="10707051" y="219075"/>
                  <a:pt x="10599599" y="120992"/>
                  <a:pt x="10599599" y="0"/>
                </a:cubicBezTo>
                <a:close/>
              </a:path>
            </a:pathLst>
          </a:custGeom>
          <a:noFill/>
          <a:ln w="9525">
            <a:solidFill>
              <a:srgbClr val="0316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377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F5B8E424-8719-4412-9A39-BC1C87D25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id="{EA6EE5E2-E90A-4E88-B010-8AD5BF7BAF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737B1063-A3BF-433C-8151-4E1C559C38A6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E8A97DA-991B-4D07-AD7F-DBCC4D1E026F}"/>
              </a:ext>
            </a:extLst>
          </p:cNvPr>
          <p:cNvSpPr/>
          <p:nvPr/>
        </p:nvSpPr>
        <p:spPr>
          <a:xfrm flipH="1">
            <a:off x="-2" y="525463"/>
            <a:ext cx="12192002" cy="5807074"/>
          </a:xfrm>
          <a:prstGeom prst="rect">
            <a:avLst/>
          </a:prstGeom>
          <a:solidFill>
            <a:schemeClr val="bg1"/>
          </a:solidFill>
          <a:ln w="47625">
            <a:noFill/>
          </a:ln>
          <a:effectLst>
            <a:outerShdw blurRad="889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61C64B42-D1C2-4B33-8671-66305A0AF591}"/>
              </a:ext>
            </a:extLst>
          </p:cNvPr>
          <p:cNvSpPr/>
          <p:nvPr/>
        </p:nvSpPr>
        <p:spPr>
          <a:xfrm flipH="1">
            <a:off x="3" y="615599"/>
            <a:ext cx="12191996" cy="219075"/>
          </a:xfrm>
          <a:custGeom>
            <a:avLst/>
            <a:gdLst>
              <a:gd name="connsiteX0" fmla="*/ 10599599 w 10839599"/>
              <a:gd name="connsiteY0" fmla="*/ 0 h 5626800"/>
              <a:gd name="connsiteX1" fmla="*/ 240000 w 10839599"/>
              <a:gd name="connsiteY1" fmla="*/ 0 h 5626800"/>
              <a:gd name="connsiteX2" fmla="*/ 221140 w 10839599"/>
              <a:gd name="connsiteY2" fmla="*/ 85274 h 5626800"/>
              <a:gd name="connsiteX3" fmla="*/ 0 w 10839599"/>
              <a:gd name="connsiteY3" fmla="*/ 219075 h 5626800"/>
              <a:gd name="connsiteX4" fmla="*/ 0 w 10839599"/>
              <a:gd name="connsiteY4" fmla="*/ 5407725 h 5626800"/>
              <a:gd name="connsiteX5" fmla="*/ 240000 w 10839599"/>
              <a:gd name="connsiteY5" fmla="*/ 5626800 h 5626800"/>
              <a:gd name="connsiteX6" fmla="*/ 10599600 w 10839599"/>
              <a:gd name="connsiteY6" fmla="*/ 5626800 h 5626800"/>
              <a:gd name="connsiteX7" fmla="*/ 10791231 w 10839599"/>
              <a:gd name="connsiteY7" fmla="*/ 5412176 h 5626800"/>
              <a:gd name="connsiteX8" fmla="*/ 10839599 w 10839599"/>
              <a:gd name="connsiteY8" fmla="*/ 5407725 h 5626800"/>
              <a:gd name="connsiteX9" fmla="*/ 10839599 w 10839599"/>
              <a:gd name="connsiteY9" fmla="*/ 219075 h 5626800"/>
              <a:gd name="connsiteX10" fmla="*/ 10599599 w 10839599"/>
              <a:gd name="connsiteY10" fmla="*/ 0 h 5626800"/>
              <a:gd name="connsiteX0" fmla="*/ 10599599 w 10839602"/>
              <a:gd name="connsiteY0" fmla="*/ 0 h 5626800"/>
              <a:gd name="connsiteX1" fmla="*/ 240000 w 10839602"/>
              <a:gd name="connsiteY1" fmla="*/ 0 h 5626800"/>
              <a:gd name="connsiteX2" fmla="*/ 221140 w 10839602"/>
              <a:gd name="connsiteY2" fmla="*/ 85274 h 5626800"/>
              <a:gd name="connsiteX3" fmla="*/ 0 w 10839602"/>
              <a:gd name="connsiteY3" fmla="*/ 219075 h 5626800"/>
              <a:gd name="connsiteX4" fmla="*/ 0 w 10839602"/>
              <a:gd name="connsiteY4" fmla="*/ 5407725 h 5626800"/>
              <a:gd name="connsiteX5" fmla="*/ 240000 w 10839602"/>
              <a:gd name="connsiteY5" fmla="*/ 5626800 h 5626800"/>
              <a:gd name="connsiteX6" fmla="*/ 10599600 w 10839602"/>
              <a:gd name="connsiteY6" fmla="*/ 5626800 h 5626800"/>
              <a:gd name="connsiteX7" fmla="*/ 10791231 w 10839602"/>
              <a:gd name="connsiteY7" fmla="*/ 5412176 h 5626800"/>
              <a:gd name="connsiteX8" fmla="*/ 10839599 w 10839602"/>
              <a:gd name="connsiteY8" fmla="*/ 5407725 h 5626800"/>
              <a:gd name="connsiteX9" fmla="*/ 10839602 w 10839602"/>
              <a:gd name="connsiteY9" fmla="*/ 452804 h 5626800"/>
              <a:gd name="connsiteX10" fmla="*/ 10839599 w 10839602"/>
              <a:gd name="connsiteY10" fmla="*/ 219075 h 5626800"/>
              <a:gd name="connsiteX11" fmla="*/ 10599599 w 10839602"/>
              <a:gd name="connsiteY11" fmla="*/ 0 h 5626800"/>
              <a:gd name="connsiteX0" fmla="*/ 10602453 w 10842456"/>
              <a:gd name="connsiteY0" fmla="*/ 0 h 5626800"/>
              <a:gd name="connsiteX1" fmla="*/ 242854 w 10842456"/>
              <a:gd name="connsiteY1" fmla="*/ 0 h 5626800"/>
              <a:gd name="connsiteX2" fmla="*/ 223994 w 10842456"/>
              <a:gd name="connsiteY2" fmla="*/ 85274 h 5626800"/>
              <a:gd name="connsiteX3" fmla="*/ 2854 w 10842456"/>
              <a:gd name="connsiteY3" fmla="*/ 219075 h 5626800"/>
              <a:gd name="connsiteX4" fmla="*/ 0 w 10842456"/>
              <a:gd name="connsiteY4" fmla="*/ 462429 h 5626800"/>
              <a:gd name="connsiteX5" fmla="*/ 2854 w 10842456"/>
              <a:gd name="connsiteY5" fmla="*/ 5407725 h 5626800"/>
              <a:gd name="connsiteX6" fmla="*/ 242854 w 10842456"/>
              <a:gd name="connsiteY6" fmla="*/ 5626800 h 5626800"/>
              <a:gd name="connsiteX7" fmla="*/ 10602454 w 10842456"/>
              <a:gd name="connsiteY7" fmla="*/ 5626800 h 5626800"/>
              <a:gd name="connsiteX8" fmla="*/ 10794085 w 10842456"/>
              <a:gd name="connsiteY8" fmla="*/ 5412176 h 5626800"/>
              <a:gd name="connsiteX9" fmla="*/ 10842453 w 10842456"/>
              <a:gd name="connsiteY9" fmla="*/ 5407725 h 5626800"/>
              <a:gd name="connsiteX10" fmla="*/ 10842456 w 10842456"/>
              <a:gd name="connsiteY10" fmla="*/ 452804 h 5626800"/>
              <a:gd name="connsiteX11" fmla="*/ 10842453 w 10842456"/>
              <a:gd name="connsiteY11" fmla="*/ 219075 h 5626800"/>
              <a:gd name="connsiteX12" fmla="*/ 10602453 w 10842456"/>
              <a:gd name="connsiteY12" fmla="*/ 0 h 5626800"/>
              <a:gd name="connsiteX0" fmla="*/ 206 w 10839808"/>
              <a:gd name="connsiteY0" fmla="*/ 5407725 h 5626800"/>
              <a:gd name="connsiteX1" fmla="*/ 240206 w 10839808"/>
              <a:gd name="connsiteY1" fmla="*/ 5626800 h 5626800"/>
              <a:gd name="connsiteX2" fmla="*/ 10599806 w 10839808"/>
              <a:gd name="connsiteY2" fmla="*/ 5626800 h 5626800"/>
              <a:gd name="connsiteX3" fmla="*/ 10791437 w 10839808"/>
              <a:gd name="connsiteY3" fmla="*/ 5412176 h 5626800"/>
              <a:gd name="connsiteX4" fmla="*/ 10839805 w 10839808"/>
              <a:gd name="connsiteY4" fmla="*/ 5407725 h 5626800"/>
              <a:gd name="connsiteX5" fmla="*/ 10839808 w 10839808"/>
              <a:gd name="connsiteY5" fmla="*/ 452804 h 5626800"/>
              <a:gd name="connsiteX6" fmla="*/ 10839805 w 10839808"/>
              <a:gd name="connsiteY6" fmla="*/ 219075 h 5626800"/>
              <a:gd name="connsiteX7" fmla="*/ 10599805 w 10839808"/>
              <a:gd name="connsiteY7" fmla="*/ 0 h 5626800"/>
              <a:gd name="connsiteX8" fmla="*/ 240206 w 10839808"/>
              <a:gd name="connsiteY8" fmla="*/ 0 h 5626800"/>
              <a:gd name="connsiteX9" fmla="*/ 221346 w 10839808"/>
              <a:gd name="connsiteY9" fmla="*/ 85274 h 5626800"/>
              <a:gd name="connsiteX10" fmla="*/ 206 w 10839808"/>
              <a:gd name="connsiteY10" fmla="*/ 219075 h 5626800"/>
              <a:gd name="connsiteX11" fmla="*/ 78649 w 10839808"/>
              <a:gd name="connsiteY11" fmla="*/ 553869 h 5626800"/>
              <a:gd name="connsiteX0" fmla="*/ 240206 w 10839808"/>
              <a:gd name="connsiteY0" fmla="*/ 5626800 h 5626800"/>
              <a:gd name="connsiteX1" fmla="*/ 10599806 w 10839808"/>
              <a:gd name="connsiteY1" fmla="*/ 5626800 h 5626800"/>
              <a:gd name="connsiteX2" fmla="*/ 10791437 w 10839808"/>
              <a:gd name="connsiteY2" fmla="*/ 5412176 h 5626800"/>
              <a:gd name="connsiteX3" fmla="*/ 10839805 w 10839808"/>
              <a:gd name="connsiteY3" fmla="*/ 5407725 h 5626800"/>
              <a:gd name="connsiteX4" fmla="*/ 10839808 w 10839808"/>
              <a:gd name="connsiteY4" fmla="*/ 452804 h 5626800"/>
              <a:gd name="connsiteX5" fmla="*/ 10839805 w 10839808"/>
              <a:gd name="connsiteY5" fmla="*/ 219075 h 5626800"/>
              <a:gd name="connsiteX6" fmla="*/ 10599805 w 10839808"/>
              <a:gd name="connsiteY6" fmla="*/ 0 h 5626800"/>
              <a:gd name="connsiteX7" fmla="*/ 240206 w 10839808"/>
              <a:gd name="connsiteY7" fmla="*/ 0 h 5626800"/>
              <a:gd name="connsiteX8" fmla="*/ 221346 w 10839808"/>
              <a:gd name="connsiteY8" fmla="*/ 85274 h 5626800"/>
              <a:gd name="connsiteX9" fmla="*/ 206 w 10839808"/>
              <a:gd name="connsiteY9" fmla="*/ 219075 h 5626800"/>
              <a:gd name="connsiteX10" fmla="*/ 78649 w 10839808"/>
              <a:gd name="connsiteY10" fmla="*/ 553869 h 5626800"/>
              <a:gd name="connsiteX0" fmla="*/ 10599806 w 10839808"/>
              <a:gd name="connsiteY0" fmla="*/ 5626800 h 5626800"/>
              <a:gd name="connsiteX1" fmla="*/ 10791437 w 10839808"/>
              <a:gd name="connsiteY1" fmla="*/ 5412176 h 5626800"/>
              <a:gd name="connsiteX2" fmla="*/ 10839805 w 10839808"/>
              <a:gd name="connsiteY2" fmla="*/ 5407725 h 5626800"/>
              <a:gd name="connsiteX3" fmla="*/ 10839808 w 10839808"/>
              <a:gd name="connsiteY3" fmla="*/ 452804 h 5626800"/>
              <a:gd name="connsiteX4" fmla="*/ 10839805 w 10839808"/>
              <a:gd name="connsiteY4" fmla="*/ 219075 h 5626800"/>
              <a:gd name="connsiteX5" fmla="*/ 10599805 w 10839808"/>
              <a:gd name="connsiteY5" fmla="*/ 0 h 5626800"/>
              <a:gd name="connsiteX6" fmla="*/ 240206 w 10839808"/>
              <a:gd name="connsiteY6" fmla="*/ 0 h 5626800"/>
              <a:gd name="connsiteX7" fmla="*/ 221346 w 10839808"/>
              <a:gd name="connsiteY7" fmla="*/ 85274 h 5626800"/>
              <a:gd name="connsiteX8" fmla="*/ 206 w 10839808"/>
              <a:gd name="connsiteY8" fmla="*/ 219075 h 5626800"/>
              <a:gd name="connsiteX9" fmla="*/ 78649 w 10839808"/>
              <a:gd name="connsiteY9" fmla="*/ 553869 h 5626800"/>
              <a:gd name="connsiteX0" fmla="*/ 10791437 w 10839808"/>
              <a:gd name="connsiteY0" fmla="*/ 5412176 h 5412176"/>
              <a:gd name="connsiteX1" fmla="*/ 10839805 w 10839808"/>
              <a:gd name="connsiteY1" fmla="*/ 5407725 h 5412176"/>
              <a:gd name="connsiteX2" fmla="*/ 10839808 w 10839808"/>
              <a:gd name="connsiteY2" fmla="*/ 452804 h 5412176"/>
              <a:gd name="connsiteX3" fmla="*/ 10839805 w 10839808"/>
              <a:gd name="connsiteY3" fmla="*/ 219075 h 5412176"/>
              <a:gd name="connsiteX4" fmla="*/ 10599805 w 10839808"/>
              <a:gd name="connsiteY4" fmla="*/ 0 h 5412176"/>
              <a:gd name="connsiteX5" fmla="*/ 240206 w 10839808"/>
              <a:gd name="connsiteY5" fmla="*/ 0 h 5412176"/>
              <a:gd name="connsiteX6" fmla="*/ 221346 w 10839808"/>
              <a:gd name="connsiteY6" fmla="*/ 85274 h 5412176"/>
              <a:gd name="connsiteX7" fmla="*/ 206 w 10839808"/>
              <a:gd name="connsiteY7" fmla="*/ 219075 h 5412176"/>
              <a:gd name="connsiteX8" fmla="*/ 78649 w 10839808"/>
              <a:gd name="connsiteY8" fmla="*/ 553869 h 5412176"/>
              <a:gd name="connsiteX0" fmla="*/ 10839805 w 10839808"/>
              <a:gd name="connsiteY0" fmla="*/ 5407725 h 5407725"/>
              <a:gd name="connsiteX1" fmla="*/ 10839808 w 10839808"/>
              <a:gd name="connsiteY1" fmla="*/ 452804 h 5407725"/>
              <a:gd name="connsiteX2" fmla="*/ 10839805 w 10839808"/>
              <a:gd name="connsiteY2" fmla="*/ 219075 h 5407725"/>
              <a:gd name="connsiteX3" fmla="*/ 10599805 w 10839808"/>
              <a:gd name="connsiteY3" fmla="*/ 0 h 5407725"/>
              <a:gd name="connsiteX4" fmla="*/ 240206 w 10839808"/>
              <a:gd name="connsiteY4" fmla="*/ 0 h 5407725"/>
              <a:gd name="connsiteX5" fmla="*/ 221346 w 10839808"/>
              <a:gd name="connsiteY5" fmla="*/ 85274 h 5407725"/>
              <a:gd name="connsiteX6" fmla="*/ 206 w 10839808"/>
              <a:gd name="connsiteY6" fmla="*/ 219075 h 5407725"/>
              <a:gd name="connsiteX7" fmla="*/ 78649 w 10839808"/>
              <a:gd name="connsiteY7" fmla="*/ 553869 h 5407725"/>
              <a:gd name="connsiteX0" fmla="*/ 10839808 w 10839808"/>
              <a:gd name="connsiteY0" fmla="*/ 452804 h 553869"/>
              <a:gd name="connsiteX1" fmla="*/ 10839805 w 10839808"/>
              <a:gd name="connsiteY1" fmla="*/ 219075 h 553869"/>
              <a:gd name="connsiteX2" fmla="*/ 10599805 w 10839808"/>
              <a:gd name="connsiteY2" fmla="*/ 0 h 553869"/>
              <a:gd name="connsiteX3" fmla="*/ 240206 w 10839808"/>
              <a:gd name="connsiteY3" fmla="*/ 0 h 553869"/>
              <a:gd name="connsiteX4" fmla="*/ 221346 w 10839808"/>
              <a:gd name="connsiteY4" fmla="*/ 85274 h 553869"/>
              <a:gd name="connsiteX5" fmla="*/ 206 w 10839808"/>
              <a:gd name="connsiteY5" fmla="*/ 219075 h 553869"/>
              <a:gd name="connsiteX6" fmla="*/ 78649 w 10839808"/>
              <a:gd name="connsiteY6" fmla="*/ 553869 h 553869"/>
              <a:gd name="connsiteX0" fmla="*/ 10839805 w 10839805"/>
              <a:gd name="connsiteY0" fmla="*/ 219075 h 553869"/>
              <a:gd name="connsiteX1" fmla="*/ 10599805 w 10839805"/>
              <a:gd name="connsiteY1" fmla="*/ 0 h 553869"/>
              <a:gd name="connsiteX2" fmla="*/ 240206 w 10839805"/>
              <a:gd name="connsiteY2" fmla="*/ 0 h 553869"/>
              <a:gd name="connsiteX3" fmla="*/ 221346 w 10839805"/>
              <a:gd name="connsiteY3" fmla="*/ 85274 h 553869"/>
              <a:gd name="connsiteX4" fmla="*/ 206 w 10839805"/>
              <a:gd name="connsiteY4" fmla="*/ 219075 h 553869"/>
              <a:gd name="connsiteX5" fmla="*/ 78649 w 10839805"/>
              <a:gd name="connsiteY5" fmla="*/ 553869 h 553869"/>
              <a:gd name="connsiteX0" fmla="*/ 10839599 w 10839599"/>
              <a:gd name="connsiteY0" fmla="*/ 219075 h 219075"/>
              <a:gd name="connsiteX1" fmla="*/ 10599599 w 10839599"/>
              <a:gd name="connsiteY1" fmla="*/ 0 h 219075"/>
              <a:gd name="connsiteX2" fmla="*/ 240000 w 10839599"/>
              <a:gd name="connsiteY2" fmla="*/ 0 h 219075"/>
              <a:gd name="connsiteX3" fmla="*/ 221140 w 10839599"/>
              <a:gd name="connsiteY3" fmla="*/ 85274 h 219075"/>
              <a:gd name="connsiteX4" fmla="*/ 0 w 10839599"/>
              <a:gd name="connsiteY4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9599" h="219075">
                <a:moveTo>
                  <a:pt x="10839599" y="219075"/>
                </a:moveTo>
                <a:cubicBezTo>
                  <a:pt x="10707051" y="219075"/>
                  <a:pt x="10599599" y="120992"/>
                  <a:pt x="10599599" y="0"/>
                </a:cubicBezTo>
                <a:lnTo>
                  <a:pt x="240000" y="0"/>
                </a:lnTo>
                <a:lnTo>
                  <a:pt x="221140" y="85274"/>
                </a:lnTo>
                <a:cubicBezTo>
                  <a:pt x="184705" y="163904"/>
                  <a:pt x="99411" y="219075"/>
                  <a:pt x="0" y="219075"/>
                </a:cubicBezTo>
              </a:path>
            </a:pathLst>
          </a:custGeom>
          <a:noFill/>
          <a:ln w="9525">
            <a:solidFill>
              <a:srgbClr val="0316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946C564A-813F-4EF9-B276-F14EE9D77C53}"/>
              </a:ext>
            </a:extLst>
          </p:cNvPr>
          <p:cNvSpPr/>
          <p:nvPr/>
        </p:nvSpPr>
        <p:spPr>
          <a:xfrm flipH="1" flipV="1">
            <a:off x="3" y="6023325"/>
            <a:ext cx="12191996" cy="219075"/>
          </a:xfrm>
          <a:custGeom>
            <a:avLst/>
            <a:gdLst>
              <a:gd name="connsiteX0" fmla="*/ 10599599 w 10839599"/>
              <a:gd name="connsiteY0" fmla="*/ 0 h 5626800"/>
              <a:gd name="connsiteX1" fmla="*/ 240000 w 10839599"/>
              <a:gd name="connsiteY1" fmla="*/ 0 h 5626800"/>
              <a:gd name="connsiteX2" fmla="*/ 221140 w 10839599"/>
              <a:gd name="connsiteY2" fmla="*/ 85274 h 5626800"/>
              <a:gd name="connsiteX3" fmla="*/ 0 w 10839599"/>
              <a:gd name="connsiteY3" fmla="*/ 219075 h 5626800"/>
              <a:gd name="connsiteX4" fmla="*/ 0 w 10839599"/>
              <a:gd name="connsiteY4" fmla="*/ 5407725 h 5626800"/>
              <a:gd name="connsiteX5" fmla="*/ 240000 w 10839599"/>
              <a:gd name="connsiteY5" fmla="*/ 5626800 h 5626800"/>
              <a:gd name="connsiteX6" fmla="*/ 10599600 w 10839599"/>
              <a:gd name="connsiteY6" fmla="*/ 5626800 h 5626800"/>
              <a:gd name="connsiteX7" fmla="*/ 10791231 w 10839599"/>
              <a:gd name="connsiteY7" fmla="*/ 5412176 h 5626800"/>
              <a:gd name="connsiteX8" fmla="*/ 10839599 w 10839599"/>
              <a:gd name="connsiteY8" fmla="*/ 5407725 h 5626800"/>
              <a:gd name="connsiteX9" fmla="*/ 10839599 w 10839599"/>
              <a:gd name="connsiteY9" fmla="*/ 219075 h 5626800"/>
              <a:gd name="connsiteX10" fmla="*/ 10599599 w 10839599"/>
              <a:gd name="connsiteY10" fmla="*/ 0 h 5626800"/>
              <a:gd name="connsiteX0" fmla="*/ 10599599 w 10839602"/>
              <a:gd name="connsiteY0" fmla="*/ 0 h 5626800"/>
              <a:gd name="connsiteX1" fmla="*/ 240000 w 10839602"/>
              <a:gd name="connsiteY1" fmla="*/ 0 h 5626800"/>
              <a:gd name="connsiteX2" fmla="*/ 221140 w 10839602"/>
              <a:gd name="connsiteY2" fmla="*/ 85274 h 5626800"/>
              <a:gd name="connsiteX3" fmla="*/ 0 w 10839602"/>
              <a:gd name="connsiteY3" fmla="*/ 219075 h 5626800"/>
              <a:gd name="connsiteX4" fmla="*/ 0 w 10839602"/>
              <a:gd name="connsiteY4" fmla="*/ 5407725 h 5626800"/>
              <a:gd name="connsiteX5" fmla="*/ 240000 w 10839602"/>
              <a:gd name="connsiteY5" fmla="*/ 5626800 h 5626800"/>
              <a:gd name="connsiteX6" fmla="*/ 10599600 w 10839602"/>
              <a:gd name="connsiteY6" fmla="*/ 5626800 h 5626800"/>
              <a:gd name="connsiteX7" fmla="*/ 10791231 w 10839602"/>
              <a:gd name="connsiteY7" fmla="*/ 5412176 h 5626800"/>
              <a:gd name="connsiteX8" fmla="*/ 10839599 w 10839602"/>
              <a:gd name="connsiteY8" fmla="*/ 5407725 h 5626800"/>
              <a:gd name="connsiteX9" fmla="*/ 10839602 w 10839602"/>
              <a:gd name="connsiteY9" fmla="*/ 452804 h 5626800"/>
              <a:gd name="connsiteX10" fmla="*/ 10839599 w 10839602"/>
              <a:gd name="connsiteY10" fmla="*/ 219075 h 5626800"/>
              <a:gd name="connsiteX11" fmla="*/ 10599599 w 10839602"/>
              <a:gd name="connsiteY11" fmla="*/ 0 h 5626800"/>
              <a:gd name="connsiteX0" fmla="*/ 10602453 w 10842456"/>
              <a:gd name="connsiteY0" fmla="*/ 0 h 5626800"/>
              <a:gd name="connsiteX1" fmla="*/ 242854 w 10842456"/>
              <a:gd name="connsiteY1" fmla="*/ 0 h 5626800"/>
              <a:gd name="connsiteX2" fmla="*/ 223994 w 10842456"/>
              <a:gd name="connsiteY2" fmla="*/ 85274 h 5626800"/>
              <a:gd name="connsiteX3" fmla="*/ 2854 w 10842456"/>
              <a:gd name="connsiteY3" fmla="*/ 219075 h 5626800"/>
              <a:gd name="connsiteX4" fmla="*/ 0 w 10842456"/>
              <a:gd name="connsiteY4" fmla="*/ 462429 h 5626800"/>
              <a:gd name="connsiteX5" fmla="*/ 2854 w 10842456"/>
              <a:gd name="connsiteY5" fmla="*/ 5407725 h 5626800"/>
              <a:gd name="connsiteX6" fmla="*/ 242854 w 10842456"/>
              <a:gd name="connsiteY6" fmla="*/ 5626800 h 5626800"/>
              <a:gd name="connsiteX7" fmla="*/ 10602454 w 10842456"/>
              <a:gd name="connsiteY7" fmla="*/ 5626800 h 5626800"/>
              <a:gd name="connsiteX8" fmla="*/ 10794085 w 10842456"/>
              <a:gd name="connsiteY8" fmla="*/ 5412176 h 5626800"/>
              <a:gd name="connsiteX9" fmla="*/ 10842453 w 10842456"/>
              <a:gd name="connsiteY9" fmla="*/ 5407725 h 5626800"/>
              <a:gd name="connsiteX10" fmla="*/ 10842456 w 10842456"/>
              <a:gd name="connsiteY10" fmla="*/ 452804 h 5626800"/>
              <a:gd name="connsiteX11" fmla="*/ 10842453 w 10842456"/>
              <a:gd name="connsiteY11" fmla="*/ 219075 h 5626800"/>
              <a:gd name="connsiteX12" fmla="*/ 10602453 w 10842456"/>
              <a:gd name="connsiteY12" fmla="*/ 0 h 5626800"/>
              <a:gd name="connsiteX0" fmla="*/ 206 w 10839808"/>
              <a:gd name="connsiteY0" fmla="*/ 5407725 h 5626800"/>
              <a:gd name="connsiteX1" fmla="*/ 240206 w 10839808"/>
              <a:gd name="connsiteY1" fmla="*/ 5626800 h 5626800"/>
              <a:gd name="connsiteX2" fmla="*/ 10599806 w 10839808"/>
              <a:gd name="connsiteY2" fmla="*/ 5626800 h 5626800"/>
              <a:gd name="connsiteX3" fmla="*/ 10791437 w 10839808"/>
              <a:gd name="connsiteY3" fmla="*/ 5412176 h 5626800"/>
              <a:gd name="connsiteX4" fmla="*/ 10839805 w 10839808"/>
              <a:gd name="connsiteY4" fmla="*/ 5407725 h 5626800"/>
              <a:gd name="connsiteX5" fmla="*/ 10839808 w 10839808"/>
              <a:gd name="connsiteY5" fmla="*/ 452804 h 5626800"/>
              <a:gd name="connsiteX6" fmla="*/ 10839805 w 10839808"/>
              <a:gd name="connsiteY6" fmla="*/ 219075 h 5626800"/>
              <a:gd name="connsiteX7" fmla="*/ 10599805 w 10839808"/>
              <a:gd name="connsiteY7" fmla="*/ 0 h 5626800"/>
              <a:gd name="connsiteX8" fmla="*/ 240206 w 10839808"/>
              <a:gd name="connsiteY8" fmla="*/ 0 h 5626800"/>
              <a:gd name="connsiteX9" fmla="*/ 221346 w 10839808"/>
              <a:gd name="connsiteY9" fmla="*/ 85274 h 5626800"/>
              <a:gd name="connsiteX10" fmla="*/ 206 w 10839808"/>
              <a:gd name="connsiteY10" fmla="*/ 219075 h 5626800"/>
              <a:gd name="connsiteX11" fmla="*/ 78649 w 10839808"/>
              <a:gd name="connsiteY11" fmla="*/ 553869 h 5626800"/>
              <a:gd name="connsiteX0" fmla="*/ 240206 w 10839808"/>
              <a:gd name="connsiteY0" fmla="*/ 5626800 h 5626800"/>
              <a:gd name="connsiteX1" fmla="*/ 10599806 w 10839808"/>
              <a:gd name="connsiteY1" fmla="*/ 5626800 h 5626800"/>
              <a:gd name="connsiteX2" fmla="*/ 10791437 w 10839808"/>
              <a:gd name="connsiteY2" fmla="*/ 5412176 h 5626800"/>
              <a:gd name="connsiteX3" fmla="*/ 10839805 w 10839808"/>
              <a:gd name="connsiteY3" fmla="*/ 5407725 h 5626800"/>
              <a:gd name="connsiteX4" fmla="*/ 10839808 w 10839808"/>
              <a:gd name="connsiteY4" fmla="*/ 452804 h 5626800"/>
              <a:gd name="connsiteX5" fmla="*/ 10839805 w 10839808"/>
              <a:gd name="connsiteY5" fmla="*/ 219075 h 5626800"/>
              <a:gd name="connsiteX6" fmla="*/ 10599805 w 10839808"/>
              <a:gd name="connsiteY6" fmla="*/ 0 h 5626800"/>
              <a:gd name="connsiteX7" fmla="*/ 240206 w 10839808"/>
              <a:gd name="connsiteY7" fmla="*/ 0 h 5626800"/>
              <a:gd name="connsiteX8" fmla="*/ 221346 w 10839808"/>
              <a:gd name="connsiteY8" fmla="*/ 85274 h 5626800"/>
              <a:gd name="connsiteX9" fmla="*/ 206 w 10839808"/>
              <a:gd name="connsiteY9" fmla="*/ 219075 h 5626800"/>
              <a:gd name="connsiteX10" fmla="*/ 78649 w 10839808"/>
              <a:gd name="connsiteY10" fmla="*/ 553869 h 5626800"/>
              <a:gd name="connsiteX0" fmla="*/ 10599806 w 10839808"/>
              <a:gd name="connsiteY0" fmla="*/ 5626800 h 5626800"/>
              <a:gd name="connsiteX1" fmla="*/ 10791437 w 10839808"/>
              <a:gd name="connsiteY1" fmla="*/ 5412176 h 5626800"/>
              <a:gd name="connsiteX2" fmla="*/ 10839805 w 10839808"/>
              <a:gd name="connsiteY2" fmla="*/ 5407725 h 5626800"/>
              <a:gd name="connsiteX3" fmla="*/ 10839808 w 10839808"/>
              <a:gd name="connsiteY3" fmla="*/ 452804 h 5626800"/>
              <a:gd name="connsiteX4" fmla="*/ 10839805 w 10839808"/>
              <a:gd name="connsiteY4" fmla="*/ 219075 h 5626800"/>
              <a:gd name="connsiteX5" fmla="*/ 10599805 w 10839808"/>
              <a:gd name="connsiteY5" fmla="*/ 0 h 5626800"/>
              <a:gd name="connsiteX6" fmla="*/ 240206 w 10839808"/>
              <a:gd name="connsiteY6" fmla="*/ 0 h 5626800"/>
              <a:gd name="connsiteX7" fmla="*/ 221346 w 10839808"/>
              <a:gd name="connsiteY7" fmla="*/ 85274 h 5626800"/>
              <a:gd name="connsiteX8" fmla="*/ 206 w 10839808"/>
              <a:gd name="connsiteY8" fmla="*/ 219075 h 5626800"/>
              <a:gd name="connsiteX9" fmla="*/ 78649 w 10839808"/>
              <a:gd name="connsiteY9" fmla="*/ 553869 h 5626800"/>
              <a:gd name="connsiteX0" fmla="*/ 10791437 w 10839808"/>
              <a:gd name="connsiteY0" fmla="*/ 5412176 h 5412176"/>
              <a:gd name="connsiteX1" fmla="*/ 10839805 w 10839808"/>
              <a:gd name="connsiteY1" fmla="*/ 5407725 h 5412176"/>
              <a:gd name="connsiteX2" fmla="*/ 10839808 w 10839808"/>
              <a:gd name="connsiteY2" fmla="*/ 452804 h 5412176"/>
              <a:gd name="connsiteX3" fmla="*/ 10839805 w 10839808"/>
              <a:gd name="connsiteY3" fmla="*/ 219075 h 5412176"/>
              <a:gd name="connsiteX4" fmla="*/ 10599805 w 10839808"/>
              <a:gd name="connsiteY4" fmla="*/ 0 h 5412176"/>
              <a:gd name="connsiteX5" fmla="*/ 240206 w 10839808"/>
              <a:gd name="connsiteY5" fmla="*/ 0 h 5412176"/>
              <a:gd name="connsiteX6" fmla="*/ 221346 w 10839808"/>
              <a:gd name="connsiteY6" fmla="*/ 85274 h 5412176"/>
              <a:gd name="connsiteX7" fmla="*/ 206 w 10839808"/>
              <a:gd name="connsiteY7" fmla="*/ 219075 h 5412176"/>
              <a:gd name="connsiteX8" fmla="*/ 78649 w 10839808"/>
              <a:gd name="connsiteY8" fmla="*/ 553869 h 5412176"/>
              <a:gd name="connsiteX0" fmla="*/ 10839805 w 10839808"/>
              <a:gd name="connsiteY0" fmla="*/ 5407725 h 5407725"/>
              <a:gd name="connsiteX1" fmla="*/ 10839808 w 10839808"/>
              <a:gd name="connsiteY1" fmla="*/ 452804 h 5407725"/>
              <a:gd name="connsiteX2" fmla="*/ 10839805 w 10839808"/>
              <a:gd name="connsiteY2" fmla="*/ 219075 h 5407725"/>
              <a:gd name="connsiteX3" fmla="*/ 10599805 w 10839808"/>
              <a:gd name="connsiteY3" fmla="*/ 0 h 5407725"/>
              <a:gd name="connsiteX4" fmla="*/ 240206 w 10839808"/>
              <a:gd name="connsiteY4" fmla="*/ 0 h 5407725"/>
              <a:gd name="connsiteX5" fmla="*/ 221346 w 10839808"/>
              <a:gd name="connsiteY5" fmla="*/ 85274 h 5407725"/>
              <a:gd name="connsiteX6" fmla="*/ 206 w 10839808"/>
              <a:gd name="connsiteY6" fmla="*/ 219075 h 5407725"/>
              <a:gd name="connsiteX7" fmla="*/ 78649 w 10839808"/>
              <a:gd name="connsiteY7" fmla="*/ 553869 h 5407725"/>
              <a:gd name="connsiteX0" fmla="*/ 10839808 w 10839808"/>
              <a:gd name="connsiteY0" fmla="*/ 452804 h 553869"/>
              <a:gd name="connsiteX1" fmla="*/ 10839805 w 10839808"/>
              <a:gd name="connsiteY1" fmla="*/ 219075 h 553869"/>
              <a:gd name="connsiteX2" fmla="*/ 10599805 w 10839808"/>
              <a:gd name="connsiteY2" fmla="*/ 0 h 553869"/>
              <a:gd name="connsiteX3" fmla="*/ 240206 w 10839808"/>
              <a:gd name="connsiteY3" fmla="*/ 0 h 553869"/>
              <a:gd name="connsiteX4" fmla="*/ 221346 w 10839808"/>
              <a:gd name="connsiteY4" fmla="*/ 85274 h 553869"/>
              <a:gd name="connsiteX5" fmla="*/ 206 w 10839808"/>
              <a:gd name="connsiteY5" fmla="*/ 219075 h 553869"/>
              <a:gd name="connsiteX6" fmla="*/ 78649 w 10839808"/>
              <a:gd name="connsiteY6" fmla="*/ 553869 h 553869"/>
              <a:gd name="connsiteX0" fmla="*/ 10839805 w 10839805"/>
              <a:gd name="connsiteY0" fmla="*/ 219075 h 553869"/>
              <a:gd name="connsiteX1" fmla="*/ 10599805 w 10839805"/>
              <a:gd name="connsiteY1" fmla="*/ 0 h 553869"/>
              <a:gd name="connsiteX2" fmla="*/ 240206 w 10839805"/>
              <a:gd name="connsiteY2" fmla="*/ 0 h 553869"/>
              <a:gd name="connsiteX3" fmla="*/ 221346 w 10839805"/>
              <a:gd name="connsiteY3" fmla="*/ 85274 h 553869"/>
              <a:gd name="connsiteX4" fmla="*/ 206 w 10839805"/>
              <a:gd name="connsiteY4" fmla="*/ 219075 h 553869"/>
              <a:gd name="connsiteX5" fmla="*/ 78649 w 10839805"/>
              <a:gd name="connsiteY5" fmla="*/ 553869 h 553869"/>
              <a:gd name="connsiteX0" fmla="*/ 10839599 w 10839599"/>
              <a:gd name="connsiteY0" fmla="*/ 219075 h 219075"/>
              <a:gd name="connsiteX1" fmla="*/ 10599599 w 10839599"/>
              <a:gd name="connsiteY1" fmla="*/ 0 h 219075"/>
              <a:gd name="connsiteX2" fmla="*/ 240000 w 10839599"/>
              <a:gd name="connsiteY2" fmla="*/ 0 h 219075"/>
              <a:gd name="connsiteX3" fmla="*/ 221140 w 10839599"/>
              <a:gd name="connsiteY3" fmla="*/ 85274 h 219075"/>
              <a:gd name="connsiteX4" fmla="*/ 0 w 10839599"/>
              <a:gd name="connsiteY4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9599" h="219075">
                <a:moveTo>
                  <a:pt x="10839599" y="219075"/>
                </a:moveTo>
                <a:cubicBezTo>
                  <a:pt x="10707051" y="219075"/>
                  <a:pt x="10599599" y="120992"/>
                  <a:pt x="10599599" y="0"/>
                </a:cubicBezTo>
                <a:lnTo>
                  <a:pt x="240000" y="0"/>
                </a:lnTo>
                <a:lnTo>
                  <a:pt x="221140" y="85274"/>
                </a:lnTo>
                <a:cubicBezTo>
                  <a:pt x="184705" y="163904"/>
                  <a:pt x="99411" y="219075"/>
                  <a:pt x="0" y="219075"/>
                </a:cubicBezTo>
              </a:path>
            </a:pathLst>
          </a:custGeom>
          <a:noFill/>
          <a:ln w="9525">
            <a:solidFill>
              <a:srgbClr val="0316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08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EA6EE5E2-E90A-4E88-B010-8AD5BF7BAF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37B1063-A3BF-433C-8151-4E1C559C38A6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18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2B385EAE-184E-4CFB-B2C1-AEE9A8E92B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128BFC7F-78C9-4F24-906A-59251532A5A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89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EE195-C105-0449-A9FB-2FE435DB0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EB931-343D-8044-8637-4558C2C95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F8CB1-F1B8-9045-814C-D5CD93A01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D6EA-ACC6-41BE-9874-F34CE2BD2393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2D01A-7743-A64D-A1EF-CCAE94951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0F9D0-38CD-C648-B2C5-DC17F682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626E-10DE-4DF4-A729-59648DBF8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5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EEB7E-2DBD-F946-A1A5-C366275F4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432A4-B009-7042-A240-007D64F3E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63B0C-D58B-0945-9A07-0C271DF8C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D6EA-ACC6-41BE-9874-F34CE2BD2393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1B56A-D44E-AD49-8D86-2114B8A1B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A6A71-91DF-A745-B741-69EC0D98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626E-10DE-4DF4-A729-59648DBF8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21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8"/>
          <p:cNvGrpSpPr/>
          <p:nvPr/>
        </p:nvGrpSpPr>
        <p:grpSpPr>
          <a:xfrm>
            <a:off x="9071038" y="-64866"/>
            <a:ext cx="3159423" cy="7007159"/>
            <a:chOff x="6561927" y="-2"/>
            <a:chExt cx="2327898" cy="5162952"/>
          </a:xfrm>
        </p:grpSpPr>
        <p:sp>
          <p:nvSpPr>
            <p:cNvPr id="178" name="Google Shape;178;p8"/>
            <p:cNvSpPr/>
            <p:nvPr/>
          </p:nvSpPr>
          <p:spPr>
            <a:xfrm>
              <a:off x="6561927" y="-2"/>
              <a:ext cx="2327898" cy="5162950"/>
            </a:xfrm>
            <a:custGeom>
              <a:avLst/>
              <a:gdLst/>
              <a:ahLst/>
              <a:cxnLst/>
              <a:rect l="l" t="t" r="r" b="b"/>
              <a:pathLst>
                <a:path w="139625" h="206518" extrusionOk="0">
                  <a:moveTo>
                    <a:pt x="0" y="0"/>
                  </a:moveTo>
                  <a:lnTo>
                    <a:pt x="139625" y="389"/>
                  </a:lnTo>
                  <a:lnTo>
                    <a:pt x="139236" y="206518"/>
                  </a:lnTo>
                  <a:lnTo>
                    <a:pt x="71546" y="20577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grpSp>
          <p:nvGrpSpPr>
            <p:cNvPr id="179" name="Google Shape;179;p8"/>
            <p:cNvGrpSpPr/>
            <p:nvPr/>
          </p:nvGrpSpPr>
          <p:grpSpPr>
            <a:xfrm>
              <a:off x="6578277" y="19448"/>
              <a:ext cx="2311450" cy="5143502"/>
              <a:chOff x="6578277" y="19448"/>
              <a:chExt cx="2311450" cy="5143502"/>
            </a:xfrm>
          </p:grpSpPr>
          <p:cxnSp>
            <p:nvCxnSpPr>
              <p:cNvPr id="180" name="Google Shape;180;p8"/>
              <p:cNvCxnSpPr/>
              <p:nvPr/>
            </p:nvCxnSpPr>
            <p:spPr>
              <a:xfrm>
                <a:off x="6848077" y="1228723"/>
                <a:ext cx="2041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8"/>
              <p:cNvCxnSpPr/>
              <p:nvPr/>
            </p:nvCxnSpPr>
            <p:spPr>
              <a:xfrm>
                <a:off x="6974272" y="1773698"/>
                <a:ext cx="19140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8"/>
              <p:cNvCxnSpPr/>
              <p:nvPr/>
            </p:nvCxnSpPr>
            <p:spPr>
              <a:xfrm>
                <a:off x="7100912" y="2318673"/>
                <a:ext cx="17874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8"/>
              <p:cNvCxnSpPr/>
              <p:nvPr/>
            </p:nvCxnSpPr>
            <p:spPr>
              <a:xfrm>
                <a:off x="7234552" y="2858723"/>
                <a:ext cx="1653900" cy="48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8"/>
              <p:cNvCxnSpPr/>
              <p:nvPr/>
            </p:nvCxnSpPr>
            <p:spPr>
              <a:xfrm>
                <a:off x="7351227" y="3408598"/>
                <a:ext cx="1537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8"/>
              <p:cNvCxnSpPr/>
              <p:nvPr/>
            </p:nvCxnSpPr>
            <p:spPr>
              <a:xfrm>
                <a:off x="7460602" y="3953573"/>
                <a:ext cx="14277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8"/>
              <p:cNvCxnSpPr/>
              <p:nvPr/>
            </p:nvCxnSpPr>
            <p:spPr>
              <a:xfrm>
                <a:off x="7618294" y="4498548"/>
                <a:ext cx="1270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8"/>
              <p:cNvCxnSpPr/>
              <p:nvPr/>
            </p:nvCxnSpPr>
            <p:spPr>
              <a:xfrm>
                <a:off x="7723872" y="5043523"/>
                <a:ext cx="11643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8"/>
              <p:cNvCxnSpPr/>
              <p:nvPr/>
            </p:nvCxnSpPr>
            <p:spPr>
              <a:xfrm>
                <a:off x="6716827" y="683748"/>
                <a:ext cx="21729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8"/>
              <p:cNvCxnSpPr/>
              <p:nvPr/>
            </p:nvCxnSpPr>
            <p:spPr>
              <a:xfrm>
                <a:off x="6578277" y="138773"/>
                <a:ext cx="23103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8"/>
              <p:cNvCxnSpPr/>
              <p:nvPr/>
            </p:nvCxnSpPr>
            <p:spPr>
              <a:xfrm rot="5400000">
                <a:off x="5436202" y="2591200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8"/>
              <p:cNvCxnSpPr/>
              <p:nvPr/>
            </p:nvCxnSpPr>
            <p:spPr>
              <a:xfrm>
                <a:off x="7462987" y="19448"/>
                <a:ext cx="0" cy="38601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8"/>
              <p:cNvCxnSpPr/>
              <p:nvPr/>
            </p:nvCxnSpPr>
            <p:spPr>
              <a:xfrm>
                <a:off x="6918012" y="19448"/>
                <a:ext cx="0" cy="14904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8"/>
              <p:cNvCxnSpPr/>
              <p:nvPr/>
            </p:nvCxnSpPr>
            <p:spPr>
              <a:xfrm rot="5400000">
                <a:off x="5981176" y="2591200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94" name="Google Shape;194;p8"/>
          <p:cNvSpPr/>
          <p:nvPr/>
        </p:nvSpPr>
        <p:spPr>
          <a:xfrm>
            <a:off x="7067734" y="3959050"/>
            <a:ext cx="5115549" cy="2898957"/>
          </a:xfrm>
          <a:custGeom>
            <a:avLst/>
            <a:gdLst/>
            <a:ahLst/>
            <a:cxnLst/>
            <a:rect l="l" t="t" r="r" b="b"/>
            <a:pathLst>
              <a:path w="59817" h="33898" extrusionOk="0">
                <a:moveTo>
                  <a:pt x="59816" y="0"/>
                </a:moveTo>
                <a:lnTo>
                  <a:pt x="1" y="33898"/>
                </a:lnTo>
                <a:lnTo>
                  <a:pt x="21543" y="33898"/>
                </a:lnTo>
                <a:lnTo>
                  <a:pt x="59816" y="16734"/>
                </a:lnTo>
                <a:lnTo>
                  <a:pt x="598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8"/>
          <p:cNvGrpSpPr/>
          <p:nvPr/>
        </p:nvGrpSpPr>
        <p:grpSpPr>
          <a:xfrm>
            <a:off x="-9753" y="-3"/>
            <a:ext cx="3103864" cy="6883936"/>
            <a:chOff x="-23" y="-2"/>
            <a:chExt cx="2327898" cy="5162952"/>
          </a:xfrm>
        </p:grpSpPr>
        <p:sp>
          <p:nvSpPr>
            <p:cNvPr id="196" name="Google Shape;196;p8"/>
            <p:cNvSpPr/>
            <p:nvPr/>
          </p:nvSpPr>
          <p:spPr>
            <a:xfrm rot="10800000">
              <a:off x="-23" y="0"/>
              <a:ext cx="2327898" cy="5162950"/>
            </a:xfrm>
            <a:custGeom>
              <a:avLst/>
              <a:gdLst/>
              <a:ahLst/>
              <a:cxnLst/>
              <a:rect l="l" t="t" r="r" b="b"/>
              <a:pathLst>
                <a:path w="139625" h="206518" extrusionOk="0">
                  <a:moveTo>
                    <a:pt x="0" y="0"/>
                  </a:moveTo>
                  <a:lnTo>
                    <a:pt x="139625" y="389"/>
                  </a:lnTo>
                  <a:lnTo>
                    <a:pt x="139236" y="206518"/>
                  </a:lnTo>
                  <a:lnTo>
                    <a:pt x="71546" y="20577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cxnSp>
          <p:nvCxnSpPr>
            <p:cNvPr id="197" name="Google Shape;197;p8"/>
            <p:cNvCxnSpPr/>
            <p:nvPr/>
          </p:nvCxnSpPr>
          <p:spPr>
            <a:xfrm rot="10800000">
              <a:off x="225" y="3934225"/>
              <a:ext cx="2041500" cy="0"/>
            </a:xfrm>
            <a:prstGeom prst="straightConnector1">
              <a:avLst/>
            </a:pr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8"/>
            <p:cNvCxnSpPr/>
            <p:nvPr/>
          </p:nvCxnSpPr>
          <p:spPr>
            <a:xfrm rot="10800000">
              <a:off x="1530" y="3389250"/>
              <a:ext cx="1914000" cy="0"/>
            </a:xfrm>
            <a:prstGeom prst="straightConnector1">
              <a:avLst/>
            </a:pr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8"/>
            <p:cNvCxnSpPr/>
            <p:nvPr/>
          </p:nvCxnSpPr>
          <p:spPr>
            <a:xfrm rot="10800000">
              <a:off x="1490" y="2844275"/>
              <a:ext cx="1787400" cy="0"/>
            </a:xfrm>
            <a:prstGeom prst="straightConnector1">
              <a:avLst/>
            </a:pr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8"/>
            <p:cNvCxnSpPr/>
            <p:nvPr/>
          </p:nvCxnSpPr>
          <p:spPr>
            <a:xfrm rot="10800000">
              <a:off x="1350" y="2299425"/>
              <a:ext cx="1653900" cy="4800"/>
            </a:xfrm>
            <a:prstGeom prst="straightConnector1">
              <a:avLst/>
            </a:pr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8"/>
            <p:cNvCxnSpPr/>
            <p:nvPr/>
          </p:nvCxnSpPr>
          <p:spPr>
            <a:xfrm rot="10800000">
              <a:off x="1375" y="1754350"/>
              <a:ext cx="1537200" cy="0"/>
            </a:xfrm>
            <a:prstGeom prst="straightConnector1">
              <a:avLst/>
            </a:pr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8"/>
            <p:cNvCxnSpPr/>
            <p:nvPr/>
          </p:nvCxnSpPr>
          <p:spPr>
            <a:xfrm rot="10800000">
              <a:off x="1500" y="1209375"/>
              <a:ext cx="1427700" cy="0"/>
            </a:xfrm>
            <a:prstGeom prst="straightConnector1">
              <a:avLst/>
            </a:pr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8"/>
            <p:cNvCxnSpPr/>
            <p:nvPr/>
          </p:nvCxnSpPr>
          <p:spPr>
            <a:xfrm rot="10800000">
              <a:off x="1308" y="664400"/>
              <a:ext cx="1270200" cy="0"/>
            </a:xfrm>
            <a:prstGeom prst="straightConnector1">
              <a:avLst/>
            </a:pr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8"/>
            <p:cNvCxnSpPr/>
            <p:nvPr/>
          </p:nvCxnSpPr>
          <p:spPr>
            <a:xfrm rot="10800000">
              <a:off x="1630" y="119425"/>
              <a:ext cx="1164300" cy="0"/>
            </a:xfrm>
            <a:prstGeom prst="straightConnector1">
              <a:avLst/>
            </a:pr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8"/>
            <p:cNvCxnSpPr/>
            <p:nvPr/>
          </p:nvCxnSpPr>
          <p:spPr>
            <a:xfrm rot="10800000">
              <a:off x="75" y="4479200"/>
              <a:ext cx="2172900" cy="0"/>
            </a:xfrm>
            <a:prstGeom prst="straightConnector1">
              <a:avLst/>
            </a:pr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8"/>
            <p:cNvCxnSpPr/>
            <p:nvPr/>
          </p:nvCxnSpPr>
          <p:spPr>
            <a:xfrm rot="10800000">
              <a:off x="1225" y="5024175"/>
              <a:ext cx="2310300" cy="0"/>
            </a:xfrm>
            <a:prstGeom prst="straightConnector1">
              <a:avLst/>
            </a:pr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8"/>
            <p:cNvCxnSpPr/>
            <p:nvPr/>
          </p:nvCxnSpPr>
          <p:spPr>
            <a:xfrm rot="-5400000">
              <a:off x="-1689900" y="2571748"/>
              <a:ext cx="5143500" cy="0"/>
            </a:xfrm>
            <a:prstGeom prst="straightConnector1">
              <a:avLst/>
            </a:pr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8"/>
            <p:cNvCxnSpPr/>
            <p:nvPr/>
          </p:nvCxnSpPr>
          <p:spPr>
            <a:xfrm rot="10800000">
              <a:off x="1426816" y="1283400"/>
              <a:ext cx="0" cy="3860100"/>
            </a:xfrm>
            <a:prstGeom prst="straightConnector1">
              <a:avLst/>
            </a:pr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8"/>
            <p:cNvCxnSpPr/>
            <p:nvPr/>
          </p:nvCxnSpPr>
          <p:spPr>
            <a:xfrm rot="10800000">
              <a:off x="1971791" y="3653100"/>
              <a:ext cx="0" cy="1490400"/>
            </a:xfrm>
            <a:prstGeom prst="straightConnector1">
              <a:avLst/>
            </a:pr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8"/>
            <p:cNvCxnSpPr/>
            <p:nvPr/>
          </p:nvCxnSpPr>
          <p:spPr>
            <a:xfrm rot="-5400000">
              <a:off x="-2234874" y="2571748"/>
              <a:ext cx="5143500" cy="0"/>
            </a:xfrm>
            <a:prstGeom prst="straightConnector1">
              <a:avLst/>
            </a:pr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1" name="Google Shape;211;p8"/>
          <p:cNvSpPr/>
          <p:nvPr/>
        </p:nvSpPr>
        <p:spPr>
          <a:xfrm rot="10800000" flipH="1">
            <a:off x="-33" y="1"/>
            <a:ext cx="8457944" cy="819833"/>
          </a:xfrm>
          <a:custGeom>
            <a:avLst/>
            <a:gdLst/>
            <a:ahLst/>
            <a:cxnLst/>
            <a:rect l="l" t="t" r="r" b="b"/>
            <a:pathLst>
              <a:path w="95376" h="24595" extrusionOk="0">
                <a:moveTo>
                  <a:pt x="1" y="0"/>
                </a:moveTo>
                <a:lnTo>
                  <a:pt x="1" y="24595"/>
                </a:lnTo>
                <a:lnTo>
                  <a:pt x="95375" y="24595"/>
                </a:lnTo>
                <a:lnTo>
                  <a:pt x="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2483600" y="1693400"/>
            <a:ext cx="7224800" cy="34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Merriweather Black"/>
              <a:buNone/>
              <a:defRPr sz="12000" b="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Merriweather Black"/>
              <a:buNone/>
              <a:defRPr sz="6400" b="0"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Merriweather Black"/>
              <a:buNone/>
              <a:defRPr sz="6400" b="0"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Merriweather Black"/>
              <a:buNone/>
              <a:defRPr sz="6400" b="0"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Merriweather Black"/>
              <a:buNone/>
              <a:defRPr sz="6400" b="0"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Merriweather Black"/>
              <a:buNone/>
              <a:defRPr sz="6400" b="0"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Merriweather Black"/>
              <a:buNone/>
              <a:defRPr sz="6400" b="0"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Merriweather Black"/>
              <a:buNone/>
              <a:defRPr sz="6400" b="0"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Merriweather Black"/>
              <a:buNone/>
              <a:defRPr sz="6400" b="0"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13" name="Google Shape;213;p8"/>
          <p:cNvSpPr/>
          <p:nvPr/>
        </p:nvSpPr>
        <p:spPr>
          <a:xfrm flipH="1">
            <a:off x="8700" y="1"/>
            <a:ext cx="1287067" cy="2421967"/>
          </a:xfrm>
          <a:custGeom>
            <a:avLst/>
            <a:gdLst/>
            <a:ahLst/>
            <a:cxnLst/>
            <a:rect l="l" t="t" r="r" b="b"/>
            <a:pathLst>
              <a:path w="38612" h="72659" extrusionOk="0">
                <a:moveTo>
                  <a:pt x="6252" y="0"/>
                </a:moveTo>
                <a:cubicBezTo>
                  <a:pt x="13314" y="0"/>
                  <a:pt x="20974" y="1687"/>
                  <a:pt x="26572" y="5992"/>
                </a:cubicBezTo>
                <a:cubicBezTo>
                  <a:pt x="31393" y="9700"/>
                  <a:pt x="33592" y="19296"/>
                  <a:pt x="29698" y="23967"/>
                </a:cubicBezTo>
                <a:cubicBezTo>
                  <a:pt x="25082" y="29504"/>
                  <a:pt x="13172" y="29325"/>
                  <a:pt x="8075" y="24228"/>
                </a:cubicBezTo>
                <a:cubicBezTo>
                  <a:pt x="7003" y="23156"/>
                  <a:pt x="5238" y="21187"/>
                  <a:pt x="6252" y="20059"/>
                </a:cubicBezTo>
                <a:cubicBezTo>
                  <a:pt x="13689" y="11791"/>
                  <a:pt x="37633" y="17314"/>
                  <a:pt x="38555" y="28396"/>
                </a:cubicBezTo>
                <a:cubicBezTo>
                  <a:pt x="39467" y="39363"/>
                  <a:pt x="21111" y="58995"/>
                  <a:pt x="14067" y="50539"/>
                </a:cubicBezTo>
                <a:cubicBezTo>
                  <a:pt x="10454" y="46202"/>
                  <a:pt x="24222" y="42658"/>
                  <a:pt x="29698" y="44027"/>
                </a:cubicBezTo>
                <a:cubicBezTo>
                  <a:pt x="32816" y="44807"/>
                  <a:pt x="35097" y="48423"/>
                  <a:pt x="35690" y="51582"/>
                </a:cubicBezTo>
                <a:cubicBezTo>
                  <a:pt x="38207" y="64995"/>
                  <a:pt x="12943" y="75966"/>
                  <a:pt x="0" y="71641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6548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9"/>
          <p:cNvGrpSpPr/>
          <p:nvPr/>
        </p:nvGrpSpPr>
        <p:grpSpPr>
          <a:xfrm flipH="1">
            <a:off x="-19462" y="-12967"/>
            <a:ext cx="3749827" cy="6883933"/>
            <a:chOff x="3114900" y="202775"/>
            <a:chExt cx="2812370" cy="5162950"/>
          </a:xfrm>
        </p:grpSpPr>
        <p:sp>
          <p:nvSpPr>
            <p:cNvPr id="216" name="Google Shape;216;p9"/>
            <p:cNvSpPr/>
            <p:nvPr/>
          </p:nvSpPr>
          <p:spPr>
            <a:xfrm>
              <a:off x="3114900" y="202775"/>
              <a:ext cx="2806463" cy="5162950"/>
            </a:xfrm>
            <a:custGeom>
              <a:avLst/>
              <a:gdLst/>
              <a:ahLst/>
              <a:cxnLst/>
              <a:rect l="l" t="t" r="r" b="b"/>
              <a:pathLst>
                <a:path w="139625" h="206518" extrusionOk="0">
                  <a:moveTo>
                    <a:pt x="0" y="0"/>
                  </a:moveTo>
                  <a:lnTo>
                    <a:pt x="139625" y="389"/>
                  </a:lnTo>
                  <a:lnTo>
                    <a:pt x="139236" y="206518"/>
                  </a:lnTo>
                  <a:lnTo>
                    <a:pt x="71546" y="20577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grpSp>
          <p:nvGrpSpPr>
            <p:cNvPr id="217" name="Google Shape;217;p9"/>
            <p:cNvGrpSpPr/>
            <p:nvPr/>
          </p:nvGrpSpPr>
          <p:grpSpPr>
            <a:xfrm>
              <a:off x="3155225" y="202775"/>
              <a:ext cx="2772045" cy="5143502"/>
              <a:chOff x="6409225" y="0"/>
              <a:chExt cx="2772045" cy="5143502"/>
            </a:xfrm>
          </p:grpSpPr>
          <p:cxnSp>
            <p:nvCxnSpPr>
              <p:cNvPr id="218" name="Google Shape;218;p9"/>
              <p:cNvCxnSpPr/>
              <p:nvPr/>
            </p:nvCxnSpPr>
            <p:spPr>
              <a:xfrm>
                <a:off x="6718570" y="1209275"/>
                <a:ext cx="24627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" name="Google Shape;219;p9"/>
              <p:cNvCxnSpPr/>
              <p:nvPr/>
            </p:nvCxnSpPr>
            <p:spPr>
              <a:xfrm>
                <a:off x="6871289" y="1754250"/>
                <a:ext cx="23079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" name="Google Shape;220;p9"/>
              <p:cNvCxnSpPr/>
              <p:nvPr/>
            </p:nvCxnSpPr>
            <p:spPr>
              <a:xfrm>
                <a:off x="7024008" y="2299225"/>
                <a:ext cx="2155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" name="Google Shape;221;p9"/>
              <p:cNvCxnSpPr/>
              <p:nvPr/>
            </p:nvCxnSpPr>
            <p:spPr>
              <a:xfrm>
                <a:off x="7176726" y="2844200"/>
                <a:ext cx="20028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" name="Google Shape;222;p9"/>
              <p:cNvCxnSpPr/>
              <p:nvPr/>
            </p:nvCxnSpPr>
            <p:spPr>
              <a:xfrm>
                <a:off x="7329447" y="3389150"/>
                <a:ext cx="18501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" name="Google Shape;223;p9"/>
              <p:cNvCxnSpPr/>
              <p:nvPr/>
            </p:nvCxnSpPr>
            <p:spPr>
              <a:xfrm>
                <a:off x="7482163" y="3934125"/>
                <a:ext cx="16971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" name="Google Shape;224;p9"/>
              <p:cNvCxnSpPr/>
              <p:nvPr/>
            </p:nvCxnSpPr>
            <p:spPr>
              <a:xfrm>
                <a:off x="7636859" y="4479100"/>
                <a:ext cx="15429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9"/>
              <p:cNvCxnSpPr/>
              <p:nvPr/>
            </p:nvCxnSpPr>
            <p:spPr>
              <a:xfrm>
                <a:off x="7787800" y="5024075"/>
                <a:ext cx="13914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9"/>
              <p:cNvCxnSpPr/>
              <p:nvPr/>
            </p:nvCxnSpPr>
            <p:spPr>
              <a:xfrm>
                <a:off x="6566925" y="664300"/>
                <a:ext cx="26142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9"/>
              <p:cNvCxnSpPr/>
              <p:nvPr/>
            </p:nvCxnSpPr>
            <p:spPr>
              <a:xfrm>
                <a:off x="6409225" y="119325"/>
                <a:ext cx="2770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9"/>
              <p:cNvCxnSpPr/>
              <p:nvPr/>
            </p:nvCxnSpPr>
            <p:spPr>
              <a:xfrm rot="5400000">
                <a:off x="5342616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9"/>
              <p:cNvCxnSpPr/>
              <p:nvPr/>
            </p:nvCxnSpPr>
            <p:spPr>
              <a:xfrm>
                <a:off x="7369400" y="0"/>
                <a:ext cx="0" cy="35925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9"/>
              <p:cNvCxnSpPr/>
              <p:nvPr/>
            </p:nvCxnSpPr>
            <p:spPr>
              <a:xfrm>
                <a:off x="6824425" y="0"/>
                <a:ext cx="0" cy="16284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9"/>
              <p:cNvCxnSpPr/>
              <p:nvPr/>
            </p:nvCxnSpPr>
            <p:spPr>
              <a:xfrm rot="5400000">
                <a:off x="5887589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9"/>
              <p:cNvCxnSpPr/>
              <p:nvPr/>
            </p:nvCxnSpPr>
            <p:spPr>
              <a:xfrm rot="5400000">
                <a:off x="6432562" y="2571752"/>
                <a:ext cx="51435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33" name="Google Shape;233;p9"/>
          <p:cNvSpPr txBox="1">
            <a:spLocks noGrp="1"/>
          </p:cNvSpPr>
          <p:nvPr>
            <p:ph type="title"/>
          </p:nvPr>
        </p:nvSpPr>
        <p:spPr>
          <a:xfrm>
            <a:off x="3447200" y="1906751"/>
            <a:ext cx="5297600" cy="11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 b="0">
                <a:highlight>
                  <a:schemeClr val="lt2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34" name="Google Shape;234;p9"/>
          <p:cNvSpPr txBox="1">
            <a:spLocks noGrp="1"/>
          </p:cNvSpPr>
          <p:nvPr>
            <p:ph type="subTitle" idx="1"/>
          </p:nvPr>
        </p:nvSpPr>
        <p:spPr>
          <a:xfrm>
            <a:off x="3447200" y="3192051"/>
            <a:ext cx="5297600" cy="1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35" name="Google Shape;235;p9"/>
          <p:cNvSpPr/>
          <p:nvPr/>
        </p:nvSpPr>
        <p:spPr>
          <a:xfrm flipH="1">
            <a:off x="1" y="3057467"/>
            <a:ext cx="6654441" cy="3800531"/>
          </a:xfrm>
          <a:custGeom>
            <a:avLst/>
            <a:gdLst/>
            <a:ahLst/>
            <a:cxnLst/>
            <a:rect l="l" t="t" r="r" b="b"/>
            <a:pathLst>
              <a:path w="59817" h="33898" extrusionOk="0">
                <a:moveTo>
                  <a:pt x="59816" y="0"/>
                </a:moveTo>
                <a:lnTo>
                  <a:pt x="1" y="33898"/>
                </a:lnTo>
                <a:lnTo>
                  <a:pt x="21543" y="33898"/>
                </a:lnTo>
                <a:lnTo>
                  <a:pt x="59816" y="16734"/>
                </a:lnTo>
                <a:lnTo>
                  <a:pt x="598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9"/>
          <p:cNvSpPr/>
          <p:nvPr/>
        </p:nvSpPr>
        <p:spPr>
          <a:xfrm flipH="1">
            <a:off x="10829416" y="2961267"/>
            <a:ext cx="1385600" cy="39012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9"/>
          <p:cNvSpPr/>
          <p:nvPr/>
        </p:nvSpPr>
        <p:spPr>
          <a:xfrm flipH="1">
            <a:off x="11193330" y="3766768"/>
            <a:ext cx="1157633" cy="3192833"/>
          </a:xfrm>
          <a:custGeom>
            <a:avLst/>
            <a:gdLst/>
            <a:ahLst/>
            <a:cxnLst/>
            <a:rect l="l" t="t" r="r" b="b"/>
            <a:pathLst>
              <a:path w="34729" h="95785" extrusionOk="0">
                <a:moveTo>
                  <a:pt x="1737" y="0"/>
                </a:moveTo>
                <a:cubicBezTo>
                  <a:pt x="727" y="8085"/>
                  <a:pt x="-2576" y="19597"/>
                  <a:pt x="4054" y="24332"/>
                </a:cubicBezTo>
                <a:cubicBezTo>
                  <a:pt x="6464" y="26053"/>
                  <a:pt x="11414" y="26871"/>
                  <a:pt x="12938" y="24332"/>
                </a:cubicBezTo>
                <a:cubicBezTo>
                  <a:pt x="13975" y="22604"/>
                  <a:pt x="12189" y="18437"/>
                  <a:pt x="10234" y="18925"/>
                </a:cubicBezTo>
                <a:cubicBezTo>
                  <a:pt x="2478" y="20863"/>
                  <a:pt x="1857" y="34412"/>
                  <a:pt x="4054" y="42099"/>
                </a:cubicBezTo>
                <a:cubicBezTo>
                  <a:pt x="5272" y="46359"/>
                  <a:pt x="10907" y="51805"/>
                  <a:pt x="14869" y="49824"/>
                </a:cubicBezTo>
                <a:cubicBezTo>
                  <a:pt x="17201" y="48658"/>
                  <a:pt x="18738" y="44817"/>
                  <a:pt x="17572" y="42485"/>
                </a:cubicBezTo>
                <a:cubicBezTo>
                  <a:pt x="16844" y="41029"/>
                  <a:pt x="14535" y="40620"/>
                  <a:pt x="12938" y="40940"/>
                </a:cubicBezTo>
                <a:cubicBezTo>
                  <a:pt x="8695" y="41790"/>
                  <a:pt x="6908" y="47846"/>
                  <a:pt x="6372" y="52141"/>
                </a:cubicBezTo>
                <a:cubicBezTo>
                  <a:pt x="5536" y="58829"/>
                  <a:pt x="9693" y="67605"/>
                  <a:pt x="16028" y="69908"/>
                </a:cubicBezTo>
                <a:cubicBezTo>
                  <a:pt x="21538" y="71912"/>
                  <a:pt x="33784" y="69863"/>
                  <a:pt x="32635" y="64114"/>
                </a:cubicBezTo>
                <a:cubicBezTo>
                  <a:pt x="31718" y="59526"/>
                  <a:pt x="22625" y="59588"/>
                  <a:pt x="18731" y="62183"/>
                </a:cubicBezTo>
                <a:cubicBezTo>
                  <a:pt x="12401" y="66402"/>
                  <a:pt x="7811" y="75613"/>
                  <a:pt x="9462" y="83039"/>
                </a:cubicBezTo>
                <a:cubicBezTo>
                  <a:pt x="10485" y="87641"/>
                  <a:pt x="16346" y="90814"/>
                  <a:pt x="21049" y="91150"/>
                </a:cubicBezTo>
                <a:cubicBezTo>
                  <a:pt x="26358" y="91529"/>
                  <a:pt x="35860" y="87816"/>
                  <a:pt x="34567" y="82653"/>
                </a:cubicBezTo>
                <a:cubicBezTo>
                  <a:pt x="33647" y="78980"/>
                  <a:pt x="24170" y="82366"/>
                  <a:pt x="23752" y="86129"/>
                </a:cubicBezTo>
                <a:cubicBezTo>
                  <a:pt x="23288" y="90307"/>
                  <a:pt x="27659" y="95785"/>
                  <a:pt x="31863" y="95785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580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"/>
          <p:cNvSpPr txBox="1">
            <a:spLocks noGrp="1"/>
          </p:cNvSpPr>
          <p:nvPr>
            <p:ph type="body" idx="1"/>
          </p:nvPr>
        </p:nvSpPr>
        <p:spPr>
          <a:xfrm>
            <a:off x="914400" y="4145833"/>
            <a:ext cx="5535600" cy="19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33">
                <a:highlight>
                  <a:schemeClr val="lt2"/>
                </a:highlight>
                <a:latin typeface="Bangers"/>
                <a:ea typeface="Bangers"/>
                <a:cs typeface="Bangers"/>
                <a:sym typeface="Banger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0" name="Google Shape;240;p10"/>
          <p:cNvSpPr/>
          <p:nvPr/>
        </p:nvSpPr>
        <p:spPr>
          <a:xfrm rot="2255730">
            <a:off x="382423" y="818719"/>
            <a:ext cx="887859" cy="874015"/>
          </a:xfrm>
          <a:custGeom>
            <a:avLst/>
            <a:gdLst/>
            <a:ahLst/>
            <a:cxnLst/>
            <a:rect l="l" t="t" r="r" b="b"/>
            <a:pathLst>
              <a:path w="32064" h="31564" extrusionOk="0">
                <a:moveTo>
                  <a:pt x="5394" y="1"/>
                </a:moveTo>
                <a:cubicBezTo>
                  <a:pt x="5394" y="1"/>
                  <a:pt x="11855" y="11662"/>
                  <a:pt x="12370" y="11880"/>
                </a:cubicBezTo>
                <a:lnTo>
                  <a:pt x="12370" y="11880"/>
                </a:lnTo>
                <a:cubicBezTo>
                  <a:pt x="11794" y="11830"/>
                  <a:pt x="1" y="11192"/>
                  <a:pt x="0" y="11192"/>
                </a:cubicBezTo>
                <a:lnTo>
                  <a:pt x="0" y="11192"/>
                </a:lnTo>
                <a:cubicBezTo>
                  <a:pt x="1" y="11193"/>
                  <a:pt x="9883" y="16681"/>
                  <a:pt x="10180" y="16681"/>
                </a:cubicBezTo>
                <a:cubicBezTo>
                  <a:pt x="10490" y="16681"/>
                  <a:pt x="3096" y="24873"/>
                  <a:pt x="3096" y="24873"/>
                </a:cubicBezTo>
                <a:lnTo>
                  <a:pt x="14586" y="21575"/>
                </a:lnTo>
                <a:lnTo>
                  <a:pt x="17681" y="31564"/>
                </a:lnTo>
                <a:lnTo>
                  <a:pt x="20170" y="22777"/>
                </a:lnTo>
                <a:lnTo>
                  <a:pt x="30766" y="31564"/>
                </a:lnTo>
                <a:lnTo>
                  <a:pt x="23765" y="19979"/>
                </a:lnTo>
                <a:lnTo>
                  <a:pt x="32064" y="20979"/>
                </a:lnTo>
                <a:lnTo>
                  <a:pt x="25063" y="14586"/>
                </a:lnTo>
                <a:cubicBezTo>
                  <a:pt x="25063" y="14586"/>
                  <a:pt x="30957" y="9395"/>
                  <a:pt x="31362" y="9085"/>
                </a:cubicBezTo>
                <a:cubicBezTo>
                  <a:pt x="31395" y="9060"/>
                  <a:pt x="31360" y="9048"/>
                  <a:pt x="31267" y="9048"/>
                </a:cubicBezTo>
                <a:cubicBezTo>
                  <a:pt x="30270" y="9048"/>
                  <a:pt x="22670" y="10383"/>
                  <a:pt x="22670" y="10383"/>
                </a:cubicBezTo>
                <a:lnTo>
                  <a:pt x="20074" y="1"/>
                </a:lnTo>
                <a:lnTo>
                  <a:pt x="17276" y="9490"/>
                </a:lnTo>
                <a:cubicBezTo>
                  <a:pt x="17276" y="9490"/>
                  <a:pt x="5692" y="1"/>
                  <a:pt x="53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1" name="Google Shape;241;p10"/>
          <p:cNvGrpSpPr/>
          <p:nvPr/>
        </p:nvGrpSpPr>
        <p:grpSpPr>
          <a:xfrm>
            <a:off x="9848831" y="5192706"/>
            <a:ext cx="1488733" cy="1467117"/>
            <a:chOff x="5541075" y="3903350"/>
            <a:chExt cx="823050" cy="811100"/>
          </a:xfrm>
        </p:grpSpPr>
        <p:sp>
          <p:nvSpPr>
            <p:cNvPr id="242" name="Google Shape;242;p10"/>
            <p:cNvSpPr/>
            <p:nvPr/>
          </p:nvSpPr>
          <p:spPr>
            <a:xfrm>
              <a:off x="6181025" y="4283900"/>
              <a:ext cx="183100" cy="183375"/>
            </a:xfrm>
            <a:custGeom>
              <a:avLst/>
              <a:gdLst/>
              <a:ahLst/>
              <a:cxnLst/>
              <a:rect l="l" t="t" r="r" b="b"/>
              <a:pathLst>
                <a:path w="7324" h="7335" extrusionOk="0">
                  <a:moveTo>
                    <a:pt x="2926" y="0"/>
                  </a:moveTo>
                  <a:cubicBezTo>
                    <a:pt x="2236" y="0"/>
                    <a:pt x="1535" y="177"/>
                    <a:pt x="1013" y="612"/>
                  </a:cubicBezTo>
                  <a:cubicBezTo>
                    <a:pt x="239" y="1279"/>
                    <a:pt x="1" y="2398"/>
                    <a:pt x="37" y="3422"/>
                  </a:cubicBezTo>
                  <a:cubicBezTo>
                    <a:pt x="84" y="4625"/>
                    <a:pt x="477" y="5863"/>
                    <a:pt x="1382" y="6649"/>
                  </a:cubicBezTo>
                  <a:cubicBezTo>
                    <a:pt x="1885" y="7086"/>
                    <a:pt x="2569" y="7335"/>
                    <a:pt x="3232" y="7335"/>
                  </a:cubicBezTo>
                  <a:cubicBezTo>
                    <a:pt x="3393" y="7335"/>
                    <a:pt x="3552" y="7320"/>
                    <a:pt x="3708" y="7290"/>
                  </a:cubicBezTo>
                  <a:lnTo>
                    <a:pt x="3708" y="7290"/>
                  </a:lnTo>
                  <a:cubicBezTo>
                    <a:pt x="3721" y="7290"/>
                    <a:pt x="3734" y="7290"/>
                    <a:pt x="3748" y="7290"/>
                  </a:cubicBezTo>
                  <a:cubicBezTo>
                    <a:pt x="4531" y="7290"/>
                    <a:pt x="5320" y="7018"/>
                    <a:pt x="5906" y="6494"/>
                  </a:cubicBezTo>
                  <a:cubicBezTo>
                    <a:pt x="7026" y="5482"/>
                    <a:pt x="7323" y="3720"/>
                    <a:pt x="6704" y="2362"/>
                  </a:cubicBezTo>
                  <a:cubicBezTo>
                    <a:pt x="6073" y="993"/>
                    <a:pt x="4621" y="88"/>
                    <a:pt x="3120" y="5"/>
                  </a:cubicBezTo>
                  <a:cubicBezTo>
                    <a:pt x="3056" y="2"/>
                    <a:pt x="2991" y="0"/>
                    <a:pt x="2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5995975" y="3903350"/>
              <a:ext cx="110675" cy="98975"/>
            </a:xfrm>
            <a:custGeom>
              <a:avLst/>
              <a:gdLst/>
              <a:ahLst/>
              <a:cxnLst/>
              <a:rect l="l" t="t" r="r" b="b"/>
              <a:pathLst>
                <a:path w="4427" h="3959" extrusionOk="0">
                  <a:moveTo>
                    <a:pt x="2115" y="1"/>
                  </a:moveTo>
                  <a:cubicBezTo>
                    <a:pt x="1454" y="1"/>
                    <a:pt x="786" y="319"/>
                    <a:pt x="414" y="868"/>
                  </a:cubicBezTo>
                  <a:cubicBezTo>
                    <a:pt x="65" y="1391"/>
                    <a:pt x="0" y="2070"/>
                    <a:pt x="198" y="2659"/>
                  </a:cubicBezTo>
                  <a:lnTo>
                    <a:pt x="198" y="2659"/>
                  </a:lnTo>
                  <a:lnTo>
                    <a:pt x="57" y="2416"/>
                  </a:lnTo>
                  <a:lnTo>
                    <a:pt x="57" y="2416"/>
                  </a:lnTo>
                  <a:cubicBezTo>
                    <a:pt x="132" y="2760"/>
                    <a:pt x="313" y="3061"/>
                    <a:pt x="558" y="3303"/>
                  </a:cubicBezTo>
                  <a:lnTo>
                    <a:pt x="558" y="3303"/>
                  </a:lnTo>
                  <a:cubicBezTo>
                    <a:pt x="573" y="3321"/>
                    <a:pt x="589" y="3339"/>
                    <a:pt x="604" y="3356"/>
                  </a:cubicBezTo>
                  <a:lnTo>
                    <a:pt x="594" y="3338"/>
                  </a:lnTo>
                  <a:lnTo>
                    <a:pt x="594" y="3338"/>
                  </a:lnTo>
                  <a:cubicBezTo>
                    <a:pt x="1009" y="3730"/>
                    <a:pt x="1596" y="3959"/>
                    <a:pt x="2169" y="3959"/>
                  </a:cubicBezTo>
                  <a:cubicBezTo>
                    <a:pt x="2598" y="3959"/>
                    <a:pt x="3018" y="3831"/>
                    <a:pt x="3355" y="3547"/>
                  </a:cubicBezTo>
                  <a:cubicBezTo>
                    <a:pt x="4426" y="2654"/>
                    <a:pt x="4093" y="618"/>
                    <a:pt x="2783" y="118"/>
                  </a:cubicBezTo>
                  <a:cubicBezTo>
                    <a:pt x="2570" y="39"/>
                    <a:pt x="2342" y="1"/>
                    <a:pt x="2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5937250" y="4405700"/>
              <a:ext cx="117000" cy="123100"/>
            </a:xfrm>
            <a:custGeom>
              <a:avLst/>
              <a:gdLst/>
              <a:ahLst/>
              <a:cxnLst/>
              <a:rect l="l" t="t" r="r" b="b"/>
              <a:pathLst>
                <a:path w="4680" h="4924" extrusionOk="0">
                  <a:moveTo>
                    <a:pt x="2575" y="1"/>
                  </a:moveTo>
                  <a:cubicBezTo>
                    <a:pt x="1830" y="1"/>
                    <a:pt x="1063" y="367"/>
                    <a:pt x="679" y="1015"/>
                  </a:cubicBezTo>
                  <a:cubicBezTo>
                    <a:pt x="24" y="2098"/>
                    <a:pt x="1" y="3110"/>
                    <a:pt x="739" y="3932"/>
                  </a:cubicBezTo>
                  <a:cubicBezTo>
                    <a:pt x="1227" y="4587"/>
                    <a:pt x="1596" y="4694"/>
                    <a:pt x="1977" y="4801"/>
                  </a:cubicBezTo>
                  <a:cubicBezTo>
                    <a:pt x="2250" y="4876"/>
                    <a:pt x="2558" y="4924"/>
                    <a:pt x="2863" y="4924"/>
                  </a:cubicBezTo>
                  <a:cubicBezTo>
                    <a:pt x="3423" y="4924"/>
                    <a:pt x="3970" y="4764"/>
                    <a:pt x="4263" y="4325"/>
                  </a:cubicBezTo>
                  <a:cubicBezTo>
                    <a:pt x="4466" y="4027"/>
                    <a:pt x="4525" y="3658"/>
                    <a:pt x="4573" y="3301"/>
                  </a:cubicBezTo>
                  <a:cubicBezTo>
                    <a:pt x="4680" y="2324"/>
                    <a:pt x="4620" y="1217"/>
                    <a:pt x="3930" y="527"/>
                  </a:cubicBezTo>
                  <a:cubicBezTo>
                    <a:pt x="3570" y="167"/>
                    <a:pt x="3078" y="1"/>
                    <a:pt x="2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5541075" y="4266875"/>
              <a:ext cx="149150" cy="157075"/>
            </a:xfrm>
            <a:custGeom>
              <a:avLst/>
              <a:gdLst/>
              <a:ahLst/>
              <a:cxnLst/>
              <a:rect l="l" t="t" r="r" b="b"/>
              <a:pathLst>
                <a:path w="5966" h="6283" extrusionOk="0">
                  <a:moveTo>
                    <a:pt x="3277" y="0"/>
                  </a:moveTo>
                  <a:cubicBezTo>
                    <a:pt x="2327" y="0"/>
                    <a:pt x="1348" y="469"/>
                    <a:pt x="858" y="1293"/>
                  </a:cubicBezTo>
                  <a:cubicBezTo>
                    <a:pt x="24" y="2674"/>
                    <a:pt x="0" y="3960"/>
                    <a:pt x="929" y="5020"/>
                  </a:cubicBezTo>
                  <a:lnTo>
                    <a:pt x="941" y="5020"/>
                  </a:lnTo>
                  <a:cubicBezTo>
                    <a:pt x="1560" y="5841"/>
                    <a:pt x="2025" y="5984"/>
                    <a:pt x="2513" y="6127"/>
                  </a:cubicBezTo>
                  <a:cubicBezTo>
                    <a:pt x="2858" y="6223"/>
                    <a:pt x="3249" y="6282"/>
                    <a:pt x="3636" y="6282"/>
                  </a:cubicBezTo>
                  <a:cubicBezTo>
                    <a:pt x="4354" y="6282"/>
                    <a:pt x="5058" y="6077"/>
                    <a:pt x="5430" y="5520"/>
                  </a:cubicBezTo>
                  <a:cubicBezTo>
                    <a:pt x="5692" y="5139"/>
                    <a:pt x="5775" y="4663"/>
                    <a:pt x="5823" y="4198"/>
                  </a:cubicBezTo>
                  <a:cubicBezTo>
                    <a:pt x="5965" y="2960"/>
                    <a:pt x="5894" y="1555"/>
                    <a:pt x="5001" y="674"/>
                  </a:cubicBezTo>
                  <a:cubicBezTo>
                    <a:pt x="4545" y="214"/>
                    <a:pt x="3918" y="0"/>
                    <a:pt x="3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5930725" y="4218425"/>
              <a:ext cx="89000" cy="96875"/>
            </a:xfrm>
            <a:custGeom>
              <a:avLst/>
              <a:gdLst/>
              <a:ahLst/>
              <a:cxnLst/>
              <a:rect l="l" t="t" r="r" b="b"/>
              <a:pathLst>
                <a:path w="3560" h="3875" extrusionOk="0">
                  <a:moveTo>
                    <a:pt x="1484" y="0"/>
                  </a:moveTo>
                  <a:cubicBezTo>
                    <a:pt x="1442" y="0"/>
                    <a:pt x="1399" y="2"/>
                    <a:pt x="1357" y="5"/>
                  </a:cubicBezTo>
                  <a:cubicBezTo>
                    <a:pt x="1119" y="17"/>
                    <a:pt x="881" y="88"/>
                    <a:pt x="690" y="231"/>
                  </a:cubicBezTo>
                  <a:cubicBezTo>
                    <a:pt x="369" y="481"/>
                    <a:pt x="262" y="909"/>
                    <a:pt x="178" y="1302"/>
                  </a:cubicBezTo>
                  <a:cubicBezTo>
                    <a:pt x="70" y="1856"/>
                    <a:pt x="1" y="2488"/>
                    <a:pt x="287" y="2965"/>
                  </a:cubicBezTo>
                  <a:lnTo>
                    <a:pt x="287" y="2965"/>
                  </a:lnTo>
                  <a:cubicBezTo>
                    <a:pt x="506" y="3495"/>
                    <a:pt x="1086" y="3874"/>
                    <a:pt x="1667" y="3874"/>
                  </a:cubicBezTo>
                  <a:cubicBezTo>
                    <a:pt x="1675" y="3874"/>
                    <a:pt x="1684" y="3874"/>
                    <a:pt x="1693" y="3874"/>
                  </a:cubicBezTo>
                  <a:cubicBezTo>
                    <a:pt x="2361" y="3874"/>
                    <a:pt x="2980" y="3426"/>
                    <a:pt x="3262" y="2826"/>
                  </a:cubicBezTo>
                  <a:cubicBezTo>
                    <a:pt x="3560" y="2207"/>
                    <a:pt x="3500" y="1433"/>
                    <a:pt x="3119" y="874"/>
                  </a:cubicBezTo>
                  <a:cubicBezTo>
                    <a:pt x="2762" y="337"/>
                    <a:pt x="2131" y="0"/>
                    <a:pt x="1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5762450" y="4041900"/>
              <a:ext cx="86425" cy="96875"/>
            </a:xfrm>
            <a:custGeom>
              <a:avLst/>
              <a:gdLst/>
              <a:ahLst/>
              <a:cxnLst/>
              <a:rect l="l" t="t" r="r" b="b"/>
              <a:pathLst>
                <a:path w="3457" h="3875" extrusionOk="0">
                  <a:moveTo>
                    <a:pt x="1448" y="1"/>
                  </a:moveTo>
                  <a:cubicBezTo>
                    <a:pt x="1407" y="1"/>
                    <a:pt x="1366" y="2"/>
                    <a:pt x="1325" y="5"/>
                  </a:cubicBezTo>
                  <a:cubicBezTo>
                    <a:pt x="1099" y="29"/>
                    <a:pt x="861" y="89"/>
                    <a:pt x="670" y="243"/>
                  </a:cubicBezTo>
                  <a:cubicBezTo>
                    <a:pt x="361" y="481"/>
                    <a:pt x="254" y="910"/>
                    <a:pt x="182" y="1303"/>
                  </a:cubicBezTo>
                  <a:cubicBezTo>
                    <a:pt x="71" y="1873"/>
                    <a:pt x="1" y="2527"/>
                    <a:pt x="308" y="3009"/>
                  </a:cubicBezTo>
                  <a:lnTo>
                    <a:pt x="308" y="3009"/>
                  </a:lnTo>
                  <a:cubicBezTo>
                    <a:pt x="534" y="3516"/>
                    <a:pt x="1079" y="3875"/>
                    <a:pt x="1623" y="3875"/>
                  </a:cubicBezTo>
                  <a:cubicBezTo>
                    <a:pt x="2278" y="3875"/>
                    <a:pt x="2897" y="3434"/>
                    <a:pt x="3183" y="2815"/>
                  </a:cubicBezTo>
                  <a:cubicBezTo>
                    <a:pt x="3457" y="2208"/>
                    <a:pt x="3409" y="1434"/>
                    <a:pt x="3040" y="862"/>
                  </a:cubicBezTo>
                  <a:cubicBezTo>
                    <a:pt x="2693" y="337"/>
                    <a:pt x="2074" y="1"/>
                    <a:pt x="14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6199500" y="4064225"/>
              <a:ext cx="86625" cy="96875"/>
            </a:xfrm>
            <a:custGeom>
              <a:avLst/>
              <a:gdLst/>
              <a:ahLst/>
              <a:cxnLst/>
              <a:rect l="l" t="t" r="r" b="b"/>
              <a:pathLst>
                <a:path w="3465" h="3875" extrusionOk="0">
                  <a:moveTo>
                    <a:pt x="1458" y="1"/>
                  </a:moveTo>
                  <a:cubicBezTo>
                    <a:pt x="1416" y="1"/>
                    <a:pt x="1375" y="2"/>
                    <a:pt x="1334" y="5"/>
                  </a:cubicBezTo>
                  <a:cubicBezTo>
                    <a:pt x="1095" y="17"/>
                    <a:pt x="857" y="89"/>
                    <a:pt x="667" y="231"/>
                  </a:cubicBezTo>
                  <a:cubicBezTo>
                    <a:pt x="357" y="481"/>
                    <a:pt x="250" y="898"/>
                    <a:pt x="179" y="1291"/>
                  </a:cubicBezTo>
                  <a:cubicBezTo>
                    <a:pt x="69" y="1860"/>
                    <a:pt x="0" y="2499"/>
                    <a:pt x="294" y="2978"/>
                  </a:cubicBezTo>
                  <a:lnTo>
                    <a:pt x="294" y="2978"/>
                  </a:lnTo>
                  <a:cubicBezTo>
                    <a:pt x="514" y="3502"/>
                    <a:pt x="1068" y="3864"/>
                    <a:pt x="1631" y="3875"/>
                  </a:cubicBezTo>
                  <a:cubicBezTo>
                    <a:pt x="2286" y="3875"/>
                    <a:pt x="2905" y="3422"/>
                    <a:pt x="3179" y="2815"/>
                  </a:cubicBezTo>
                  <a:cubicBezTo>
                    <a:pt x="3465" y="2196"/>
                    <a:pt x="3405" y="1434"/>
                    <a:pt x="3036" y="862"/>
                  </a:cubicBezTo>
                  <a:cubicBezTo>
                    <a:pt x="2690" y="327"/>
                    <a:pt x="2073" y="1"/>
                    <a:pt x="1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5686025" y="4568875"/>
              <a:ext cx="98850" cy="95175"/>
            </a:xfrm>
            <a:custGeom>
              <a:avLst/>
              <a:gdLst/>
              <a:ahLst/>
              <a:cxnLst/>
              <a:rect l="l" t="t" r="r" b="b"/>
              <a:pathLst>
                <a:path w="3954" h="3807" extrusionOk="0">
                  <a:moveTo>
                    <a:pt x="1977" y="0"/>
                  </a:moveTo>
                  <a:cubicBezTo>
                    <a:pt x="1561" y="0"/>
                    <a:pt x="1132" y="143"/>
                    <a:pt x="846" y="441"/>
                  </a:cubicBezTo>
                  <a:cubicBezTo>
                    <a:pt x="572" y="738"/>
                    <a:pt x="275" y="1072"/>
                    <a:pt x="156" y="1465"/>
                  </a:cubicBezTo>
                  <a:cubicBezTo>
                    <a:pt x="84" y="1727"/>
                    <a:pt x="1" y="2346"/>
                    <a:pt x="263" y="2822"/>
                  </a:cubicBezTo>
                  <a:cubicBezTo>
                    <a:pt x="598" y="3427"/>
                    <a:pt x="1297" y="3807"/>
                    <a:pt x="1985" y="3807"/>
                  </a:cubicBezTo>
                  <a:cubicBezTo>
                    <a:pt x="2176" y="3807"/>
                    <a:pt x="2367" y="3777"/>
                    <a:pt x="2549" y="3715"/>
                  </a:cubicBezTo>
                  <a:cubicBezTo>
                    <a:pt x="3394" y="3429"/>
                    <a:pt x="3954" y="2489"/>
                    <a:pt x="3823" y="1619"/>
                  </a:cubicBezTo>
                  <a:cubicBezTo>
                    <a:pt x="3680" y="738"/>
                    <a:pt x="2858" y="24"/>
                    <a:pt x="1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5941125" y="4643350"/>
              <a:ext cx="49425" cy="71100"/>
            </a:xfrm>
            <a:custGeom>
              <a:avLst/>
              <a:gdLst/>
              <a:ahLst/>
              <a:cxnLst/>
              <a:rect l="l" t="t" r="r" b="b"/>
              <a:pathLst>
                <a:path w="1977" h="2844" extrusionOk="0">
                  <a:moveTo>
                    <a:pt x="835" y="0"/>
                  </a:moveTo>
                  <a:cubicBezTo>
                    <a:pt x="681" y="0"/>
                    <a:pt x="532" y="44"/>
                    <a:pt x="405" y="141"/>
                  </a:cubicBezTo>
                  <a:cubicBezTo>
                    <a:pt x="48" y="403"/>
                    <a:pt x="0" y="903"/>
                    <a:pt x="0" y="1331"/>
                  </a:cubicBezTo>
                  <a:cubicBezTo>
                    <a:pt x="0" y="1498"/>
                    <a:pt x="0" y="1450"/>
                    <a:pt x="36" y="1581"/>
                  </a:cubicBezTo>
                  <a:cubicBezTo>
                    <a:pt x="131" y="1998"/>
                    <a:pt x="286" y="2415"/>
                    <a:pt x="620" y="2665"/>
                  </a:cubicBezTo>
                  <a:cubicBezTo>
                    <a:pt x="774" y="2781"/>
                    <a:pt x="975" y="2843"/>
                    <a:pt x="1171" y="2843"/>
                  </a:cubicBezTo>
                  <a:cubicBezTo>
                    <a:pt x="1397" y="2843"/>
                    <a:pt x="1617" y="2760"/>
                    <a:pt x="1751" y="2581"/>
                  </a:cubicBezTo>
                  <a:cubicBezTo>
                    <a:pt x="1870" y="2415"/>
                    <a:pt x="1905" y="2200"/>
                    <a:pt x="1929" y="1998"/>
                  </a:cubicBezTo>
                  <a:cubicBezTo>
                    <a:pt x="1977" y="1486"/>
                    <a:pt x="1977" y="938"/>
                    <a:pt x="1715" y="510"/>
                  </a:cubicBezTo>
                  <a:cubicBezTo>
                    <a:pt x="1527" y="207"/>
                    <a:pt x="1171" y="0"/>
                    <a:pt x="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1" name="Google Shape;251;p10"/>
          <p:cNvSpPr/>
          <p:nvPr/>
        </p:nvSpPr>
        <p:spPr>
          <a:xfrm>
            <a:off x="10795537" y="1241300"/>
            <a:ext cx="1415067" cy="3414400"/>
          </a:xfrm>
          <a:custGeom>
            <a:avLst/>
            <a:gdLst/>
            <a:ahLst/>
            <a:cxnLst/>
            <a:rect l="l" t="t" r="r" b="b"/>
            <a:pathLst>
              <a:path w="42452" h="102432" extrusionOk="0">
                <a:moveTo>
                  <a:pt x="7853" y="0"/>
                </a:moveTo>
                <a:cubicBezTo>
                  <a:pt x="585" y="13088"/>
                  <a:pt x="-4789" y="35419"/>
                  <a:pt x="6797" y="44899"/>
                </a:cubicBezTo>
                <a:cubicBezTo>
                  <a:pt x="11431" y="48690"/>
                  <a:pt x="17943" y="52618"/>
                  <a:pt x="23700" y="50973"/>
                </a:cubicBezTo>
                <a:cubicBezTo>
                  <a:pt x="29537" y="49305"/>
                  <a:pt x="37537" y="38770"/>
                  <a:pt x="32680" y="35127"/>
                </a:cubicBezTo>
                <a:cubicBezTo>
                  <a:pt x="25522" y="29758"/>
                  <a:pt x="12119" y="37952"/>
                  <a:pt x="8118" y="45955"/>
                </a:cubicBezTo>
                <a:cubicBezTo>
                  <a:pt x="4933" y="52325"/>
                  <a:pt x="3602" y="60090"/>
                  <a:pt x="4948" y="67084"/>
                </a:cubicBezTo>
                <a:cubicBezTo>
                  <a:pt x="6951" y="77494"/>
                  <a:pt x="15682" y="88775"/>
                  <a:pt x="26077" y="90853"/>
                </a:cubicBezTo>
                <a:cubicBezTo>
                  <a:pt x="31105" y="91858"/>
                  <a:pt x="38169" y="82035"/>
                  <a:pt x="34792" y="78176"/>
                </a:cubicBezTo>
                <a:cubicBezTo>
                  <a:pt x="30405" y="73163"/>
                  <a:pt x="22680" y="89371"/>
                  <a:pt x="25020" y="95607"/>
                </a:cubicBezTo>
                <a:cubicBezTo>
                  <a:pt x="27128" y="101225"/>
                  <a:pt x="39119" y="105087"/>
                  <a:pt x="42452" y="100097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2" name="Google Shape;252;p10"/>
          <p:cNvSpPr/>
          <p:nvPr/>
        </p:nvSpPr>
        <p:spPr>
          <a:xfrm>
            <a:off x="-6531" y="2961267"/>
            <a:ext cx="1385600" cy="39012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0"/>
          <p:cNvSpPr/>
          <p:nvPr/>
        </p:nvSpPr>
        <p:spPr>
          <a:xfrm>
            <a:off x="-121569" y="3766768"/>
            <a:ext cx="1157633" cy="3192833"/>
          </a:xfrm>
          <a:custGeom>
            <a:avLst/>
            <a:gdLst/>
            <a:ahLst/>
            <a:cxnLst/>
            <a:rect l="l" t="t" r="r" b="b"/>
            <a:pathLst>
              <a:path w="34729" h="95785" extrusionOk="0">
                <a:moveTo>
                  <a:pt x="1737" y="0"/>
                </a:moveTo>
                <a:cubicBezTo>
                  <a:pt x="727" y="8085"/>
                  <a:pt x="-2576" y="19597"/>
                  <a:pt x="4054" y="24332"/>
                </a:cubicBezTo>
                <a:cubicBezTo>
                  <a:pt x="6464" y="26053"/>
                  <a:pt x="11414" y="26871"/>
                  <a:pt x="12938" y="24332"/>
                </a:cubicBezTo>
                <a:cubicBezTo>
                  <a:pt x="13975" y="22604"/>
                  <a:pt x="12189" y="18437"/>
                  <a:pt x="10234" y="18925"/>
                </a:cubicBezTo>
                <a:cubicBezTo>
                  <a:pt x="2478" y="20863"/>
                  <a:pt x="1857" y="34412"/>
                  <a:pt x="4054" y="42099"/>
                </a:cubicBezTo>
                <a:cubicBezTo>
                  <a:pt x="5272" y="46359"/>
                  <a:pt x="10907" y="51805"/>
                  <a:pt x="14869" y="49824"/>
                </a:cubicBezTo>
                <a:cubicBezTo>
                  <a:pt x="17201" y="48658"/>
                  <a:pt x="18738" y="44817"/>
                  <a:pt x="17572" y="42485"/>
                </a:cubicBezTo>
                <a:cubicBezTo>
                  <a:pt x="16844" y="41029"/>
                  <a:pt x="14535" y="40620"/>
                  <a:pt x="12938" y="40940"/>
                </a:cubicBezTo>
                <a:cubicBezTo>
                  <a:pt x="8695" y="41790"/>
                  <a:pt x="6908" y="47846"/>
                  <a:pt x="6372" y="52141"/>
                </a:cubicBezTo>
                <a:cubicBezTo>
                  <a:pt x="5536" y="58829"/>
                  <a:pt x="9693" y="67605"/>
                  <a:pt x="16028" y="69908"/>
                </a:cubicBezTo>
                <a:cubicBezTo>
                  <a:pt x="21538" y="71912"/>
                  <a:pt x="33784" y="69863"/>
                  <a:pt x="32635" y="64114"/>
                </a:cubicBezTo>
                <a:cubicBezTo>
                  <a:pt x="31718" y="59526"/>
                  <a:pt x="22625" y="59588"/>
                  <a:pt x="18731" y="62183"/>
                </a:cubicBezTo>
                <a:cubicBezTo>
                  <a:pt x="12401" y="66402"/>
                  <a:pt x="7811" y="75613"/>
                  <a:pt x="9462" y="83039"/>
                </a:cubicBezTo>
                <a:cubicBezTo>
                  <a:pt x="10485" y="87641"/>
                  <a:pt x="16346" y="90814"/>
                  <a:pt x="21049" y="91150"/>
                </a:cubicBezTo>
                <a:cubicBezTo>
                  <a:pt x="26358" y="91529"/>
                  <a:pt x="35860" y="87816"/>
                  <a:pt x="34567" y="82653"/>
                </a:cubicBezTo>
                <a:cubicBezTo>
                  <a:pt x="33647" y="78980"/>
                  <a:pt x="24170" y="82366"/>
                  <a:pt x="23752" y="86129"/>
                </a:cubicBezTo>
                <a:cubicBezTo>
                  <a:pt x="23288" y="90307"/>
                  <a:pt x="27659" y="95785"/>
                  <a:pt x="31863" y="9578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54" name="Google Shape;254;p10"/>
          <p:cNvGrpSpPr/>
          <p:nvPr/>
        </p:nvGrpSpPr>
        <p:grpSpPr>
          <a:xfrm flipH="1">
            <a:off x="10032596" y="638633"/>
            <a:ext cx="1309952" cy="659183"/>
            <a:chOff x="2154725" y="2367075"/>
            <a:chExt cx="787925" cy="396525"/>
          </a:xfrm>
        </p:grpSpPr>
        <p:sp>
          <p:nvSpPr>
            <p:cNvPr id="255" name="Google Shape;255;p10"/>
            <p:cNvSpPr/>
            <p:nvPr/>
          </p:nvSpPr>
          <p:spPr>
            <a:xfrm>
              <a:off x="2333325" y="2387025"/>
              <a:ext cx="581050" cy="332800"/>
            </a:xfrm>
            <a:custGeom>
              <a:avLst/>
              <a:gdLst/>
              <a:ahLst/>
              <a:cxnLst/>
              <a:rect l="l" t="t" r="r" b="b"/>
              <a:pathLst>
                <a:path w="23242" h="13312" extrusionOk="0">
                  <a:moveTo>
                    <a:pt x="23241" y="1"/>
                  </a:moveTo>
                  <a:lnTo>
                    <a:pt x="0" y="8383"/>
                  </a:lnTo>
                  <a:lnTo>
                    <a:pt x="4763" y="10847"/>
                  </a:lnTo>
                  <a:cubicBezTo>
                    <a:pt x="4775" y="10847"/>
                    <a:pt x="4786" y="10859"/>
                    <a:pt x="4798" y="10859"/>
                  </a:cubicBezTo>
                  <a:lnTo>
                    <a:pt x="9525" y="13312"/>
                  </a:lnTo>
                  <a:lnTo>
                    <a:pt x="232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2171700" y="2381375"/>
              <a:ext cx="709625" cy="145275"/>
            </a:xfrm>
            <a:custGeom>
              <a:avLst/>
              <a:gdLst/>
              <a:ahLst/>
              <a:cxnLst/>
              <a:rect l="l" t="t" r="r" b="b"/>
              <a:pathLst>
                <a:path w="28385" h="5811" extrusionOk="0">
                  <a:moveTo>
                    <a:pt x="28385" y="0"/>
                  </a:moveTo>
                  <a:lnTo>
                    <a:pt x="0" y="1179"/>
                  </a:lnTo>
                  <a:lnTo>
                    <a:pt x="4036" y="5799"/>
                  </a:lnTo>
                  <a:lnTo>
                    <a:pt x="4036" y="5811"/>
                  </a:lnTo>
                  <a:lnTo>
                    <a:pt x="4048" y="5799"/>
                  </a:lnTo>
                  <a:lnTo>
                    <a:pt x="283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2264850" y="2527100"/>
              <a:ext cx="191725" cy="235000"/>
            </a:xfrm>
            <a:custGeom>
              <a:avLst/>
              <a:gdLst/>
              <a:ahLst/>
              <a:cxnLst/>
              <a:rect l="l" t="t" r="r" b="b"/>
              <a:pathLst>
                <a:path w="7669" h="9400" extrusionOk="0">
                  <a:moveTo>
                    <a:pt x="250" y="0"/>
                  </a:moveTo>
                  <a:cubicBezTo>
                    <a:pt x="233" y="0"/>
                    <a:pt x="215" y="6"/>
                    <a:pt x="191" y="6"/>
                  </a:cubicBezTo>
                  <a:cubicBezTo>
                    <a:pt x="84" y="29"/>
                    <a:pt x="1" y="148"/>
                    <a:pt x="36" y="256"/>
                  </a:cubicBezTo>
                  <a:lnTo>
                    <a:pt x="36" y="315"/>
                  </a:lnTo>
                  <a:lnTo>
                    <a:pt x="1977" y="9233"/>
                  </a:lnTo>
                  <a:cubicBezTo>
                    <a:pt x="1989" y="9245"/>
                    <a:pt x="1989" y="9257"/>
                    <a:pt x="1989" y="9269"/>
                  </a:cubicBezTo>
                  <a:cubicBezTo>
                    <a:pt x="2001" y="9280"/>
                    <a:pt x="2001" y="9292"/>
                    <a:pt x="2013" y="9304"/>
                  </a:cubicBezTo>
                  <a:cubicBezTo>
                    <a:pt x="2025" y="9328"/>
                    <a:pt x="2049" y="9340"/>
                    <a:pt x="2072" y="9364"/>
                  </a:cubicBezTo>
                  <a:cubicBezTo>
                    <a:pt x="2084" y="9364"/>
                    <a:pt x="2096" y="9376"/>
                    <a:pt x="2108" y="9376"/>
                  </a:cubicBezTo>
                  <a:cubicBezTo>
                    <a:pt x="2108" y="9388"/>
                    <a:pt x="2108" y="9388"/>
                    <a:pt x="2120" y="9388"/>
                  </a:cubicBezTo>
                  <a:cubicBezTo>
                    <a:pt x="2132" y="9400"/>
                    <a:pt x="2168" y="9400"/>
                    <a:pt x="2191" y="9400"/>
                  </a:cubicBezTo>
                  <a:lnTo>
                    <a:pt x="2227" y="9400"/>
                  </a:lnTo>
                  <a:cubicBezTo>
                    <a:pt x="2227" y="9400"/>
                    <a:pt x="2239" y="9400"/>
                    <a:pt x="2251" y="9388"/>
                  </a:cubicBezTo>
                  <a:cubicBezTo>
                    <a:pt x="2263" y="9388"/>
                    <a:pt x="2275" y="9376"/>
                    <a:pt x="2287" y="9376"/>
                  </a:cubicBezTo>
                  <a:cubicBezTo>
                    <a:pt x="2299" y="9376"/>
                    <a:pt x="2299" y="9364"/>
                    <a:pt x="2310" y="9364"/>
                  </a:cubicBezTo>
                  <a:lnTo>
                    <a:pt x="7454" y="5697"/>
                  </a:lnTo>
                  <a:lnTo>
                    <a:pt x="7561" y="5613"/>
                  </a:lnTo>
                  <a:cubicBezTo>
                    <a:pt x="7656" y="5542"/>
                    <a:pt x="7668" y="5411"/>
                    <a:pt x="7609" y="5316"/>
                  </a:cubicBezTo>
                  <a:cubicBezTo>
                    <a:pt x="7585" y="5292"/>
                    <a:pt x="7561" y="5268"/>
                    <a:pt x="7537" y="5256"/>
                  </a:cubicBezTo>
                  <a:cubicBezTo>
                    <a:pt x="7525" y="5256"/>
                    <a:pt x="7514" y="5244"/>
                    <a:pt x="7502" y="5244"/>
                  </a:cubicBezTo>
                  <a:cubicBezTo>
                    <a:pt x="7481" y="5236"/>
                    <a:pt x="7458" y="5232"/>
                    <a:pt x="7435" y="5232"/>
                  </a:cubicBezTo>
                  <a:cubicBezTo>
                    <a:pt x="7393" y="5232"/>
                    <a:pt x="7350" y="5245"/>
                    <a:pt x="7311" y="5268"/>
                  </a:cubicBezTo>
                  <a:lnTo>
                    <a:pt x="7025" y="5471"/>
                  </a:lnTo>
                  <a:lnTo>
                    <a:pt x="2406" y="8769"/>
                  </a:lnTo>
                  <a:lnTo>
                    <a:pt x="2334" y="8828"/>
                  </a:lnTo>
                  <a:lnTo>
                    <a:pt x="1989" y="7245"/>
                  </a:lnTo>
                  <a:lnTo>
                    <a:pt x="489" y="375"/>
                  </a:lnTo>
                  <a:lnTo>
                    <a:pt x="441" y="172"/>
                  </a:lnTo>
                  <a:cubicBezTo>
                    <a:pt x="429" y="89"/>
                    <a:pt x="370" y="41"/>
                    <a:pt x="310" y="17"/>
                  </a:cubicBezTo>
                  <a:cubicBezTo>
                    <a:pt x="298" y="6"/>
                    <a:pt x="286" y="6"/>
                    <a:pt x="275" y="6"/>
                  </a:cubicBezTo>
                  <a:cubicBezTo>
                    <a:pt x="267" y="2"/>
                    <a:pt x="259" y="0"/>
                    <a:pt x="250" y="0"/>
                  </a:cubicBezTo>
                  <a:close/>
                </a:path>
              </a:pathLst>
            </a:custGeom>
            <a:solidFill>
              <a:srgbClr val="22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2277050" y="2401025"/>
              <a:ext cx="567675" cy="307200"/>
            </a:xfrm>
            <a:custGeom>
              <a:avLst/>
              <a:gdLst/>
              <a:ahLst/>
              <a:cxnLst/>
              <a:rect l="l" t="t" r="r" b="b"/>
              <a:pathLst>
                <a:path w="22707" h="12288" extrusionOk="0">
                  <a:moveTo>
                    <a:pt x="22706" y="0"/>
                  </a:moveTo>
                  <a:lnTo>
                    <a:pt x="1" y="5418"/>
                  </a:lnTo>
                  <a:lnTo>
                    <a:pt x="1501" y="12288"/>
                  </a:lnTo>
                  <a:lnTo>
                    <a:pt x="1513" y="7775"/>
                  </a:lnTo>
                  <a:cubicBezTo>
                    <a:pt x="1513" y="7763"/>
                    <a:pt x="1513" y="7751"/>
                    <a:pt x="1513" y="7739"/>
                  </a:cubicBezTo>
                  <a:cubicBezTo>
                    <a:pt x="1513" y="7727"/>
                    <a:pt x="1525" y="7716"/>
                    <a:pt x="1525" y="7704"/>
                  </a:cubicBezTo>
                  <a:cubicBezTo>
                    <a:pt x="1537" y="7692"/>
                    <a:pt x="1537" y="7680"/>
                    <a:pt x="1549" y="7668"/>
                  </a:cubicBezTo>
                  <a:cubicBezTo>
                    <a:pt x="1561" y="7644"/>
                    <a:pt x="1584" y="7620"/>
                    <a:pt x="1608" y="7608"/>
                  </a:cubicBezTo>
                  <a:cubicBezTo>
                    <a:pt x="1620" y="7596"/>
                    <a:pt x="1632" y="7596"/>
                    <a:pt x="1644" y="7585"/>
                  </a:cubicBezTo>
                  <a:lnTo>
                    <a:pt x="1656" y="7585"/>
                  </a:lnTo>
                  <a:lnTo>
                    <a:pt x="22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324975" y="2604325"/>
              <a:ext cx="115525" cy="142000"/>
            </a:xfrm>
            <a:custGeom>
              <a:avLst/>
              <a:gdLst/>
              <a:ahLst/>
              <a:cxnLst/>
              <a:rect l="l" t="t" r="r" b="b"/>
              <a:pathLst>
                <a:path w="4621" h="5680" extrusionOk="0">
                  <a:moveTo>
                    <a:pt x="25" y="0"/>
                  </a:moveTo>
                  <a:lnTo>
                    <a:pt x="1" y="5680"/>
                  </a:lnTo>
                  <a:lnTo>
                    <a:pt x="4620" y="238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2314275" y="2590325"/>
              <a:ext cx="11325" cy="171775"/>
            </a:xfrm>
            <a:custGeom>
              <a:avLst/>
              <a:gdLst/>
              <a:ahLst/>
              <a:cxnLst/>
              <a:rect l="l" t="t" r="r" b="b"/>
              <a:pathLst>
                <a:path w="453" h="6871" extrusionOk="0">
                  <a:moveTo>
                    <a:pt x="238" y="1"/>
                  </a:moveTo>
                  <a:cubicBezTo>
                    <a:pt x="214" y="1"/>
                    <a:pt x="179" y="1"/>
                    <a:pt x="155" y="13"/>
                  </a:cubicBezTo>
                  <a:cubicBezTo>
                    <a:pt x="143" y="24"/>
                    <a:pt x="131" y="24"/>
                    <a:pt x="119" y="36"/>
                  </a:cubicBezTo>
                  <a:cubicBezTo>
                    <a:pt x="95" y="48"/>
                    <a:pt x="83" y="72"/>
                    <a:pt x="60" y="96"/>
                  </a:cubicBezTo>
                  <a:cubicBezTo>
                    <a:pt x="60" y="108"/>
                    <a:pt x="48" y="120"/>
                    <a:pt x="48" y="132"/>
                  </a:cubicBezTo>
                  <a:cubicBezTo>
                    <a:pt x="36" y="144"/>
                    <a:pt x="36" y="155"/>
                    <a:pt x="36" y="167"/>
                  </a:cubicBezTo>
                  <a:cubicBezTo>
                    <a:pt x="24" y="179"/>
                    <a:pt x="24" y="191"/>
                    <a:pt x="24" y="215"/>
                  </a:cubicBezTo>
                  <a:lnTo>
                    <a:pt x="0" y="6656"/>
                  </a:lnTo>
                  <a:cubicBezTo>
                    <a:pt x="0" y="6668"/>
                    <a:pt x="0" y="6680"/>
                    <a:pt x="12" y="6704"/>
                  </a:cubicBezTo>
                  <a:cubicBezTo>
                    <a:pt x="12" y="6716"/>
                    <a:pt x="12" y="6728"/>
                    <a:pt x="24" y="6740"/>
                  </a:cubicBezTo>
                  <a:cubicBezTo>
                    <a:pt x="24" y="6751"/>
                    <a:pt x="24" y="6763"/>
                    <a:pt x="36" y="6775"/>
                  </a:cubicBezTo>
                  <a:cubicBezTo>
                    <a:pt x="48" y="6799"/>
                    <a:pt x="72" y="6811"/>
                    <a:pt x="95" y="6835"/>
                  </a:cubicBezTo>
                  <a:cubicBezTo>
                    <a:pt x="107" y="6835"/>
                    <a:pt x="119" y="6847"/>
                    <a:pt x="131" y="6847"/>
                  </a:cubicBezTo>
                  <a:cubicBezTo>
                    <a:pt x="131" y="6859"/>
                    <a:pt x="131" y="6859"/>
                    <a:pt x="143" y="6859"/>
                  </a:cubicBezTo>
                  <a:cubicBezTo>
                    <a:pt x="167" y="6871"/>
                    <a:pt x="191" y="6871"/>
                    <a:pt x="214" y="6871"/>
                  </a:cubicBezTo>
                  <a:lnTo>
                    <a:pt x="250" y="6871"/>
                  </a:lnTo>
                  <a:cubicBezTo>
                    <a:pt x="250" y="6871"/>
                    <a:pt x="262" y="6871"/>
                    <a:pt x="274" y="6859"/>
                  </a:cubicBezTo>
                  <a:cubicBezTo>
                    <a:pt x="286" y="6859"/>
                    <a:pt x="298" y="6847"/>
                    <a:pt x="310" y="6847"/>
                  </a:cubicBezTo>
                  <a:cubicBezTo>
                    <a:pt x="322" y="6847"/>
                    <a:pt x="322" y="6835"/>
                    <a:pt x="333" y="6835"/>
                  </a:cubicBezTo>
                  <a:cubicBezTo>
                    <a:pt x="393" y="6787"/>
                    <a:pt x="429" y="6728"/>
                    <a:pt x="429" y="6656"/>
                  </a:cubicBezTo>
                  <a:lnTo>
                    <a:pt x="453" y="215"/>
                  </a:lnTo>
                  <a:cubicBezTo>
                    <a:pt x="453" y="96"/>
                    <a:pt x="357" y="1"/>
                    <a:pt x="238" y="1"/>
                  </a:cubicBezTo>
                  <a:close/>
                </a:path>
              </a:pathLst>
            </a:custGeom>
            <a:solidFill>
              <a:srgbClr val="22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2154725" y="2367075"/>
              <a:ext cx="787925" cy="396525"/>
            </a:xfrm>
            <a:custGeom>
              <a:avLst/>
              <a:gdLst/>
              <a:ahLst/>
              <a:cxnLst/>
              <a:rect l="l" t="t" r="r" b="b"/>
              <a:pathLst>
                <a:path w="31517" h="15861" extrusionOk="0">
                  <a:moveTo>
                    <a:pt x="29064" y="572"/>
                  </a:moveTo>
                  <a:lnTo>
                    <a:pt x="4751" y="6371"/>
                  </a:lnTo>
                  <a:lnTo>
                    <a:pt x="4739" y="6359"/>
                  </a:lnTo>
                  <a:cubicBezTo>
                    <a:pt x="4715" y="6359"/>
                    <a:pt x="4703" y="6347"/>
                    <a:pt x="4691" y="6347"/>
                  </a:cubicBezTo>
                  <a:lnTo>
                    <a:pt x="679" y="1751"/>
                  </a:lnTo>
                  <a:lnTo>
                    <a:pt x="29064" y="572"/>
                  </a:lnTo>
                  <a:close/>
                  <a:moveTo>
                    <a:pt x="27099" y="1477"/>
                  </a:moveTo>
                  <a:lnTo>
                    <a:pt x="6513" y="8895"/>
                  </a:lnTo>
                  <a:cubicBezTo>
                    <a:pt x="6501" y="8907"/>
                    <a:pt x="6477" y="8907"/>
                    <a:pt x="6465" y="8919"/>
                  </a:cubicBezTo>
                  <a:cubicBezTo>
                    <a:pt x="6442" y="8943"/>
                    <a:pt x="6418" y="8966"/>
                    <a:pt x="6394" y="8990"/>
                  </a:cubicBezTo>
                  <a:cubicBezTo>
                    <a:pt x="6382" y="9002"/>
                    <a:pt x="6382" y="9026"/>
                    <a:pt x="6370" y="9038"/>
                  </a:cubicBezTo>
                  <a:cubicBezTo>
                    <a:pt x="6358" y="9050"/>
                    <a:pt x="6358" y="9074"/>
                    <a:pt x="6358" y="9085"/>
                  </a:cubicBezTo>
                  <a:cubicBezTo>
                    <a:pt x="6346" y="9097"/>
                    <a:pt x="6346" y="9121"/>
                    <a:pt x="6346" y="9145"/>
                  </a:cubicBezTo>
                  <a:lnTo>
                    <a:pt x="6334" y="13122"/>
                  </a:lnTo>
                  <a:lnTo>
                    <a:pt x="4953" y="6764"/>
                  </a:lnTo>
                  <a:lnTo>
                    <a:pt x="27099" y="1477"/>
                  </a:lnTo>
                  <a:close/>
                  <a:moveTo>
                    <a:pt x="30588" y="715"/>
                  </a:moveTo>
                  <a:lnTo>
                    <a:pt x="16669" y="14038"/>
                  </a:lnTo>
                  <a:lnTo>
                    <a:pt x="11966" y="11610"/>
                  </a:lnTo>
                  <a:cubicBezTo>
                    <a:pt x="11954" y="11610"/>
                    <a:pt x="11942" y="11598"/>
                    <a:pt x="11942" y="11598"/>
                  </a:cubicBezTo>
                  <a:lnTo>
                    <a:pt x="7120" y="9169"/>
                  </a:lnTo>
                  <a:lnTo>
                    <a:pt x="30588" y="715"/>
                  </a:lnTo>
                  <a:close/>
                  <a:moveTo>
                    <a:pt x="6465" y="9359"/>
                  </a:moveTo>
                  <a:cubicBezTo>
                    <a:pt x="6477" y="9371"/>
                    <a:pt x="6477" y="9383"/>
                    <a:pt x="6489" y="9383"/>
                  </a:cubicBezTo>
                  <a:lnTo>
                    <a:pt x="6775" y="9526"/>
                  </a:lnTo>
                  <a:lnTo>
                    <a:pt x="6751" y="15039"/>
                  </a:lnTo>
                  <a:lnTo>
                    <a:pt x="6442" y="13646"/>
                  </a:lnTo>
                  <a:lnTo>
                    <a:pt x="6465" y="9359"/>
                  </a:lnTo>
                  <a:close/>
                  <a:moveTo>
                    <a:pt x="6882" y="9586"/>
                  </a:moveTo>
                  <a:lnTo>
                    <a:pt x="11323" y="11883"/>
                  </a:lnTo>
                  <a:lnTo>
                    <a:pt x="6870" y="15062"/>
                  </a:lnTo>
                  <a:lnTo>
                    <a:pt x="6870" y="15062"/>
                  </a:lnTo>
                  <a:lnTo>
                    <a:pt x="6882" y="9586"/>
                  </a:lnTo>
                  <a:close/>
                  <a:moveTo>
                    <a:pt x="4834" y="6788"/>
                  </a:moveTo>
                  <a:lnTo>
                    <a:pt x="6334" y="13657"/>
                  </a:lnTo>
                  <a:lnTo>
                    <a:pt x="6323" y="15086"/>
                  </a:lnTo>
                  <a:lnTo>
                    <a:pt x="4525" y="6788"/>
                  </a:lnTo>
                  <a:lnTo>
                    <a:pt x="4525" y="6788"/>
                  </a:lnTo>
                  <a:cubicBezTo>
                    <a:pt x="4560" y="6811"/>
                    <a:pt x="4596" y="6823"/>
                    <a:pt x="4644" y="6823"/>
                  </a:cubicBezTo>
                  <a:lnTo>
                    <a:pt x="4691" y="6823"/>
                  </a:lnTo>
                  <a:lnTo>
                    <a:pt x="4834" y="6788"/>
                  </a:lnTo>
                  <a:close/>
                  <a:moveTo>
                    <a:pt x="11442" y="11943"/>
                  </a:moveTo>
                  <a:lnTo>
                    <a:pt x="11752" y="12098"/>
                  </a:lnTo>
                  <a:lnTo>
                    <a:pt x="6870" y="15586"/>
                  </a:lnTo>
                  <a:lnTo>
                    <a:pt x="6870" y="15205"/>
                  </a:lnTo>
                  <a:lnTo>
                    <a:pt x="11442" y="11943"/>
                  </a:lnTo>
                  <a:close/>
                  <a:moveTo>
                    <a:pt x="6442" y="14169"/>
                  </a:moveTo>
                  <a:lnTo>
                    <a:pt x="6692" y="15324"/>
                  </a:lnTo>
                  <a:lnTo>
                    <a:pt x="6751" y="15289"/>
                  </a:lnTo>
                  <a:lnTo>
                    <a:pt x="6751" y="15586"/>
                  </a:lnTo>
                  <a:cubicBezTo>
                    <a:pt x="6751" y="15634"/>
                    <a:pt x="6727" y="15681"/>
                    <a:pt x="6692" y="15705"/>
                  </a:cubicBezTo>
                  <a:lnTo>
                    <a:pt x="6668" y="15729"/>
                  </a:lnTo>
                  <a:cubicBezTo>
                    <a:pt x="6668" y="15729"/>
                    <a:pt x="6644" y="15729"/>
                    <a:pt x="6632" y="15741"/>
                  </a:cubicBezTo>
                  <a:lnTo>
                    <a:pt x="6549" y="15741"/>
                  </a:lnTo>
                  <a:lnTo>
                    <a:pt x="6537" y="15729"/>
                  </a:lnTo>
                  <a:cubicBezTo>
                    <a:pt x="6525" y="15729"/>
                    <a:pt x="6513" y="15729"/>
                    <a:pt x="6513" y="15717"/>
                  </a:cubicBezTo>
                  <a:cubicBezTo>
                    <a:pt x="6489" y="15705"/>
                    <a:pt x="6477" y="15693"/>
                    <a:pt x="6465" y="15681"/>
                  </a:cubicBezTo>
                  <a:cubicBezTo>
                    <a:pt x="6465" y="15670"/>
                    <a:pt x="6454" y="15658"/>
                    <a:pt x="6454" y="15646"/>
                  </a:cubicBezTo>
                  <a:cubicBezTo>
                    <a:pt x="6454" y="15646"/>
                    <a:pt x="6454" y="15646"/>
                    <a:pt x="6454" y="15634"/>
                  </a:cubicBezTo>
                  <a:cubicBezTo>
                    <a:pt x="6454" y="15634"/>
                    <a:pt x="6442" y="15622"/>
                    <a:pt x="6442" y="15622"/>
                  </a:cubicBezTo>
                  <a:cubicBezTo>
                    <a:pt x="6442" y="15610"/>
                    <a:pt x="6442" y="15598"/>
                    <a:pt x="6442" y="15586"/>
                  </a:cubicBezTo>
                  <a:lnTo>
                    <a:pt x="6442" y="14169"/>
                  </a:lnTo>
                  <a:close/>
                  <a:moveTo>
                    <a:pt x="31242" y="1"/>
                  </a:moveTo>
                  <a:cubicBezTo>
                    <a:pt x="31219" y="1"/>
                    <a:pt x="31183" y="1"/>
                    <a:pt x="31159" y="13"/>
                  </a:cubicBezTo>
                  <a:lnTo>
                    <a:pt x="31016" y="61"/>
                  </a:lnTo>
                  <a:lnTo>
                    <a:pt x="215" y="1346"/>
                  </a:lnTo>
                  <a:cubicBezTo>
                    <a:pt x="131" y="1346"/>
                    <a:pt x="60" y="1394"/>
                    <a:pt x="24" y="1465"/>
                  </a:cubicBezTo>
                  <a:cubicBezTo>
                    <a:pt x="0" y="1549"/>
                    <a:pt x="12" y="1632"/>
                    <a:pt x="60" y="1692"/>
                  </a:cubicBezTo>
                  <a:lnTo>
                    <a:pt x="4370" y="6633"/>
                  </a:lnTo>
                  <a:cubicBezTo>
                    <a:pt x="4370" y="6645"/>
                    <a:pt x="4370" y="6657"/>
                    <a:pt x="4382" y="6668"/>
                  </a:cubicBezTo>
                  <a:lnTo>
                    <a:pt x="6334" y="15646"/>
                  </a:lnTo>
                  <a:cubicBezTo>
                    <a:pt x="6334" y="15658"/>
                    <a:pt x="6334" y="15670"/>
                    <a:pt x="6346" y="15681"/>
                  </a:cubicBezTo>
                  <a:cubicBezTo>
                    <a:pt x="6346" y="15705"/>
                    <a:pt x="6358" y="15717"/>
                    <a:pt x="6370" y="15741"/>
                  </a:cubicBezTo>
                  <a:cubicBezTo>
                    <a:pt x="6394" y="15765"/>
                    <a:pt x="6418" y="15789"/>
                    <a:pt x="6442" y="15812"/>
                  </a:cubicBezTo>
                  <a:cubicBezTo>
                    <a:pt x="6454" y="15824"/>
                    <a:pt x="6465" y="15824"/>
                    <a:pt x="6477" y="15836"/>
                  </a:cubicBezTo>
                  <a:lnTo>
                    <a:pt x="6489" y="15848"/>
                  </a:lnTo>
                  <a:lnTo>
                    <a:pt x="6501" y="15848"/>
                  </a:lnTo>
                  <a:cubicBezTo>
                    <a:pt x="6537" y="15848"/>
                    <a:pt x="6561" y="15860"/>
                    <a:pt x="6596" y="15860"/>
                  </a:cubicBezTo>
                  <a:lnTo>
                    <a:pt x="6632" y="15860"/>
                  </a:lnTo>
                  <a:cubicBezTo>
                    <a:pt x="6644" y="15848"/>
                    <a:pt x="6656" y="15848"/>
                    <a:pt x="6668" y="15848"/>
                  </a:cubicBezTo>
                  <a:cubicBezTo>
                    <a:pt x="6680" y="15836"/>
                    <a:pt x="6704" y="15836"/>
                    <a:pt x="6715" y="15824"/>
                  </a:cubicBezTo>
                  <a:lnTo>
                    <a:pt x="6727" y="15824"/>
                  </a:lnTo>
                  <a:lnTo>
                    <a:pt x="6751" y="15812"/>
                  </a:lnTo>
                  <a:cubicBezTo>
                    <a:pt x="6751" y="15812"/>
                    <a:pt x="6751" y="15801"/>
                    <a:pt x="6763" y="15801"/>
                  </a:cubicBezTo>
                  <a:lnTo>
                    <a:pt x="11859" y="12157"/>
                  </a:lnTo>
                  <a:lnTo>
                    <a:pt x="16586" y="14610"/>
                  </a:lnTo>
                  <a:cubicBezTo>
                    <a:pt x="16610" y="14610"/>
                    <a:pt x="16633" y="14622"/>
                    <a:pt x="16657" y="14634"/>
                  </a:cubicBezTo>
                  <a:lnTo>
                    <a:pt x="16705" y="14634"/>
                  </a:lnTo>
                  <a:cubicBezTo>
                    <a:pt x="16776" y="14634"/>
                    <a:pt x="16848" y="14610"/>
                    <a:pt x="16895" y="14562"/>
                  </a:cubicBezTo>
                  <a:lnTo>
                    <a:pt x="31421" y="465"/>
                  </a:lnTo>
                  <a:lnTo>
                    <a:pt x="31433" y="453"/>
                  </a:lnTo>
                  <a:cubicBezTo>
                    <a:pt x="31492" y="394"/>
                    <a:pt x="31516" y="311"/>
                    <a:pt x="31516" y="227"/>
                  </a:cubicBezTo>
                  <a:cubicBezTo>
                    <a:pt x="31516" y="215"/>
                    <a:pt x="31504" y="191"/>
                    <a:pt x="31504" y="191"/>
                  </a:cubicBezTo>
                  <a:cubicBezTo>
                    <a:pt x="31504" y="168"/>
                    <a:pt x="31492" y="144"/>
                    <a:pt x="31480" y="144"/>
                  </a:cubicBezTo>
                  <a:cubicBezTo>
                    <a:pt x="31480" y="120"/>
                    <a:pt x="31469" y="108"/>
                    <a:pt x="31457" y="96"/>
                  </a:cubicBezTo>
                  <a:cubicBezTo>
                    <a:pt x="31445" y="84"/>
                    <a:pt x="31433" y="72"/>
                    <a:pt x="31421" y="61"/>
                  </a:cubicBezTo>
                  <a:cubicBezTo>
                    <a:pt x="31409" y="49"/>
                    <a:pt x="31397" y="37"/>
                    <a:pt x="31397" y="37"/>
                  </a:cubicBezTo>
                  <a:lnTo>
                    <a:pt x="31373" y="25"/>
                  </a:lnTo>
                  <a:cubicBezTo>
                    <a:pt x="31361" y="25"/>
                    <a:pt x="31350" y="13"/>
                    <a:pt x="31338" y="13"/>
                  </a:cubicBezTo>
                  <a:cubicBezTo>
                    <a:pt x="31326" y="13"/>
                    <a:pt x="31314" y="1"/>
                    <a:pt x="3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3906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72233" y="593367"/>
            <a:ext cx="10247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72200" y="1536633"/>
            <a:ext cx="10247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tor"/>
              <a:buChar char="●"/>
              <a:defRPr sz="18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34228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40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45" name="Google Shape;1045;p40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6957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35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  <p:sldLayoutId id="2147483776" r:id="rId23"/>
    <p:sldLayoutId id="2147483777" r:id="rId24"/>
    <p:sldLayoutId id="2147483778" r:id="rId25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6FAFF-E423-E060-9CB7-6FB691B8084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94786" y="2763060"/>
            <a:ext cx="8537575" cy="97948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+mj-lt"/>
              </a:rPr>
              <a:t>«</a:t>
            </a:r>
            <a:r>
              <a:rPr lang="en-US" dirty="0">
                <a:latin typeface="+mj-lt"/>
              </a:rPr>
              <a:t>Gardens of Great Britain</a:t>
            </a:r>
            <a:r>
              <a:rPr lang="ru-RU" dirty="0">
                <a:latin typeface="+mj-lt"/>
              </a:rPr>
              <a:t>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91E31-8261-A005-9C6A-07EB85C19180}"/>
              </a:ext>
            </a:extLst>
          </p:cNvPr>
          <p:cNvSpPr txBox="1"/>
          <p:nvPr/>
        </p:nvSpPr>
        <p:spPr>
          <a:xfrm>
            <a:off x="1357083" y="668303"/>
            <a:ext cx="96129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Филиал государственного образовательного учреждения высшего образования московской области "Государственный социально-гуманитарный университет" в г. Зарайске - Зарайский педагогический колледж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50A8C4-107A-7D20-93D7-1EBCE1544141}"/>
              </a:ext>
            </a:extLst>
          </p:cNvPr>
          <p:cNvSpPr txBox="1"/>
          <p:nvPr/>
        </p:nvSpPr>
        <p:spPr>
          <a:xfrm>
            <a:off x="5569253" y="2072037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Project</a:t>
            </a:r>
            <a:r>
              <a:rPr lang="ru-RU" sz="2000" dirty="0"/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87C8E6-505C-9653-BEE9-AC86A67FA8A7}"/>
              </a:ext>
            </a:extLst>
          </p:cNvPr>
          <p:cNvSpPr txBox="1"/>
          <p:nvPr/>
        </p:nvSpPr>
        <p:spPr>
          <a:xfrm>
            <a:off x="7916410" y="3883946"/>
            <a:ext cx="4383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Выполнили студентки 3 курса группы 1 «Б» </a:t>
            </a:r>
          </a:p>
          <a:p>
            <a:r>
              <a:rPr lang="ru-RU" sz="2000" dirty="0"/>
              <a:t>Дощенко Елизавета Ивановна</a:t>
            </a:r>
          </a:p>
          <a:p>
            <a:r>
              <a:rPr lang="ru-RU" sz="2000" dirty="0"/>
              <a:t>Надежкина Регина Юрьевна</a:t>
            </a:r>
          </a:p>
          <a:p>
            <a:r>
              <a:rPr lang="ru-RU" sz="2000" dirty="0"/>
              <a:t>Руководитель: Минаева Римма Владимировна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079638-B20A-9CB7-155F-3E9A322CECDA}"/>
              </a:ext>
            </a:extLst>
          </p:cNvPr>
          <p:cNvSpPr txBox="1"/>
          <p:nvPr/>
        </p:nvSpPr>
        <p:spPr>
          <a:xfrm>
            <a:off x="5718332" y="582293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43876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61991C-6F27-189A-082D-EC415C4770FB}"/>
              </a:ext>
            </a:extLst>
          </p:cNvPr>
          <p:cNvSpPr txBox="1"/>
          <p:nvPr/>
        </p:nvSpPr>
        <p:spPr>
          <a:xfrm>
            <a:off x="4978547" y="103695"/>
            <a:ext cx="2234907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5400" dirty="0">
                <a:latin typeface="+mj-lt"/>
              </a:rPr>
              <a:t>Цели: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9BE1E8-E24A-4DB7-403C-29ADDBBB1BDC}"/>
              </a:ext>
            </a:extLst>
          </p:cNvPr>
          <p:cNvSpPr txBox="1"/>
          <p:nvPr/>
        </p:nvSpPr>
        <p:spPr>
          <a:xfrm>
            <a:off x="1417338" y="3228945"/>
            <a:ext cx="7796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Познакомиться с некоторыми садами Великобритании: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EF60D3-7D7F-EDFB-A06B-F29D0CCBC8DD}"/>
              </a:ext>
            </a:extLst>
          </p:cNvPr>
          <p:cNvSpPr txBox="1"/>
          <p:nvPr/>
        </p:nvSpPr>
        <p:spPr>
          <a:xfrm>
            <a:off x="1971366" y="2054393"/>
            <a:ext cx="95323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3" indent="-285750">
              <a:buFont typeface="Courier New" panose="02070309020205020404" pitchFamily="49" charset="0"/>
              <a:buChar char="o"/>
            </a:pPr>
            <a:r>
              <a:rPr lang="ru-RU" sz="2000" dirty="0"/>
              <a:t>Сформировать общее представление о внешнем облике садов Великобритании;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7B42527-FBEC-3D71-D101-3293B5FFD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15" y="3775030"/>
            <a:ext cx="3082970" cy="308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4D411E-801F-86EE-8E07-CFF7672BC366}"/>
              </a:ext>
            </a:extLst>
          </p:cNvPr>
          <p:cNvSpPr txBox="1"/>
          <p:nvPr/>
        </p:nvSpPr>
        <p:spPr>
          <a:xfrm>
            <a:off x="1971366" y="2777130"/>
            <a:ext cx="95323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3" indent="-285750">
              <a:buFont typeface="Courier New" panose="02070309020205020404" pitchFamily="49" charset="0"/>
              <a:buChar char="o"/>
            </a:pPr>
            <a:r>
              <a:rPr lang="ru-RU" sz="2000" dirty="0"/>
              <a:t>Познакомиться с общей информацией о выбранных объектах.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2C9CF7-7FC0-6DD8-6B61-7DDEA8896D15}"/>
              </a:ext>
            </a:extLst>
          </p:cNvPr>
          <p:cNvSpPr txBox="1"/>
          <p:nvPr/>
        </p:nvSpPr>
        <p:spPr>
          <a:xfrm>
            <a:off x="1410929" y="1548579"/>
            <a:ext cx="7796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Приобщится к культурному наследию Великобритании.</a:t>
            </a:r>
          </a:p>
        </p:txBody>
      </p:sp>
    </p:spTree>
    <p:extLst>
      <p:ext uri="{BB962C8B-B14F-4D97-AF65-F5344CB8AC3E}">
        <p14:creationId xmlns:p14="http://schemas.microsoft.com/office/powerpoint/2010/main" val="163454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4FAAAF-6E93-55ED-5F60-BDF8D62DB8E7}"/>
              </a:ext>
            </a:extLst>
          </p:cNvPr>
          <p:cNvSpPr txBox="1"/>
          <p:nvPr/>
        </p:nvSpPr>
        <p:spPr>
          <a:xfrm>
            <a:off x="551053" y="766915"/>
            <a:ext cx="11089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+mj-lt"/>
              </a:rPr>
              <a:t>Задачи, вытекающие из целей: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61F190-EB8C-F19C-5677-25429B32A84D}"/>
              </a:ext>
            </a:extLst>
          </p:cNvPr>
          <p:cNvSpPr txBox="1"/>
          <p:nvPr/>
        </p:nvSpPr>
        <p:spPr>
          <a:xfrm>
            <a:off x="551053" y="1897626"/>
            <a:ext cx="10372586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Представить сады Великобритании, их историю, особенности и красоту;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Расширить кругозор;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Способствовать воспитанию эстетических                                                  чувств и уважения к культуре другой страны.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E7D38CB-49D1-8A85-B126-F7B5DB3B4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52" y="2595256"/>
            <a:ext cx="3554617" cy="353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44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FA7E81-730B-08C2-9E41-39BC400DC91F}"/>
              </a:ext>
            </a:extLst>
          </p:cNvPr>
          <p:cNvSpPr txBox="1"/>
          <p:nvPr/>
        </p:nvSpPr>
        <p:spPr>
          <a:xfrm>
            <a:off x="2585884" y="98323"/>
            <a:ext cx="5516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+mj-lt"/>
              </a:rPr>
              <a:t>Этапы работы: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144F21-0BD6-1E55-FC60-C6EBDC746CDD}"/>
              </a:ext>
            </a:extLst>
          </p:cNvPr>
          <p:cNvSpPr txBox="1"/>
          <p:nvPr/>
        </p:nvSpPr>
        <p:spPr>
          <a:xfrm>
            <a:off x="888476" y="1310540"/>
            <a:ext cx="9518715" cy="5113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1. Запуск проекта (01.02.2023);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2. Планирование работы:</a:t>
            </a:r>
          </a:p>
          <a:p>
            <a:pPr>
              <a:lnSpc>
                <a:spcPct val="150000"/>
              </a:lnSpc>
            </a:pPr>
            <a:endParaRPr lang="ru-RU" sz="2000" dirty="0"/>
          </a:p>
          <a:p>
            <a:pPr>
              <a:lnSpc>
                <a:spcPct val="150000"/>
              </a:lnSpc>
            </a:pPr>
            <a:endParaRPr lang="ru-RU" sz="2000" dirty="0"/>
          </a:p>
          <a:p>
            <a:pPr>
              <a:lnSpc>
                <a:spcPct val="150000"/>
              </a:lnSpc>
            </a:pPr>
            <a:r>
              <a:rPr lang="ru-RU" sz="2000" dirty="0"/>
              <a:t>3. Сбор информации:</a:t>
            </a:r>
          </a:p>
          <a:p>
            <a:pPr>
              <a:lnSpc>
                <a:spcPct val="150000"/>
              </a:lnSpc>
            </a:pPr>
            <a:endParaRPr lang="ru-RU" sz="2000" dirty="0"/>
          </a:p>
          <a:p>
            <a:pPr>
              <a:lnSpc>
                <a:spcPct val="150000"/>
              </a:lnSpc>
            </a:pPr>
            <a:endParaRPr lang="ru-RU" sz="2000" dirty="0"/>
          </a:p>
          <a:p>
            <a:pPr>
              <a:lnSpc>
                <a:spcPct val="150000"/>
              </a:lnSpc>
            </a:pPr>
            <a:endParaRPr lang="ru-RU" sz="2000" dirty="0"/>
          </a:p>
          <a:p>
            <a:pPr>
              <a:lnSpc>
                <a:spcPct val="150000"/>
              </a:lnSpc>
            </a:pPr>
            <a:endParaRPr lang="ru-RU" sz="2000" dirty="0"/>
          </a:p>
          <a:p>
            <a:pPr>
              <a:lnSpc>
                <a:spcPct val="150000"/>
              </a:lnSpc>
            </a:pPr>
            <a:endParaRPr lang="ru-RU" sz="2000" dirty="0"/>
          </a:p>
          <a:p>
            <a:pPr>
              <a:lnSpc>
                <a:spcPct val="150000"/>
              </a:lnSpc>
            </a:pPr>
            <a:r>
              <a:rPr lang="ru-RU" sz="2000" dirty="0"/>
              <a:t>4. Обработка информации (22.03. – 01.04.);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AB63FD-A510-F91F-C06F-CD851FBA0E00}"/>
              </a:ext>
            </a:extLst>
          </p:cNvPr>
          <p:cNvSpPr txBox="1"/>
          <p:nvPr/>
        </p:nvSpPr>
        <p:spPr>
          <a:xfrm>
            <a:off x="1426590" y="2212926"/>
            <a:ext cx="6169842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Определение темы проекта (03.02. – 05.02.);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Расчёт времени (07.02.).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3FB8B1-CADB-E41B-9802-C9A42DB9E239}"/>
              </a:ext>
            </a:extLst>
          </p:cNvPr>
          <p:cNvSpPr txBox="1"/>
          <p:nvPr/>
        </p:nvSpPr>
        <p:spPr>
          <a:xfrm>
            <a:off x="1426590" y="3585850"/>
            <a:ext cx="6169842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теоретической: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наглядной: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F09110-775F-238B-B13D-30E35A572AE8}"/>
              </a:ext>
            </a:extLst>
          </p:cNvPr>
          <p:cNvSpPr txBox="1"/>
          <p:nvPr/>
        </p:nvSpPr>
        <p:spPr>
          <a:xfrm>
            <a:off x="1932296" y="4073972"/>
            <a:ext cx="6169842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000" dirty="0"/>
              <a:t>интернет источники (09.02. – 02.03.).</a:t>
            </a:r>
          </a:p>
          <a:p>
            <a:pPr marL="3429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ru-RU" sz="2000" dirty="0"/>
          </a:p>
          <a:p>
            <a:pPr marL="3429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000" dirty="0"/>
              <a:t>фотографии (04.03 – 20.03. );</a:t>
            </a:r>
          </a:p>
          <a:p>
            <a:pPr marL="3429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000" dirty="0"/>
              <a:t>музыки (12.04).</a:t>
            </a:r>
          </a:p>
          <a:p>
            <a:pPr marL="3429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6306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AC95C9-3328-026D-C0D4-739D36A7C52B}"/>
              </a:ext>
            </a:extLst>
          </p:cNvPr>
          <p:cNvSpPr txBox="1"/>
          <p:nvPr/>
        </p:nvSpPr>
        <p:spPr>
          <a:xfrm>
            <a:off x="435990" y="1159797"/>
            <a:ext cx="8849412" cy="195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5. </a:t>
            </a:r>
          </a:p>
          <a:p>
            <a:pPr>
              <a:lnSpc>
                <a:spcPct val="150000"/>
              </a:lnSpc>
            </a:pPr>
            <a:endParaRPr lang="ru-RU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6. Защита проекта.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56ADF-19DE-763F-2009-3AB4E4BE8DD5}"/>
              </a:ext>
            </a:extLst>
          </p:cNvPr>
          <p:cNvSpPr txBox="1"/>
          <p:nvPr/>
        </p:nvSpPr>
        <p:spPr>
          <a:xfrm>
            <a:off x="893190" y="1159797"/>
            <a:ext cx="7935012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Создание презентации проекта (в форме   документа, подкреплённого презентацией);</a:t>
            </a:r>
            <a:endParaRPr lang="ru-RU" sz="28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212756B-AF16-89D4-D7D1-B881BC69B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015" y="2412668"/>
            <a:ext cx="3114773" cy="311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27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88B4CF-FCAB-5BA6-38B4-34406A0E8B44}"/>
              </a:ext>
            </a:extLst>
          </p:cNvPr>
          <p:cNvSpPr txBox="1"/>
          <p:nvPr/>
        </p:nvSpPr>
        <p:spPr>
          <a:xfrm>
            <a:off x="3107702" y="2367171"/>
            <a:ext cx="59765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latin typeface="+mj-l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1172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12">
  <a:themeElements>
    <a:clrScheme name="Simple Light">
      <a:dk1>
        <a:srgbClr val="222221"/>
      </a:dk1>
      <a:lt1>
        <a:srgbClr val="FFFFFF"/>
      </a:lt1>
      <a:dk2>
        <a:srgbClr val="E8724A"/>
      </a:dk2>
      <a:lt2>
        <a:srgbClr val="FBE462"/>
      </a:lt2>
      <a:accent1>
        <a:srgbClr val="377ED1"/>
      </a:accent1>
      <a:accent2>
        <a:srgbClr val="B3E8FC"/>
      </a:accent2>
      <a:accent3>
        <a:srgbClr val="469B93"/>
      </a:accent3>
      <a:accent4>
        <a:srgbClr val="51B4AF"/>
      </a:accent4>
      <a:accent5>
        <a:srgbClr val="F090BD"/>
      </a:accent5>
      <a:accent6>
        <a:srgbClr val="FFFFFF"/>
      </a:accent6>
      <a:hlink>
        <a:srgbClr val="222221"/>
      </a:hlink>
      <a:folHlink>
        <a:srgbClr val="0097A7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2" id="{560944B2-4403-4C03-A2D0-E6F82F45CE33}" vid="{7F8499C4-C154-4A0D-98EF-6B6A88AAE598}"/>
    </a:ext>
  </a:extLst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layfair Display Black - Poppins Light">
      <a:majorFont>
        <a:latin typeface="Playfair Display Black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B1192E"/>
        </a:solidFill>
        <a:ln w="47625"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9525">
          <a:solidFill>
            <a:srgbClr val="CAA160"/>
          </a:solidFill>
        </a:ln>
        <a:effectLst/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Тема13" id="{82793917-08AC-4685-82B7-4AD86BF3DAF0}" vid="{426CA2A2-1C17-47DF-A303-D39DC776666E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Тема12</Template>
  <TotalTime>439</TotalTime>
  <Words>202</Words>
  <Application>Microsoft Office PowerPoint</Application>
  <PresentationFormat>Широкоэкранный</PresentationFormat>
  <Paragraphs>44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23" baseType="lpstr">
      <vt:lpstr>Actor</vt:lpstr>
      <vt:lpstr>Arial</vt:lpstr>
      <vt:lpstr>Bangers</vt:lpstr>
      <vt:lpstr>Calibri</vt:lpstr>
      <vt:lpstr>Courier New</vt:lpstr>
      <vt:lpstr>Hind</vt:lpstr>
      <vt:lpstr>League Spartan</vt:lpstr>
      <vt:lpstr>League Spartan ExtraBold</vt:lpstr>
      <vt:lpstr>Merriweather Black</vt:lpstr>
      <vt:lpstr>Oswald</vt:lpstr>
      <vt:lpstr>Playfair Display Black</vt:lpstr>
      <vt:lpstr>Poppins Light</vt:lpstr>
      <vt:lpstr>Proxima Nova</vt:lpstr>
      <vt:lpstr>Ubuntu</vt:lpstr>
      <vt:lpstr>Тема12</vt:lpstr>
      <vt:lpstr>Slidesgo Final Pages</vt:lpstr>
      <vt:lpstr>Тема13</vt:lpstr>
      <vt:lpstr>«Gardens of Great Britain»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Дощенко</dc:creator>
  <cp:lastModifiedBy>Иван Дощенко</cp:lastModifiedBy>
  <cp:revision>5</cp:revision>
  <dcterms:created xsi:type="dcterms:W3CDTF">2023-02-26T17:38:41Z</dcterms:created>
  <dcterms:modified xsi:type="dcterms:W3CDTF">2023-04-21T08:38:52Z</dcterms:modified>
</cp:coreProperties>
</file>