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24"/>
  </p:notesMasterIdLst>
  <p:sldIdLst>
    <p:sldId id="256" r:id="rId2"/>
    <p:sldId id="257" r:id="rId3"/>
    <p:sldId id="258" r:id="rId4"/>
    <p:sldId id="263" r:id="rId5"/>
    <p:sldId id="264" r:id="rId6"/>
    <p:sldId id="272" r:id="rId7"/>
    <p:sldId id="273" r:id="rId8"/>
    <p:sldId id="289" r:id="rId9"/>
    <p:sldId id="274" r:id="rId10"/>
    <p:sldId id="275" r:id="rId11"/>
    <p:sldId id="276" r:id="rId12"/>
    <p:sldId id="278" r:id="rId13"/>
    <p:sldId id="279" r:id="rId14"/>
    <p:sldId id="277" r:id="rId15"/>
    <p:sldId id="280" r:id="rId16"/>
    <p:sldId id="284" r:id="rId17"/>
    <p:sldId id="283" r:id="rId18"/>
    <p:sldId id="285" r:id="rId19"/>
    <p:sldId id="287" r:id="rId20"/>
    <p:sldId id="288" r:id="rId21"/>
    <p:sldId id="265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DF92"/>
    <a:srgbClr val="828373"/>
    <a:srgbClr val="788F61"/>
    <a:srgbClr val="D9D9D2"/>
    <a:srgbClr val="422D36"/>
    <a:srgbClr val="2F3D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196" autoAdjust="0"/>
  </p:normalViewPr>
  <p:slideViewPr>
    <p:cSldViewPr snapToGrid="0">
      <p:cViewPr varScale="1">
        <p:scale>
          <a:sx n="85" d="100"/>
          <a:sy n="85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Иван Дощенко" userId="45ed79bfb8faa207" providerId="LiveId" clId="{551680F1-E45A-49BC-9588-AE1062A3C110}"/>
    <pc:docChg chg="custSel modSld">
      <pc:chgData name="Иван Дощенко" userId="45ed79bfb8faa207" providerId="LiveId" clId="{551680F1-E45A-49BC-9588-AE1062A3C110}" dt="2023-04-21T08:29:20.014" v="7" actId="478"/>
      <pc:docMkLst>
        <pc:docMk/>
      </pc:docMkLst>
      <pc:sldChg chg="addSp delSp modSp mod delAnim modAnim">
        <pc:chgData name="Иван Дощенко" userId="45ed79bfb8faa207" providerId="LiveId" clId="{551680F1-E45A-49BC-9588-AE1062A3C110}" dt="2023-04-21T08:28:46.084" v="2" actId="1076"/>
        <pc:sldMkLst>
          <pc:docMk/>
          <pc:sldMk cId="3819801364" sldId="263"/>
        </pc:sldMkLst>
        <pc:picChg chg="del">
          <ac:chgData name="Иван Дощенко" userId="45ed79bfb8faa207" providerId="LiveId" clId="{551680F1-E45A-49BC-9588-AE1062A3C110}" dt="2023-04-21T08:28:43.159" v="1" actId="478"/>
          <ac:picMkLst>
            <pc:docMk/>
            <pc:sldMk cId="3819801364" sldId="263"/>
            <ac:picMk id="3" creationId="{EE073C46-2968-502B-84E5-9A571838E5A5}"/>
          </ac:picMkLst>
        </pc:picChg>
        <pc:picChg chg="add mod">
          <ac:chgData name="Иван Дощенко" userId="45ed79bfb8faa207" providerId="LiveId" clId="{551680F1-E45A-49BC-9588-AE1062A3C110}" dt="2023-04-21T08:28:46.084" v="2" actId="1076"/>
          <ac:picMkLst>
            <pc:docMk/>
            <pc:sldMk cId="3819801364" sldId="263"/>
            <ac:picMk id="5" creationId="{0FEAB9D7-5655-5DC3-D7A8-E57F7733B82E}"/>
          </ac:picMkLst>
        </pc:picChg>
      </pc:sldChg>
      <pc:sldChg chg="addSp delSp modSp mod delAnim modAnim">
        <pc:chgData name="Иван Дощенко" userId="45ed79bfb8faa207" providerId="LiveId" clId="{551680F1-E45A-49BC-9588-AE1062A3C110}" dt="2023-04-21T08:29:09.601" v="6" actId="1076"/>
        <pc:sldMkLst>
          <pc:docMk/>
          <pc:sldMk cId="2369253045" sldId="276"/>
        </pc:sldMkLst>
        <pc:picChg chg="del">
          <ac:chgData name="Иван Дощенко" userId="45ed79bfb8faa207" providerId="LiveId" clId="{551680F1-E45A-49BC-9588-AE1062A3C110}" dt="2023-04-21T08:29:04.858" v="4" actId="478"/>
          <ac:picMkLst>
            <pc:docMk/>
            <pc:sldMk cId="2369253045" sldId="276"/>
            <ac:picMk id="2" creationId="{0F80FF72-0F61-7AAE-B562-F13D197A98F0}"/>
          </ac:picMkLst>
        </pc:picChg>
        <pc:picChg chg="add mod">
          <ac:chgData name="Иван Дощенко" userId="45ed79bfb8faa207" providerId="LiveId" clId="{551680F1-E45A-49BC-9588-AE1062A3C110}" dt="2023-04-21T08:29:09.601" v="6" actId="1076"/>
          <ac:picMkLst>
            <pc:docMk/>
            <pc:sldMk cId="2369253045" sldId="276"/>
            <ac:picMk id="4" creationId="{CA7B36C8-14F4-8AB3-3D2A-19691E605252}"/>
          </ac:picMkLst>
        </pc:picChg>
      </pc:sldChg>
      <pc:sldChg chg="delSp mod delAnim">
        <pc:chgData name="Иван Дощенко" userId="45ed79bfb8faa207" providerId="LiveId" clId="{551680F1-E45A-49BC-9588-AE1062A3C110}" dt="2023-04-21T08:29:20.014" v="7" actId="478"/>
        <pc:sldMkLst>
          <pc:docMk/>
          <pc:sldMk cId="1608750046" sldId="289"/>
        </pc:sldMkLst>
        <pc:picChg chg="del">
          <ac:chgData name="Иван Дощенко" userId="45ed79bfb8faa207" providerId="LiveId" clId="{551680F1-E45A-49BC-9588-AE1062A3C110}" dt="2023-04-21T08:29:20.014" v="7" actId="478"/>
          <ac:picMkLst>
            <pc:docMk/>
            <pc:sldMk cId="1608750046" sldId="289"/>
            <ac:picMk id="3" creationId="{2DA3F341-FA16-5DBA-B794-24EEBC7ED305}"/>
          </ac:picMkLst>
        </pc:picChg>
      </pc:sldChg>
    </pc:docChg>
  </pc:docChgLst>
  <pc:docChgLst>
    <pc:chgData name="Иван Дощенко" userId="45ed79bfb8faa207" providerId="LiveId" clId="{5EE7E078-ED31-4BE5-B203-A9EDE842D791}"/>
    <pc:docChg chg="undo custSel addSld delSld modSld sldOrd modMainMaster">
      <pc:chgData name="Иван Дощенко" userId="45ed79bfb8faa207" providerId="LiveId" clId="{5EE7E078-ED31-4BE5-B203-A9EDE842D791}" dt="2023-04-04T16:23:41.126" v="1381" actId="2711"/>
      <pc:docMkLst>
        <pc:docMk/>
      </pc:docMkLst>
      <pc:sldChg chg="addSp delSp modSp new mod setBg modAnim">
        <pc:chgData name="Иван Дощенко" userId="45ed79bfb8faa207" providerId="LiveId" clId="{5EE7E078-ED31-4BE5-B203-A9EDE842D791}" dt="2023-04-04T16:23:41.126" v="1381" actId="2711"/>
        <pc:sldMkLst>
          <pc:docMk/>
          <pc:sldMk cId="3730294431" sldId="256"/>
        </pc:sldMkLst>
        <pc:spChg chg="mod ord">
          <ac:chgData name="Иван Дощенко" userId="45ed79bfb8faa207" providerId="LiveId" clId="{5EE7E078-ED31-4BE5-B203-A9EDE842D791}" dt="2023-02-25T15:19:08.199" v="482" actId="2711"/>
          <ac:spMkLst>
            <pc:docMk/>
            <pc:sldMk cId="3730294431" sldId="256"/>
            <ac:spMk id="2" creationId="{D25AAA8D-C9A4-7C57-B1F3-6D1126349F1E}"/>
          </ac:spMkLst>
        </pc:spChg>
        <pc:spChg chg="del mod">
          <ac:chgData name="Иван Дощенко" userId="45ed79bfb8faa207" providerId="LiveId" clId="{5EE7E078-ED31-4BE5-B203-A9EDE842D791}" dt="2023-02-23T12:39:59.673" v="50" actId="478"/>
          <ac:spMkLst>
            <pc:docMk/>
            <pc:sldMk cId="3730294431" sldId="256"/>
            <ac:spMk id="3" creationId="{66B574AA-D4DE-18D0-7AE2-0CA585A0F71F}"/>
          </ac:spMkLst>
        </pc:spChg>
        <pc:spChg chg="mod">
          <ac:chgData name="Иван Дощенко" userId="45ed79bfb8faa207" providerId="LiveId" clId="{5EE7E078-ED31-4BE5-B203-A9EDE842D791}" dt="2023-04-04T16:23:31.322" v="1379" actId="2711"/>
          <ac:spMkLst>
            <pc:docMk/>
            <pc:sldMk cId="3730294431" sldId="256"/>
            <ac:spMk id="4" creationId="{33D17C52-898E-0BF4-2C34-2E5A88C185F0}"/>
          </ac:spMkLst>
        </pc:spChg>
        <pc:spChg chg="mod">
          <ac:chgData name="Иван Дощенко" userId="45ed79bfb8faa207" providerId="LiveId" clId="{5EE7E078-ED31-4BE5-B203-A9EDE842D791}" dt="2023-04-04T16:23:35.811" v="1380" actId="2711"/>
          <ac:spMkLst>
            <pc:docMk/>
            <pc:sldMk cId="3730294431" sldId="256"/>
            <ac:spMk id="5" creationId="{12DB7E1E-D34B-D1A8-AB52-1A49945DD959}"/>
          </ac:spMkLst>
        </pc:spChg>
        <pc:spChg chg="mod">
          <ac:chgData name="Иван Дощенко" userId="45ed79bfb8faa207" providerId="LiveId" clId="{5EE7E078-ED31-4BE5-B203-A9EDE842D791}" dt="2023-04-04T16:23:41.126" v="1381" actId="2711"/>
          <ac:spMkLst>
            <pc:docMk/>
            <pc:sldMk cId="3730294431" sldId="256"/>
            <ac:spMk id="6" creationId="{B8FA0B60-70D4-9D0C-02E7-C23A5098EAC5}"/>
          </ac:spMkLst>
        </pc:spChg>
        <pc:spChg chg="add del mod">
          <ac:chgData name="Иван Дощенко" userId="45ed79bfb8faa207" providerId="LiveId" clId="{5EE7E078-ED31-4BE5-B203-A9EDE842D791}" dt="2023-02-25T14:18:00.717" v="242" actId="478"/>
          <ac:spMkLst>
            <pc:docMk/>
            <pc:sldMk cId="3730294431" sldId="256"/>
            <ac:spMk id="13" creationId="{B80987EB-7707-6B05-2BB7-E47B122225DF}"/>
          </ac:spMkLst>
        </pc:spChg>
        <pc:spChg chg="add del mod">
          <ac:chgData name="Иван Дощенко" userId="45ed79bfb8faa207" providerId="LiveId" clId="{5EE7E078-ED31-4BE5-B203-A9EDE842D791}" dt="2023-02-25T14:29:40.386" v="253" actId="478"/>
          <ac:spMkLst>
            <pc:docMk/>
            <pc:sldMk cId="3730294431" sldId="256"/>
            <ac:spMk id="14" creationId="{97A1DC39-EF75-05D8-30E6-E1021F72D726}"/>
          </ac:spMkLst>
        </pc:spChg>
        <pc:spChg chg="add del mod">
          <ac:chgData name="Иван Дощенко" userId="45ed79bfb8faa207" providerId="LiveId" clId="{5EE7E078-ED31-4BE5-B203-A9EDE842D791}" dt="2023-02-25T14:29:32.525" v="249" actId="478"/>
          <ac:spMkLst>
            <pc:docMk/>
            <pc:sldMk cId="3730294431" sldId="256"/>
            <ac:spMk id="22" creationId="{86C39AFD-DDDD-C639-3CC9-D67236E22E76}"/>
          </ac:spMkLst>
        </pc:spChg>
        <pc:spChg chg="add del mod">
          <ac:chgData name="Иван Дощенко" userId="45ed79bfb8faa207" providerId="LiveId" clId="{5EE7E078-ED31-4BE5-B203-A9EDE842D791}" dt="2023-02-25T14:18:05.974" v="245" actId="478"/>
          <ac:spMkLst>
            <pc:docMk/>
            <pc:sldMk cId="3730294431" sldId="256"/>
            <ac:spMk id="23" creationId="{26DB76C5-817B-3E05-721C-1CC847901BD8}"/>
          </ac:spMkLst>
        </pc:spChg>
        <pc:spChg chg="add del mod">
          <ac:chgData name="Иван Дощенко" userId="45ed79bfb8faa207" providerId="LiveId" clId="{5EE7E078-ED31-4BE5-B203-A9EDE842D791}" dt="2023-02-25T14:29:40.386" v="253" actId="478"/>
          <ac:spMkLst>
            <pc:docMk/>
            <pc:sldMk cId="3730294431" sldId="256"/>
            <ac:spMk id="24" creationId="{3FED85B5-4064-73DB-65F2-6A726084618B}"/>
          </ac:spMkLst>
        </pc:spChg>
        <pc:spChg chg="add del mod">
          <ac:chgData name="Иван Дощенко" userId="45ed79bfb8faa207" providerId="LiveId" clId="{5EE7E078-ED31-4BE5-B203-A9EDE842D791}" dt="2023-02-25T14:29:36.744" v="251" actId="478"/>
          <ac:spMkLst>
            <pc:docMk/>
            <pc:sldMk cId="3730294431" sldId="256"/>
            <ac:spMk id="25" creationId="{1671043B-C610-B076-AFFB-10058B74933A}"/>
          </ac:spMkLst>
        </pc:spChg>
        <pc:spChg chg="add del mod">
          <ac:chgData name="Иван Дощенко" userId="45ed79bfb8faa207" providerId="LiveId" clId="{5EE7E078-ED31-4BE5-B203-A9EDE842D791}" dt="2023-02-25T14:29:39.090" v="252" actId="478"/>
          <ac:spMkLst>
            <pc:docMk/>
            <pc:sldMk cId="3730294431" sldId="256"/>
            <ac:spMk id="26" creationId="{D1A3C8F7-B3FA-4E4E-76FE-87B173556431}"/>
          </ac:spMkLst>
        </pc:spChg>
        <pc:spChg chg="add del mod">
          <ac:chgData name="Иван Дощенко" userId="45ed79bfb8faa207" providerId="LiveId" clId="{5EE7E078-ED31-4BE5-B203-A9EDE842D791}" dt="2023-02-25T14:29:45.694" v="257" actId="478"/>
          <ac:spMkLst>
            <pc:docMk/>
            <pc:sldMk cId="3730294431" sldId="256"/>
            <ac:spMk id="27" creationId="{44AE2717-DD0E-5A96-CC4E-F18ECDC2402C}"/>
          </ac:spMkLst>
        </pc:spChg>
        <pc:spChg chg="add del mod">
          <ac:chgData name="Иван Дощенко" userId="45ed79bfb8faa207" providerId="LiveId" clId="{5EE7E078-ED31-4BE5-B203-A9EDE842D791}" dt="2023-02-25T14:29:40.386" v="253" actId="478"/>
          <ac:spMkLst>
            <pc:docMk/>
            <pc:sldMk cId="3730294431" sldId="256"/>
            <ac:spMk id="28" creationId="{2D940205-086E-A59D-3B91-C7A36CB177D0}"/>
          </ac:spMkLst>
        </pc:spChg>
        <pc:spChg chg="add del mod">
          <ac:chgData name="Иван Дощенко" userId="45ed79bfb8faa207" providerId="LiveId" clId="{5EE7E078-ED31-4BE5-B203-A9EDE842D791}" dt="2023-02-25T14:29:43.188" v="254" actId="478"/>
          <ac:spMkLst>
            <pc:docMk/>
            <pc:sldMk cId="3730294431" sldId="256"/>
            <ac:spMk id="29" creationId="{D86F90EE-D382-CEDB-B13C-AED55305055E}"/>
          </ac:spMkLst>
        </pc:spChg>
        <pc:spChg chg="add del mod">
          <ac:chgData name="Иван Дощенко" userId="45ed79bfb8faa207" providerId="LiveId" clId="{5EE7E078-ED31-4BE5-B203-A9EDE842D791}" dt="2023-02-25T14:18:04.134" v="244" actId="478"/>
          <ac:spMkLst>
            <pc:docMk/>
            <pc:sldMk cId="3730294431" sldId="256"/>
            <ac:spMk id="30" creationId="{9AE023D1-D3DF-700E-89AE-99FC23231940}"/>
          </ac:spMkLst>
        </pc:spChg>
        <pc:spChg chg="add del mod">
          <ac:chgData name="Иван Дощенко" userId="45ed79bfb8faa207" providerId="LiveId" clId="{5EE7E078-ED31-4BE5-B203-A9EDE842D791}" dt="2023-02-25T14:29:40.386" v="253" actId="478"/>
          <ac:spMkLst>
            <pc:docMk/>
            <pc:sldMk cId="3730294431" sldId="256"/>
            <ac:spMk id="31" creationId="{0C019F72-3524-3935-9524-71896CA91EAA}"/>
          </ac:spMkLst>
        </pc:spChg>
        <pc:picChg chg="add mod">
          <ac:chgData name="Иван Дощенко" userId="45ed79bfb8faa207" providerId="LiveId" clId="{5EE7E078-ED31-4BE5-B203-A9EDE842D791}" dt="2023-02-25T14:36:02.060" v="273" actId="1076"/>
          <ac:picMkLst>
            <pc:docMk/>
            <pc:sldMk cId="3730294431" sldId="256"/>
            <ac:picMk id="3" creationId="{6F4107E9-DC48-F1B8-7884-BDA4BEC081F9}"/>
          </ac:picMkLst>
        </pc:picChg>
        <pc:picChg chg="add del mod">
          <ac:chgData name="Иван Дощенко" userId="45ed79bfb8faa207" providerId="LiveId" clId="{5EE7E078-ED31-4BE5-B203-A9EDE842D791}" dt="2023-02-25T14:33:55.354" v="259" actId="478"/>
          <ac:picMkLst>
            <pc:docMk/>
            <pc:sldMk cId="3730294431" sldId="256"/>
            <ac:picMk id="1026" creationId="{38F739E1-4F92-09B9-2ADD-167D29BC249D}"/>
          </ac:picMkLst>
        </pc:picChg>
        <pc:picChg chg="add del mod">
          <ac:chgData name="Иван Дощенко" userId="45ed79bfb8faa207" providerId="LiveId" clId="{5EE7E078-ED31-4BE5-B203-A9EDE842D791}" dt="2023-02-23T12:47:51.353" v="135" actId="478"/>
          <ac:picMkLst>
            <pc:docMk/>
            <pc:sldMk cId="3730294431" sldId="256"/>
            <ac:picMk id="1028" creationId="{DEC651A0-01E3-7476-B588-B743DC2A6EAB}"/>
          </ac:picMkLst>
        </pc:picChg>
        <pc:picChg chg="add del mod">
          <ac:chgData name="Иван Дощенко" userId="45ed79bfb8faa207" providerId="LiveId" clId="{5EE7E078-ED31-4BE5-B203-A9EDE842D791}" dt="2023-02-23T12:44:03.634" v="79" actId="478"/>
          <ac:picMkLst>
            <pc:docMk/>
            <pc:sldMk cId="3730294431" sldId="256"/>
            <ac:picMk id="1030" creationId="{5B1DC853-15E0-1F0C-CCE9-922F093EFEF4}"/>
          </ac:picMkLst>
        </pc:picChg>
        <pc:picChg chg="add del mod">
          <ac:chgData name="Иван Дощенко" userId="45ed79bfb8faa207" providerId="LiveId" clId="{5EE7E078-ED31-4BE5-B203-A9EDE842D791}" dt="2023-02-25T14:29:29.928" v="246" actId="478"/>
          <ac:picMkLst>
            <pc:docMk/>
            <pc:sldMk cId="3730294431" sldId="256"/>
            <ac:picMk id="1032" creationId="{E3E1D41E-BC2E-07AC-7494-4129115F9385}"/>
          </ac:picMkLst>
        </pc:picChg>
        <pc:picChg chg="add del mod">
          <ac:chgData name="Иван Дощенко" userId="45ed79bfb8faa207" providerId="LiveId" clId="{5EE7E078-ED31-4BE5-B203-A9EDE842D791}" dt="2023-02-25T14:29:43.941" v="255" actId="478"/>
          <ac:picMkLst>
            <pc:docMk/>
            <pc:sldMk cId="3730294431" sldId="256"/>
            <ac:picMk id="1034" creationId="{6AEBE196-0738-55E8-8A12-1364291F5321}"/>
          </ac:picMkLst>
        </pc:picChg>
        <pc:picChg chg="add del mod">
          <ac:chgData name="Иван Дощенко" userId="45ed79bfb8faa207" providerId="LiveId" clId="{5EE7E078-ED31-4BE5-B203-A9EDE842D791}" dt="2023-02-25T14:29:40.386" v="253" actId="478"/>
          <ac:picMkLst>
            <pc:docMk/>
            <pc:sldMk cId="3730294431" sldId="256"/>
            <ac:picMk id="1036" creationId="{D41F95D6-64A7-C942-E5D9-3B927691C257}"/>
          </ac:picMkLst>
        </pc:picChg>
        <pc:picChg chg="add del mod">
          <ac:chgData name="Иван Дощенко" userId="45ed79bfb8faa207" providerId="LiveId" clId="{5EE7E078-ED31-4BE5-B203-A9EDE842D791}" dt="2023-02-25T14:29:30.646" v="247" actId="478"/>
          <ac:picMkLst>
            <pc:docMk/>
            <pc:sldMk cId="3730294431" sldId="256"/>
            <ac:picMk id="1038" creationId="{6AD65D38-C173-9CD0-7DCA-05D55789A025}"/>
          </ac:picMkLst>
        </pc:picChg>
        <pc:cxnChg chg="add del mod ord">
          <ac:chgData name="Иван Дощенко" userId="45ed79bfb8faa207" providerId="LiveId" clId="{5EE7E078-ED31-4BE5-B203-A9EDE842D791}" dt="2023-02-25T14:29:31.439" v="248" actId="478"/>
          <ac:cxnSpMkLst>
            <pc:docMk/>
            <pc:sldMk cId="3730294431" sldId="256"/>
            <ac:cxnSpMk id="5" creationId="{2CD58568-ACA2-A3E3-CD02-218D78CEC119}"/>
          </ac:cxnSpMkLst>
        </pc:cxnChg>
        <pc:cxnChg chg="add del mod">
          <ac:chgData name="Иван Дощенко" userId="45ed79bfb8faa207" providerId="LiveId" clId="{5EE7E078-ED31-4BE5-B203-A9EDE842D791}" dt="2023-02-25T14:18:02.594" v="243" actId="478"/>
          <ac:cxnSpMkLst>
            <pc:docMk/>
            <pc:sldMk cId="3730294431" sldId="256"/>
            <ac:cxnSpMk id="9" creationId="{C4C03D6F-AEB8-6EB5-90C7-CE9914A5A60C}"/>
          </ac:cxnSpMkLst>
        </pc:cxnChg>
        <pc:cxnChg chg="add del mod ord">
          <ac:chgData name="Иван Дощенко" userId="45ed79bfb8faa207" providerId="LiveId" clId="{5EE7E078-ED31-4BE5-B203-A9EDE842D791}" dt="2023-02-25T14:29:44.742" v="256" actId="478"/>
          <ac:cxnSpMkLst>
            <pc:docMk/>
            <pc:sldMk cId="3730294431" sldId="256"/>
            <ac:cxnSpMk id="10" creationId="{B504EDFF-8530-0ADB-45F8-580A524537FA}"/>
          </ac:cxnSpMkLst>
        </pc:cxnChg>
        <pc:cxnChg chg="add del mod">
          <ac:chgData name="Иван Дощенко" userId="45ed79bfb8faa207" providerId="LiveId" clId="{5EE7E078-ED31-4BE5-B203-A9EDE842D791}" dt="2023-02-25T14:29:40.386" v="253" actId="478"/>
          <ac:cxnSpMkLst>
            <pc:docMk/>
            <pc:sldMk cId="3730294431" sldId="256"/>
            <ac:cxnSpMk id="15" creationId="{50CE6DD6-A534-D48F-8E42-DBA8F8D24959}"/>
          </ac:cxnSpMkLst>
        </pc:cxnChg>
      </pc:sldChg>
      <pc:sldChg chg="addSp delSp modSp new mod setBg modAnim">
        <pc:chgData name="Иван Дощенко" userId="45ed79bfb8faa207" providerId="LiveId" clId="{5EE7E078-ED31-4BE5-B203-A9EDE842D791}" dt="2023-03-29T09:30:57.969" v="922" actId="14100"/>
        <pc:sldMkLst>
          <pc:docMk/>
          <pc:sldMk cId="2230263186" sldId="257"/>
        </pc:sldMkLst>
        <pc:spChg chg="mod ord">
          <ac:chgData name="Иван Дощенко" userId="45ed79bfb8faa207" providerId="LiveId" clId="{5EE7E078-ED31-4BE5-B203-A9EDE842D791}" dt="2023-02-25T15:20:38.293" v="507" actId="1076"/>
          <ac:spMkLst>
            <pc:docMk/>
            <pc:sldMk cId="2230263186" sldId="257"/>
            <ac:spMk id="2" creationId="{D345BFE7-5148-BBEA-D04E-737B38096CE8}"/>
          </ac:spMkLst>
        </pc:spChg>
        <pc:spChg chg="del">
          <ac:chgData name="Иван Дощенко" userId="45ed79bfb8faa207" providerId="LiveId" clId="{5EE7E078-ED31-4BE5-B203-A9EDE842D791}" dt="2023-02-25T14:57:04.404" v="298" actId="478"/>
          <ac:spMkLst>
            <pc:docMk/>
            <pc:sldMk cId="2230263186" sldId="257"/>
            <ac:spMk id="3" creationId="{1DB6C772-24EB-BBBA-4BD4-D9D0C40A215C}"/>
          </ac:spMkLst>
        </pc:spChg>
        <pc:spChg chg="add mod">
          <ac:chgData name="Иван Дощенко" userId="45ed79bfb8faa207" providerId="LiveId" clId="{5EE7E078-ED31-4BE5-B203-A9EDE842D791}" dt="2023-03-29T09:30:57.969" v="922" actId="14100"/>
          <ac:spMkLst>
            <pc:docMk/>
            <pc:sldMk cId="2230263186" sldId="257"/>
            <ac:spMk id="5" creationId="{8AF28539-3BF8-F230-EFBD-A878F494F24C}"/>
          </ac:spMkLst>
        </pc:spChg>
        <pc:picChg chg="add mod">
          <ac:chgData name="Иван Дощенко" userId="45ed79bfb8faa207" providerId="LiveId" clId="{5EE7E078-ED31-4BE5-B203-A9EDE842D791}" dt="2023-03-29T09:18:28.267" v="807" actId="1076"/>
          <ac:picMkLst>
            <pc:docMk/>
            <pc:sldMk cId="2230263186" sldId="257"/>
            <ac:picMk id="3" creationId="{B5C0E0ED-2C2F-95ED-66AD-50FFFD1F08ED}"/>
          </ac:picMkLst>
        </pc:picChg>
        <pc:picChg chg="add mod">
          <ac:chgData name="Иван Дощенко" userId="45ed79bfb8faa207" providerId="LiveId" clId="{5EE7E078-ED31-4BE5-B203-A9EDE842D791}" dt="2023-03-29T09:18:15.313" v="803" actId="1076"/>
          <ac:picMkLst>
            <pc:docMk/>
            <pc:sldMk cId="2230263186" sldId="257"/>
            <ac:picMk id="1026" creationId="{2175D45D-2E66-263C-5EC5-C6F8097CDFBD}"/>
          </ac:picMkLst>
        </pc:picChg>
        <pc:picChg chg="add mod">
          <ac:chgData name="Иван Дощенко" userId="45ed79bfb8faa207" providerId="LiveId" clId="{5EE7E078-ED31-4BE5-B203-A9EDE842D791}" dt="2023-03-29T09:21:55.038" v="833" actId="1076"/>
          <ac:picMkLst>
            <pc:docMk/>
            <pc:sldMk cId="2230263186" sldId="257"/>
            <ac:picMk id="2050" creationId="{D9969FFC-87E4-EB29-0A7E-860991731BB0}"/>
          </ac:picMkLst>
        </pc:picChg>
      </pc:sldChg>
      <pc:sldChg chg="addSp delSp modSp new mod setBg modAnim">
        <pc:chgData name="Иван Дощенко" userId="45ed79bfb8faa207" providerId="LiveId" clId="{5EE7E078-ED31-4BE5-B203-A9EDE842D791}" dt="2023-04-04T16:23:13.164" v="1378" actId="2711"/>
        <pc:sldMkLst>
          <pc:docMk/>
          <pc:sldMk cId="4079309871" sldId="258"/>
        </pc:sldMkLst>
        <pc:spChg chg="del">
          <ac:chgData name="Иван Дощенко" userId="45ed79bfb8faa207" providerId="LiveId" clId="{5EE7E078-ED31-4BE5-B203-A9EDE842D791}" dt="2023-02-25T15:06:11.346" v="321" actId="478"/>
          <ac:spMkLst>
            <pc:docMk/>
            <pc:sldMk cId="4079309871" sldId="258"/>
            <ac:spMk id="2" creationId="{3ABE395A-0F20-19D0-60EC-CE0EDE603599}"/>
          </ac:spMkLst>
        </pc:spChg>
        <pc:spChg chg="del">
          <ac:chgData name="Иван Дощенко" userId="45ed79bfb8faa207" providerId="LiveId" clId="{5EE7E078-ED31-4BE5-B203-A9EDE842D791}" dt="2023-02-25T15:06:11.346" v="321" actId="478"/>
          <ac:spMkLst>
            <pc:docMk/>
            <pc:sldMk cId="4079309871" sldId="258"/>
            <ac:spMk id="3" creationId="{7BEF8997-639C-568B-BE58-A89BCB54A348}"/>
          </ac:spMkLst>
        </pc:spChg>
        <pc:spChg chg="add mod">
          <ac:chgData name="Иван Дощенко" userId="45ed79bfb8faa207" providerId="LiveId" clId="{5EE7E078-ED31-4BE5-B203-A9EDE842D791}" dt="2023-04-04T16:23:09.332" v="1377" actId="2711"/>
          <ac:spMkLst>
            <pc:docMk/>
            <pc:sldMk cId="4079309871" sldId="258"/>
            <ac:spMk id="4" creationId="{3A9948C5-7EF9-40EC-DA12-E060D13FFB7F}"/>
          </ac:spMkLst>
        </pc:spChg>
        <pc:spChg chg="add mod">
          <ac:chgData name="Иван Дощенко" userId="45ed79bfb8faa207" providerId="LiveId" clId="{5EE7E078-ED31-4BE5-B203-A9EDE842D791}" dt="2023-04-04T16:23:01.827" v="1376" actId="2711"/>
          <ac:spMkLst>
            <pc:docMk/>
            <pc:sldMk cId="4079309871" sldId="258"/>
            <ac:spMk id="5" creationId="{7E76E35E-8D09-1BF0-9A8E-B1197A7C7553}"/>
          </ac:spMkLst>
        </pc:spChg>
        <pc:spChg chg="add mod">
          <ac:chgData name="Иван Дощенко" userId="45ed79bfb8faa207" providerId="LiveId" clId="{5EE7E078-ED31-4BE5-B203-A9EDE842D791}" dt="2023-02-25T15:11:05.596" v="405" actId="1076"/>
          <ac:spMkLst>
            <pc:docMk/>
            <pc:sldMk cId="4079309871" sldId="258"/>
            <ac:spMk id="6" creationId="{6CCD73B5-5367-16D1-66A7-52E6A409CA3E}"/>
          </ac:spMkLst>
        </pc:spChg>
        <pc:spChg chg="add mod">
          <ac:chgData name="Иван Дощенко" userId="45ed79bfb8faa207" providerId="LiveId" clId="{5EE7E078-ED31-4BE5-B203-A9EDE842D791}" dt="2023-02-25T15:11:03.733" v="404" actId="1076"/>
          <ac:spMkLst>
            <pc:docMk/>
            <pc:sldMk cId="4079309871" sldId="258"/>
            <ac:spMk id="7" creationId="{735ABE89-C374-D224-0FD7-B7E2301AFFB9}"/>
          </ac:spMkLst>
        </pc:spChg>
        <pc:spChg chg="add mod">
          <ac:chgData name="Иван Дощенко" userId="45ed79bfb8faa207" providerId="LiveId" clId="{5EE7E078-ED31-4BE5-B203-A9EDE842D791}" dt="2023-04-04T16:23:13.164" v="1378" actId="2711"/>
          <ac:spMkLst>
            <pc:docMk/>
            <pc:sldMk cId="4079309871" sldId="258"/>
            <ac:spMk id="9" creationId="{15066CAB-9979-E2CF-EA53-501086439945}"/>
          </ac:spMkLst>
        </pc:spChg>
        <pc:spChg chg="add del mod">
          <ac:chgData name="Иван Дощенко" userId="45ed79bfb8faa207" providerId="LiveId" clId="{5EE7E078-ED31-4BE5-B203-A9EDE842D791}" dt="2023-02-25T15:16:12.243" v="465" actId="1076"/>
          <ac:spMkLst>
            <pc:docMk/>
            <pc:sldMk cId="4079309871" sldId="258"/>
            <ac:spMk id="10" creationId="{3E6830AB-C726-A422-48E2-7C3F3441A835}"/>
          </ac:spMkLst>
        </pc:spChg>
        <pc:picChg chg="add del mod">
          <ac:chgData name="Иван Дощенко" userId="45ed79bfb8faa207" providerId="LiveId" clId="{5EE7E078-ED31-4BE5-B203-A9EDE842D791}" dt="2023-02-25T15:16:07.944" v="464" actId="478"/>
          <ac:picMkLst>
            <pc:docMk/>
            <pc:sldMk cId="4079309871" sldId="258"/>
            <ac:picMk id="11" creationId="{B67473C1-B04C-018A-7CE3-B39EB7BB440D}"/>
          </ac:picMkLst>
        </pc:picChg>
        <pc:picChg chg="add mod">
          <ac:chgData name="Иван Дощенко" userId="45ed79bfb8faa207" providerId="LiveId" clId="{5EE7E078-ED31-4BE5-B203-A9EDE842D791}" dt="2023-02-25T15:09:40.124" v="388" actId="12788"/>
          <ac:picMkLst>
            <pc:docMk/>
            <pc:sldMk cId="4079309871" sldId="258"/>
            <ac:picMk id="3074" creationId="{039D565D-6D2E-408A-A5A8-B13D635579E2}"/>
          </ac:picMkLst>
        </pc:picChg>
        <pc:picChg chg="add mod">
          <ac:chgData name="Иван Дощенко" userId="45ed79bfb8faa207" providerId="LiveId" clId="{5EE7E078-ED31-4BE5-B203-A9EDE842D791}" dt="2023-02-25T15:09:41.579" v="389" actId="1076"/>
          <ac:picMkLst>
            <pc:docMk/>
            <pc:sldMk cId="4079309871" sldId="258"/>
            <ac:picMk id="3076" creationId="{3F9E4653-1D41-71AF-F58B-8D54AE3E0C1B}"/>
          </ac:picMkLst>
        </pc:picChg>
        <pc:picChg chg="add mod">
          <ac:chgData name="Иван Дощенко" userId="45ed79bfb8faa207" providerId="LiveId" clId="{5EE7E078-ED31-4BE5-B203-A9EDE842D791}" dt="2023-02-25T15:13:07.097" v="430"/>
          <ac:picMkLst>
            <pc:docMk/>
            <pc:sldMk cId="4079309871" sldId="258"/>
            <ac:picMk id="3078" creationId="{54B35819-10B3-2BDD-E5A5-AB80EB7A52C6}"/>
          </ac:picMkLst>
        </pc:picChg>
        <pc:picChg chg="add mod">
          <ac:chgData name="Иван Дощенко" userId="45ed79bfb8faa207" providerId="LiveId" clId="{5EE7E078-ED31-4BE5-B203-A9EDE842D791}" dt="2023-02-25T15:14:02.271" v="444" actId="1038"/>
          <ac:picMkLst>
            <pc:docMk/>
            <pc:sldMk cId="4079309871" sldId="258"/>
            <ac:picMk id="3080" creationId="{920B5335-E128-EC81-7F8E-8DC2603C4C69}"/>
          </ac:picMkLst>
        </pc:picChg>
        <pc:picChg chg="add mod">
          <ac:chgData name="Иван Дощенко" userId="45ed79bfb8faa207" providerId="LiveId" clId="{5EE7E078-ED31-4BE5-B203-A9EDE842D791}" dt="2023-02-25T15:15:51.516" v="459" actId="1076"/>
          <ac:picMkLst>
            <pc:docMk/>
            <pc:sldMk cId="4079309871" sldId="258"/>
            <ac:picMk id="3082" creationId="{F3F29CFA-3F90-3BAE-1147-A34A4776AD2C}"/>
          </ac:picMkLst>
        </pc:picChg>
        <pc:picChg chg="add mod">
          <ac:chgData name="Иван Дощенко" userId="45ed79bfb8faa207" providerId="LiveId" clId="{5EE7E078-ED31-4BE5-B203-A9EDE842D791}" dt="2023-02-25T15:17:02.592" v="478" actId="1037"/>
          <ac:picMkLst>
            <pc:docMk/>
            <pc:sldMk cId="4079309871" sldId="258"/>
            <ac:picMk id="3084" creationId="{F247DE15-AC41-557C-4DF4-277576907DDF}"/>
          </ac:picMkLst>
        </pc:picChg>
      </pc:sldChg>
      <pc:sldChg chg="addSp delSp modSp new mod">
        <pc:chgData name="Иван Дощенко" userId="45ed79bfb8faa207" providerId="LiveId" clId="{5EE7E078-ED31-4BE5-B203-A9EDE842D791}" dt="2023-02-25T15:20:31.516" v="506" actId="1076"/>
        <pc:sldMkLst>
          <pc:docMk/>
          <pc:sldMk cId="2913519964" sldId="259"/>
        </pc:sldMkLst>
        <pc:spChg chg="mod ord">
          <ac:chgData name="Иван Дощенко" userId="45ed79bfb8faa207" providerId="LiveId" clId="{5EE7E078-ED31-4BE5-B203-A9EDE842D791}" dt="2023-02-25T15:20:31.516" v="506" actId="1076"/>
          <ac:spMkLst>
            <pc:docMk/>
            <pc:sldMk cId="2913519964" sldId="259"/>
            <ac:spMk id="2" creationId="{5E609C89-BFE6-BE15-764E-BED554A414E6}"/>
          </ac:spMkLst>
        </pc:spChg>
        <pc:spChg chg="del">
          <ac:chgData name="Иван Дощенко" userId="45ed79bfb8faa207" providerId="LiveId" clId="{5EE7E078-ED31-4BE5-B203-A9EDE842D791}" dt="2023-02-25T15:19:41.227" v="500" actId="478"/>
          <ac:spMkLst>
            <pc:docMk/>
            <pc:sldMk cId="2913519964" sldId="259"/>
            <ac:spMk id="3" creationId="{02756C18-31E2-5807-DD42-F7770DB422FE}"/>
          </ac:spMkLst>
        </pc:spChg>
        <pc:picChg chg="add mod">
          <ac:chgData name="Иван Дощенко" userId="45ed79bfb8faa207" providerId="LiveId" clId="{5EE7E078-ED31-4BE5-B203-A9EDE842D791}" dt="2023-02-25T15:20:11.523" v="503" actId="14100"/>
          <ac:picMkLst>
            <pc:docMk/>
            <pc:sldMk cId="2913519964" sldId="259"/>
            <ac:picMk id="4098" creationId="{28212705-6B8B-64F0-67FB-252166E7D1F9}"/>
          </ac:picMkLst>
        </pc:picChg>
      </pc:sldChg>
      <pc:sldChg chg="addSp modSp new mod">
        <pc:chgData name="Иван Дощенко" userId="45ed79bfb8faa207" providerId="LiveId" clId="{5EE7E078-ED31-4BE5-B203-A9EDE842D791}" dt="2023-02-25T15:32:10.653" v="563" actId="1076"/>
        <pc:sldMkLst>
          <pc:docMk/>
          <pc:sldMk cId="694630787" sldId="260"/>
        </pc:sldMkLst>
        <pc:spChg chg="mod">
          <ac:chgData name="Иван Дощенко" userId="45ed79bfb8faa207" providerId="LiveId" clId="{5EE7E078-ED31-4BE5-B203-A9EDE842D791}" dt="2023-02-25T15:32:04.255" v="561" actId="27636"/>
          <ac:spMkLst>
            <pc:docMk/>
            <pc:sldMk cId="694630787" sldId="260"/>
            <ac:spMk id="2" creationId="{A7B21CD1-F904-41EF-D599-3DAB967855AB}"/>
          </ac:spMkLst>
        </pc:spChg>
        <pc:spChg chg="mod">
          <ac:chgData name="Иван Дощенко" userId="45ed79bfb8faa207" providerId="LiveId" clId="{5EE7E078-ED31-4BE5-B203-A9EDE842D791}" dt="2023-02-25T15:28:18.608" v="525" actId="1076"/>
          <ac:spMkLst>
            <pc:docMk/>
            <pc:sldMk cId="694630787" sldId="260"/>
            <ac:spMk id="3" creationId="{62BB65AC-A4D2-DF46-24A9-C971EE6EA77E}"/>
          </ac:spMkLst>
        </pc:spChg>
        <pc:picChg chg="add mod">
          <ac:chgData name="Иван Дощенко" userId="45ed79bfb8faa207" providerId="LiveId" clId="{5EE7E078-ED31-4BE5-B203-A9EDE842D791}" dt="2023-02-25T15:32:08.194" v="562" actId="1076"/>
          <ac:picMkLst>
            <pc:docMk/>
            <pc:sldMk cId="694630787" sldId="260"/>
            <ac:picMk id="5122" creationId="{12B4CAD9-B6A6-8D9F-A645-E5616B4D1868}"/>
          </ac:picMkLst>
        </pc:picChg>
        <pc:picChg chg="add mod">
          <ac:chgData name="Иван Дощенко" userId="45ed79bfb8faa207" providerId="LiveId" clId="{5EE7E078-ED31-4BE5-B203-A9EDE842D791}" dt="2023-02-25T15:32:10.653" v="563" actId="1076"/>
          <ac:picMkLst>
            <pc:docMk/>
            <pc:sldMk cId="694630787" sldId="260"/>
            <ac:picMk id="5124" creationId="{A42AFBA1-DBC6-4861-0D0C-662418DDC732}"/>
          </ac:picMkLst>
        </pc:picChg>
        <pc:picChg chg="add mod">
          <ac:chgData name="Иван Дощенко" userId="45ed79bfb8faa207" providerId="LiveId" clId="{5EE7E078-ED31-4BE5-B203-A9EDE842D791}" dt="2023-02-25T15:31:48.110" v="548" actId="1076"/>
          <ac:picMkLst>
            <pc:docMk/>
            <pc:sldMk cId="694630787" sldId="260"/>
            <ac:picMk id="5126" creationId="{CA432184-A129-B56A-CB64-B29B2C9406B3}"/>
          </ac:picMkLst>
        </pc:picChg>
      </pc:sldChg>
      <pc:sldChg chg="addSp delSp modSp new mod">
        <pc:chgData name="Иван Дощенко" userId="45ed79bfb8faa207" providerId="LiveId" clId="{5EE7E078-ED31-4BE5-B203-A9EDE842D791}" dt="2023-02-25T15:34:59.193" v="594" actId="1037"/>
        <pc:sldMkLst>
          <pc:docMk/>
          <pc:sldMk cId="1100823515" sldId="261"/>
        </pc:sldMkLst>
        <pc:spChg chg="mod">
          <ac:chgData name="Иван Дощенко" userId="45ed79bfb8faa207" providerId="LiveId" clId="{5EE7E078-ED31-4BE5-B203-A9EDE842D791}" dt="2023-02-25T15:34:59.193" v="594" actId="1037"/>
          <ac:spMkLst>
            <pc:docMk/>
            <pc:sldMk cId="1100823515" sldId="261"/>
            <ac:spMk id="2" creationId="{EBF4CDAB-BF03-4403-3FBF-DC5847C291C3}"/>
          </ac:spMkLst>
        </pc:spChg>
        <pc:picChg chg="add del mod">
          <ac:chgData name="Иван Дощенко" userId="45ed79bfb8faa207" providerId="LiveId" clId="{5EE7E078-ED31-4BE5-B203-A9EDE842D791}" dt="2023-02-25T15:34:15.198" v="585" actId="478"/>
          <ac:picMkLst>
            <pc:docMk/>
            <pc:sldMk cId="1100823515" sldId="261"/>
            <ac:picMk id="6146" creationId="{FDE7A25D-490D-6EA3-5150-11E4559AACD7}"/>
          </ac:picMkLst>
        </pc:picChg>
        <pc:picChg chg="add mod">
          <ac:chgData name="Иван Дощенко" userId="45ed79bfb8faa207" providerId="LiveId" clId="{5EE7E078-ED31-4BE5-B203-A9EDE842D791}" dt="2023-02-25T15:34:48.511" v="590" actId="171"/>
          <ac:picMkLst>
            <pc:docMk/>
            <pc:sldMk cId="1100823515" sldId="261"/>
            <ac:picMk id="6148" creationId="{38EBD140-8B52-2469-071C-0E837CA89058}"/>
          </ac:picMkLst>
        </pc:picChg>
      </pc:sldChg>
      <pc:sldChg chg="addSp delSp modSp new mod">
        <pc:chgData name="Иван Дощенко" userId="45ed79bfb8faa207" providerId="LiveId" clId="{5EE7E078-ED31-4BE5-B203-A9EDE842D791}" dt="2023-02-25T15:38:19.782" v="629" actId="1076"/>
        <pc:sldMkLst>
          <pc:docMk/>
          <pc:sldMk cId="1886742080" sldId="262"/>
        </pc:sldMkLst>
        <pc:spChg chg="del">
          <ac:chgData name="Иван Дощенко" userId="45ed79bfb8faa207" providerId="LiveId" clId="{5EE7E078-ED31-4BE5-B203-A9EDE842D791}" dt="2023-02-25T15:35:53.647" v="595"/>
          <ac:spMkLst>
            <pc:docMk/>
            <pc:sldMk cId="1886742080" sldId="262"/>
            <ac:spMk id="3" creationId="{0BC68AE7-EF8B-EE69-233A-DC7D4F0B00FF}"/>
          </ac:spMkLst>
        </pc:spChg>
        <pc:picChg chg="add mod modCrop">
          <ac:chgData name="Иван Дощенко" userId="45ed79bfb8faa207" providerId="LiveId" clId="{5EE7E078-ED31-4BE5-B203-A9EDE842D791}" dt="2023-02-25T15:38:19.782" v="629" actId="1076"/>
          <ac:picMkLst>
            <pc:docMk/>
            <pc:sldMk cId="1886742080" sldId="262"/>
            <ac:picMk id="4" creationId="{535B250C-1B86-7247-2466-0035EC093D7F}"/>
          </ac:picMkLst>
        </pc:picChg>
        <pc:picChg chg="add mod">
          <ac:chgData name="Иван Дощенко" userId="45ed79bfb8faa207" providerId="LiveId" clId="{5EE7E078-ED31-4BE5-B203-A9EDE842D791}" dt="2023-02-25T15:38:17.522" v="628" actId="1076"/>
          <ac:picMkLst>
            <pc:docMk/>
            <pc:sldMk cId="1886742080" sldId="262"/>
            <ac:picMk id="7170" creationId="{D77B31FC-0DFE-7326-4459-8831529CA64B}"/>
          </ac:picMkLst>
        </pc:picChg>
      </pc:sldChg>
      <pc:sldChg chg="addSp delSp modSp new mod modAnim">
        <pc:chgData name="Иван Дощенко" userId="45ed79bfb8faa207" providerId="LiveId" clId="{5EE7E078-ED31-4BE5-B203-A9EDE842D791}" dt="2023-03-29T09:31:11.147" v="930" actId="404"/>
        <pc:sldMkLst>
          <pc:docMk/>
          <pc:sldMk cId="3819801364" sldId="263"/>
        </pc:sldMkLst>
        <pc:spChg chg="mod ord">
          <ac:chgData name="Иван Дощенко" userId="45ed79bfb8faa207" providerId="LiveId" clId="{5EE7E078-ED31-4BE5-B203-A9EDE842D791}" dt="2023-02-25T15:40:28.361" v="659" actId="1076"/>
          <ac:spMkLst>
            <pc:docMk/>
            <pc:sldMk cId="3819801364" sldId="263"/>
            <ac:spMk id="2" creationId="{2EC5D554-2742-A9C9-870D-E94B70D73D0C}"/>
          </ac:spMkLst>
        </pc:spChg>
        <pc:spChg chg="del">
          <ac:chgData name="Иван Дощенко" userId="45ed79bfb8faa207" providerId="LiveId" clId="{5EE7E078-ED31-4BE5-B203-A9EDE842D791}" dt="2023-02-25T15:39:27.243" v="640" actId="478"/>
          <ac:spMkLst>
            <pc:docMk/>
            <pc:sldMk cId="3819801364" sldId="263"/>
            <ac:spMk id="3" creationId="{169C3813-E008-4426-CBF2-D98F906CB8C0}"/>
          </ac:spMkLst>
        </pc:spChg>
        <pc:spChg chg="add mod">
          <ac:chgData name="Иван Дощенко" userId="45ed79bfb8faa207" providerId="LiveId" clId="{5EE7E078-ED31-4BE5-B203-A9EDE842D791}" dt="2023-03-29T09:31:11.147" v="930" actId="404"/>
          <ac:spMkLst>
            <pc:docMk/>
            <pc:sldMk cId="3819801364" sldId="263"/>
            <ac:spMk id="4" creationId="{70354980-DDD0-4AED-7D10-8CC1604CB7A7}"/>
          </ac:spMkLst>
        </pc:spChg>
        <pc:picChg chg="add mod">
          <ac:chgData name="Иван Дощенко" userId="45ed79bfb8faa207" providerId="LiveId" clId="{5EE7E078-ED31-4BE5-B203-A9EDE842D791}" dt="2023-02-25T15:40:24.610" v="658" actId="14100"/>
          <ac:picMkLst>
            <pc:docMk/>
            <pc:sldMk cId="3819801364" sldId="263"/>
            <ac:picMk id="8194" creationId="{0E3866B4-C45F-343D-1EEE-DDB3C3B38B05}"/>
          </ac:picMkLst>
        </pc:picChg>
      </pc:sldChg>
      <pc:sldChg chg="addSp delSp modSp new mod modAnim">
        <pc:chgData name="Иван Дощенко" userId="45ed79bfb8faa207" providerId="LiveId" clId="{5EE7E078-ED31-4BE5-B203-A9EDE842D791}" dt="2023-03-29T09:49:44.807" v="1083"/>
        <pc:sldMkLst>
          <pc:docMk/>
          <pc:sldMk cId="3835229217" sldId="264"/>
        </pc:sldMkLst>
        <pc:spChg chg="mod ord">
          <ac:chgData name="Иван Дощенко" userId="45ed79bfb8faa207" providerId="LiveId" clId="{5EE7E078-ED31-4BE5-B203-A9EDE842D791}" dt="2023-03-29T09:49:19.567" v="1077" actId="1076"/>
          <ac:spMkLst>
            <pc:docMk/>
            <pc:sldMk cId="3835229217" sldId="264"/>
            <ac:spMk id="2" creationId="{75EDF6EB-8BF2-6941-A5DB-4085B464AD2D}"/>
          </ac:spMkLst>
        </pc:spChg>
        <pc:spChg chg="mod">
          <ac:chgData name="Иван Дощенко" userId="45ed79bfb8faa207" providerId="LiveId" clId="{5EE7E078-ED31-4BE5-B203-A9EDE842D791}" dt="2023-03-29T09:49:22.214" v="1078" actId="1076"/>
          <ac:spMkLst>
            <pc:docMk/>
            <pc:sldMk cId="3835229217" sldId="264"/>
            <ac:spMk id="3" creationId="{A82B01C3-0D49-546F-D18C-F9EB9023C749}"/>
          </ac:spMkLst>
        </pc:spChg>
        <pc:picChg chg="add mod">
          <ac:chgData name="Иван Дощенко" userId="45ed79bfb8faa207" providerId="LiveId" clId="{5EE7E078-ED31-4BE5-B203-A9EDE842D791}" dt="2023-03-29T09:49:14.464" v="1076" actId="167"/>
          <ac:picMkLst>
            <pc:docMk/>
            <pc:sldMk cId="3835229217" sldId="264"/>
            <ac:picMk id="6146" creationId="{ECDC129B-C92C-E2E2-C539-E6BAF814A429}"/>
          </ac:picMkLst>
        </pc:picChg>
        <pc:picChg chg="add del mod">
          <ac:chgData name="Иван Дощенко" userId="45ed79bfb8faa207" providerId="LiveId" clId="{5EE7E078-ED31-4BE5-B203-A9EDE842D791}" dt="2023-03-29T09:49:00.903" v="1070" actId="478"/>
          <ac:picMkLst>
            <pc:docMk/>
            <pc:sldMk cId="3835229217" sldId="264"/>
            <ac:picMk id="9218" creationId="{F6025131-965D-28AD-53A1-26B97B094F71}"/>
          </ac:picMkLst>
        </pc:picChg>
      </pc:sldChg>
      <pc:sldChg chg="modSp new mod">
        <pc:chgData name="Иван Дощенко" userId="45ed79bfb8faa207" providerId="LiveId" clId="{5EE7E078-ED31-4BE5-B203-A9EDE842D791}" dt="2023-03-30T19:39:32.584" v="1362" actId="2711"/>
        <pc:sldMkLst>
          <pc:docMk/>
          <pc:sldMk cId="2284944703" sldId="265"/>
        </pc:sldMkLst>
        <pc:spChg chg="mod">
          <ac:chgData name="Иван Дощенко" userId="45ed79bfb8faa207" providerId="LiveId" clId="{5EE7E078-ED31-4BE5-B203-A9EDE842D791}" dt="2023-03-30T19:39:32.584" v="1362" actId="2711"/>
          <ac:spMkLst>
            <pc:docMk/>
            <pc:sldMk cId="2284944703" sldId="265"/>
            <ac:spMk id="2" creationId="{8B0E6AF9-601E-3C0B-71CC-3C604D5118CF}"/>
          </ac:spMkLst>
        </pc:spChg>
        <pc:spChg chg="mod">
          <ac:chgData name="Иван Дощенко" userId="45ed79bfb8faa207" providerId="LiveId" clId="{5EE7E078-ED31-4BE5-B203-A9EDE842D791}" dt="2023-03-30T19:39:07.663" v="1358" actId="16037"/>
          <ac:spMkLst>
            <pc:docMk/>
            <pc:sldMk cId="2284944703" sldId="265"/>
            <ac:spMk id="3" creationId="{08AEE433-D912-0457-67AC-41768567D491}"/>
          </ac:spMkLst>
        </pc:spChg>
      </pc:sldChg>
      <pc:sldChg chg="addSp delSp modSp new mod">
        <pc:chgData name="Иван Дощенко" userId="45ed79bfb8faa207" providerId="LiveId" clId="{5EE7E078-ED31-4BE5-B203-A9EDE842D791}" dt="2023-02-25T15:44:28.751" v="702" actId="1076"/>
        <pc:sldMkLst>
          <pc:docMk/>
          <pc:sldMk cId="2879945493" sldId="266"/>
        </pc:sldMkLst>
        <pc:spChg chg="mod ord">
          <ac:chgData name="Иван Дощенко" userId="45ed79bfb8faa207" providerId="LiveId" clId="{5EE7E078-ED31-4BE5-B203-A9EDE842D791}" dt="2023-02-25T15:44:28.751" v="702" actId="1076"/>
          <ac:spMkLst>
            <pc:docMk/>
            <pc:sldMk cId="2879945493" sldId="266"/>
            <ac:spMk id="2" creationId="{8A8D4748-1492-C341-F5D0-4E3893874C82}"/>
          </ac:spMkLst>
        </pc:spChg>
        <pc:picChg chg="add del mod">
          <ac:chgData name="Иван Дощенко" userId="45ed79bfb8faa207" providerId="LiveId" clId="{5EE7E078-ED31-4BE5-B203-A9EDE842D791}" dt="2023-02-25T15:43:29.422" v="691" actId="478"/>
          <ac:picMkLst>
            <pc:docMk/>
            <pc:sldMk cId="2879945493" sldId="266"/>
            <ac:picMk id="10242" creationId="{0F7C9440-7EFF-8E8F-0223-B7C8E85BEA8E}"/>
          </ac:picMkLst>
        </pc:picChg>
        <pc:picChg chg="add mod">
          <ac:chgData name="Иван Дощенко" userId="45ed79bfb8faa207" providerId="LiveId" clId="{5EE7E078-ED31-4BE5-B203-A9EDE842D791}" dt="2023-02-25T15:44:16.314" v="697" actId="14100"/>
          <ac:picMkLst>
            <pc:docMk/>
            <pc:sldMk cId="2879945493" sldId="266"/>
            <ac:picMk id="10244" creationId="{A5979DEC-8F3F-B194-D099-F02587DBAC7E}"/>
          </ac:picMkLst>
        </pc:picChg>
      </pc:sldChg>
      <pc:sldChg chg="new">
        <pc:chgData name="Иван Дощенко" userId="45ed79bfb8faa207" providerId="LiveId" clId="{5EE7E078-ED31-4BE5-B203-A9EDE842D791}" dt="2023-02-25T15:41:57.922" v="678" actId="680"/>
        <pc:sldMkLst>
          <pc:docMk/>
          <pc:sldMk cId="2797235446" sldId="267"/>
        </pc:sldMkLst>
      </pc:sldChg>
      <pc:sldChg chg="addSp delSp modSp new mod">
        <pc:chgData name="Иван Дощенко" userId="45ed79bfb8faa207" providerId="LiveId" clId="{5EE7E078-ED31-4BE5-B203-A9EDE842D791}" dt="2023-02-25T15:47:13.829" v="737" actId="1076"/>
        <pc:sldMkLst>
          <pc:docMk/>
          <pc:sldMk cId="2174902731" sldId="268"/>
        </pc:sldMkLst>
        <pc:spChg chg="mod">
          <ac:chgData name="Иван Дощенко" userId="45ed79bfb8faa207" providerId="LiveId" clId="{5EE7E078-ED31-4BE5-B203-A9EDE842D791}" dt="2023-02-25T15:47:13.829" v="737" actId="1076"/>
          <ac:spMkLst>
            <pc:docMk/>
            <pc:sldMk cId="2174902731" sldId="268"/>
            <ac:spMk id="2" creationId="{7F84B6BC-9654-71EB-E86F-93900E76ECE5}"/>
          </ac:spMkLst>
        </pc:spChg>
        <pc:spChg chg="del">
          <ac:chgData name="Иван Дощенко" userId="45ed79bfb8faa207" providerId="LiveId" clId="{5EE7E078-ED31-4BE5-B203-A9EDE842D791}" dt="2023-02-25T15:46:08.542" v="727" actId="478"/>
          <ac:spMkLst>
            <pc:docMk/>
            <pc:sldMk cId="2174902731" sldId="268"/>
            <ac:spMk id="3" creationId="{48C8F7F9-8DA3-5A3A-5AA9-04488B1C2527}"/>
          </ac:spMkLst>
        </pc:spChg>
        <pc:picChg chg="add mod">
          <ac:chgData name="Иван Дощенко" userId="45ed79bfb8faa207" providerId="LiveId" clId="{5EE7E078-ED31-4BE5-B203-A9EDE842D791}" dt="2023-02-25T15:46:57.797" v="735" actId="167"/>
          <ac:picMkLst>
            <pc:docMk/>
            <pc:sldMk cId="2174902731" sldId="268"/>
            <ac:picMk id="11266" creationId="{AD8C2EF8-A49F-13C9-DCAF-ACA9FB3F5BE4}"/>
          </ac:picMkLst>
        </pc:picChg>
      </pc:sldChg>
      <pc:sldChg chg="addSp modSp new">
        <pc:chgData name="Иван Дощенко" userId="45ed79bfb8faa207" providerId="LiveId" clId="{5EE7E078-ED31-4BE5-B203-A9EDE842D791}" dt="2023-02-25T15:51:08.216" v="775" actId="1076"/>
        <pc:sldMkLst>
          <pc:docMk/>
          <pc:sldMk cId="3839614985" sldId="269"/>
        </pc:sldMkLst>
        <pc:picChg chg="add mod">
          <ac:chgData name="Иван Дощенко" userId="45ed79bfb8faa207" providerId="LiveId" clId="{5EE7E078-ED31-4BE5-B203-A9EDE842D791}" dt="2023-02-25T15:51:08.216" v="775" actId="1076"/>
          <ac:picMkLst>
            <pc:docMk/>
            <pc:sldMk cId="3839614985" sldId="269"/>
            <ac:picMk id="13314" creationId="{9A4D6E96-B6E4-793C-DE1E-A3DA0C4EA153}"/>
          </ac:picMkLst>
        </pc:picChg>
      </pc:sldChg>
      <pc:sldChg chg="modSp add del mod">
        <pc:chgData name="Иван Дощенко" userId="45ed79bfb8faa207" providerId="LiveId" clId="{5EE7E078-ED31-4BE5-B203-A9EDE842D791}" dt="2023-02-25T15:47:19.345" v="739" actId="47"/>
        <pc:sldMkLst>
          <pc:docMk/>
          <pc:sldMk cId="2894284989" sldId="270"/>
        </pc:sldMkLst>
        <pc:spChg chg="mod">
          <ac:chgData name="Иван Дощенко" userId="45ed79bfb8faa207" providerId="LiveId" clId="{5EE7E078-ED31-4BE5-B203-A9EDE842D791}" dt="2023-02-25T15:45:18.408" v="716" actId="27636"/>
          <ac:spMkLst>
            <pc:docMk/>
            <pc:sldMk cId="2894284989" sldId="270"/>
            <ac:spMk id="3" creationId="{08AEE433-D912-0457-67AC-41768567D491}"/>
          </ac:spMkLst>
        </pc:spChg>
      </pc:sldChg>
      <pc:sldChg chg="modSp add mod">
        <pc:chgData name="Иван Дощенко" userId="45ed79bfb8faa207" providerId="LiveId" clId="{5EE7E078-ED31-4BE5-B203-A9EDE842D791}" dt="2023-03-30T19:39:28.427" v="1361" actId="2711"/>
        <pc:sldMkLst>
          <pc:docMk/>
          <pc:sldMk cId="3852469690" sldId="271"/>
        </pc:sldMkLst>
        <pc:spChg chg="mod">
          <ac:chgData name="Иван Дощенко" userId="45ed79bfb8faa207" providerId="LiveId" clId="{5EE7E078-ED31-4BE5-B203-A9EDE842D791}" dt="2023-03-30T19:39:28.427" v="1361" actId="2711"/>
          <ac:spMkLst>
            <pc:docMk/>
            <pc:sldMk cId="3852469690" sldId="271"/>
            <ac:spMk id="2" creationId="{8B0E6AF9-601E-3C0B-71CC-3C604D5118CF}"/>
          </ac:spMkLst>
        </pc:spChg>
        <pc:spChg chg="mod">
          <ac:chgData name="Иван Дощенко" userId="45ed79bfb8faa207" providerId="LiveId" clId="{5EE7E078-ED31-4BE5-B203-A9EDE842D791}" dt="2023-03-30T19:39:15.886" v="1359" actId="2711"/>
          <ac:spMkLst>
            <pc:docMk/>
            <pc:sldMk cId="3852469690" sldId="271"/>
            <ac:spMk id="3" creationId="{08AEE433-D912-0457-67AC-41768567D491}"/>
          </ac:spMkLst>
        </pc:spChg>
      </pc:sldChg>
      <pc:sldChg chg="addSp modSp new mod modAnim">
        <pc:chgData name="Иван Дощенко" userId="45ed79bfb8faa207" providerId="LiveId" clId="{5EE7E078-ED31-4BE5-B203-A9EDE842D791}" dt="2023-03-29T09:30:49.690" v="916" actId="313"/>
        <pc:sldMkLst>
          <pc:docMk/>
          <pc:sldMk cId="792770968" sldId="272"/>
        </pc:sldMkLst>
        <pc:spChg chg="mod">
          <ac:chgData name="Иван Дощенко" userId="45ed79bfb8faa207" providerId="LiveId" clId="{5EE7E078-ED31-4BE5-B203-A9EDE842D791}" dt="2023-02-25T15:49:46.439" v="765" actId="1076"/>
          <ac:spMkLst>
            <pc:docMk/>
            <pc:sldMk cId="792770968" sldId="272"/>
            <ac:spMk id="2" creationId="{9A0A2694-4D9D-5D01-D8F0-314C6B0809A5}"/>
          </ac:spMkLst>
        </pc:spChg>
        <pc:spChg chg="mod">
          <ac:chgData name="Иван Дощенко" userId="45ed79bfb8faa207" providerId="LiveId" clId="{5EE7E078-ED31-4BE5-B203-A9EDE842D791}" dt="2023-03-29T09:30:49.690" v="916" actId="313"/>
          <ac:spMkLst>
            <pc:docMk/>
            <pc:sldMk cId="792770968" sldId="272"/>
            <ac:spMk id="3" creationId="{8C0FAD0E-6F9C-AA1E-9CAE-7F8CC88FC6FE}"/>
          </ac:spMkLst>
        </pc:spChg>
        <pc:picChg chg="add mod">
          <ac:chgData name="Иван Дощенко" userId="45ed79bfb8faa207" providerId="LiveId" clId="{5EE7E078-ED31-4BE5-B203-A9EDE842D791}" dt="2023-03-29T09:28:10.286" v="882" actId="1076"/>
          <ac:picMkLst>
            <pc:docMk/>
            <pc:sldMk cId="792770968" sldId="272"/>
            <ac:picMk id="12290" creationId="{67B91592-8C2A-719A-2336-1C07D495ADA0}"/>
          </ac:picMkLst>
        </pc:picChg>
      </pc:sldChg>
      <pc:sldChg chg="addSp delSp modSp new mod modAnim">
        <pc:chgData name="Иван Дощенко" userId="45ed79bfb8faa207" providerId="LiveId" clId="{5EE7E078-ED31-4BE5-B203-A9EDE842D791}" dt="2023-03-30T13:45:49.847" v="1150" actId="1076"/>
        <pc:sldMkLst>
          <pc:docMk/>
          <pc:sldMk cId="808109672" sldId="273"/>
        </pc:sldMkLst>
        <pc:spChg chg="mod ord">
          <ac:chgData name="Иван Дощенко" userId="45ed79bfb8faa207" providerId="LiveId" clId="{5EE7E078-ED31-4BE5-B203-A9EDE842D791}" dt="2023-03-30T13:45:45.851" v="1149" actId="1076"/>
          <ac:spMkLst>
            <pc:docMk/>
            <pc:sldMk cId="808109672" sldId="273"/>
            <ac:spMk id="2" creationId="{B4E97980-BBE4-C12E-52BD-EB2AF1288969}"/>
          </ac:spMkLst>
        </pc:spChg>
        <pc:spChg chg="mod">
          <ac:chgData name="Иван Дощенко" userId="45ed79bfb8faa207" providerId="LiveId" clId="{5EE7E078-ED31-4BE5-B203-A9EDE842D791}" dt="2023-03-29T09:37:15.518" v="987" actId="20577"/>
          <ac:spMkLst>
            <pc:docMk/>
            <pc:sldMk cId="808109672" sldId="273"/>
            <ac:spMk id="3" creationId="{2A84DFB5-C9D1-6AB5-FB97-6C482695CCD7}"/>
          </ac:spMkLst>
        </pc:spChg>
        <pc:picChg chg="add del mod">
          <ac:chgData name="Иван Дощенко" userId="45ed79bfb8faa207" providerId="LiveId" clId="{5EE7E078-ED31-4BE5-B203-A9EDE842D791}" dt="2023-03-29T09:33:00.015" v="939" actId="478"/>
          <ac:picMkLst>
            <pc:docMk/>
            <pc:sldMk cId="808109672" sldId="273"/>
            <ac:picMk id="2050" creationId="{4BE29F9D-9370-B806-7BBA-6CFA3DF1ABA2}"/>
          </ac:picMkLst>
        </pc:picChg>
        <pc:picChg chg="add mod">
          <ac:chgData name="Иван Дощенко" userId="45ed79bfb8faa207" providerId="LiveId" clId="{5EE7E078-ED31-4BE5-B203-A9EDE842D791}" dt="2023-03-30T13:45:49.847" v="1150" actId="1076"/>
          <ac:picMkLst>
            <pc:docMk/>
            <pc:sldMk cId="808109672" sldId="273"/>
            <ac:picMk id="2052" creationId="{9A3D77AE-574D-7201-08A7-0DECC11DAB25}"/>
          </ac:picMkLst>
        </pc:picChg>
        <pc:picChg chg="add del mod">
          <ac:chgData name="Иван Дощенко" userId="45ed79bfb8faa207" providerId="LiveId" clId="{5EE7E078-ED31-4BE5-B203-A9EDE842D791}" dt="2023-03-29T09:31:20.615" v="931" actId="478"/>
          <ac:picMkLst>
            <pc:docMk/>
            <pc:sldMk cId="808109672" sldId="273"/>
            <ac:picMk id="14338" creationId="{FECB96FD-8212-D5EA-8397-EB8071DAAD37}"/>
          </ac:picMkLst>
        </pc:picChg>
        <pc:picChg chg="add del mod">
          <ac:chgData name="Иван Дощенко" userId="45ed79bfb8faa207" providerId="LiveId" clId="{5EE7E078-ED31-4BE5-B203-A9EDE842D791}" dt="2023-03-29T09:31:24.331" v="934" actId="478"/>
          <ac:picMkLst>
            <pc:docMk/>
            <pc:sldMk cId="808109672" sldId="273"/>
            <ac:picMk id="14340" creationId="{935ABC52-352D-75C7-EB65-A923D57A82E4}"/>
          </ac:picMkLst>
        </pc:picChg>
      </pc:sldChg>
      <pc:sldChg chg="new del">
        <pc:chgData name="Иван Дощенко" userId="45ed79bfb8faa207" providerId="LiveId" clId="{5EE7E078-ED31-4BE5-B203-A9EDE842D791}" dt="2023-02-25T15:54:35.034" v="797" actId="47"/>
        <pc:sldMkLst>
          <pc:docMk/>
          <pc:sldMk cId="807739263" sldId="274"/>
        </pc:sldMkLst>
      </pc:sldChg>
      <pc:sldChg chg="addSp delSp modSp mod modAnim">
        <pc:chgData name="Иван Дощенко" userId="45ed79bfb8faa207" providerId="LiveId" clId="{5EE7E078-ED31-4BE5-B203-A9EDE842D791}" dt="2023-03-30T13:46:05.625" v="1154" actId="1036"/>
        <pc:sldMkLst>
          <pc:docMk/>
          <pc:sldMk cId="1886438054" sldId="274"/>
        </pc:sldMkLst>
        <pc:spChg chg="add mod">
          <ac:chgData name="Иван Дощенко" userId="45ed79bfb8faa207" providerId="LiveId" clId="{5EE7E078-ED31-4BE5-B203-A9EDE842D791}" dt="2023-03-29T09:39:35.475" v="1013" actId="313"/>
          <ac:spMkLst>
            <pc:docMk/>
            <pc:sldMk cId="1886438054" sldId="274"/>
            <ac:spMk id="3" creationId="{5C6419CE-96FC-E957-CF9E-7EED7A01A34E}"/>
          </ac:spMkLst>
        </pc:spChg>
        <pc:spChg chg="mod">
          <ac:chgData name="Иван Дощенко" userId="45ed79bfb8faa207" providerId="LiveId" clId="{5EE7E078-ED31-4BE5-B203-A9EDE842D791}" dt="2023-03-30T13:46:05.625" v="1154" actId="1036"/>
          <ac:spMkLst>
            <pc:docMk/>
            <pc:sldMk cId="1886438054" sldId="274"/>
            <ac:spMk id="4" creationId="{0190C395-9D63-1B21-7CFE-49F8A650818E}"/>
          </ac:spMkLst>
        </pc:spChg>
        <pc:picChg chg="del">
          <ac:chgData name="Иван Дощенко" userId="45ed79bfb8faa207" providerId="LiveId" clId="{5EE7E078-ED31-4BE5-B203-A9EDE842D791}" dt="2023-03-29T09:37:51.346" v="988" actId="478"/>
          <ac:picMkLst>
            <pc:docMk/>
            <pc:sldMk cId="1886438054" sldId="274"/>
            <ac:picMk id="5" creationId="{C7BB70D7-7251-434F-2610-C56E11562D56}"/>
          </ac:picMkLst>
        </pc:picChg>
        <pc:picChg chg="add mod">
          <ac:chgData name="Иван Дощенко" userId="45ed79bfb8faa207" providerId="LiveId" clId="{5EE7E078-ED31-4BE5-B203-A9EDE842D791}" dt="2023-03-29T09:39:08.561" v="1001" actId="1076"/>
          <ac:picMkLst>
            <pc:docMk/>
            <pc:sldMk cId="1886438054" sldId="274"/>
            <ac:picMk id="3074" creationId="{BCF1C725-8163-6162-6398-3C268404BBFA}"/>
          </ac:picMkLst>
        </pc:picChg>
      </pc:sldChg>
      <pc:sldChg chg="addSp delSp modSp mod modAnim">
        <pc:chgData name="Иван Дощенко" userId="45ed79bfb8faa207" providerId="LiveId" clId="{5EE7E078-ED31-4BE5-B203-A9EDE842D791}" dt="2023-03-29T09:50:30.605" v="1092"/>
        <pc:sldMkLst>
          <pc:docMk/>
          <pc:sldMk cId="462052121" sldId="275"/>
        </pc:sldMkLst>
        <pc:spChg chg="add del mod">
          <ac:chgData name="Иван Дощенко" userId="45ed79bfb8faa207" providerId="LiveId" clId="{5EE7E078-ED31-4BE5-B203-A9EDE842D791}" dt="2023-03-29T09:41:54.066" v="1020" actId="478"/>
          <ac:spMkLst>
            <pc:docMk/>
            <pc:sldMk cId="462052121" sldId="275"/>
            <ac:spMk id="3" creationId="{78F970C6-E32D-ACB4-1F89-830FBD46BE1F}"/>
          </ac:spMkLst>
        </pc:spChg>
        <pc:spChg chg="add mod">
          <ac:chgData name="Иван Дощенко" userId="45ed79bfb8faa207" providerId="LiveId" clId="{5EE7E078-ED31-4BE5-B203-A9EDE842D791}" dt="2023-03-29T09:42:38.947" v="1034" actId="1076"/>
          <ac:spMkLst>
            <pc:docMk/>
            <pc:sldMk cId="462052121" sldId="275"/>
            <ac:spMk id="6" creationId="{AEED87A2-F127-91CB-682A-97337E42190D}"/>
          </ac:spMkLst>
        </pc:spChg>
        <pc:picChg chg="mod">
          <ac:chgData name="Иван Дощенко" userId="45ed79bfb8faa207" providerId="LiveId" clId="{5EE7E078-ED31-4BE5-B203-A9EDE842D791}" dt="2023-03-29T09:40:32.869" v="1018" actId="1076"/>
          <ac:picMkLst>
            <pc:docMk/>
            <pc:sldMk cId="462052121" sldId="275"/>
            <ac:picMk id="2" creationId="{DD69573E-4D54-9A9A-8399-9601C372EC0A}"/>
          </ac:picMkLst>
        </pc:picChg>
        <pc:cxnChg chg="mod">
          <ac:chgData name="Иван Дощенко" userId="45ed79bfb8faa207" providerId="LiveId" clId="{5EE7E078-ED31-4BE5-B203-A9EDE842D791}" dt="2023-03-29T09:40:19.496" v="1015" actId="1076"/>
          <ac:cxnSpMkLst>
            <pc:docMk/>
            <pc:sldMk cId="462052121" sldId="275"/>
            <ac:cxnSpMk id="4" creationId="{DB4232DD-9F00-588C-CB96-4D13BFBD7AFE}"/>
          </ac:cxnSpMkLst>
        </pc:cxnChg>
      </pc:sldChg>
      <pc:sldChg chg="addSp delSp modSp mod modAnim">
        <pc:chgData name="Иван Дощенко" userId="45ed79bfb8faa207" providerId="LiveId" clId="{5EE7E078-ED31-4BE5-B203-A9EDE842D791}" dt="2023-03-29T09:52:11.529" v="1111"/>
        <pc:sldMkLst>
          <pc:docMk/>
          <pc:sldMk cId="2369253045" sldId="276"/>
        </pc:sldMkLst>
        <pc:spChg chg="mod">
          <ac:chgData name="Иван Дощенко" userId="45ed79bfb8faa207" providerId="LiveId" clId="{5EE7E078-ED31-4BE5-B203-A9EDE842D791}" dt="2023-03-29T09:46:46.846" v="1060" actId="1076"/>
          <ac:spMkLst>
            <pc:docMk/>
            <pc:sldMk cId="2369253045" sldId="276"/>
            <ac:spMk id="3" creationId="{6C44F148-C4AC-D077-3044-3670610F65B6}"/>
          </ac:spMkLst>
        </pc:spChg>
        <pc:spChg chg="add mod">
          <ac:chgData name="Иван Дощенко" userId="45ed79bfb8faa207" providerId="LiveId" clId="{5EE7E078-ED31-4BE5-B203-A9EDE842D791}" dt="2023-03-29T09:52:04.652" v="1110" actId="313"/>
          <ac:spMkLst>
            <pc:docMk/>
            <pc:sldMk cId="2369253045" sldId="276"/>
            <ac:spMk id="5" creationId="{7BF9494A-6BEA-7B32-0569-558122091AFA}"/>
          </ac:spMkLst>
        </pc:spChg>
        <pc:picChg chg="del">
          <ac:chgData name="Иван Дощенко" userId="45ed79bfb8faa207" providerId="LiveId" clId="{5EE7E078-ED31-4BE5-B203-A9EDE842D791}" dt="2023-03-29T09:46:35.142" v="1056" actId="478"/>
          <ac:picMkLst>
            <pc:docMk/>
            <pc:sldMk cId="2369253045" sldId="276"/>
            <ac:picMk id="4" creationId="{44E06EBA-87BC-D828-F5A3-A6D28B0E3482}"/>
          </ac:picMkLst>
        </pc:picChg>
        <pc:picChg chg="add mod">
          <ac:chgData name="Иван Дощенко" userId="45ed79bfb8faa207" providerId="LiveId" clId="{5EE7E078-ED31-4BE5-B203-A9EDE842D791}" dt="2023-03-29T09:46:41.630" v="1059" actId="167"/>
          <ac:picMkLst>
            <pc:docMk/>
            <pc:sldMk cId="2369253045" sldId="276"/>
            <ac:picMk id="4098" creationId="{14FA5809-394D-0A67-DAFB-9D9FE415222D}"/>
          </ac:picMkLst>
        </pc:picChg>
      </pc:sldChg>
      <pc:sldChg chg="modSp mod">
        <pc:chgData name="Иван Дощенко" userId="45ed79bfb8faa207" providerId="LiveId" clId="{5EE7E078-ED31-4BE5-B203-A9EDE842D791}" dt="2023-03-29T09:54:19.943" v="1141" actId="1076"/>
        <pc:sldMkLst>
          <pc:docMk/>
          <pc:sldMk cId="1961601335" sldId="277"/>
        </pc:sldMkLst>
        <pc:spChg chg="mod">
          <ac:chgData name="Иван Дощенко" userId="45ed79bfb8faa207" providerId="LiveId" clId="{5EE7E078-ED31-4BE5-B203-A9EDE842D791}" dt="2023-03-29T09:52:43.395" v="1116" actId="1076"/>
          <ac:spMkLst>
            <pc:docMk/>
            <pc:sldMk cId="1961601335" sldId="277"/>
            <ac:spMk id="3" creationId="{14C2E067-DF03-E097-4094-030F1E561CDD}"/>
          </ac:spMkLst>
        </pc:spChg>
        <pc:picChg chg="mod">
          <ac:chgData name="Иван Дощенко" userId="45ed79bfb8faa207" providerId="LiveId" clId="{5EE7E078-ED31-4BE5-B203-A9EDE842D791}" dt="2023-03-29T09:54:19.943" v="1141" actId="1076"/>
          <ac:picMkLst>
            <pc:docMk/>
            <pc:sldMk cId="1961601335" sldId="277"/>
            <ac:picMk id="4" creationId="{018716B2-2F4D-32C4-3F34-837F13BA3418}"/>
          </ac:picMkLst>
        </pc:picChg>
      </pc:sldChg>
      <pc:sldChg chg="addSp modSp mod modAnim">
        <pc:chgData name="Иван Дощенко" userId="45ed79bfb8faa207" providerId="LiveId" clId="{5EE7E078-ED31-4BE5-B203-A9EDE842D791}" dt="2023-03-29T09:50:49.781" v="1093"/>
        <pc:sldMkLst>
          <pc:docMk/>
          <pc:sldMk cId="3419030414" sldId="278"/>
        </pc:sldMkLst>
        <pc:spChg chg="add mod">
          <ac:chgData name="Иван Дощенко" userId="45ed79bfb8faa207" providerId="LiveId" clId="{5EE7E078-ED31-4BE5-B203-A9EDE842D791}" dt="2023-03-29T09:47:29.598" v="1067" actId="1076"/>
          <ac:spMkLst>
            <pc:docMk/>
            <pc:sldMk cId="3419030414" sldId="278"/>
            <ac:spMk id="4" creationId="{6026B928-6B7C-4219-C525-2FD23E324B5C}"/>
          </ac:spMkLst>
        </pc:spChg>
        <pc:picChg chg="mod">
          <ac:chgData name="Иван Дощенко" userId="45ed79bfb8faa207" providerId="LiveId" clId="{5EE7E078-ED31-4BE5-B203-A9EDE842D791}" dt="2023-03-29T09:44:28.521" v="1038" actId="208"/>
          <ac:picMkLst>
            <pc:docMk/>
            <pc:sldMk cId="3419030414" sldId="278"/>
            <ac:picMk id="2" creationId="{BA311472-F281-9D54-C309-95848A094B09}"/>
          </ac:picMkLst>
        </pc:picChg>
      </pc:sldChg>
      <pc:sldChg chg="addSp modSp mod ord modAnim">
        <pc:chgData name="Иван Дощенко" userId="45ed79bfb8faa207" providerId="LiveId" clId="{5EE7E078-ED31-4BE5-B203-A9EDE842D791}" dt="2023-03-30T13:48:40.021" v="1166"/>
        <pc:sldMkLst>
          <pc:docMk/>
          <pc:sldMk cId="2731349678" sldId="279"/>
        </pc:sldMkLst>
        <pc:spChg chg="add mod">
          <ac:chgData name="Иван Дощенко" userId="45ed79bfb8faa207" providerId="LiveId" clId="{5EE7E078-ED31-4BE5-B203-A9EDE842D791}" dt="2023-03-30T13:47:18.933" v="1156" actId="403"/>
          <ac:spMkLst>
            <pc:docMk/>
            <pc:sldMk cId="2731349678" sldId="279"/>
            <ac:spMk id="3" creationId="{5A4D7522-A9B4-0D90-150B-D2F839F81C78}"/>
          </ac:spMkLst>
        </pc:spChg>
        <pc:spChg chg="add mod">
          <ac:chgData name="Иван Дощенко" userId="45ed79bfb8faa207" providerId="LiveId" clId="{5EE7E078-ED31-4BE5-B203-A9EDE842D791}" dt="2023-03-30T13:47:41.677" v="1162" actId="14100"/>
          <ac:spMkLst>
            <pc:docMk/>
            <pc:sldMk cId="2731349678" sldId="279"/>
            <ac:spMk id="5" creationId="{6714C836-0D2B-BF35-5E8F-4AF03EDFEE38}"/>
          </ac:spMkLst>
        </pc:spChg>
        <pc:picChg chg="mod">
          <ac:chgData name="Иван Дощенко" userId="45ed79bfb8faa207" providerId="LiveId" clId="{5EE7E078-ED31-4BE5-B203-A9EDE842D791}" dt="2023-03-30T13:47:49.160" v="1164" actId="14100"/>
          <ac:picMkLst>
            <pc:docMk/>
            <pc:sldMk cId="2731349678" sldId="279"/>
            <ac:picMk id="2" creationId="{9F77EF93-BDA2-B17C-5CC9-59BB76C5EA2D}"/>
          </ac:picMkLst>
        </pc:picChg>
        <pc:cxnChg chg="mod">
          <ac:chgData name="Иван Дощенко" userId="45ed79bfb8faa207" providerId="LiveId" clId="{5EE7E078-ED31-4BE5-B203-A9EDE842D791}" dt="2023-03-30T13:47:36.996" v="1160" actId="1076"/>
          <ac:cxnSpMkLst>
            <pc:docMk/>
            <pc:sldMk cId="2731349678" sldId="279"/>
            <ac:cxnSpMk id="7" creationId="{A2BC7818-5524-3FBF-85A2-47BA0A7C0AFB}"/>
          </ac:cxnSpMkLst>
        </pc:cxnChg>
      </pc:sldChg>
      <pc:sldChg chg="modAnim">
        <pc:chgData name="Иван Дощенко" userId="45ed79bfb8faa207" providerId="LiveId" clId="{5EE7E078-ED31-4BE5-B203-A9EDE842D791}" dt="2023-03-30T13:49:10.577" v="1173"/>
        <pc:sldMkLst>
          <pc:docMk/>
          <pc:sldMk cId="135704721" sldId="280"/>
        </pc:sldMkLst>
      </pc:sldChg>
      <pc:sldChg chg="modSp mod modAnim">
        <pc:chgData name="Иван Дощенко" userId="45ed79bfb8faa207" providerId="LiveId" clId="{5EE7E078-ED31-4BE5-B203-A9EDE842D791}" dt="2023-04-04T16:22:05.184" v="1375" actId="20577"/>
        <pc:sldMkLst>
          <pc:docMk/>
          <pc:sldMk cId="1783153027" sldId="283"/>
        </pc:sldMkLst>
        <pc:spChg chg="mod">
          <ac:chgData name="Иван Дощенко" userId="45ed79bfb8faa207" providerId="LiveId" clId="{5EE7E078-ED31-4BE5-B203-A9EDE842D791}" dt="2023-04-04T16:22:05.184" v="1375" actId="20577"/>
          <ac:spMkLst>
            <pc:docMk/>
            <pc:sldMk cId="1783153027" sldId="283"/>
            <ac:spMk id="2" creationId="{6794369B-AB62-DE5E-08C8-0B7FB4B4A88C}"/>
          </ac:spMkLst>
        </pc:spChg>
      </pc:sldChg>
      <pc:sldChg chg="modSp mod modAnim">
        <pc:chgData name="Иван Дощенко" userId="45ed79bfb8faa207" providerId="LiveId" clId="{5EE7E078-ED31-4BE5-B203-A9EDE842D791}" dt="2023-03-30T13:49:55.399" v="1182"/>
        <pc:sldMkLst>
          <pc:docMk/>
          <pc:sldMk cId="1630185123" sldId="284"/>
        </pc:sldMkLst>
        <pc:cxnChg chg="mod">
          <ac:chgData name="Иван Дощенко" userId="45ed79bfb8faa207" providerId="LiveId" clId="{5EE7E078-ED31-4BE5-B203-A9EDE842D791}" dt="2023-03-30T13:49:34.035" v="1176" actId="14100"/>
          <ac:cxnSpMkLst>
            <pc:docMk/>
            <pc:sldMk cId="1630185123" sldId="284"/>
            <ac:cxnSpMk id="10" creationId="{CFC5F428-0BB7-A6D3-2FD4-019B2DAF54C9}"/>
          </ac:cxnSpMkLst>
        </pc:cxnChg>
      </pc:sldChg>
      <pc:sldChg chg="modSp mod modAnim">
        <pc:chgData name="Иван Дощенко" userId="45ed79bfb8faa207" providerId="LiveId" clId="{5EE7E078-ED31-4BE5-B203-A9EDE842D791}" dt="2023-03-30T13:50:33.470" v="1191"/>
        <pc:sldMkLst>
          <pc:docMk/>
          <pc:sldMk cId="4214611677" sldId="285"/>
        </pc:sldMkLst>
        <pc:cxnChg chg="mod">
          <ac:chgData name="Иван Дощенко" userId="45ed79bfb8faa207" providerId="LiveId" clId="{5EE7E078-ED31-4BE5-B203-A9EDE842D791}" dt="2023-03-30T13:50:32.080" v="1190" actId="14100"/>
          <ac:cxnSpMkLst>
            <pc:docMk/>
            <pc:sldMk cId="4214611677" sldId="285"/>
            <ac:cxnSpMk id="14" creationId="{1F3682BB-AB89-E161-EA17-E4A4A955078C}"/>
          </ac:cxnSpMkLst>
        </pc:cxnChg>
      </pc:sldChg>
      <pc:sldChg chg="del">
        <pc:chgData name="Иван Дощенко" userId="45ed79bfb8faa207" providerId="LiveId" clId="{5EE7E078-ED31-4BE5-B203-A9EDE842D791}" dt="2023-03-30T14:03:20.714" v="1325" actId="47"/>
        <pc:sldMkLst>
          <pc:docMk/>
          <pc:sldMk cId="527614919" sldId="286"/>
        </pc:sldMkLst>
      </pc:sldChg>
      <pc:sldChg chg="addSp delSp modSp add del mod ord delAnim modAnim">
        <pc:chgData name="Иван Дощенко" userId="45ed79bfb8faa207" providerId="LiveId" clId="{5EE7E078-ED31-4BE5-B203-A9EDE842D791}" dt="2023-03-30T14:03:16.276" v="1323" actId="2696"/>
        <pc:sldMkLst>
          <pc:docMk/>
          <pc:sldMk cId="2697004934" sldId="287"/>
        </pc:sldMkLst>
        <pc:spChg chg="mod">
          <ac:chgData name="Иван Дощенко" userId="45ed79bfb8faa207" providerId="LiveId" clId="{5EE7E078-ED31-4BE5-B203-A9EDE842D791}" dt="2023-03-30T14:01:05.564" v="1289" actId="1076"/>
          <ac:spMkLst>
            <pc:docMk/>
            <pc:sldMk cId="2697004934" sldId="287"/>
            <ac:spMk id="2" creationId="{6794369B-AB62-DE5E-08C8-0B7FB4B4A88C}"/>
          </ac:spMkLst>
        </pc:spChg>
        <pc:spChg chg="del">
          <ac:chgData name="Иван Дощенко" userId="45ed79bfb8faa207" providerId="LiveId" clId="{5EE7E078-ED31-4BE5-B203-A9EDE842D791}" dt="2023-03-30T13:52:38.715" v="1197" actId="478"/>
          <ac:spMkLst>
            <pc:docMk/>
            <pc:sldMk cId="2697004934" sldId="287"/>
            <ac:spMk id="3" creationId="{CC752BDF-DA22-F5C3-9149-760EBC3AE639}"/>
          </ac:spMkLst>
        </pc:spChg>
        <pc:spChg chg="del">
          <ac:chgData name="Иван Дощенко" userId="45ed79bfb8faa207" providerId="LiveId" clId="{5EE7E078-ED31-4BE5-B203-A9EDE842D791}" dt="2023-03-30T13:52:41.113" v="1198" actId="478"/>
          <ac:spMkLst>
            <pc:docMk/>
            <pc:sldMk cId="2697004934" sldId="287"/>
            <ac:spMk id="4" creationId="{E9F6A7B1-4B38-DD06-740F-14E2DC4B7CCD}"/>
          </ac:spMkLst>
        </pc:spChg>
        <pc:spChg chg="add del mod">
          <ac:chgData name="Иван Дощенко" userId="45ed79bfb8faa207" providerId="LiveId" clId="{5EE7E078-ED31-4BE5-B203-A9EDE842D791}" dt="2023-03-30T13:54:52.278" v="1225" actId="3680"/>
          <ac:spMkLst>
            <pc:docMk/>
            <pc:sldMk cId="2697004934" sldId="287"/>
            <ac:spMk id="6" creationId="{5A8BE48B-9714-ADAF-1C96-A53449DF0061}"/>
          </ac:spMkLst>
        </pc:spChg>
        <pc:spChg chg="add del mod ord">
          <ac:chgData name="Иван Дощенко" userId="45ed79bfb8faa207" providerId="LiveId" clId="{5EE7E078-ED31-4BE5-B203-A9EDE842D791}" dt="2023-03-30T13:54:25.118" v="1224" actId="478"/>
          <ac:spMkLst>
            <pc:docMk/>
            <pc:sldMk cId="2697004934" sldId="287"/>
            <ac:spMk id="7" creationId="{4C5E5086-C7CE-DD54-909A-73D42B6763EB}"/>
          </ac:spMkLst>
        </pc:spChg>
        <pc:spChg chg="del mod ord">
          <ac:chgData name="Иван Дощенко" userId="45ed79bfb8faa207" providerId="LiveId" clId="{5EE7E078-ED31-4BE5-B203-A9EDE842D791}" dt="2023-03-30T13:53:43.501" v="1211" actId="478"/>
          <ac:spMkLst>
            <pc:docMk/>
            <pc:sldMk cId="2697004934" sldId="287"/>
            <ac:spMk id="9" creationId="{DA5599FE-768E-6902-E2DF-334125839B41}"/>
          </ac:spMkLst>
        </pc:spChg>
        <pc:graphicFrameChg chg="add mod ord modGraphic">
          <ac:chgData name="Иван Дощенко" userId="45ed79bfb8faa207" providerId="LiveId" clId="{5EE7E078-ED31-4BE5-B203-A9EDE842D791}" dt="2023-03-30T14:02:51.340" v="1315" actId="171"/>
          <ac:graphicFrameMkLst>
            <pc:docMk/>
            <pc:sldMk cId="2697004934" sldId="287"/>
            <ac:graphicFrameMk id="8" creationId="{4CAEAFA1-24A0-4781-3865-6126BC22D2A5}"/>
          </ac:graphicFrameMkLst>
        </pc:graphicFrameChg>
        <pc:picChg chg="add del mod">
          <ac:chgData name="Иван Дощенко" userId="45ed79bfb8faa207" providerId="LiveId" clId="{5EE7E078-ED31-4BE5-B203-A9EDE842D791}" dt="2023-03-30T13:54:24.102" v="1223" actId="478"/>
          <ac:picMkLst>
            <pc:docMk/>
            <pc:sldMk cId="2697004934" sldId="287"/>
            <ac:picMk id="1026" creationId="{38499587-DE10-C8D6-AA37-9F2131E79754}"/>
          </ac:picMkLst>
        </pc:picChg>
        <pc:picChg chg="add del mod">
          <ac:chgData name="Иван Дощенко" userId="45ed79bfb8faa207" providerId="LiveId" clId="{5EE7E078-ED31-4BE5-B203-A9EDE842D791}" dt="2023-03-30T13:59:16.121" v="1271" actId="478"/>
          <ac:picMkLst>
            <pc:docMk/>
            <pc:sldMk cId="2697004934" sldId="287"/>
            <ac:picMk id="1028" creationId="{01D157FC-F86D-7D47-15DE-9946AE681C93}"/>
          </ac:picMkLst>
        </pc:picChg>
        <pc:picChg chg="add del mod">
          <ac:chgData name="Иван Дощенко" userId="45ed79bfb8faa207" providerId="LiveId" clId="{5EE7E078-ED31-4BE5-B203-A9EDE842D791}" dt="2023-03-30T14:01:33.978" v="1295" actId="478"/>
          <ac:picMkLst>
            <pc:docMk/>
            <pc:sldMk cId="2697004934" sldId="287"/>
            <ac:picMk id="1030" creationId="{829BB773-A349-459A-AE69-35361D05BA4E}"/>
          </ac:picMkLst>
        </pc:picChg>
        <pc:picChg chg="add mod">
          <ac:chgData name="Иван Дощенко" userId="45ed79bfb8faa207" providerId="LiveId" clId="{5EE7E078-ED31-4BE5-B203-A9EDE842D791}" dt="2023-03-30T14:03:05.800" v="1321" actId="1076"/>
          <ac:picMkLst>
            <pc:docMk/>
            <pc:sldMk cId="2697004934" sldId="287"/>
            <ac:picMk id="1032" creationId="{C6E17557-2651-3105-1160-AFBACF8ABB2A}"/>
          </ac:picMkLst>
        </pc:picChg>
        <pc:picChg chg="del">
          <ac:chgData name="Иван Дощенко" userId="45ed79bfb8faa207" providerId="LiveId" clId="{5EE7E078-ED31-4BE5-B203-A9EDE842D791}" dt="2023-03-30T13:53:19.818" v="1201" actId="478"/>
          <ac:picMkLst>
            <pc:docMk/>
            <pc:sldMk cId="2697004934" sldId="287"/>
            <ac:picMk id="2050" creationId="{5A9F4FB3-3A3A-5F49-B485-C02B25A04BDC}"/>
          </ac:picMkLst>
        </pc:picChg>
      </pc:sldChg>
      <pc:sldChg chg="addSp delSp modSp add mod modAnim">
        <pc:chgData name="Иван Дощенко" userId="45ed79bfb8faa207" providerId="LiveId" clId="{5EE7E078-ED31-4BE5-B203-A9EDE842D791}" dt="2023-03-30T19:37:46.110" v="1356"/>
        <pc:sldMkLst>
          <pc:docMk/>
          <pc:sldMk cId="187997763" sldId="288"/>
        </pc:sldMkLst>
        <pc:spChg chg="mod">
          <ac:chgData name="Иван Дощенко" userId="45ed79bfb8faa207" providerId="LiveId" clId="{5EE7E078-ED31-4BE5-B203-A9EDE842D791}" dt="2023-03-30T14:03:37.708" v="1327"/>
          <ac:spMkLst>
            <pc:docMk/>
            <pc:sldMk cId="187997763" sldId="288"/>
            <ac:spMk id="2" creationId="{6794369B-AB62-DE5E-08C8-0B7FB4B4A88C}"/>
          </ac:spMkLst>
        </pc:spChg>
        <pc:graphicFrameChg chg="modGraphic">
          <ac:chgData name="Иван Дощенко" userId="45ed79bfb8faa207" providerId="LiveId" clId="{5EE7E078-ED31-4BE5-B203-A9EDE842D791}" dt="2023-03-30T19:36:00.591" v="1349" actId="14734"/>
          <ac:graphicFrameMkLst>
            <pc:docMk/>
            <pc:sldMk cId="187997763" sldId="288"/>
            <ac:graphicFrameMk id="8" creationId="{4CAEAFA1-24A0-4781-3865-6126BC22D2A5}"/>
          </ac:graphicFrameMkLst>
        </pc:graphicFrameChg>
        <pc:picChg chg="del">
          <ac:chgData name="Иван Дощенко" userId="45ed79bfb8faa207" providerId="LiveId" clId="{5EE7E078-ED31-4BE5-B203-A9EDE842D791}" dt="2023-03-30T14:03:23.688" v="1326" actId="478"/>
          <ac:picMkLst>
            <pc:docMk/>
            <pc:sldMk cId="187997763" sldId="288"/>
            <ac:picMk id="1032" creationId="{C6E17557-2651-3105-1160-AFBACF8ABB2A}"/>
          </ac:picMkLst>
        </pc:picChg>
        <pc:cxnChg chg="add del">
          <ac:chgData name="Иван Дощенко" userId="45ed79bfb8faa207" providerId="LiveId" clId="{5EE7E078-ED31-4BE5-B203-A9EDE842D791}" dt="2023-03-30T14:06:09.509" v="1329" actId="478"/>
          <ac:cxnSpMkLst>
            <pc:docMk/>
            <pc:sldMk cId="187997763" sldId="288"/>
            <ac:cxnSpMk id="4" creationId="{A2BDFA80-6E78-30E8-D94A-C25A7464962D}"/>
          </ac:cxnSpMkLst>
        </pc:cxnChg>
        <pc:cxnChg chg="add mod">
          <ac:chgData name="Иван Дощенко" userId="45ed79bfb8faa207" providerId="LiveId" clId="{5EE7E078-ED31-4BE5-B203-A9EDE842D791}" dt="2023-03-30T19:34:48.398" v="1334" actId="14100"/>
          <ac:cxnSpMkLst>
            <pc:docMk/>
            <pc:sldMk cId="187997763" sldId="288"/>
            <ac:cxnSpMk id="5" creationId="{71A0F13A-FAD0-E4FB-88C1-44FE12EA91A4}"/>
          </ac:cxnSpMkLst>
        </pc:cxnChg>
        <pc:cxnChg chg="add mod">
          <ac:chgData name="Иван Дощенко" userId="45ed79bfb8faa207" providerId="LiveId" clId="{5EE7E078-ED31-4BE5-B203-A9EDE842D791}" dt="2023-03-30T19:35:20.696" v="1341" actId="14100"/>
          <ac:cxnSpMkLst>
            <pc:docMk/>
            <pc:sldMk cId="187997763" sldId="288"/>
            <ac:cxnSpMk id="7" creationId="{6BA574E0-4485-FE9B-ED5B-6D6DFA6C2171}"/>
          </ac:cxnSpMkLst>
        </pc:cxnChg>
        <pc:cxnChg chg="add mod">
          <ac:chgData name="Иван Дощенко" userId="45ed79bfb8faa207" providerId="LiveId" clId="{5EE7E078-ED31-4BE5-B203-A9EDE842D791}" dt="2023-03-30T19:35:30.562" v="1343" actId="14100"/>
          <ac:cxnSpMkLst>
            <pc:docMk/>
            <pc:sldMk cId="187997763" sldId="288"/>
            <ac:cxnSpMk id="11" creationId="{7D26F588-8965-326D-E0C3-ED7E68C766B7}"/>
          </ac:cxnSpMkLst>
        </pc:cxnChg>
        <pc:cxnChg chg="add mod">
          <ac:chgData name="Иван Дощенко" userId="45ed79bfb8faa207" providerId="LiveId" clId="{5EE7E078-ED31-4BE5-B203-A9EDE842D791}" dt="2023-03-30T19:35:52.225" v="1346" actId="14100"/>
          <ac:cxnSpMkLst>
            <pc:docMk/>
            <pc:sldMk cId="187997763" sldId="288"/>
            <ac:cxnSpMk id="14" creationId="{36097220-A6B2-1B7E-1F9A-4787E1EE9A2C}"/>
          </ac:cxnSpMkLst>
        </pc:cxnChg>
        <pc:cxnChg chg="add mod">
          <ac:chgData name="Иван Дощенко" userId="45ed79bfb8faa207" providerId="LiveId" clId="{5EE7E078-ED31-4BE5-B203-A9EDE842D791}" dt="2023-03-30T19:36:33.544" v="1352" actId="14100"/>
          <ac:cxnSpMkLst>
            <pc:docMk/>
            <pc:sldMk cId="187997763" sldId="288"/>
            <ac:cxnSpMk id="16" creationId="{7A373403-5929-A6FB-08E8-B4F05170DBEF}"/>
          </ac:cxnSpMkLst>
        </pc:cxnChg>
        <pc:cxnChg chg="add mod">
          <ac:chgData name="Иван Дощенко" userId="45ed79bfb8faa207" providerId="LiveId" clId="{5EE7E078-ED31-4BE5-B203-A9EDE842D791}" dt="2023-03-30T19:36:53.626" v="1355" actId="14100"/>
          <ac:cxnSpMkLst>
            <pc:docMk/>
            <pc:sldMk cId="187997763" sldId="288"/>
            <ac:cxnSpMk id="19" creationId="{5AB1DA4B-0FFB-D65A-A460-E00E0040BE06}"/>
          </ac:cxnSpMkLst>
        </pc:cxnChg>
      </pc:sldChg>
      <pc:sldMasterChg chg="setBg modSldLayout">
        <pc:chgData name="Иван Дощенко" userId="45ed79bfb8faa207" providerId="LiveId" clId="{5EE7E078-ED31-4BE5-B203-A9EDE842D791}" dt="2023-02-25T15:09:05.085" v="374"/>
        <pc:sldMasterMkLst>
          <pc:docMk/>
          <pc:sldMasterMk cId="2553681623" sldId="2147483721"/>
        </pc:sldMasterMkLst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3258489727" sldId="2147483722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278694716" sldId="2147483723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2410068126" sldId="2147483724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962380241" sldId="2147483725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549078268" sldId="2147483726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2473938999" sldId="2147483727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2907704934" sldId="2147483728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2098268926" sldId="2147483729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345403781" sldId="2147483730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4134844313" sldId="2147483731"/>
          </pc:sldLayoutMkLst>
        </pc:sldLayoutChg>
        <pc:sldLayoutChg chg="setBg">
          <pc:chgData name="Иван Дощенко" userId="45ed79bfb8faa207" providerId="LiveId" clId="{5EE7E078-ED31-4BE5-B203-A9EDE842D791}" dt="2023-02-25T15:09:05.085" v="374"/>
          <pc:sldLayoutMkLst>
            <pc:docMk/>
            <pc:sldMasterMk cId="2553681623" sldId="2147483721"/>
            <pc:sldLayoutMk cId="1114293799" sldId="214748373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DAF19B-4D73-4788-AD37-0AD67362E477}" type="datetimeFigureOut">
              <a:rPr lang="ru-RU" smtClean="0"/>
              <a:t>21.04.2023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0F2F13-150C-4505-A9D5-5992599AB36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50242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F2F13-150C-4505-A9D5-5992599AB364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0640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48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38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07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93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0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6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0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84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29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681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1.pn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iscover24.ru/wp-content/uploads/2021/09/13346.jpg" TargetMode="External"/><Relationship Id="rId3" Type="http://schemas.openxmlformats.org/officeDocument/2006/relationships/hyperlink" Target="https://dzen.ru/a/XqMtz5EjzF5a3bFB" TargetMode="External"/><Relationship Id="rId7" Type="http://schemas.openxmlformats.org/officeDocument/2006/relationships/hyperlink" Target="https://www.kew.org/sites/default/files/2019-02/Waterlily%20house%2C%20Giant%20waterlilies%2C%20gallery.jpg" TargetMode="External"/><Relationship Id="rId12" Type="http://schemas.openxmlformats.org/officeDocument/2006/relationships/hyperlink" Target="https://cdn.chinadialogue.net/content/uploads/2017/07/16113847/Eden_Tim_Smit21_ed_edited-1-scaled.jpg" TargetMode="External"/><Relationship Id="rId2" Type="http://schemas.openxmlformats.org/officeDocument/2006/relationships/hyperlink" Target="https://vsegda-pomnim.com/uploads/posts/2022-04/1650875244_61-vsegda-pomnim-com-p-belie-skali-duvra-foto-6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idealist.ru/wp-content/uploads/2022/04/9lDf2-vqMTY.jpeg" TargetMode="External"/><Relationship Id="rId11" Type="http://schemas.openxmlformats.org/officeDocument/2006/relationships/hyperlink" Target="https://pibig.info/uploads/posts/2021-05/1622390663_41-pibig_info-p-belie-skali-duvra-priroda-krasivo-foto-47.jpg" TargetMode="External"/><Relationship Id="rId5" Type="http://schemas.openxmlformats.org/officeDocument/2006/relationships/hyperlink" Target="https://www.theenglishgarden.co.uk/wp-content/uploads/2016/04/kew-gardens-2.jpg" TargetMode="External"/><Relationship Id="rId10" Type="http://schemas.openxmlformats.org/officeDocument/2006/relationships/hyperlink" Target="https://i.pinimg.com/originals/70/6c/2d/706c2d063b288e55a8793bba1993167f.jpg" TargetMode="External"/><Relationship Id="rId4" Type="http://schemas.openxmlformats.org/officeDocument/2006/relationships/hyperlink" Target="https://rukivboki.ru/note/chto-nuzhno-znat-pered-poseshheniem-kyu-gardens-korolevskih-botanicheskih-sadov-londona/" TargetMode="External"/><Relationship Id="rId9" Type="http://schemas.openxmlformats.org/officeDocument/2006/relationships/hyperlink" Target="https://img.haikudeck.com/mg/87E153B7-A251-4277-B0F1-10287086F1F7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ffautan-uc1.azureedge.net/-/media/images/off/en/inspiration/travel/off-the-radar-9-global-campsites-you-ve-never-heard-of/28_offtheradar9globalcampsitesyouveneverheardof_slideshow_1_2x.jpg" TargetMode="External"/><Relationship Id="rId2" Type="http://schemas.openxmlformats.org/officeDocument/2006/relationships/hyperlink" Target="https://traveltimes.ru/wp-content/uploads/2022/01/whites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therineasquithgallery.com/uploads/posts/2021-03/1614548497_98-p-kompyuter-na-belom-fone-108.png" TargetMode="External"/><Relationship Id="rId4" Type="http://schemas.openxmlformats.org/officeDocument/2006/relationships/hyperlink" Target="https://img-fotki.yandex.ru/get/15574/287881659.e2/0_121b43_befeae52_X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4107E9-DC48-F1B8-7884-BDA4BEC081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25AAA8D-C9A4-7C57-B1F3-6D1126349F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3254" y="2133895"/>
            <a:ext cx="12192000" cy="1658037"/>
          </a:xfrm>
        </p:spPr>
        <p:txBody>
          <a:bodyPr>
            <a:normAutofit/>
          </a:bodyPr>
          <a:lstStyle/>
          <a:p>
            <a:r>
              <a:rPr lang="en-US" sz="7200" dirty="0">
                <a:solidFill>
                  <a:srgbClr val="D9D9D2"/>
                </a:solidFill>
                <a:latin typeface="Matura MT Script Capitals" panose="03020802060602070202" pitchFamily="66" charset="0"/>
              </a:rPr>
              <a:t>Gardens of Great Britain</a:t>
            </a:r>
            <a:endParaRPr lang="ru-RU" sz="7200" dirty="0">
              <a:solidFill>
                <a:srgbClr val="D9D9D2"/>
              </a:solidFill>
              <a:latin typeface="Durance Flower" panose="00000500000000000000" pitchFamily="50" charset="-52"/>
            </a:endParaRPr>
          </a:p>
        </p:txBody>
      </p:sp>
      <p:sp>
        <p:nvSpPr>
          <p:cNvPr id="4" name="Подзаголовок 4">
            <a:extLst>
              <a:ext uri="{FF2B5EF4-FFF2-40B4-BE49-F238E27FC236}">
                <a16:creationId xmlns:a16="http://schemas.microsoft.com/office/drawing/2014/main" id="{33D17C52-898E-0BF4-2C34-2E5A88C185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329" y="109677"/>
            <a:ext cx="11946835" cy="616188"/>
          </a:xfrm>
          <a:solidFill>
            <a:srgbClr val="D9D9D2"/>
          </a:solidFill>
          <a:ln>
            <a:solidFill>
              <a:srgbClr val="788F6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>
            <a:normAutofit fontScale="85000" lnSpcReduction="10000"/>
          </a:bodyPr>
          <a:lstStyle/>
          <a:p>
            <a:r>
              <a:rPr lang="en-US" sz="1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Ministry of Education of the Moscow Region Branch of the State Educational Institution of Higher Education of the Moscow Region "State Social and Humanitarian University" in the town of </a:t>
            </a:r>
            <a:r>
              <a:rPr 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Zaraysk</a:t>
            </a:r>
            <a:r>
              <a:rPr lang="en-US" sz="1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- </a:t>
            </a:r>
            <a:r>
              <a:rPr 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Zaraysk</a:t>
            </a:r>
            <a:r>
              <a:rPr lang="en-US" sz="1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Pedagogical College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DB7E1E-D34B-D1A8-AB52-1A49945DD959}"/>
              </a:ext>
            </a:extLst>
          </p:cNvPr>
          <p:cNvSpPr txBox="1"/>
          <p:nvPr/>
        </p:nvSpPr>
        <p:spPr>
          <a:xfrm>
            <a:off x="8740589" y="4070667"/>
            <a:ext cx="3315576" cy="2031325"/>
          </a:xfrm>
          <a:prstGeom prst="rect">
            <a:avLst/>
          </a:prstGeom>
          <a:solidFill>
            <a:srgbClr val="D9D9D2"/>
          </a:solidFill>
          <a:ln>
            <a:solidFill>
              <a:srgbClr val="788F61"/>
            </a:solidFill>
          </a:ln>
        </p:spPr>
        <p:txBody>
          <a:bodyPr wrap="square">
            <a:spAutoFit/>
          </a:bodyPr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Students</a:t>
            </a:r>
            <a:r>
              <a:rPr lang="ru-RU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: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Doschenko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E. I., </a:t>
            </a:r>
          </a:p>
          <a:p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Nadezhkina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R. U.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Group:   31 «B»  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Specialty: 44.02.02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Teaching in primary classes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Teacher: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Minaeva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R</a:t>
            </a:r>
            <a:r>
              <a:rPr lang="ru-RU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.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V</a:t>
            </a:r>
            <a:r>
              <a:rPr lang="ru-RU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FA0B60-70D4-9D0C-02E7-C23A5098EAC5}"/>
              </a:ext>
            </a:extLst>
          </p:cNvPr>
          <p:cNvSpPr txBox="1"/>
          <p:nvPr/>
        </p:nvSpPr>
        <p:spPr>
          <a:xfrm>
            <a:off x="5747186" y="6378991"/>
            <a:ext cx="697627" cy="369332"/>
          </a:xfrm>
          <a:prstGeom prst="rect">
            <a:avLst/>
          </a:prstGeom>
          <a:solidFill>
            <a:srgbClr val="D9D9D2"/>
          </a:solidFill>
          <a:ln>
            <a:solidFill>
              <a:srgbClr val="788F6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Yu Gothic UI Semilight" panose="020B0400000000000000" pitchFamily="34" charset="-128"/>
                <a:ea typeface="Yu Gothic UI Semilight" panose="020B0400000000000000" pitchFamily="34" charset="-128"/>
                <a:cs typeface="Arial" panose="020B0604020202020204" pitchFamily="34" charset="0"/>
              </a:rPr>
              <a:t>2023</a:t>
            </a:r>
            <a:endParaRPr lang="ru-RU" dirty="0">
              <a:latin typeface="Yu Gothic UI Semilight" panose="020B0400000000000000" pitchFamily="34" charset="-128"/>
              <a:ea typeface="Yu Gothic UI Semilight" panose="020B0400000000000000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294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D9969FFC-87E4-EB29-0A7E-860991731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948672" cy="662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345BFE7-5148-BBEA-D04E-737B38096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5839453"/>
            <a:ext cx="5120640" cy="762000"/>
          </a:xfr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Royal Botanic Gardens, Kew</a:t>
            </a:r>
            <a:endParaRPr lang="ru-RU" sz="2800" dirty="0">
              <a:solidFill>
                <a:schemeClr val="bg1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175D45D-2E66-263C-5EC5-C6F8097CD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1469" y="2474260"/>
            <a:ext cx="6309551" cy="357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C0E0ED-2C2F-95ED-66AD-50FFFD1F0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336" y="2315807"/>
            <a:ext cx="5057170" cy="286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F28539-3BF8-F230-EFBD-A878F494F24C}"/>
              </a:ext>
            </a:extLst>
          </p:cNvPr>
          <p:cNvSpPr txBox="1"/>
          <p:nvPr/>
        </p:nvSpPr>
        <p:spPr>
          <a:xfrm>
            <a:off x="1470211" y="12869"/>
            <a:ext cx="81504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ru-RU" sz="3600" dirty="0">
                <a:latin typeface="Book Antiqua" panose="02040602050305030304" pitchFamily="18" charset="0"/>
                <a:ea typeface="Yu Gothic UI Semilight" panose="020B0400000000000000" pitchFamily="34" charset="-128"/>
              </a:rPr>
              <a:t>«</a:t>
            </a:r>
            <a:r>
              <a:rPr lang="en-US" sz="3600" dirty="0">
                <a:latin typeface="Book Antiqua" panose="02040602050305030304" pitchFamily="18" charset="0"/>
                <a:ea typeface="Yu Gothic UI Semilight" panose="020B0400000000000000" pitchFamily="34" charset="-128"/>
              </a:rPr>
              <a:t>Nature is the creator of all creators</a:t>
            </a:r>
            <a:r>
              <a:rPr lang="ru-RU" sz="3600" dirty="0">
                <a:latin typeface="Book Antiqua" panose="02040602050305030304" pitchFamily="18" charset="0"/>
                <a:ea typeface="Yu Gothic UI Semilight" panose="020B0400000000000000" pitchFamily="34" charset="-128"/>
              </a:rPr>
              <a:t>»</a:t>
            </a:r>
            <a:endParaRPr lang="en-US" sz="3600" dirty="0">
              <a:latin typeface="Book Antiqua" panose="02040602050305030304" pitchFamily="18" charset="0"/>
              <a:ea typeface="Yu Gothic UI Semilight" panose="020B0400000000000000" pitchFamily="34" charset="-128"/>
            </a:endParaRPr>
          </a:p>
          <a:p>
            <a:pPr algn="r"/>
            <a:r>
              <a:rPr lang="en-US" sz="3600" dirty="0">
                <a:latin typeface="Book Antiqua" panose="02040602050305030304" pitchFamily="18" charset="0"/>
                <a:ea typeface="Yu Gothic UI Semilight" panose="020B0400000000000000" pitchFamily="34" charset="-128"/>
              </a:rPr>
              <a:t>I.V. Goethe</a:t>
            </a:r>
            <a:endParaRPr lang="ru-RU" sz="3600" dirty="0">
              <a:latin typeface="Book Antiqua" panose="02040602050305030304" pitchFamily="18" charset="0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3026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9948C5-7EF9-40EC-DA12-E060D13FFB7F}"/>
              </a:ext>
            </a:extLst>
          </p:cNvPr>
          <p:cNvSpPr txBox="1"/>
          <p:nvPr/>
        </p:nvSpPr>
        <p:spPr>
          <a:xfrm>
            <a:off x="5524502" y="4738370"/>
            <a:ext cx="215766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Princess of Wales Orangery</a:t>
            </a:r>
            <a:endParaRPr lang="ru-RU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3F9E4653-1D41-71AF-F58B-8D54AE3E0C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1" r="16881"/>
          <a:stretch/>
        </p:blipFill>
        <p:spPr bwMode="auto">
          <a:xfrm>
            <a:off x="575131" y="1095982"/>
            <a:ext cx="3381889" cy="338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039D565D-6D2E-408A-A5A8-B13D635579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 bwMode="auto">
          <a:xfrm>
            <a:off x="4521597" y="1095982"/>
            <a:ext cx="3381888" cy="33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6E35E-8D09-1BF0-9A8E-B1197A7C7553}"/>
              </a:ext>
            </a:extLst>
          </p:cNvPr>
          <p:cNvSpPr txBox="1"/>
          <p:nvPr/>
        </p:nvSpPr>
        <p:spPr>
          <a:xfrm>
            <a:off x="1432382" y="4898495"/>
            <a:ext cx="1894084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Palm house</a:t>
            </a:r>
            <a:endParaRPr lang="ru-RU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id="{6CCD73B5-5367-16D1-66A7-52E6A409CA3E}"/>
              </a:ext>
            </a:extLst>
          </p:cNvPr>
          <p:cNvSpPr/>
          <p:nvPr/>
        </p:nvSpPr>
        <p:spPr>
          <a:xfrm>
            <a:off x="575131" y="4669583"/>
            <a:ext cx="857250" cy="827151"/>
          </a:xfrm>
          <a:prstGeom prst="ellipse">
            <a:avLst/>
          </a:prstGeom>
          <a:solidFill>
            <a:srgbClr val="788F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Овал 6">
            <a:extLst>
              <a:ext uri="{FF2B5EF4-FFF2-40B4-BE49-F238E27FC236}">
                <a16:creationId xmlns:a16="http://schemas.microsoft.com/office/drawing/2014/main" id="{735ABE89-C374-D224-0FD7-B7E2301AFFB9}"/>
              </a:ext>
            </a:extLst>
          </p:cNvPr>
          <p:cNvSpPr/>
          <p:nvPr/>
        </p:nvSpPr>
        <p:spPr>
          <a:xfrm>
            <a:off x="4521597" y="4669584"/>
            <a:ext cx="857250" cy="827151"/>
          </a:xfrm>
          <a:prstGeom prst="ellipse">
            <a:avLst/>
          </a:prstGeom>
          <a:solidFill>
            <a:srgbClr val="788F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54B35819-10B3-2BDD-E5A5-AB80EB7A5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71" y="4807621"/>
            <a:ext cx="507831" cy="50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920B5335-E128-EC81-7F8E-8DC2603C4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618" y="4782554"/>
            <a:ext cx="582157" cy="58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066CAB-9979-E2CF-EA53-501086439945}"/>
              </a:ext>
            </a:extLst>
          </p:cNvPr>
          <p:cNvSpPr txBox="1"/>
          <p:nvPr/>
        </p:nvSpPr>
        <p:spPr>
          <a:xfrm>
            <a:off x="9320807" y="4704300"/>
            <a:ext cx="2157669" cy="36933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 fontAlgn="base"/>
            <a:r>
              <a:rPr lang="en-US" i="0" dirty="0">
                <a:solidFill>
                  <a:srgbClr val="2D2D2D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Waterlily House</a:t>
            </a:r>
          </a:p>
        </p:txBody>
      </p:sp>
      <p:pic>
        <p:nvPicPr>
          <p:cNvPr id="3082" name="Picture 10">
            <a:extLst>
              <a:ext uri="{FF2B5EF4-FFF2-40B4-BE49-F238E27FC236}">
                <a16:creationId xmlns:a16="http://schemas.microsoft.com/office/drawing/2014/main" id="{F3F29CFA-3F90-3BAE-1147-A34A4776AD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2" r="21882"/>
          <a:stretch/>
        </p:blipFill>
        <p:spPr bwMode="auto">
          <a:xfrm>
            <a:off x="8468062" y="1095982"/>
            <a:ext cx="3381888" cy="33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Овал 9">
            <a:extLst>
              <a:ext uri="{FF2B5EF4-FFF2-40B4-BE49-F238E27FC236}">
                <a16:creationId xmlns:a16="http://schemas.microsoft.com/office/drawing/2014/main" id="{3E6830AB-C726-A422-48E2-7C3F3441A835}"/>
              </a:ext>
            </a:extLst>
          </p:cNvPr>
          <p:cNvSpPr/>
          <p:nvPr/>
        </p:nvSpPr>
        <p:spPr>
          <a:xfrm>
            <a:off x="8468062" y="4660056"/>
            <a:ext cx="857250" cy="827151"/>
          </a:xfrm>
          <a:prstGeom prst="ellipse">
            <a:avLst/>
          </a:prstGeom>
          <a:solidFill>
            <a:srgbClr val="788F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3084" name="Picture 12">
            <a:extLst>
              <a:ext uri="{FF2B5EF4-FFF2-40B4-BE49-F238E27FC236}">
                <a16:creationId xmlns:a16="http://schemas.microsoft.com/office/drawing/2014/main" id="{F247DE15-AC41-557C-4DF4-277576907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616" y="4779046"/>
            <a:ext cx="545536" cy="54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30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  <p:bldP spid="9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0E3866B4-C45F-343D-1EEE-DDB3C3B38B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1"/>
            <a:ext cx="11010900" cy="660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EC5D554-2742-A9C9-870D-E94B70D73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5" y="5844541"/>
            <a:ext cx="5486400" cy="762000"/>
          </a:xfr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Project Eden</a:t>
            </a:r>
            <a:endParaRPr lang="ru-RU" sz="44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354980-DDD0-4AED-7D10-8CC1604CB7A7}"/>
              </a:ext>
            </a:extLst>
          </p:cNvPr>
          <p:cNvSpPr txBox="1"/>
          <p:nvPr/>
        </p:nvSpPr>
        <p:spPr>
          <a:xfrm>
            <a:off x="1431636" y="69379"/>
            <a:ext cx="1067968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200" dirty="0">
                <a:latin typeface="Book Antiqua" panose="02040602050305030304" pitchFamily="18" charset="0"/>
              </a:rPr>
              <a:t>«</a:t>
            </a:r>
            <a:r>
              <a:rPr lang="en-US" sz="3200" dirty="0">
                <a:latin typeface="Book Antiqua" panose="02040602050305030304" pitchFamily="18" charset="0"/>
              </a:rPr>
              <a:t>To live, you need the sun, freedom and a small flower</a:t>
            </a:r>
            <a:r>
              <a:rPr lang="ru-RU" sz="3200" dirty="0">
                <a:latin typeface="Book Antiqua" panose="02040602050305030304" pitchFamily="18" charset="0"/>
              </a:rPr>
              <a:t>»</a:t>
            </a:r>
            <a:endParaRPr lang="en-US" sz="3200" dirty="0">
              <a:latin typeface="Book Antiqua" panose="02040602050305030304" pitchFamily="18" charset="0"/>
            </a:endParaRPr>
          </a:p>
          <a:p>
            <a:r>
              <a:rPr lang="en-US" sz="3200" dirty="0">
                <a:latin typeface="Book Antiqua" panose="02040602050305030304" pitchFamily="18" charset="0"/>
              </a:rPr>
              <a:t>H</a:t>
            </a:r>
            <a:r>
              <a:rPr lang="ru-RU" sz="3200" dirty="0">
                <a:latin typeface="Book Antiqua" panose="02040602050305030304" pitchFamily="18" charset="0"/>
              </a:rPr>
              <a:t>.</a:t>
            </a:r>
            <a:r>
              <a:rPr lang="en-US" sz="3200" dirty="0">
                <a:latin typeface="Book Antiqua" panose="02040602050305030304" pitchFamily="18" charset="0"/>
              </a:rPr>
              <a:t> C</a:t>
            </a:r>
            <a:r>
              <a:rPr lang="ru-RU" sz="3200" dirty="0">
                <a:latin typeface="Book Antiqua" panose="02040602050305030304" pitchFamily="18" charset="0"/>
              </a:rPr>
              <a:t>.</a:t>
            </a:r>
            <a:r>
              <a:rPr lang="en-US" sz="3200" dirty="0">
                <a:latin typeface="Book Antiqua" panose="02040602050305030304" pitchFamily="18" charset="0"/>
              </a:rPr>
              <a:t> Andersen</a:t>
            </a:r>
            <a:endParaRPr lang="ru-RU" sz="3200" dirty="0">
              <a:latin typeface="Book Antiqua" panose="02040602050305030304" pitchFamily="18" charset="0"/>
            </a:endParaRPr>
          </a:p>
        </p:txBody>
      </p:sp>
      <p:pic>
        <p:nvPicPr>
          <p:cNvPr id="5" name="Музыка1">
            <a:hlinkClick r:id="" action="ppaction://media"/>
            <a:extLst>
              <a:ext uri="{FF2B5EF4-FFF2-40B4-BE49-F238E27FC236}">
                <a16:creationId xmlns:a16="http://schemas.microsoft.com/office/drawing/2014/main" id="{0FEAB9D7-5655-5DC3-D7A8-E57F7733B8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0206" y="51119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801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240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ECDC129B-C92C-E2E2-C539-E6BAF814A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1438" y="283143"/>
            <a:ext cx="9825759" cy="657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>
            <a:extLst>
              <a:ext uri="{FF2B5EF4-FFF2-40B4-BE49-F238E27FC236}">
                <a16:creationId xmlns:a16="http://schemas.microsoft.com/office/drawing/2014/main" id="{A82B01C3-0D49-546F-D18C-F9EB9023C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2103" y="2223268"/>
            <a:ext cx="3947679" cy="30173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The Eden project was created by Tim Smith, the developer of the project. A project that began in 1995 with a £25,000 grant from the Millennium Commission for Tim Smith and Cornish architect Jonathan Ball has grown into a £75 million project.</a:t>
            </a:r>
            <a:endParaRPr lang="ru-RU" sz="20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5EDF6EB-8BF2-6941-A5DB-4085B464A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8616" y="283143"/>
            <a:ext cx="6486525" cy="847725"/>
          </a:xfr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Tim Smith</a:t>
            </a:r>
            <a:endParaRPr lang="ru-RU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229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67B91592-8C2A-719A-2336-1C07D495AD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982"/>
            <a:ext cx="10687050" cy="673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0A2694-4D9D-5D01-D8F0-314C6B080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5600" y="126982"/>
            <a:ext cx="5486400" cy="762000"/>
          </a:xfr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Lake District National Park</a:t>
            </a: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C0FAD0E-6F9C-AA1E-9CAE-7F8CC88FC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72473"/>
            <a:ext cx="6400800" cy="30173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2800" dirty="0">
                <a:latin typeface="Book Antiqua" panose="02040602050305030304" pitchFamily="18" charset="0"/>
              </a:rPr>
              <a:t>«</a:t>
            </a:r>
            <a:r>
              <a:rPr lang="en-US" sz="2800" dirty="0">
                <a:latin typeface="Book Antiqua" panose="02040602050305030304" pitchFamily="18" charset="0"/>
              </a:rPr>
              <a:t>Traveling, observing nature, capturing its secrets and admiring this happiness means living</a:t>
            </a:r>
            <a:r>
              <a:rPr lang="ru-RU" sz="2800" dirty="0">
                <a:latin typeface="Book Antiqua" panose="02040602050305030304" pitchFamily="18" charset="0"/>
              </a:rPr>
              <a:t>»</a:t>
            </a:r>
            <a:endParaRPr lang="en-US" sz="2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2800" dirty="0">
                <a:latin typeface="Book Antiqua" panose="02040602050305030304" pitchFamily="18" charset="0"/>
              </a:rPr>
              <a:t>Friedrich August </a:t>
            </a:r>
            <a:r>
              <a:rPr lang="en-US" sz="2800" dirty="0" err="1">
                <a:latin typeface="Book Antiqua" panose="02040602050305030304" pitchFamily="18" charset="0"/>
              </a:rPr>
              <a:t>Gebler</a:t>
            </a:r>
            <a:endParaRPr lang="ru-RU" sz="2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77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>
            <a:extLst>
              <a:ext uri="{FF2B5EF4-FFF2-40B4-BE49-F238E27FC236}">
                <a16:creationId xmlns:a16="http://schemas.microsoft.com/office/drawing/2014/main" id="{2A84DFB5-C9D1-6AB5-FB97-6C482695C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676399"/>
            <a:ext cx="5486400" cy="301730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Ullswater</a:t>
            </a:r>
            <a:r>
              <a:rPr lang="ru-RU" sz="2800" dirty="0">
                <a:latin typeface="Verdana" panose="020B0604030504040204" pitchFamily="34" charset="0"/>
                <a:ea typeface="Verdana" panose="020B0604030504040204" pitchFamily="34" charset="0"/>
              </a:rPr>
              <a:t>;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Windermere</a:t>
            </a:r>
            <a:r>
              <a:rPr lang="ru-RU" sz="2800" dirty="0">
                <a:latin typeface="Verdana" panose="020B0604030504040204" pitchFamily="34" charset="0"/>
                <a:ea typeface="Verdana" panose="020B0604030504040204" pitchFamily="34" charset="0"/>
              </a:rPr>
              <a:t>;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Derwentwater</a:t>
            </a:r>
            <a:r>
              <a:rPr lang="ru-RU" sz="2800" dirty="0">
                <a:latin typeface="Verdana" panose="020B0604030504040204" pitchFamily="34" charset="0"/>
                <a:ea typeface="Verdana" panose="020B0604030504040204" pitchFamily="34" charset="0"/>
              </a:rPr>
              <a:t>;</a:t>
            </a:r>
          </a:p>
          <a:p>
            <a:pPr>
              <a:lnSpc>
                <a:spcPct val="150000"/>
              </a:lnSpc>
            </a:pP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</a:rPr>
              <a:t>Bassenthwaite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  <a:endParaRPr lang="ru-RU" sz="2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9A3D77AE-574D-7201-08A7-0DECC11DA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769" y="765428"/>
            <a:ext cx="7786255" cy="512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4E97980-BBE4-C12E-52BD-EB2AF1288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19" y="964257"/>
            <a:ext cx="5486400" cy="762000"/>
          </a:xfr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>
            <a:normAutofit fontScale="90000"/>
          </a:bodyPr>
          <a:lstStyle/>
          <a:p>
            <a:r>
              <a:rPr lang="en-US" sz="3600" dirty="0">
                <a:latin typeface="Matura MT Script Capitals" panose="03020802060602070202" pitchFamily="66" charset="0"/>
              </a:rPr>
              <a:t>The largest lakes have names: 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80810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Видео">
            <a:hlinkClick r:id="" action="ppaction://media"/>
            <a:extLst>
              <a:ext uri="{FF2B5EF4-FFF2-40B4-BE49-F238E27FC236}">
                <a16:creationId xmlns:a16="http://schemas.microsoft.com/office/drawing/2014/main" id="{8498315E-6B72-9C24-8111-A3922EBAAA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75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6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BCF1C725-8163-6162-6398-3C268404B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0370" y="4889"/>
            <a:ext cx="9932412" cy="661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0190C395-9D63-1B21-7CFE-49F8A650818E}"/>
              </a:ext>
            </a:extLst>
          </p:cNvPr>
          <p:cNvSpPr txBox="1">
            <a:spLocks/>
          </p:cNvSpPr>
          <p:nvPr/>
        </p:nvSpPr>
        <p:spPr>
          <a:xfrm>
            <a:off x="8965" y="5889814"/>
            <a:ext cx="5486400" cy="762000"/>
          </a:xfrm>
          <a:prstGeom prst="rect">
            <a:avLst/>
          </a:prstGeo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609630" rtl="0" eaLnBrk="1" latinLnBrk="0" hangingPunct="1">
              <a:spcBef>
                <a:spcPct val="0"/>
              </a:spcBef>
              <a:buNone/>
              <a:defRPr sz="2933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Tresco Abbey Gardens</a:t>
            </a: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6419CE-96FC-E957-CF9E-7EED7A01A34E}"/>
              </a:ext>
            </a:extLst>
          </p:cNvPr>
          <p:cNvSpPr txBox="1"/>
          <p:nvPr/>
        </p:nvSpPr>
        <p:spPr>
          <a:xfrm>
            <a:off x="2958353" y="134080"/>
            <a:ext cx="897502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ru-RU" sz="3200" dirty="0">
                <a:latin typeface="Book Antiqua" panose="02040602050305030304" pitchFamily="18" charset="0"/>
              </a:rPr>
              <a:t>«</a:t>
            </a:r>
            <a:r>
              <a:rPr lang="en-US" sz="3200" dirty="0">
                <a:latin typeface="Book Antiqua" panose="02040602050305030304" pitchFamily="18" charset="0"/>
              </a:rPr>
              <a:t>Like a great artist, nature knows how and successfully achieves the results of their effects</a:t>
            </a:r>
            <a:r>
              <a:rPr lang="ru-RU" sz="3200" dirty="0">
                <a:latin typeface="Book Antiqua" panose="02040602050305030304" pitchFamily="18" charset="0"/>
              </a:rPr>
              <a:t>»</a:t>
            </a:r>
            <a:endParaRPr lang="en-US" sz="3200" dirty="0">
              <a:latin typeface="Book Antiqua" panose="02040602050305030304" pitchFamily="18" charset="0"/>
            </a:endParaRPr>
          </a:p>
          <a:p>
            <a:pPr algn="r"/>
            <a:r>
              <a:rPr lang="en-US" sz="3200" dirty="0">
                <a:latin typeface="Book Antiqua" panose="02040602050305030304" pitchFamily="18" charset="0"/>
              </a:rPr>
              <a:t>Heinrich Heine</a:t>
            </a:r>
            <a:endParaRPr lang="ru-RU" sz="32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43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D69573E-4D54-9A9A-8399-9601C372EC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rcRect l="7031" r="12080"/>
          <a:stretch/>
        </p:blipFill>
        <p:spPr>
          <a:xfrm>
            <a:off x="0" y="1"/>
            <a:ext cx="8346142" cy="6858000"/>
          </a:xfrm>
          <a:prstGeom prst="rect">
            <a:avLst/>
          </a:prstGeom>
        </p:spPr>
      </p:pic>
      <p:cxnSp>
        <p:nvCxnSpPr>
          <p:cNvPr id="4" name="Прямая соединительная линия 3">
            <a:extLst>
              <a:ext uri="{FF2B5EF4-FFF2-40B4-BE49-F238E27FC236}">
                <a16:creationId xmlns:a16="http://schemas.microsoft.com/office/drawing/2014/main" id="{DB4232DD-9F00-588C-CB96-4D13BFBD7AFE}"/>
              </a:ext>
            </a:extLst>
          </p:cNvPr>
          <p:cNvCxnSpPr>
            <a:cxnSpLocks/>
          </p:cNvCxnSpPr>
          <p:nvPr/>
        </p:nvCxnSpPr>
        <p:spPr>
          <a:xfrm>
            <a:off x="8503160" y="0"/>
            <a:ext cx="0" cy="6857999"/>
          </a:xfrm>
          <a:prstGeom prst="line">
            <a:avLst/>
          </a:prstGeom>
          <a:ln w="76200">
            <a:solidFill>
              <a:srgbClr val="82837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ED87A2-F127-91CB-682A-97337E42190D}"/>
              </a:ext>
            </a:extLst>
          </p:cNvPr>
          <p:cNvSpPr txBox="1"/>
          <p:nvPr/>
        </p:nvSpPr>
        <p:spPr>
          <a:xfrm>
            <a:off x="8503160" y="2613892"/>
            <a:ext cx="342669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Today, the garden is a haven for about 2,000 specimens from all over the south-ern hemisphere and subtropics, from Brazil to New Zealand; Myanmar to South Africa.</a:t>
            </a:r>
            <a:endParaRPr lang="ru-RU" sz="20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05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eth Chatto">
            <a:extLst>
              <a:ext uri="{FF2B5EF4-FFF2-40B4-BE49-F238E27FC236}">
                <a16:creationId xmlns:a16="http://schemas.microsoft.com/office/drawing/2014/main" id="{14FA5809-394D-0A67-DAFB-9D9FE4152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539"/>
            <a:ext cx="8919441" cy="668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6C44F148-C4AC-D077-3044-3670610F65B6}"/>
              </a:ext>
            </a:extLst>
          </p:cNvPr>
          <p:cNvSpPr txBox="1">
            <a:spLocks/>
          </p:cNvSpPr>
          <p:nvPr/>
        </p:nvSpPr>
        <p:spPr>
          <a:xfrm>
            <a:off x="6705600" y="176539"/>
            <a:ext cx="5486400" cy="762000"/>
          </a:xfrm>
          <a:prstGeom prst="rect">
            <a:avLst/>
          </a:prstGeo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609630" rtl="0" eaLnBrk="1" latinLnBrk="0" hangingPunct="1">
              <a:spcBef>
                <a:spcPct val="0"/>
              </a:spcBef>
              <a:buNone/>
              <a:defRPr sz="2933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Beth Chatto Gardens</a:t>
            </a: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F9494A-6BEA-7B32-0569-558122091AFA}"/>
              </a:ext>
            </a:extLst>
          </p:cNvPr>
          <p:cNvSpPr txBox="1"/>
          <p:nvPr/>
        </p:nvSpPr>
        <p:spPr>
          <a:xfrm>
            <a:off x="8928406" y="2697940"/>
            <a:ext cx="315248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ru-RU" sz="2800" dirty="0">
                <a:latin typeface="Book Antiqua" panose="02040602050305030304" pitchFamily="18" charset="0"/>
              </a:rPr>
              <a:t>«</a:t>
            </a:r>
            <a:r>
              <a:rPr lang="en-US" sz="2800" dirty="0">
                <a:latin typeface="Book Antiqua" panose="02040602050305030304" pitchFamily="18" charset="0"/>
              </a:rPr>
              <a:t>Water is given the magical power to become the juice of life on earth</a:t>
            </a:r>
            <a:r>
              <a:rPr lang="ru-RU" sz="2800" dirty="0">
                <a:latin typeface="Book Antiqua" panose="02040602050305030304" pitchFamily="18" charset="0"/>
              </a:rPr>
              <a:t>»</a:t>
            </a:r>
            <a:endParaRPr lang="en-US" sz="2800" dirty="0">
              <a:latin typeface="Book Antiqua" panose="02040602050305030304" pitchFamily="18" charset="0"/>
            </a:endParaRPr>
          </a:p>
          <a:p>
            <a:pPr algn="r"/>
            <a:r>
              <a:rPr lang="en-US" sz="2800" dirty="0">
                <a:latin typeface="Book Antiqua" panose="02040602050305030304" pitchFamily="18" charset="0"/>
              </a:rPr>
              <a:t>Leonardo da Vinci</a:t>
            </a:r>
            <a:endParaRPr lang="ru-RU" sz="2800" dirty="0">
              <a:latin typeface="Book Antiqua" panose="02040602050305030304" pitchFamily="18" charset="0"/>
            </a:endParaRPr>
          </a:p>
        </p:txBody>
      </p:sp>
      <p:pic>
        <p:nvPicPr>
          <p:cNvPr id="4" name="Музыка2">
            <a:hlinkClick r:id="" action="ppaction://media"/>
            <a:extLst>
              <a:ext uri="{FF2B5EF4-FFF2-40B4-BE49-F238E27FC236}">
                <a16:creationId xmlns:a16="http://schemas.microsoft.com/office/drawing/2014/main" id="{CA7B36C8-14F4-8AB3-3D2A-19691E6052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47642" y="581118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25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034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A311472-F281-9D54-C309-95848A094B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4" b="8721"/>
          <a:stretch/>
        </p:blipFill>
        <p:spPr>
          <a:xfrm>
            <a:off x="1290916" y="1918445"/>
            <a:ext cx="9436298" cy="4814047"/>
          </a:xfrm>
          <a:prstGeom prst="rect">
            <a:avLst/>
          </a:prstGeom>
          <a:ln w="76200">
            <a:solidFill>
              <a:srgbClr val="828373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6B928-6B7C-4219-C525-2FD23E324B5C}"/>
              </a:ext>
            </a:extLst>
          </p:cNvPr>
          <p:cNvSpPr txBox="1"/>
          <p:nvPr/>
        </p:nvSpPr>
        <p:spPr>
          <a:xfrm>
            <a:off x="2107657" y="381833"/>
            <a:ext cx="79766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Currently, the gardens include the Gravel Garden, Forest Garden, Water Garden, Long Shady Alley, Reservoir Garden, and Scree Garden.</a:t>
            </a:r>
            <a:endParaRPr lang="ru-RU" sz="24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03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F77EF93-BDA2-B17C-5CC9-59BB76C5EA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8"/>
          <a:stretch/>
        </p:blipFill>
        <p:spPr>
          <a:xfrm>
            <a:off x="6590138" y="-670645"/>
            <a:ext cx="5601862" cy="8326504"/>
          </a:xfrm>
          <a:prstGeom prst="rect">
            <a:avLst/>
          </a:prstGeom>
        </p:spPr>
      </p:pic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A2BC7818-5524-3FBF-85A2-47BA0A7C0AFB}"/>
              </a:ext>
            </a:extLst>
          </p:cNvPr>
          <p:cNvCxnSpPr/>
          <p:nvPr/>
        </p:nvCxnSpPr>
        <p:spPr>
          <a:xfrm>
            <a:off x="6176660" y="0"/>
            <a:ext cx="0" cy="685800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5A4D7522-A9B4-0D90-150B-D2F839F81C78}"/>
              </a:ext>
            </a:extLst>
          </p:cNvPr>
          <p:cNvSpPr txBox="1">
            <a:spLocks/>
          </p:cNvSpPr>
          <p:nvPr/>
        </p:nvSpPr>
        <p:spPr>
          <a:xfrm>
            <a:off x="3768437" y="240145"/>
            <a:ext cx="5486400" cy="744070"/>
          </a:xfrm>
          <a:prstGeom prst="rect">
            <a:avLst/>
          </a:prstGeo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609630" rtl="0" eaLnBrk="1" latinLnBrk="0" hangingPunct="1">
              <a:spcBef>
                <a:spcPct val="0"/>
              </a:spcBef>
              <a:buNone/>
              <a:defRPr sz="2933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 err="1">
                <a:solidFill>
                  <a:schemeClr val="bg1"/>
                </a:solidFill>
                <a:latin typeface="Matura MT Script Capitals" panose="03020802060602070202" pitchFamily="66" charset="0"/>
              </a:rPr>
              <a:t>Baskot</a:t>
            </a:r>
            <a:r>
              <a:rPr lang="en-US" sz="32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 Park</a:t>
            </a: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14C836-0D2B-BF35-5E8F-4AF03EDFEE38}"/>
              </a:ext>
            </a:extLst>
          </p:cNvPr>
          <p:cNvSpPr txBox="1"/>
          <p:nvPr/>
        </p:nvSpPr>
        <p:spPr>
          <a:xfrm>
            <a:off x="551980" y="2647956"/>
            <a:ext cx="502293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600" dirty="0">
                <a:latin typeface="Book Antiqua" panose="02040602050305030304" pitchFamily="18" charset="0"/>
              </a:rPr>
              <a:t>«</a:t>
            </a:r>
            <a:r>
              <a:rPr lang="en-US" sz="3600" dirty="0">
                <a:latin typeface="Book Antiqua" panose="02040602050305030304" pitchFamily="18" charset="0"/>
              </a:rPr>
              <a:t>Man is unhappy only because he does not know nature</a:t>
            </a:r>
            <a:r>
              <a:rPr lang="ru-RU" sz="3600" dirty="0">
                <a:latin typeface="Book Antiqua" panose="02040602050305030304" pitchFamily="18" charset="0"/>
              </a:rPr>
              <a:t>»</a:t>
            </a:r>
            <a:endParaRPr lang="en-US" sz="3600" dirty="0">
              <a:latin typeface="Book Antiqua" panose="02040602050305030304" pitchFamily="18" charset="0"/>
            </a:endParaRPr>
          </a:p>
          <a:p>
            <a:r>
              <a:rPr lang="en-US" sz="3600" dirty="0">
                <a:latin typeface="Book Antiqua" panose="02040602050305030304" pitchFamily="18" charset="0"/>
              </a:rPr>
              <a:t>Holbach Paul Henri</a:t>
            </a:r>
            <a:endParaRPr lang="ru-RU" sz="36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349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18716B2-2F4D-32C4-3F34-837F13BA34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6" t="4350" r="4917" b="5587"/>
          <a:stretch/>
        </p:blipFill>
        <p:spPr>
          <a:xfrm>
            <a:off x="143414" y="744070"/>
            <a:ext cx="8603422" cy="5605930"/>
          </a:xfrm>
          <a:prstGeom prst="rect">
            <a:avLst/>
          </a:prstGeom>
        </p:spPr>
      </p:pic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14C2E067-DF03-E097-4094-030F1E561CDD}"/>
              </a:ext>
            </a:extLst>
          </p:cNvPr>
          <p:cNvSpPr txBox="1">
            <a:spLocks/>
          </p:cNvSpPr>
          <p:nvPr/>
        </p:nvSpPr>
        <p:spPr>
          <a:xfrm>
            <a:off x="73891" y="508000"/>
            <a:ext cx="5486400" cy="744070"/>
          </a:xfrm>
          <a:prstGeom prst="rect">
            <a:avLst/>
          </a:prstGeom>
          <a:solidFill>
            <a:srgbClr val="788F61"/>
          </a:solidFill>
          <a:ln w="76200">
            <a:solidFill>
              <a:srgbClr val="D9D9D2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609630" rtl="0" eaLnBrk="1" latinLnBrk="0" hangingPunct="1">
              <a:spcBef>
                <a:spcPct val="0"/>
              </a:spcBef>
              <a:buNone/>
              <a:defRPr sz="2933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 err="1">
                <a:solidFill>
                  <a:schemeClr val="bg1"/>
                </a:solidFill>
                <a:latin typeface="Matura MT Script Capitals" panose="03020802060602070202" pitchFamily="66" charset="0"/>
              </a:rPr>
              <a:t>Baskot</a:t>
            </a:r>
            <a:r>
              <a:rPr lang="en-US" sz="32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 Park</a:t>
            </a:r>
            <a:endParaRPr 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60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6B8F8DB0-6A58-5745-FA65-5873EC5997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3860" y="129826"/>
            <a:ext cx="8484279" cy="98001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Task number 1</a:t>
            </a:r>
            <a:br>
              <a:rPr lang="en-US" dirty="0">
                <a:solidFill>
                  <a:srgbClr val="788F61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Connect the beginning of the proverb with its end</a:t>
            </a:r>
            <a:endParaRPr lang="ru-RU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Подзаголовок 7">
            <a:extLst>
              <a:ext uri="{FF2B5EF4-FFF2-40B4-BE49-F238E27FC236}">
                <a16:creationId xmlns:a16="http://schemas.microsoft.com/office/drawing/2014/main" id="{099A93A3-EA8E-9232-371B-4702989CDF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927" y="1361081"/>
            <a:ext cx="4661648" cy="5030753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a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Lightning never strikes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morning sun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Any port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foul morn may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Rain at seven,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Oaks may fall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is no bad weather,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Подзаголовок 7">
            <a:extLst>
              <a:ext uri="{FF2B5EF4-FFF2-40B4-BE49-F238E27FC236}">
                <a16:creationId xmlns:a16="http://schemas.microsoft.com/office/drawing/2014/main" id="{556310C8-3AE2-5BB1-0C9F-4FF1ED05A24D}"/>
              </a:ext>
            </a:extLst>
          </p:cNvPr>
          <p:cNvSpPr txBox="1">
            <a:spLocks/>
          </p:cNvSpPr>
          <p:nvPr/>
        </p:nvSpPr>
        <p:spPr>
          <a:xfrm>
            <a:off x="5629836" y="1361081"/>
            <a:ext cx="4661648" cy="5030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21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4815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867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09630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46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19261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524076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828891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133707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438522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twice in the same place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reeds stand the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fine at eleven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comes a calm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are bad clothes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never lasts a day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a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turn to a fair day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3066ACF-4BC5-9124-7874-A6EDC9A7A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211" y="3357282"/>
            <a:ext cx="4119283" cy="411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Овал 14">
            <a:extLst>
              <a:ext uri="{FF2B5EF4-FFF2-40B4-BE49-F238E27FC236}">
                <a16:creationId xmlns:a16="http://schemas.microsoft.com/office/drawing/2014/main" id="{CE6D9237-D45A-7579-B8C4-B1CDF141E654}"/>
              </a:ext>
            </a:extLst>
          </p:cNvPr>
          <p:cNvSpPr/>
          <p:nvPr/>
        </p:nvSpPr>
        <p:spPr>
          <a:xfrm>
            <a:off x="-2472020" y="-2014146"/>
            <a:ext cx="3939989" cy="4028292"/>
          </a:xfrm>
          <a:prstGeom prst="ellipse">
            <a:avLst/>
          </a:prstGeom>
          <a:solidFill>
            <a:srgbClr val="D0DF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70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6B8F8DB0-6A58-5745-FA65-5873EC5997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6011" y="83644"/>
            <a:ext cx="7879977" cy="98001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number 1</a:t>
            </a:r>
            <a:b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Answers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Подзаголовок 7">
            <a:extLst>
              <a:ext uri="{FF2B5EF4-FFF2-40B4-BE49-F238E27FC236}">
                <a16:creationId xmlns:a16="http://schemas.microsoft.com/office/drawing/2014/main" id="{099A93A3-EA8E-9232-371B-4702989CDF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106" y="1361081"/>
            <a:ext cx="3585882" cy="5030753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a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Lightning never strikes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morning sun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Any port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foul morn may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Rain at seven,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Oaks may fall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is no bad weather,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Подзаголовок 7">
            <a:extLst>
              <a:ext uri="{FF2B5EF4-FFF2-40B4-BE49-F238E27FC236}">
                <a16:creationId xmlns:a16="http://schemas.microsoft.com/office/drawing/2014/main" id="{556310C8-3AE2-5BB1-0C9F-4FF1ED05A24D}"/>
              </a:ext>
            </a:extLst>
          </p:cNvPr>
          <p:cNvSpPr txBox="1">
            <a:spLocks/>
          </p:cNvSpPr>
          <p:nvPr/>
        </p:nvSpPr>
        <p:spPr>
          <a:xfrm>
            <a:off x="6795248" y="1361081"/>
            <a:ext cx="4661648" cy="5030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21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4815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867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09630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46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19261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524076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828891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133707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438522" indent="0" algn="ctr" defTabSz="609630" rtl="0" eaLnBrk="1" latinLnBrk="0" hangingPunct="1">
              <a:spcBef>
                <a:spcPct val="20000"/>
              </a:spcBef>
              <a:buFont typeface="Arial" pitchFamily="34" charset="0"/>
              <a:buNone/>
              <a:defRPr sz="133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twice in the same place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reeds stand the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fine at eleven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comes a calm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are bad clothes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never lasts a day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turn to a fair day</a:t>
            </a: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a storm</a:t>
            </a:r>
            <a:endParaRPr lang="ru-RU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3" name="Прямая со стрелкой 2">
            <a:extLst>
              <a:ext uri="{FF2B5EF4-FFF2-40B4-BE49-F238E27FC236}">
                <a16:creationId xmlns:a16="http://schemas.microsoft.com/office/drawing/2014/main" id="{224EF6C3-8C0E-2644-3BC4-9D727E39041B}"/>
              </a:ext>
            </a:extLst>
          </p:cNvPr>
          <p:cNvCxnSpPr>
            <a:cxnSpLocks/>
          </p:cNvCxnSpPr>
          <p:nvPr/>
        </p:nvCxnSpPr>
        <p:spPr>
          <a:xfrm>
            <a:off x="4401671" y="1819835"/>
            <a:ext cx="2393577" cy="1775012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Прямая со стрелкой 5">
            <a:extLst>
              <a:ext uri="{FF2B5EF4-FFF2-40B4-BE49-F238E27FC236}">
                <a16:creationId xmlns:a16="http://schemas.microsoft.com/office/drawing/2014/main" id="{423FF512-CB2A-25C0-E514-08562291072E}"/>
              </a:ext>
            </a:extLst>
          </p:cNvPr>
          <p:cNvCxnSpPr>
            <a:cxnSpLocks/>
          </p:cNvCxnSpPr>
          <p:nvPr/>
        </p:nvCxnSpPr>
        <p:spPr>
          <a:xfrm flipV="1">
            <a:off x="4401671" y="1819835"/>
            <a:ext cx="2393577" cy="510987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 стрелкой 9">
            <a:extLst>
              <a:ext uri="{FF2B5EF4-FFF2-40B4-BE49-F238E27FC236}">
                <a16:creationId xmlns:a16="http://schemas.microsoft.com/office/drawing/2014/main" id="{CFC5F428-0BB7-A6D3-2FD4-019B2DAF54C9}"/>
              </a:ext>
            </a:extLst>
          </p:cNvPr>
          <p:cNvCxnSpPr>
            <a:cxnSpLocks/>
          </p:cNvCxnSpPr>
          <p:nvPr/>
        </p:nvCxnSpPr>
        <p:spPr>
          <a:xfrm>
            <a:off x="4401671" y="2994213"/>
            <a:ext cx="2465294" cy="1855693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 стрелкой 12">
            <a:extLst>
              <a:ext uri="{FF2B5EF4-FFF2-40B4-BE49-F238E27FC236}">
                <a16:creationId xmlns:a16="http://schemas.microsoft.com/office/drawing/2014/main" id="{C5F1CD26-896C-EF61-B1FB-AB4A3B98B8BD}"/>
              </a:ext>
            </a:extLst>
          </p:cNvPr>
          <p:cNvCxnSpPr>
            <a:cxnSpLocks/>
          </p:cNvCxnSpPr>
          <p:nvPr/>
        </p:nvCxnSpPr>
        <p:spPr>
          <a:xfrm>
            <a:off x="4356846" y="3624880"/>
            <a:ext cx="2402544" cy="2447365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 стрелкой 13">
            <a:extLst>
              <a:ext uri="{FF2B5EF4-FFF2-40B4-BE49-F238E27FC236}">
                <a16:creationId xmlns:a16="http://schemas.microsoft.com/office/drawing/2014/main" id="{D6250539-BCC9-6C26-20BB-76BF74A12A1B}"/>
              </a:ext>
            </a:extLst>
          </p:cNvPr>
          <p:cNvCxnSpPr>
            <a:cxnSpLocks/>
          </p:cNvCxnSpPr>
          <p:nvPr/>
        </p:nvCxnSpPr>
        <p:spPr>
          <a:xfrm>
            <a:off x="4365813" y="4297233"/>
            <a:ext cx="2429435" cy="1144345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Прямая со стрелкой 16">
            <a:extLst>
              <a:ext uri="{FF2B5EF4-FFF2-40B4-BE49-F238E27FC236}">
                <a16:creationId xmlns:a16="http://schemas.microsoft.com/office/drawing/2014/main" id="{4F2511B0-AB8A-A47A-5D82-941CCD4342DC}"/>
              </a:ext>
            </a:extLst>
          </p:cNvPr>
          <p:cNvCxnSpPr>
            <a:cxnSpLocks/>
          </p:cNvCxnSpPr>
          <p:nvPr/>
        </p:nvCxnSpPr>
        <p:spPr>
          <a:xfrm flipV="1">
            <a:off x="4312026" y="2994213"/>
            <a:ext cx="2456331" cy="1854349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 стрелкой 19">
            <a:extLst>
              <a:ext uri="{FF2B5EF4-FFF2-40B4-BE49-F238E27FC236}">
                <a16:creationId xmlns:a16="http://schemas.microsoft.com/office/drawing/2014/main" id="{34AE72C8-92F4-8BDC-1280-FC5794E7D11A}"/>
              </a:ext>
            </a:extLst>
          </p:cNvPr>
          <p:cNvCxnSpPr>
            <a:cxnSpLocks/>
          </p:cNvCxnSpPr>
          <p:nvPr/>
        </p:nvCxnSpPr>
        <p:spPr>
          <a:xfrm flipV="1">
            <a:off x="4392704" y="2386181"/>
            <a:ext cx="2411511" cy="3031641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Прямая со стрелкой 21">
            <a:extLst>
              <a:ext uri="{FF2B5EF4-FFF2-40B4-BE49-F238E27FC236}">
                <a16:creationId xmlns:a16="http://schemas.microsoft.com/office/drawing/2014/main" id="{87EADB53-143D-302C-B57C-A4E2F3A221E0}"/>
              </a:ext>
            </a:extLst>
          </p:cNvPr>
          <p:cNvCxnSpPr>
            <a:cxnSpLocks/>
          </p:cNvCxnSpPr>
          <p:nvPr/>
        </p:nvCxnSpPr>
        <p:spPr>
          <a:xfrm flipV="1">
            <a:off x="4294096" y="4161193"/>
            <a:ext cx="2474261" cy="1952738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018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794369B-AB62-DE5E-08C8-0B7FB4B4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25" y="129304"/>
            <a:ext cx="11178988" cy="7620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number 2</a:t>
            </a:r>
            <a:b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Match the beginning of the proverb with its Russian equivalents.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C752BDF-DA22-F5C3-9149-760EBC3AE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401" y="1246095"/>
            <a:ext cx="3786094" cy="5294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rain comes fair weather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То 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lay by for a rainy day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Small rain lays great dust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 sky in the morning shepherds warning 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 sky at night shepherds delight</a:t>
            </a:r>
          </a:p>
        </p:txBody>
      </p:sp>
      <p:sp>
        <p:nvSpPr>
          <p:cNvPr id="4" name="Объект 2">
            <a:extLst>
              <a:ext uri="{FF2B5EF4-FFF2-40B4-BE49-F238E27FC236}">
                <a16:creationId xmlns:a16="http://schemas.microsoft.com/office/drawing/2014/main" id="{E9F6A7B1-4B38-DD06-740F-14E2DC4B7CCD}"/>
              </a:ext>
            </a:extLst>
          </p:cNvPr>
          <p:cNvSpPr txBox="1">
            <a:spLocks/>
          </p:cNvSpPr>
          <p:nvPr/>
        </p:nvSpPr>
        <p:spPr>
          <a:xfrm>
            <a:off x="7588623" y="1246095"/>
            <a:ext cx="4343400" cy="52943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11" indent="-228611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5325" indent="-190510" algn="l" defTabSz="60963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2038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66853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69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6484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81299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114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90930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Не всё ненастье, будет и красное солнышко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just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Отложить про чёрный день.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Мал, да удал.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Если небо красно поутру, моряку не по нутру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Если небо красно к вечеру, моряку бояться нечего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A9F4FB3-3A3A-5F49-B485-C02B25A04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4141" y="3166306"/>
            <a:ext cx="4096870" cy="409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Овал 8">
            <a:extLst>
              <a:ext uri="{FF2B5EF4-FFF2-40B4-BE49-F238E27FC236}">
                <a16:creationId xmlns:a16="http://schemas.microsoft.com/office/drawing/2014/main" id="{DA5599FE-768E-6902-E2DF-334125839B41}"/>
              </a:ext>
            </a:extLst>
          </p:cNvPr>
          <p:cNvSpPr/>
          <p:nvPr/>
        </p:nvSpPr>
        <p:spPr>
          <a:xfrm>
            <a:off x="11040780" y="-1284474"/>
            <a:ext cx="3939989" cy="4028292"/>
          </a:xfrm>
          <a:prstGeom prst="ellipse">
            <a:avLst/>
          </a:prstGeom>
          <a:solidFill>
            <a:srgbClr val="D0DF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8315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794369B-AB62-DE5E-08C8-0B7FB4B4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25" y="129304"/>
            <a:ext cx="11178988" cy="7620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number 2</a:t>
            </a:r>
            <a:b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Answers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C752BDF-DA22-F5C3-9149-760EBC3AE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1" y="1434353"/>
            <a:ext cx="5746378" cy="5294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rain comes fair weather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То 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lay by for a rainy day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Small rain lays great dust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 sky in the morning shepherds warning 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 sky at night shepherds delight</a:t>
            </a:r>
          </a:p>
        </p:txBody>
      </p:sp>
      <p:sp>
        <p:nvSpPr>
          <p:cNvPr id="4" name="Объект 2">
            <a:extLst>
              <a:ext uri="{FF2B5EF4-FFF2-40B4-BE49-F238E27FC236}">
                <a16:creationId xmlns:a16="http://schemas.microsoft.com/office/drawing/2014/main" id="{E9F6A7B1-4B38-DD06-740F-14E2DC4B7CCD}"/>
              </a:ext>
            </a:extLst>
          </p:cNvPr>
          <p:cNvSpPr txBox="1">
            <a:spLocks/>
          </p:cNvSpPr>
          <p:nvPr/>
        </p:nvSpPr>
        <p:spPr>
          <a:xfrm>
            <a:off x="6096000" y="1434353"/>
            <a:ext cx="5746378" cy="52943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11" indent="-228611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5325" indent="-190510" algn="l" defTabSz="60963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2038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66853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69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6484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81299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114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90930" indent="-152408" algn="l" defTabSz="60963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Если небо красно к вечеру, моряку бояться нечего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just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Если небо красно поутру, моряку не по нутру</a:t>
            </a:r>
          </a:p>
          <a:p>
            <a:pPr marL="0" indent="0" algn="just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just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Мал, да удал.</a:t>
            </a:r>
          </a:p>
          <a:p>
            <a:pPr marL="0" indent="0" algn="just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just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Отложить про чёрный день.</a:t>
            </a: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ru-RU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Не всё ненастье, будет и красное солнышко</a:t>
            </a: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Прямая со стрелкой 4">
            <a:extLst>
              <a:ext uri="{FF2B5EF4-FFF2-40B4-BE49-F238E27FC236}">
                <a16:creationId xmlns:a16="http://schemas.microsoft.com/office/drawing/2014/main" id="{DA70AE64-D0B8-1913-28D8-6C685B3A5DA4}"/>
              </a:ext>
            </a:extLst>
          </p:cNvPr>
          <p:cNvCxnSpPr>
            <a:cxnSpLocks/>
          </p:cNvCxnSpPr>
          <p:nvPr/>
        </p:nvCxnSpPr>
        <p:spPr>
          <a:xfrm>
            <a:off x="4258236" y="1775011"/>
            <a:ext cx="1837764" cy="4132730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91955711-8E17-1A97-7866-80D8208B7753}"/>
              </a:ext>
            </a:extLst>
          </p:cNvPr>
          <p:cNvCxnSpPr>
            <a:cxnSpLocks/>
          </p:cNvCxnSpPr>
          <p:nvPr/>
        </p:nvCxnSpPr>
        <p:spPr>
          <a:xfrm>
            <a:off x="3621742" y="2541494"/>
            <a:ext cx="2474258" cy="2505635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Прямая со стрелкой 8">
            <a:extLst>
              <a:ext uri="{FF2B5EF4-FFF2-40B4-BE49-F238E27FC236}">
                <a16:creationId xmlns:a16="http://schemas.microsoft.com/office/drawing/2014/main" id="{28005180-11CA-1370-DCA1-06519769DCD0}"/>
              </a:ext>
            </a:extLst>
          </p:cNvPr>
          <p:cNvCxnSpPr>
            <a:cxnSpLocks/>
            <a:endCxn id="4" idx="1"/>
          </p:cNvCxnSpPr>
          <p:nvPr/>
        </p:nvCxnSpPr>
        <p:spPr>
          <a:xfrm>
            <a:off x="3747247" y="3429000"/>
            <a:ext cx="2348753" cy="652525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Прямая со стрелкой 10">
            <a:extLst>
              <a:ext uri="{FF2B5EF4-FFF2-40B4-BE49-F238E27FC236}">
                <a16:creationId xmlns:a16="http://schemas.microsoft.com/office/drawing/2014/main" id="{7F9DF32D-EA10-9FBE-A15E-C337EF0A6A35}"/>
              </a:ext>
            </a:extLst>
          </p:cNvPr>
          <p:cNvCxnSpPr>
            <a:cxnSpLocks/>
          </p:cNvCxnSpPr>
          <p:nvPr/>
        </p:nvCxnSpPr>
        <p:spPr>
          <a:xfrm flipV="1">
            <a:off x="4858871" y="3173506"/>
            <a:ext cx="1156448" cy="1322978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 стрелкой 13">
            <a:extLst>
              <a:ext uri="{FF2B5EF4-FFF2-40B4-BE49-F238E27FC236}">
                <a16:creationId xmlns:a16="http://schemas.microsoft.com/office/drawing/2014/main" id="{1F3682BB-AB89-E161-EA17-E4A4A955078C}"/>
              </a:ext>
            </a:extLst>
          </p:cNvPr>
          <p:cNvCxnSpPr>
            <a:cxnSpLocks/>
          </p:cNvCxnSpPr>
          <p:nvPr/>
        </p:nvCxnSpPr>
        <p:spPr>
          <a:xfrm flipV="1">
            <a:off x="5023413" y="1775011"/>
            <a:ext cx="991906" cy="3780837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611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Таблица 9">
            <a:extLst>
              <a:ext uri="{FF2B5EF4-FFF2-40B4-BE49-F238E27FC236}">
                <a16:creationId xmlns:a16="http://schemas.microsoft.com/office/drawing/2014/main" id="{4CAEAFA1-24A0-4781-3865-6126BC22D2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2978498"/>
              </p:ext>
            </p:extLst>
          </p:nvPr>
        </p:nvGraphicFramePr>
        <p:xfrm>
          <a:off x="327949" y="1251995"/>
          <a:ext cx="11536101" cy="5392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2153">
                  <a:extLst>
                    <a:ext uri="{9D8B030D-6E8A-4147-A177-3AD203B41FA5}">
                      <a16:colId xmlns:a16="http://schemas.microsoft.com/office/drawing/2014/main" val="721701511"/>
                    </a:ext>
                  </a:extLst>
                </a:gridCol>
                <a:gridCol w="3102014">
                  <a:extLst>
                    <a:ext uri="{9D8B030D-6E8A-4147-A177-3AD203B41FA5}">
                      <a16:colId xmlns:a16="http://schemas.microsoft.com/office/drawing/2014/main" val="4034872627"/>
                    </a:ext>
                  </a:extLst>
                </a:gridCol>
                <a:gridCol w="3321934">
                  <a:extLst>
                    <a:ext uri="{9D8B030D-6E8A-4147-A177-3AD203B41FA5}">
                      <a16:colId xmlns:a16="http://schemas.microsoft.com/office/drawing/2014/main" val="4212366951"/>
                    </a:ext>
                  </a:extLst>
                </a:gridCol>
              </a:tblGrid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live, you need the sun, freedom and a small flower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Leonardo da Vinci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9694924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Man is unhappy only because he does not know nature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Holbach Paul Henri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1578630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Water is given the magical power to become the juice of life on earth.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Friedrich August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Gebler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1172518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Traveling, observing nature, capturing its secrets and admiring this happiness means living.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Hans Christian Andersen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762522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Like a great artist, nature knows how and successfully achieves the results of their effects.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Johann Wolfgang von Goethe</a:t>
                      </a:r>
                      <a:endParaRPr lang="ru-RU" sz="24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1038735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Nature is the creator of all creators.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Heinrich Heine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813776"/>
                  </a:ext>
                </a:extLst>
              </a:tr>
            </a:tbl>
          </a:graphicData>
        </a:graphic>
      </p:graphicFrame>
      <p:pic>
        <p:nvPicPr>
          <p:cNvPr id="1032" name="Picture 8" descr="Учитель бесплатно стикер">
            <a:extLst>
              <a:ext uri="{FF2B5EF4-FFF2-40B4-BE49-F238E27FC236}">
                <a16:creationId xmlns:a16="http://schemas.microsoft.com/office/drawing/2014/main" id="{C6E17557-2651-3105-1160-AFBACF8AB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729" y="2662176"/>
            <a:ext cx="2608307" cy="260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794369B-AB62-DE5E-08C8-0B7FB4B4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06" y="213746"/>
            <a:ext cx="11178988" cy="7620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number </a:t>
            </a:r>
            <a:r>
              <a:rPr lang="ru-RU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</a:t>
            </a:r>
            <a:b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Determine who owns the statement. Match the quote with the name of the person to whom it belongs.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00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Таблица 9">
            <a:extLst>
              <a:ext uri="{FF2B5EF4-FFF2-40B4-BE49-F238E27FC236}">
                <a16:creationId xmlns:a16="http://schemas.microsoft.com/office/drawing/2014/main" id="{4CAEAFA1-24A0-4781-3865-6126BC22D2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6673166"/>
              </p:ext>
            </p:extLst>
          </p:nvPr>
        </p:nvGraphicFramePr>
        <p:xfrm>
          <a:off x="327949" y="1251995"/>
          <a:ext cx="11536101" cy="5392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3627">
                  <a:extLst>
                    <a:ext uri="{9D8B030D-6E8A-4147-A177-3AD203B41FA5}">
                      <a16:colId xmlns:a16="http://schemas.microsoft.com/office/drawing/2014/main" val="721701511"/>
                    </a:ext>
                  </a:extLst>
                </a:gridCol>
                <a:gridCol w="3100540">
                  <a:extLst>
                    <a:ext uri="{9D8B030D-6E8A-4147-A177-3AD203B41FA5}">
                      <a16:colId xmlns:a16="http://schemas.microsoft.com/office/drawing/2014/main" val="4034872627"/>
                    </a:ext>
                  </a:extLst>
                </a:gridCol>
                <a:gridCol w="3321934">
                  <a:extLst>
                    <a:ext uri="{9D8B030D-6E8A-4147-A177-3AD203B41FA5}">
                      <a16:colId xmlns:a16="http://schemas.microsoft.com/office/drawing/2014/main" val="4212366951"/>
                    </a:ext>
                  </a:extLst>
                </a:gridCol>
              </a:tblGrid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live, you need the sun, freedom and a small flower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Leonardo da Vinci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9694924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Man is unhappy only because he does not know nature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Holbach Paul Henri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1578630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Water is given the magical power to become the juice of life on earth.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Friedrich August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Gebler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1172518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Traveling, observing nature, capturing its secrets and admiring this happiness means living.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Hans Christian Andersen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762522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Like a great artist, nature knows how and successfully achieves the results of their effects.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Johann Wolfgang von Goethe</a:t>
                      </a:r>
                      <a:endParaRPr lang="ru-RU" sz="24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1038735"/>
                  </a:ext>
                </a:extLst>
              </a:tr>
              <a:tr h="545939"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Nature is the creator of all creators.</a:t>
                      </a:r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2400" b="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Heinrich Heine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813776"/>
                  </a:ext>
                </a:extLst>
              </a:tr>
            </a:tbl>
          </a:graphicData>
        </a:graphic>
      </p:graphicFrame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794369B-AB62-DE5E-08C8-0B7FB4B4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06" y="213746"/>
            <a:ext cx="11178988" cy="7620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number </a:t>
            </a:r>
            <a:r>
              <a:rPr lang="ru-RU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</a:t>
            </a:r>
            <a:br>
              <a:rPr lang="en-US" dirty="0">
                <a:solidFill>
                  <a:srgbClr val="788F6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Answers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Прямая со стрелкой 4">
            <a:extLst>
              <a:ext uri="{FF2B5EF4-FFF2-40B4-BE49-F238E27FC236}">
                <a16:creationId xmlns:a16="http://schemas.microsoft.com/office/drawing/2014/main" id="{71A0F13A-FAD0-E4FB-88C1-44FE12EA91A4}"/>
              </a:ext>
            </a:extLst>
          </p:cNvPr>
          <p:cNvCxnSpPr>
            <a:cxnSpLocks/>
          </p:cNvCxnSpPr>
          <p:nvPr/>
        </p:nvCxnSpPr>
        <p:spPr>
          <a:xfrm>
            <a:off x="5450541" y="1649506"/>
            <a:ext cx="3083859" cy="2662518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6BA574E0-4485-FE9B-ED5B-6D6DFA6C2171}"/>
              </a:ext>
            </a:extLst>
          </p:cNvPr>
          <p:cNvCxnSpPr>
            <a:cxnSpLocks/>
          </p:cNvCxnSpPr>
          <p:nvPr/>
        </p:nvCxnSpPr>
        <p:spPr>
          <a:xfrm flipV="1">
            <a:off x="5450540" y="1689848"/>
            <a:ext cx="3083860" cy="1703293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Прямая со стрелкой 10">
            <a:extLst>
              <a:ext uri="{FF2B5EF4-FFF2-40B4-BE49-F238E27FC236}">
                <a16:creationId xmlns:a16="http://schemas.microsoft.com/office/drawing/2014/main" id="{7D26F588-8965-326D-E0C3-ED7E68C766B7}"/>
              </a:ext>
            </a:extLst>
          </p:cNvPr>
          <p:cNvCxnSpPr>
            <a:cxnSpLocks/>
          </p:cNvCxnSpPr>
          <p:nvPr/>
        </p:nvCxnSpPr>
        <p:spPr>
          <a:xfrm>
            <a:off x="5450541" y="2499735"/>
            <a:ext cx="3083859" cy="0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 стрелкой 13">
            <a:extLst>
              <a:ext uri="{FF2B5EF4-FFF2-40B4-BE49-F238E27FC236}">
                <a16:creationId xmlns:a16="http://schemas.microsoft.com/office/drawing/2014/main" id="{36097220-A6B2-1B7E-1F9A-4787E1EE9A2C}"/>
              </a:ext>
            </a:extLst>
          </p:cNvPr>
          <p:cNvCxnSpPr>
            <a:cxnSpLocks/>
          </p:cNvCxnSpPr>
          <p:nvPr/>
        </p:nvCxnSpPr>
        <p:spPr>
          <a:xfrm flipV="1">
            <a:off x="5450540" y="3309623"/>
            <a:ext cx="3083860" cy="966410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 стрелкой 15">
            <a:extLst>
              <a:ext uri="{FF2B5EF4-FFF2-40B4-BE49-F238E27FC236}">
                <a16:creationId xmlns:a16="http://schemas.microsoft.com/office/drawing/2014/main" id="{7A373403-5929-A6FB-08E8-B4F05170DBEF}"/>
              </a:ext>
            </a:extLst>
          </p:cNvPr>
          <p:cNvCxnSpPr>
            <a:cxnSpLocks/>
          </p:cNvCxnSpPr>
          <p:nvPr/>
        </p:nvCxnSpPr>
        <p:spPr>
          <a:xfrm>
            <a:off x="5450540" y="5526741"/>
            <a:ext cx="3083860" cy="802341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Прямая со стрелкой 18">
            <a:extLst>
              <a:ext uri="{FF2B5EF4-FFF2-40B4-BE49-F238E27FC236}">
                <a16:creationId xmlns:a16="http://schemas.microsoft.com/office/drawing/2014/main" id="{5AB1DA4B-0FFB-D65A-A460-E00E0040BE06}"/>
              </a:ext>
            </a:extLst>
          </p:cNvPr>
          <p:cNvCxnSpPr>
            <a:cxnSpLocks/>
          </p:cNvCxnSpPr>
          <p:nvPr/>
        </p:nvCxnSpPr>
        <p:spPr>
          <a:xfrm flipV="1">
            <a:off x="5450540" y="5526741"/>
            <a:ext cx="3083860" cy="873929"/>
          </a:xfrm>
          <a:prstGeom prst="straightConnector1">
            <a:avLst/>
          </a:prstGeom>
          <a:ln w="38100">
            <a:solidFill>
              <a:srgbClr val="788F6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97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B0E6AF9-601E-3C0B-71CC-3C604D511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183092"/>
            <a:ext cx="5486400" cy="762000"/>
          </a:xfrm>
        </p:spPr>
        <p:txBody>
          <a:bodyPr/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List of sources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8AEE433-D912-0457-67AC-41768567D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066800"/>
            <a:ext cx="11692128" cy="5608108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https://vsegda-pomnim.com/uploads/posts/2022-04/1650875244_61-vsegda-pomnim-com-p-belie-skali-duvra-foto-69.jpg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https://dzen.ru/a/XqMtz5EjzF5a3bFB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https://rukivboki.ru/note/chto-nuzhno-znat-pered-poseshheniem-kyu-gardens-korolevskih-botanicheskih-sadov-londona/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https://www.theenglishgarden.co.uk/wp-content/uploads/2016/04/kew-gardens-2.jpg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https://theidealist.ru/wp-content/uploads/2022/04/9lDf2-vqMTY.jpeg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https://www.kew.org/sites/default/files/2019-02/Waterlily%20house%2C%20Giant%20waterlilies%2C%20gallery.jpg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https://discover24.ru/wp-content/uploads/2021/09/13346.jpg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https://img.haikudeck.com/mg/87E153B7-A251-4277-B0F1-10287086F1F7.jpg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https://i.pinimg.com/originals/70/6c/2d/706c2d063b288e55a8793bba1993167f.jpg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https://pibig.info/uploads/posts/2021-05/1622390663_41-pibig_info-p-belie-skali-duvra-priroda-krasivo-foto-47.jpg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https://cdn.chinadialogue.net/content/uploads/2017/07/16113847/Eden_Tim_Smit21_ed_edited-1-scaled.jpg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494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B0E6AF9-601E-3C0B-71CC-3C604D511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183092"/>
            <a:ext cx="5486400" cy="762000"/>
          </a:xfrm>
        </p:spPr>
        <p:txBody>
          <a:bodyPr/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List of sources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8AEE433-D912-0457-67AC-41768567D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066800"/>
            <a:ext cx="11692128" cy="5608108"/>
          </a:xfrm>
        </p:spPr>
        <p:txBody>
          <a:bodyPr>
            <a:normAutofit/>
          </a:bodyPr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https://traveltimes.ru/wp-content/uploads/2022/01/whites5.jpg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https://offautan-uc1.azureedge.net/-/media/images/off/en/inspiration/travel/off-the-radar-9-global-campsites-you-ve-never-heard-of/28_offtheradar9globalcampsitesyouveneverheardof_slideshow_1_2x.jpg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https://img-fotki.yandex.ru/get/15574/287881659.e2/0_121b43_befeae52_XL.jpg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https://catherineasquithgallery.com/uploads/posts/2021-03/1614548497_98-p-kompyuter-na-belom-fone-108.png</a:t>
            </a:r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46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Тема11">
  <a:themeElements>
    <a:clrScheme name="Другая 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38953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Тема11" id="{95149A0D-7703-427F-A601-27463B489FBE}" vid="{42CF3B74-FF70-478D-9019-638BEADA463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Тема11</Template>
  <TotalTime>376</TotalTime>
  <Words>1103</Words>
  <Application>Microsoft Office PowerPoint</Application>
  <PresentationFormat>Широкоэкранный</PresentationFormat>
  <Paragraphs>159</Paragraphs>
  <Slides>22</Slides>
  <Notes>1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22</vt:i4>
      </vt:variant>
    </vt:vector>
  </HeadingPairs>
  <TitlesOfParts>
    <vt:vector size="31" baseType="lpstr">
      <vt:lpstr>Yu Gothic UI Semilight</vt:lpstr>
      <vt:lpstr>Arial</vt:lpstr>
      <vt:lpstr>Book Antiqua</vt:lpstr>
      <vt:lpstr>Calibri</vt:lpstr>
      <vt:lpstr>Durance Flower</vt:lpstr>
      <vt:lpstr>Matura MT Script Capitals</vt:lpstr>
      <vt:lpstr>Tahoma</vt:lpstr>
      <vt:lpstr>Verdana</vt:lpstr>
      <vt:lpstr>Тема11</vt:lpstr>
      <vt:lpstr>Gardens of Great Britain</vt:lpstr>
      <vt:lpstr>Royal Botanic Gardens, Kew</vt:lpstr>
      <vt:lpstr>Презентация PowerPoint</vt:lpstr>
      <vt:lpstr>Project Eden</vt:lpstr>
      <vt:lpstr>Tim Smith</vt:lpstr>
      <vt:lpstr>Lake District National Park</vt:lpstr>
      <vt:lpstr>The largest lakes have names: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Task number 1 Connect the beginning of the proverb with its end</vt:lpstr>
      <vt:lpstr>Task number 1 Answers</vt:lpstr>
      <vt:lpstr>Task number 2 Match the beginning of the proverb with its Russian equivalents.</vt:lpstr>
      <vt:lpstr>Task number 2 Answers</vt:lpstr>
      <vt:lpstr>Task number 3 Determine who owns the statement. Match the quote with the name of the person to whom it belongs.</vt:lpstr>
      <vt:lpstr>Task number 3 Answers</vt:lpstr>
      <vt:lpstr>List of sources</vt:lpstr>
      <vt:lpstr>List of 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of England</dc:title>
  <dc:creator>Иван Дощенко</dc:creator>
  <cp:lastModifiedBy>Иван Дощенко</cp:lastModifiedBy>
  <cp:revision>10</cp:revision>
  <dcterms:created xsi:type="dcterms:W3CDTF">2023-02-23T12:24:25Z</dcterms:created>
  <dcterms:modified xsi:type="dcterms:W3CDTF">2023-04-21T08:35:55Z</dcterms:modified>
</cp:coreProperties>
</file>