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6" r:id="rId2"/>
    <p:sldId id="268" r:id="rId3"/>
    <p:sldId id="267" r:id="rId4"/>
    <p:sldId id="256" r:id="rId5"/>
    <p:sldId id="270" r:id="rId6"/>
    <p:sldId id="271" r:id="rId7"/>
    <p:sldId id="269" r:id="rId8"/>
    <p:sldId id="272" r:id="rId9"/>
    <p:sldId id="274" r:id="rId10"/>
    <p:sldId id="262" r:id="rId11"/>
    <p:sldId id="276" r:id="rId12"/>
    <p:sldId id="277" r:id="rId13"/>
  </p:sldIdLst>
  <p:sldSz cx="9144000" cy="6858000" type="screen4x3"/>
  <p:notesSz cx="6858000" cy="9144000"/>
  <p:defaultTextStyle>
    <a:lvl1pPr marL="0" indent="0" algn="l" defTabSz="449262">
      <a:lnSpc>
        <a:spcPct val="100000"/>
      </a:lnSpc>
      <a:spcBef>
        <a:spcPts val="12"/>
      </a:spcBef>
      <a:spcAft>
        <a:spcPts val="12"/>
      </a:spcAft>
      <a:buNone/>
      <a:defRPr lang="en-GB" sz="1800">
        <a:solidFill>
          <a:srgbClr val="000000"/>
        </a:solidFill>
        <a:latin typeface="Arial"/>
        <a:ea typeface="DejaVu Sans"/>
      </a:defRPr>
    </a:lvl1pPr>
    <a:lvl2pPr marL="742950" indent="-285750" algn="l" defTabSz="449262">
      <a:lnSpc>
        <a:spcPct val="100000"/>
      </a:lnSpc>
      <a:spcBef>
        <a:spcPts val="12"/>
      </a:spcBef>
      <a:spcAft>
        <a:spcPts val="12"/>
      </a:spcAft>
      <a:buNone/>
      <a:defRPr lang="en-GB" sz="1800">
        <a:solidFill>
          <a:srgbClr val="000000"/>
        </a:solidFill>
        <a:latin typeface="Arial"/>
        <a:ea typeface="DejaVu Sans"/>
      </a:defRPr>
    </a:lvl2pPr>
    <a:lvl3pPr marL="1143000" indent="-228600" algn="l" defTabSz="449262">
      <a:lnSpc>
        <a:spcPct val="100000"/>
      </a:lnSpc>
      <a:spcBef>
        <a:spcPts val="12"/>
      </a:spcBef>
      <a:spcAft>
        <a:spcPts val="12"/>
      </a:spcAft>
      <a:buNone/>
      <a:defRPr lang="en-GB" sz="1800">
        <a:solidFill>
          <a:srgbClr val="000000"/>
        </a:solidFill>
        <a:latin typeface="Arial"/>
        <a:ea typeface="DejaVu Sans"/>
      </a:defRPr>
    </a:lvl3pPr>
    <a:lvl4pPr marL="1600200" indent="-228600" algn="l" defTabSz="449262">
      <a:lnSpc>
        <a:spcPct val="100000"/>
      </a:lnSpc>
      <a:spcBef>
        <a:spcPts val="12"/>
      </a:spcBef>
      <a:spcAft>
        <a:spcPts val="12"/>
      </a:spcAft>
      <a:buNone/>
      <a:defRPr lang="en-GB" sz="1800">
        <a:solidFill>
          <a:srgbClr val="000000"/>
        </a:solidFill>
        <a:latin typeface="Arial"/>
        <a:ea typeface="DejaVu Sans"/>
      </a:defRPr>
    </a:lvl4pPr>
    <a:lvl5pPr marL="2057400" indent="-228600" algn="l" defTabSz="449262">
      <a:lnSpc>
        <a:spcPct val="100000"/>
      </a:lnSpc>
      <a:spcBef>
        <a:spcPts val="12"/>
      </a:spcBef>
      <a:spcAft>
        <a:spcPts val="12"/>
      </a:spcAft>
      <a:buNone/>
      <a:defRPr lang="en-GB" sz="1800">
        <a:solidFill>
          <a:srgbClr val="000000"/>
        </a:solidFill>
        <a:latin typeface="Arial"/>
        <a:ea typeface="DejaVu Sans"/>
      </a:defRPr>
    </a:lvl5pPr>
    <a:lvl6pPr>
      <a:defRPr lang="en-GB" sz="1800"/>
    </a:lvl6pPr>
    <a:lvl7pPr>
      <a:defRPr lang="en-GB" sz="1800"/>
    </a:lvl7pPr>
    <a:lvl8pPr>
      <a:defRPr lang="en-GB" sz="1800"/>
    </a:lvl8pPr>
    <a:lvl9pPr>
      <a:defRPr lang="en-GB" sz="1800"/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3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99B2A-0072-4CB4-9052-0C038C745EE8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A1239-87EA-4B1B-B7A3-C0F5DDB14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162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A1239-87EA-4B1B-B7A3-C0F5DDB1481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657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1025"/>
          <p:cNvSpPr>
            <a:spLocks noGrp="1" noChangeShapeType="1"/>
          </p:cNvSpPr>
          <p:nvPr>
            <p:ph type="title"/>
          </p:nvPr>
        </p:nvSpPr>
        <p:spPr bwMode="auto">
          <a:xfrm>
            <a:off x="457200" y="274637"/>
            <a:ext cx="8228012" cy="1141412"/>
          </a:xfrm>
          <a:prstGeom prst="rect">
            <a:avLst/>
          </a:prstGeom>
          <a:noFill/>
        </p:spPr>
        <p:txBody>
          <a:bodyPr lIns="90000" tIns="46800" rIns="90000" bIns="46800" anchor="ctr" anchorCtr="0"/>
          <a:lstStyle/>
          <a:p>
            <a:pPr marL="0" lvl="0" indent="0">
              <a:spcBef>
                <a:spcPts val="12"/>
              </a:spcBef>
              <a:buNone/>
              <a:defRPr/>
            </a:pPr>
            <a:r>
              <a:rPr/>
              <a:t>Для правки текста заглавия щёлкните мышью</a:t>
            </a:r>
          </a:p>
        </p:txBody>
      </p:sp>
      <p:sp>
        <p:nvSpPr>
          <p:cNvPr id="5" name="Shape 1026"/>
          <p:cNvSpPr>
            <a:spLocks noGrp="1" noChangeShapeType="1"/>
          </p:cNvSpPr>
          <p:nvPr>
            <p:ph idx="1"/>
          </p:nvPr>
        </p:nvSpPr>
        <p:spPr bwMode="auto">
          <a:xfrm>
            <a:off x="457200" y="1600200"/>
            <a:ext cx="8228012" cy="4524375"/>
          </a:xfrm>
          <a:prstGeom prst="rect">
            <a:avLst/>
          </a:prstGeom>
          <a:noFill/>
        </p:spPr>
        <p:txBody>
          <a:bodyPr lIns="90000" tIns="46800" rIns="90000" bIns="46800" anchor="t"/>
          <a:lstStyle>
            <a:lvl1pPr marL="342900" indent="-342900" algn="l" defTabSz="449262">
              <a:lnSpc>
                <a:spcPct val="100000"/>
              </a:lnSpc>
              <a:spcBef>
                <a:spcPts val="812"/>
              </a:spcBef>
              <a:spcAft>
                <a:spcPts val="12"/>
              </a:spcAft>
              <a:buNone/>
              <a:defRPr sz="3200">
                <a:solidFill>
                  <a:srgbClr val="000000"/>
                </a:solidFill>
                <a:latin typeface="Calibri"/>
                <a:ea typeface="DejaVu Sans"/>
              </a:defRPr>
            </a:lvl1pPr>
            <a:lvl2pPr marL="742950" indent="-285750" algn="l" defTabSz="449262">
              <a:lnSpc>
                <a:spcPct val="100000"/>
              </a:lnSpc>
              <a:spcBef>
                <a:spcPts val="712"/>
              </a:spcBef>
              <a:spcAft>
                <a:spcPts val="12"/>
              </a:spcAft>
              <a:buNone/>
              <a:defRPr sz="2800">
                <a:solidFill>
                  <a:srgbClr val="000000"/>
                </a:solidFill>
                <a:latin typeface="Calibri"/>
                <a:ea typeface="DejaVu Sans"/>
              </a:defRPr>
            </a:lvl2pPr>
            <a:lvl3pPr marL="1143000" indent="-228600" algn="l" defTabSz="449262">
              <a:lnSpc>
                <a:spcPct val="100000"/>
              </a:lnSpc>
              <a:spcBef>
                <a:spcPts val="612"/>
              </a:spcBef>
              <a:spcAft>
                <a:spcPts val="12"/>
              </a:spcAft>
              <a:buNone/>
              <a:defRPr sz="2400">
                <a:solidFill>
                  <a:srgbClr val="000000"/>
                </a:solidFill>
                <a:latin typeface="Calibri"/>
                <a:ea typeface="DejaVu Sans"/>
              </a:defRPr>
            </a:lvl3pPr>
            <a:lvl4pPr marL="1600200" indent="-228600" algn="l" defTabSz="449262">
              <a:lnSpc>
                <a:spcPct val="100000"/>
              </a:lnSpc>
              <a:spcBef>
                <a:spcPts val="512"/>
              </a:spcBef>
              <a:spcAft>
                <a:spcPts val="12"/>
              </a:spcAft>
              <a:buNone/>
              <a:defRPr sz="2000">
                <a:solidFill>
                  <a:srgbClr val="000000"/>
                </a:solidFill>
                <a:latin typeface="Calibri"/>
                <a:ea typeface="DejaVu Sans"/>
              </a:defRPr>
            </a:lvl4pPr>
            <a:lvl5pPr marL="2057400" indent="-228600" algn="l" defTabSz="449262">
              <a:lnSpc>
                <a:spcPct val="100000"/>
              </a:lnSpc>
              <a:spcBef>
                <a:spcPts val="512"/>
              </a:spcBef>
              <a:spcAft>
                <a:spcPts val="12"/>
              </a:spcAft>
              <a:buNone/>
              <a:defRPr sz="2000">
                <a:solidFill>
                  <a:srgbClr val="000000"/>
                </a:solidFill>
                <a:latin typeface="Calibri"/>
                <a:ea typeface="DejaVu Sans"/>
              </a:defRPr>
            </a:lvl5pPr>
          </a:lstStyle>
          <a:p>
            <a:pPr marL="342900" lvl="0" indent="-685800">
              <a:spcBef>
                <a:spcPts val="812"/>
              </a:spcBef>
              <a:buNone/>
              <a:defRPr/>
            </a:pPr>
            <a:r>
              <a:rPr/>
              <a:t>Для правки структуры щёлкните мышью</a:t>
            </a:r>
          </a:p>
          <a:p>
            <a:pPr marL="742950" lvl="1" indent="-1028700">
              <a:spcBef>
                <a:spcPts val="712"/>
              </a:spcBef>
              <a:buNone/>
              <a:defRPr/>
            </a:pPr>
            <a:r>
              <a:rPr/>
              <a:t>Второй уровень структуры</a:t>
            </a:r>
          </a:p>
          <a:p>
            <a:pPr marL="1143000" lvl="2" indent="-1371600">
              <a:spcBef>
                <a:spcPts val="612"/>
              </a:spcBef>
              <a:buNone/>
              <a:defRPr/>
            </a:pPr>
            <a:r>
              <a:rPr/>
              <a:t>Третий уровень структуры</a:t>
            </a:r>
          </a:p>
          <a:p>
            <a:pPr marL="1600200" lvl="3" indent="-1828800">
              <a:spcBef>
                <a:spcPts val="512"/>
              </a:spcBef>
              <a:buNone/>
              <a:defRPr/>
            </a:pPr>
            <a:r>
              <a:rPr/>
              <a:t>Четвёртый уровень структуры</a:t>
            </a:r>
          </a:p>
          <a:p>
            <a:pPr marL="2057400" lvl="4" indent="-2286000">
              <a:spcBef>
                <a:spcPts val="512"/>
              </a:spcBef>
              <a:buNone/>
              <a:defRPr/>
            </a:pPr>
            <a:r>
              <a:rPr/>
              <a:t>Пятый уровень структуры</a:t>
            </a:r>
          </a:p>
          <a:p>
            <a:pPr marL="2057400" lvl="4" indent="-2286000">
              <a:spcBef>
                <a:spcPts val="512"/>
              </a:spcBef>
              <a:buNone/>
              <a:defRPr/>
            </a:pPr>
            <a:r>
              <a:rPr/>
              <a:t>Шестой уровень структуры</a:t>
            </a:r>
          </a:p>
          <a:p>
            <a:pPr marL="2057400" lvl="4" indent="-2286000">
              <a:spcBef>
                <a:spcPts val="512"/>
              </a:spcBef>
              <a:buNone/>
              <a:defRPr/>
            </a:pPr>
            <a:r>
              <a:rPr/>
              <a:t>Седьмой уровень структуры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1027"/>
          <p:cNvSpPr>
            <a:spLocks noGrp="1" noChangeShapeType="1"/>
          </p:cNvSpPr>
          <p:nvPr>
            <p:ph type="dt"/>
          </p:nvPr>
        </p:nvSpPr>
        <p:spPr bwMode="auto">
          <a:xfrm>
            <a:off x="457200" y="6356350"/>
            <a:ext cx="2132012" cy="363537"/>
          </a:xfrm>
          <a:prstGeom prst="rect">
            <a:avLst/>
          </a:prstGeom>
          <a:noFill/>
        </p:spPr>
        <p:txBody>
          <a:bodyPr lIns="90000" tIns="46800" rIns="90000" bIns="46800" anchor="ctr" anchorCtr="0"/>
          <a:lstStyle>
            <a:lvl1pPr marL="0" indent="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defRPr sz="1800">
                <a:solidFill>
                  <a:srgbClr val="000000"/>
                </a:solidFill>
                <a:latin typeface="Arial"/>
                <a:ea typeface="DejaVu Sans"/>
              </a:defRPr>
            </a:lvl1pPr>
            <a:lvl2pPr marL="742950" indent="-28575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defRPr sz="1800">
                <a:solidFill>
                  <a:srgbClr val="000000"/>
                </a:solidFill>
                <a:latin typeface="Arial"/>
                <a:ea typeface="DejaVu Sans"/>
              </a:defRPr>
            </a:lvl2pPr>
            <a:lvl3pPr marL="1143000" indent="-2286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defRPr sz="1800">
                <a:solidFill>
                  <a:srgbClr val="000000"/>
                </a:solidFill>
                <a:latin typeface="Arial"/>
                <a:ea typeface="DejaVu Sans"/>
              </a:defRPr>
            </a:lvl3pPr>
            <a:lvl4pPr marL="1600200" indent="-2286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defRPr sz="1800">
                <a:solidFill>
                  <a:srgbClr val="000000"/>
                </a:solidFill>
                <a:latin typeface="Arial"/>
                <a:ea typeface="DejaVu Sans"/>
              </a:defRPr>
            </a:lvl4pPr>
            <a:lvl5pPr marL="2057400" indent="-2286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defRPr sz="1800">
                <a:solidFill>
                  <a:srgbClr val="000000"/>
                </a:solidFill>
                <a:latin typeface="Arial"/>
                <a:ea typeface="DejaVu Sans"/>
              </a:defRPr>
            </a:lvl5pPr>
            <a:lvl6pPr>
              <a:defRPr lang="en-GB" sz="1800"/>
            </a:lvl6pPr>
            <a:lvl7pPr>
              <a:defRPr lang="en-GB" sz="1800"/>
            </a:lvl7pPr>
            <a:lvl8pPr>
              <a:defRPr lang="en-GB" sz="1800"/>
            </a:lvl8pPr>
            <a:lvl9pPr>
              <a:defRPr lang="en-GB" sz="1800"/>
            </a:lvl9pPr>
          </a:lstStyle>
          <a:p>
            <a:pPr marL="0" lvl="0" indent="0" algn="l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defRPr/>
            </a:pPr>
            <a:endParaRPr lang="en-US" sz="12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1025"/>
          <p:cNvSpPr>
            <a:spLocks noGrp="1" noChangeShapeType="1"/>
          </p:cNvSpPr>
          <p:nvPr>
            <p:ph type="title"/>
          </p:nvPr>
        </p:nvSpPr>
        <p:spPr bwMode="auto">
          <a:xfrm>
            <a:off x="457200" y="274637"/>
            <a:ext cx="8228012" cy="1141412"/>
          </a:xfrm>
          <a:prstGeom prst="rect">
            <a:avLst/>
          </a:prstGeom>
          <a:noFill/>
        </p:spPr>
        <p:txBody>
          <a:bodyPr lIns="90000" tIns="46800" rIns="90000" bIns="46800" anchor="ctr" anchorCtr="0"/>
          <a:lstStyle/>
          <a:p>
            <a:pPr marL="0" lvl="0" indent="0">
              <a:spcBef>
                <a:spcPts val="12"/>
              </a:spcBef>
              <a:buNone/>
              <a:defRPr/>
            </a:pPr>
            <a:r>
              <a:rPr/>
              <a:t>Для правки текста заглавия щёлкните мышью</a:t>
            </a:r>
          </a:p>
        </p:txBody>
      </p:sp>
      <p:sp>
        <p:nvSpPr>
          <p:cNvPr id="5" name="Shape 1026"/>
          <p:cNvSpPr>
            <a:spLocks noGrp="1" noChangeShapeType="1"/>
          </p:cNvSpPr>
          <p:nvPr>
            <p:ph type="body" idx="1"/>
          </p:nvPr>
        </p:nvSpPr>
        <p:spPr bwMode="auto">
          <a:xfrm>
            <a:off x="457200" y="1600200"/>
            <a:ext cx="8228012" cy="4524375"/>
          </a:xfrm>
          <a:prstGeom prst="rect">
            <a:avLst/>
          </a:prstGeom>
          <a:noFill/>
        </p:spPr>
        <p:txBody>
          <a:bodyPr lIns="90000" tIns="46800" rIns="90000" bIns="46800" anchor="t"/>
          <a:lstStyle>
            <a:lvl1pPr marL="342900" indent="-342900" algn="l" defTabSz="449262">
              <a:lnSpc>
                <a:spcPct val="100000"/>
              </a:lnSpc>
              <a:spcBef>
                <a:spcPts val="812"/>
              </a:spcBef>
              <a:spcAft>
                <a:spcPts val="12"/>
              </a:spcAft>
              <a:buNone/>
              <a:defRPr sz="3200">
                <a:solidFill>
                  <a:srgbClr val="000000"/>
                </a:solidFill>
                <a:latin typeface="Calibri"/>
                <a:ea typeface="DejaVu Sans"/>
              </a:defRPr>
            </a:lvl1pPr>
            <a:lvl2pPr marL="742950" indent="-285750" algn="l" defTabSz="449262">
              <a:lnSpc>
                <a:spcPct val="100000"/>
              </a:lnSpc>
              <a:spcBef>
                <a:spcPts val="712"/>
              </a:spcBef>
              <a:spcAft>
                <a:spcPts val="12"/>
              </a:spcAft>
              <a:buNone/>
              <a:defRPr sz="2800">
                <a:solidFill>
                  <a:srgbClr val="000000"/>
                </a:solidFill>
                <a:latin typeface="Calibri"/>
                <a:ea typeface="DejaVu Sans"/>
              </a:defRPr>
            </a:lvl2pPr>
            <a:lvl3pPr marL="1143000" indent="-228600" algn="l" defTabSz="449262">
              <a:lnSpc>
                <a:spcPct val="100000"/>
              </a:lnSpc>
              <a:spcBef>
                <a:spcPts val="612"/>
              </a:spcBef>
              <a:spcAft>
                <a:spcPts val="12"/>
              </a:spcAft>
              <a:buNone/>
              <a:defRPr sz="2400">
                <a:solidFill>
                  <a:srgbClr val="000000"/>
                </a:solidFill>
                <a:latin typeface="Calibri"/>
                <a:ea typeface="DejaVu Sans"/>
              </a:defRPr>
            </a:lvl3pPr>
            <a:lvl4pPr marL="1600200" indent="-228600" algn="l" defTabSz="449262">
              <a:lnSpc>
                <a:spcPct val="100000"/>
              </a:lnSpc>
              <a:spcBef>
                <a:spcPts val="512"/>
              </a:spcBef>
              <a:spcAft>
                <a:spcPts val="12"/>
              </a:spcAft>
              <a:buNone/>
              <a:defRPr sz="2000">
                <a:solidFill>
                  <a:srgbClr val="000000"/>
                </a:solidFill>
                <a:latin typeface="Calibri"/>
                <a:ea typeface="DejaVu Sans"/>
              </a:defRPr>
            </a:lvl4pPr>
            <a:lvl5pPr marL="2057400" indent="-228600" algn="l" defTabSz="449262">
              <a:lnSpc>
                <a:spcPct val="100000"/>
              </a:lnSpc>
              <a:spcBef>
                <a:spcPts val="512"/>
              </a:spcBef>
              <a:spcAft>
                <a:spcPts val="12"/>
              </a:spcAft>
              <a:buNone/>
              <a:defRPr sz="2000">
                <a:solidFill>
                  <a:srgbClr val="000000"/>
                </a:solidFill>
                <a:latin typeface="Calibri"/>
                <a:ea typeface="DejaVu Sans"/>
              </a:defRPr>
            </a:lvl5pPr>
          </a:lstStyle>
          <a:p>
            <a:pPr marL="342900" lvl="0" indent="-685800">
              <a:spcBef>
                <a:spcPts val="812"/>
              </a:spcBef>
              <a:buNone/>
              <a:defRPr/>
            </a:pPr>
            <a:r>
              <a:rPr/>
              <a:t>Для правки структуры щёлкните мышью</a:t>
            </a:r>
          </a:p>
          <a:p>
            <a:pPr marL="742950" lvl="1" indent="-1028700">
              <a:spcBef>
                <a:spcPts val="712"/>
              </a:spcBef>
              <a:buNone/>
              <a:defRPr/>
            </a:pPr>
            <a:r>
              <a:rPr/>
              <a:t>Второй уровень структуры</a:t>
            </a:r>
          </a:p>
          <a:p>
            <a:pPr marL="1143000" lvl="2" indent="-1371600">
              <a:spcBef>
                <a:spcPts val="612"/>
              </a:spcBef>
              <a:buNone/>
              <a:defRPr/>
            </a:pPr>
            <a:r>
              <a:rPr/>
              <a:t>Третий уровень структуры</a:t>
            </a:r>
          </a:p>
          <a:p>
            <a:pPr marL="1600200" lvl="3" indent="-1828800">
              <a:spcBef>
                <a:spcPts val="512"/>
              </a:spcBef>
              <a:buNone/>
              <a:defRPr/>
            </a:pPr>
            <a:r>
              <a:rPr/>
              <a:t>Четвёртый уровень структуры</a:t>
            </a:r>
          </a:p>
          <a:p>
            <a:pPr marL="2057400" lvl="4" indent="-2286000">
              <a:spcBef>
                <a:spcPts val="512"/>
              </a:spcBef>
              <a:buNone/>
              <a:defRPr/>
            </a:pPr>
            <a:r>
              <a:rPr/>
              <a:t>Пятый уровень структуры</a:t>
            </a:r>
          </a:p>
          <a:p>
            <a:pPr marL="2057400" lvl="4" indent="-2286000">
              <a:spcBef>
                <a:spcPts val="512"/>
              </a:spcBef>
              <a:buNone/>
              <a:defRPr/>
            </a:pPr>
            <a:r>
              <a:rPr/>
              <a:t>Шестой уровень структуры</a:t>
            </a:r>
          </a:p>
          <a:p>
            <a:pPr marL="2057400" lvl="4" indent="-2286000">
              <a:spcBef>
                <a:spcPts val="512"/>
              </a:spcBef>
              <a:buNone/>
              <a:defRPr/>
            </a:pPr>
            <a:r>
              <a:rPr/>
              <a:t>Седьмой уровень структуры</a:t>
            </a:r>
          </a:p>
        </p:txBody>
      </p:sp>
      <p:sp>
        <p:nvSpPr>
          <p:cNvPr id="6" name="Shape 1027"/>
          <p:cNvSpPr>
            <a:spLocks noGrp="1" noChangeShapeType="1"/>
          </p:cNvSpPr>
          <p:nvPr>
            <p:ph type="dt"/>
          </p:nvPr>
        </p:nvSpPr>
        <p:spPr bwMode="auto">
          <a:xfrm>
            <a:off x="457200" y="6356350"/>
            <a:ext cx="2132012" cy="363537"/>
          </a:xfrm>
          <a:prstGeom prst="rect">
            <a:avLst/>
          </a:prstGeom>
          <a:noFill/>
        </p:spPr>
        <p:txBody>
          <a:bodyPr lIns="90000" tIns="46800" rIns="90000" bIns="46800" anchor="ctr" anchorCtr="0"/>
          <a:lstStyle>
            <a:lvl1pPr marL="0" indent="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defRPr sz="1800">
                <a:solidFill>
                  <a:srgbClr val="000000"/>
                </a:solidFill>
                <a:latin typeface="Arial"/>
                <a:ea typeface="DejaVu Sans"/>
              </a:defRPr>
            </a:lvl1pPr>
            <a:lvl2pPr marL="742950" indent="-28575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defRPr sz="1800">
                <a:solidFill>
                  <a:srgbClr val="000000"/>
                </a:solidFill>
                <a:latin typeface="Arial"/>
                <a:ea typeface="DejaVu Sans"/>
              </a:defRPr>
            </a:lvl2pPr>
            <a:lvl3pPr marL="1143000" indent="-2286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defRPr sz="1800">
                <a:solidFill>
                  <a:srgbClr val="000000"/>
                </a:solidFill>
                <a:latin typeface="Arial"/>
                <a:ea typeface="DejaVu Sans"/>
              </a:defRPr>
            </a:lvl3pPr>
            <a:lvl4pPr marL="1600200" indent="-2286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defRPr sz="1800">
                <a:solidFill>
                  <a:srgbClr val="000000"/>
                </a:solidFill>
                <a:latin typeface="Arial"/>
                <a:ea typeface="DejaVu Sans"/>
              </a:defRPr>
            </a:lvl4pPr>
            <a:lvl5pPr marL="2057400" indent="-2286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defRPr sz="1800">
                <a:solidFill>
                  <a:srgbClr val="000000"/>
                </a:solidFill>
                <a:latin typeface="Arial"/>
                <a:ea typeface="DejaVu Sans"/>
              </a:defRPr>
            </a:lvl5pPr>
            <a:lvl6pPr>
              <a:defRPr lang="en-GB" sz="1800"/>
            </a:lvl6pPr>
            <a:lvl7pPr>
              <a:defRPr lang="en-GB" sz="1800"/>
            </a:lvl7pPr>
            <a:lvl8pPr>
              <a:defRPr lang="en-GB" sz="1800"/>
            </a:lvl8pPr>
            <a:lvl9pPr>
              <a:defRPr lang="en-GB" sz="1800"/>
            </a:lvl9pPr>
          </a:lstStyle>
          <a:p>
            <a:pPr marL="0" lvl="0" indent="0" algn="l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defRPr/>
            </a:pPr>
            <a:r>
              <a:rPr lang="ru-RU" sz="1200">
                <a:solidFill>
                  <a:srgbClr val="898989"/>
                </a:solidFill>
                <a:latin typeface="Calibri"/>
              </a:rPr>
              <a:t>*</a:t>
            </a:r>
            <a:endParaRPr/>
          </a:p>
        </p:txBody>
      </p:sp>
      <p:sp>
        <p:nvSpPr>
          <p:cNvPr id="7" name="Shape 1028"/>
          <p:cNvSpPr>
            <a:spLocks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>
              <a:defRPr/>
            </a:pPr>
            <a:endParaRPr/>
          </a:p>
        </p:txBody>
      </p:sp>
      <p:sp>
        <p:nvSpPr>
          <p:cNvPr id="8" name="Shape 1029"/>
          <p:cNvSpPr>
            <a:spLocks noGrp="1" noChangeShapeType="1"/>
          </p:cNvSpPr>
          <p:nvPr>
            <p:ph type="sldNum"/>
          </p:nvPr>
        </p:nvSpPr>
        <p:spPr bwMode="auto">
          <a:xfrm>
            <a:off x="6553200" y="6356350"/>
            <a:ext cx="2132012" cy="363537"/>
          </a:xfrm>
          <a:prstGeom prst="rect">
            <a:avLst/>
          </a:prstGeom>
          <a:noFill/>
        </p:spPr>
        <p:txBody>
          <a:bodyPr lIns="90000" tIns="46800" rIns="90000" bIns="46800" anchor="ctr" anchorCtr="0"/>
          <a:lstStyle>
            <a:lvl1pPr marL="0" indent="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defRPr sz="1800">
                <a:solidFill>
                  <a:srgbClr val="000000"/>
                </a:solidFill>
                <a:latin typeface="Arial"/>
                <a:ea typeface="DejaVu Sans"/>
              </a:defRPr>
            </a:lvl1pPr>
            <a:lvl2pPr marL="742950" indent="-28575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defRPr sz="1800">
                <a:solidFill>
                  <a:srgbClr val="000000"/>
                </a:solidFill>
                <a:latin typeface="Arial"/>
                <a:ea typeface="DejaVu Sans"/>
              </a:defRPr>
            </a:lvl2pPr>
            <a:lvl3pPr marL="1143000" indent="-2286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defRPr sz="1800">
                <a:solidFill>
                  <a:srgbClr val="000000"/>
                </a:solidFill>
                <a:latin typeface="Arial"/>
                <a:ea typeface="DejaVu Sans"/>
              </a:defRPr>
            </a:lvl3pPr>
            <a:lvl4pPr marL="1600200" indent="-2286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defRPr sz="1800">
                <a:solidFill>
                  <a:srgbClr val="000000"/>
                </a:solidFill>
                <a:latin typeface="Arial"/>
                <a:ea typeface="DejaVu Sans"/>
              </a:defRPr>
            </a:lvl4pPr>
            <a:lvl5pPr marL="2057400" indent="-2286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defRPr sz="1800">
                <a:solidFill>
                  <a:srgbClr val="000000"/>
                </a:solidFill>
                <a:latin typeface="Arial"/>
                <a:ea typeface="DejaVu Sans"/>
              </a:defRPr>
            </a:lvl5pPr>
            <a:lvl6pPr>
              <a:defRPr lang="en-GB" sz="1800"/>
            </a:lvl6pPr>
            <a:lvl7pPr>
              <a:defRPr lang="en-GB" sz="1800"/>
            </a:lvl7pPr>
            <a:lvl8pPr>
              <a:defRPr lang="en-GB" sz="1800"/>
            </a:lvl8pPr>
            <a:lvl9pPr>
              <a:defRPr lang="en-GB" sz="1800"/>
            </a:lvl9pPr>
          </a:lstStyle>
          <a:p>
            <a:pPr marL="0" lvl="0" indent="0" algn="r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defRPr/>
            </a:pPr>
            <a:fld id="{D038279B-FC19-497E-A7D1-5ADD9CAF016F}" type="slidenum">
              <a:rPr lang="ru-RU" sz="1200">
                <a:solidFill>
                  <a:srgbClr val="898989"/>
                </a:solidFill>
                <a:latin typeface="Calibri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/>
  <p:txStyles>
    <p:titleStyle>
      <a:lvl1pPr marL="0" indent="0" algn="ctr" defTabSz="449262">
        <a:lnSpc>
          <a:spcPct val="100000"/>
        </a:lnSpc>
        <a:spcBef>
          <a:spcPts val="12"/>
        </a:spcBef>
        <a:spcAft>
          <a:spcPts val="12"/>
        </a:spcAft>
        <a:buNone/>
        <a:defRPr lang="en-GB" sz="4400">
          <a:solidFill>
            <a:srgbClr val="000000"/>
          </a:solidFill>
          <a:latin typeface="Calibri"/>
          <a:ea typeface="DejaVu Sans"/>
        </a:defRPr>
      </a:lvl1pPr>
      <a:lvl2pPr marL="742950" indent="-285750" algn="ctr" defTabSz="449262">
        <a:lnSpc>
          <a:spcPct val="100000"/>
        </a:lnSpc>
        <a:spcBef>
          <a:spcPts val="12"/>
        </a:spcBef>
        <a:spcAft>
          <a:spcPts val="12"/>
        </a:spcAft>
        <a:buNone/>
        <a:defRPr lang="en-GB" sz="4400">
          <a:solidFill>
            <a:srgbClr val="000000"/>
          </a:solidFill>
          <a:latin typeface="Calibri"/>
          <a:ea typeface="DejaVu Sans"/>
        </a:defRPr>
      </a:lvl2pPr>
      <a:lvl3pPr marL="1143000" indent="-228600" algn="ctr" defTabSz="449262">
        <a:lnSpc>
          <a:spcPct val="100000"/>
        </a:lnSpc>
        <a:spcBef>
          <a:spcPts val="12"/>
        </a:spcBef>
        <a:spcAft>
          <a:spcPts val="12"/>
        </a:spcAft>
        <a:buNone/>
        <a:defRPr lang="en-GB" sz="4400">
          <a:solidFill>
            <a:srgbClr val="000000"/>
          </a:solidFill>
          <a:latin typeface="Calibri"/>
          <a:ea typeface="DejaVu Sans"/>
        </a:defRPr>
      </a:lvl3pPr>
      <a:lvl4pPr marL="1600200" indent="-228600" algn="ctr" defTabSz="449262">
        <a:lnSpc>
          <a:spcPct val="100000"/>
        </a:lnSpc>
        <a:spcBef>
          <a:spcPts val="12"/>
        </a:spcBef>
        <a:spcAft>
          <a:spcPts val="12"/>
        </a:spcAft>
        <a:buNone/>
        <a:defRPr lang="en-GB" sz="4400">
          <a:solidFill>
            <a:srgbClr val="000000"/>
          </a:solidFill>
          <a:latin typeface="Calibri"/>
          <a:ea typeface="DejaVu Sans"/>
        </a:defRPr>
      </a:lvl4pPr>
      <a:lvl5pPr marL="2057400" indent="-228600" algn="ctr" defTabSz="449262">
        <a:lnSpc>
          <a:spcPct val="100000"/>
        </a:lnSpc>
        <a:spcBef>
          <a:spcPts val="12"/>
        </a:spcBef>
        <a:spcAft>
          <a:spcPts val="12"/>
        </a:spcAft>
        <a:buNone/>
        <a:defRPr lang="en-GB" sz="4400">
          <a:solidFill>
            <a:srgbClr val="000000"/>
          </a:solidFill>
          <a:latin typeface="Calibri"/>
          <a:ea typeface="DejaVu Sans"/>
        </a:defRPr>
      </a:lvl5pPr>
      <a:lvl6pPr>
        <a:defRPr lang="en-GB" sz="1800"/>
      </a:lvl6pPr>
      <a:lvl7pPr>
        <a:defRPr lang="en-GB" sz="1800"/>
      </a:lvl7pPr>
      <a:lvl8pPr>
        <a:defRPr lang="en-GB" sz="1800"/>
      </a:lvl8pPr>
      <a:lvl9pPr>
        <a:defRPr lang="en-GB" sz="1800"/>
      </a:lvl9pPr>
    </p:titleStyle>
    <p:bodyStyle>
      <a:lvl1pPr marL="342900" indent="-342900" algn="l" defTabSz="449262">
        <a:lnSpc>
          <a:spcPct val="100000"/>
        </a:lnSpc>
        <a:spcBef>
          <a:spcPts val="812"/>
        </a:spcBef>
        <a:spcAft>
          <a:spcPts val="12"/>
        </a:spcAft>
        <a:buNone/>
        <a:defRPr lang="en-GB" sz="3200">
          <a:solidFill>
            <a:srgbClr val="000000"/>
          </a:solidFill>
          <a:latin typeface="Calibri"/>
          <a:ea typeface="DejaVu Sans"/>
        </a:defRPr>
      </a:lvl1pPr>
      <a:lvl2pPr marL="742950" indent="-285750" algn="l" defTabSz="449262">
        <a:lnSpc>
          <a:spcPct val="100000"/>
        </a:lnSpc>
        <a:spcBef>
          <a:spcPts val="712"/>
        </a:spcBef>
        <a:spcAft>
          <a:spcPts val="12"/>
        </a:spcAft>
        <a:buNone/>
        <a:defRPr lang="en-GB" sz="2800">
          <a:solidFill>
            <a:srgbClr val="000000"/>
          </a:solidFill>
          <a:latin typeface="Calibri"/>
          <a:ea typeface="DejaVu Sans"/>
        </a:defRPr>
      </a:lvl2pPr>
      <a:lvl3pPr marL="1143000" indent="-228600" algn="l" defTabSz="449262">
        <a:lnSpc>
          <a:spcPct val="100000"/>
        </a:lnSpc>
        <a:spcBef>
          <a:spcPts val="612"/>
        </a:spcBef>
        <a:spcAft>
          <a:spcPts val="12"/>
        </a:spcAft>
        <a:buNone/>
        <a:defRPr lang="en-GB" sz="2400">
          <a:solidFill>
            <a:srgbClr val="000000"/>
          </a:solidFill>
          <a:latin typeface="Calibri"/>
          <a:ea typeface="DejaVu Sans"/>
        </a:defRPr>
      </a:lvl3pPr>
      <a:lvl4pPr marL="1600200" indent="-228600" algn="l" defTabSz="449262">
        <a:lnSpc>
          <a:spcPct val="100000"/>
        </a:lnSpc>
        <a:spcBef>
          <a:spcPts val="512"/>
        </a:spcBef>
        <a:spcAft>
          <a:spcPts val="12"/>
        </a:spcAft>
        <a:buNone/>
        <a:defRPr lang="en-GB" sz="2000">
          <a:solidFill>
            <a:srgbClr val="000000"/>
          </a:solidFill>
          <a:latin typeface="Calibri"/>
          <a:ea typeface="DejaVu Sans"/>
        </a:defRPr>
      </a:lvl4pPr>
      <a:lvl5pPr marL="2057400" indent="-228600" algn="l" defTabSz="449262">
        <a:lnSpc>
          <a:spcPct val="100000"/>
        </a:lnSpc>
        <a:spcBef>
          <a:spcPts val="512"/>
        </a:spcBef>
        <a:spcAft>
          <a:spcPts val="12"/>
        </a:spcAft>
        <a:buNone/>
        <a:defRPr lang="en-GB" sz="2000">
          <a:solidFill>
            <a:srgbClr val="000000"/>
          </a:solidFill>
          <a:latin typeface="Calibri"/>
          <a:ea typeface="DejaVu Sans"/>
        </a:defRPr>
      </a:lvl5pPr>
      <a:lvl6pPr>
        <a:defRPr lang="en-GB" sz="1800"/>
      </a:lvl6pPr>
      <a:lvl7pPr>
        <a:defRPr lang="en-GB" sz="1800"/>
      </a:lvl7pPr>
      <a:lvl8pPr>
        <a:defRPr lang="en-GB" sz="1800"/>
      </a:lvl8pPr>
      <a:lvl9pPr>
        <a:defRPr lang="en-GB" sz="1800"/>
      </a:lvl9pPr>
    </p:bodyStyle>
    <p:otherStyle>
      <a:lvl1pPr marL="0" indent="0" algn="l" defTabSz="449262">
        <a:lnSpc>
          <a:spcPct val="100000"/>
        </a:lnSpc>
        <a:spcBef>
          <a:spcPts val="12"/>
        </a:spcBef>
        <a:spcAft>
          <a:spcPts val="12"/>
        </a:spcAft>
        <a:buNone/>
        <a:defRPr lang="en-GB" sz="1800">
          <a:solidFill>
            <a:srgbClr val="000000"/>
          </a:solidFill>
          <a:latin typeface="Arial"/>
          <a:ea typeface="DejaVu Sans"/>
        </a:defRPr>
      </a:lvl1pPr>
      <a:lvl2pPr marL="742950" indent="-285750" algn="l" defTabSz="449262">
        <a:lnSpc>
          <a:spcPct val="100000"/>
        </a:lnSpc>
        <a:spcBef>
          <a:spcPts val="12"/>
        </a:spcBef>
        <a:spcAft>
          <a:spcPts val="12"/>
        </a:spcAft>
        <a:buNone/>
        <a:defRPr lang="en-GB" sz="1800">
          <a:solidFill>
            <a:srgbClr val="000000"/>
          </a:solidFill>
          <a:latin typeface="Arial"/>
          <a:ea typeface="DejaVu Sans"/>
        </a:defRPr>
      </a:lvl2pPr>
      <a:lvl3pPr marL="1143000" indent="-228600" algn="l" defTabSz="449262">
        <a:lnSpc>
          <a:spcPct val="100000"/>
        </a:lnSpc>
        <a:spcBef>
          <a:spcPts val="12"/>
        </a:spcBef>
        <a:spcAft>
          <a:spcPts val="12"/>
        </a:spcAft>
        <a:buNone/>
        <a:defRPr lang="en-GB" sz="1800">
          <a:solidFill>
            <a:srgbClr val="000000"/>
          </a:solidFill>
          <a:latin typeface="Arial"/>
          <a:ea typeface="DejaVu Sans"/>
        </a:defRPr>
      </a:lvl3pPr>
      <a:lvl4pPr marL="1600200" indent="-228600" algn="l" defTabSz="449262">
        <a:lnSpc>
          <a:spcPct val="100000"/>
        </a:lnSpc>
        <a:spcBef>
          <a:spcPts val="12"/>
        </a:spcBef>
        <a:spcAft>
          <a:spcPts val="12"/>
        </a:spcAft>
        <a:buNone/>
        <a:defRPr lang="en-GB" sz="1800">
          <a:solidFill>
            <a:srgbClr val="000000"/>
          </a:solidFill>
          <a:latin typeface="Arial"/>
          <a:ea typeface="DejaVu Sans"/>
        </a:defRPr>
      </a:lvl4pPr>
      <a:lvl5pPr marL="2057400" indent="-228600" algn="l" defTabSz="449262">
        <a:lnSpc>
          <a:spcPct val="100000"/>
        </a:lnSpc>
        <a:spcBef>
          <a:spcPts val="12"/>
        </a:spcBef>
        <a:spcAft>
          <a:spcPts val="12"/>
        </a:spcAft>
        <a:buNone/>
        <a:defRPr lang="en-GB" sz="1800">
          <a:solidFill>
            <a:srgbClr val="000000"/>
          </a:solidFill>
          <a:latin typeface="Arial"/>
          <a:ea typeface="DejaVu Sans"/>
        </a:defRPr>
      </a:lvl5pPr>
      <a:lvl6pPr>
        <a:defRPr lang="en-GB" sz="1800"/>
      </a:lvl6pPr>
      <a:lvl7pPr>
        <a:defRPr lang="en-GB" sz="1800"/>
      </a:lvl7pPr>
      <a:lvl8pPr>
        <a:defRPr lang="en-GB" sz="1800"/>
      </a:lvl8pPr>
      <a:lvl9pPr>
        <a:defRPr lang="en-GB" sz="1800"/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pPr marL="0" lvl="0" indent="0" algn="l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defRPr/>
            </a:pPr>
            <a:endParaRPr lang="en-US" sz="1200"/>
          </a:p>
        </p:txBody>
      </p:sp>
      <p:sp>
        <p:nvSpPr>
          <p:cNvPr id="3" name="Прямоугольник 2"/>
          <p:cNvSpPr/>
          <p:nvPr/>
        </p:nvSpPr>
        <p:spPr>
          <a:xfrm>
            <a:off x="1512942" y="116632"/>
            <a:ext cx="60244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0066"/>
                </a:solidFill>
                <a:latin typeface="Century Schoolbook"/>
              </a:rPr>
              <a:t>Рациональные числа</a:t>
            </a:r>
          </a:p>
        </p:txBody>
      </p:sp>
      <p:pic>
        <p:nvPicPr>
          <p:cNvPr id="10" name="Image 5123"/>
          <p:cNvPicPr>
            <a:picLocks noGrp="1" noChangeAspect="1"/>
          </p:cNvPicPr>
          <p:nvPr/>
        </p:nvPicPr>
        <p:blipFill>
          <a:blip r:embed="rId3"/>
          <a:srcRect t="13707" b="56512"/>
          <a:stretch/>
        </p:blipFill>
        <p:spPr bwMode="auto">
          <a:xfrm>
            <a:off x="0" y="2060848"/>
            <a:ext cx="8543577" cy="1129483"/>
          </a:xfrm>
          <a:prstGeom prst="rect">
            <a:avLst/>
          </a:prstGeom>
          <a:noFill/>
        </p:spPr>
      </p:pic>
      <p:sp>
        <p:nvSpPr>
          <p:cNvPr id="11" name="Shape 5128"/>
          <p:cNvSpPr>
            <a:spLocks noGrp="1" noChangeShapeType="1"/>
          </p:cNvSpPr>
          <p:nvPr/>
        </p:nvSpPr>
        <p:spPr bwMode="auto">
          <a:xfrm>
            <a:off x="827584" y="2548256"/>
            <a:ext cx="7272808" cy="489687"/>
          </a:xfrm>
          <a:prstGeom prst="rect">
            <a:avLst/>
          </a:prstGeom>
          <a:noFill/>
        </p:spPr>
        <p:txBody>
          <a:bodyPr wrap="square" lIns="90000" tIns="46800" rIns="90000" bIns="46800" anchor="t">
            <a:spAutoFit/>
          </a:bodyPr>
          <a:lstStyle>
            <a:lvl1pPr marL="0" indent="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defRPr lang="en-GB" sz="1800">
                <a:solidFill>
                  <a:srgbClr val="000000"/>
                </a:solidFill>
                <a:latin typeface="+mn-lt"/>
                <a:ea typeface="DejaVu Sans"/>
              </a:defRPr>
            </a:lvl1pPr>
            <a:lvl2pPr marL="742950" indent="-28575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defRPr lang="en-GB" sz="1800">
                <a:solidFill>
                  <a:srgbClr val="000000"/>
                </a:solidFill>
                <a:latin typeface="+mn-lt"/>
                <a:ea typeface="DejaVu Sans"/>
              </a:defRPr>
            </a:lvl2pPr>
            <a:lvl3pPr marL="1143000" indent="-2286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defRPr lang="en-GB" sz="1800">
                <a:solidFill>
                  <a:srgbClr val="000000"/>
                </a:solidFill>
                <a:latin typeface="+mn-lt"/>
                <a:ea typeface="DejaVu Sans"/>
              </a:defRPr>
            </a:lvl3pPr>
            <a:lvl4pPr marL="1600200" indent="-2286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defRPr lang="en-GB" sz="1800">
                <a:solidFill>
                  <a:srgbClr val="000000"/>
                </a:solidFill>
                <a:latin typeface="+mn-lt"/>
                <a:ea typeface="DejaVu Sans"/>
              </a:defRPr>
            </a:lvl4pPr>
            <a:lvl5pPr marL="2057400" indent="-2286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defRPr lang="en-GB" sz="1800">
                <a:solidFill>
                  <a:srgbClr val="000000"/>
                </a:solidFill>
                <a:latin typeface="+mn-lt"/>
                <a:ea typeface="DejaVu Sans"/>
              </a:defRPr>
            </a:lvl5pPr>
            <a:lvl6pPr>
              <a:defRPr lang="en-GB" sz="1800"/>
            </a:lvl6pPr>
            <a:lvl7pPr>
              <a:defRPr lang="en-GB" sz="1800"/>
            </a:lvl7pPr>
            <a:lvl8pPr>
              <a:defRPr lang="en-GB" sz="1800"/>
            </a:lvl8pPr>
            <a:lvl9pPr>
              <a:defRPr lang="en-GB" sz="1800"/>
            </a:lvl9pPr>
          </a:lstStyle>
          <a:p>
            <a:pPr lvl="0" algn="l">
              <a:lnSpc>
                <a:spcPct val="107000"/>
              </a:lnSpc>
              <a:spcBef>
                <a:spcPts val="12"/>
              </a:spcBef>
              <a:spcAft>
                <a:spcPts val="812"/>
              </a:spcAft>
              <a:buNone/>
              <a:defRPr/>
            </a:pPr>
            <a:r>
              <a:rPr lang="en-US" sz="2400" b="1" i="1" dirty="0" smtClean="0">
                <a:latin typeface="Times New Roman"/>
                <a:ea typeface="Calibri"/>
              </a:rPr>
              <a:t>  </a:t>
            </a:r>
            <a:r>
              <a:rPr lang="ru-RU" sz="2400" b="1" i="1" dirty="0" smtClean="0">
                <a:latin typeface="Times New Roman"/>
                <a:ea typeface="Calibri"/>
              </a:rPr>
              <a:t>               </a:t>
            </a:r>
            <a:r>
              <a:rPr lang="ru-RU" sz="2000" b="1" dirty="0" smtClean="0">
                <a:latin typeface="Times New Roman"/>
                <a:ea typeface="Calibri"/>
              </a:rPr>
              <a:t>А</a:t>
            </a:r>
            <a:r>
              <a:rPr lang="en-US" sz="2000" b="1" dirty="0" smtClean="0">
                <a:latin typeface="Times New Roman"/>
                <a:ea typeface="Calibri"/>
              </a:rPr>
              <a:t>    </a:t>
            </a:r>
            <a:r>
              <a:rPr lang="ru-RU" sz="2000" b="1" dirty="0" smtClean="0">
                <a:latin typeface="Times New Roman"/>
                <a:ea typeface="Calibri"/>
              </a:rPr>
              <a:t>           </a:t>
            </a:r>
            <a:r>
              <a:rPr lang="ru-RU" sz="2000" b="1" dirty="0" smtClean="0">
                <a:latin typeface="Times New Roman"/>
                <a:ea typeface="Calibri"/>
              </a:rPr>
              <a:t>-1         0</a:t>
            </a:r>
            <a:r>
              <a:rPr lang="en-US" sz="2000" b="1" dirty="0" smtClean="0">
                <a:latin typeface="Times New Roman"/>
                <a:ea typeface="Calibri"/>
              </a:rPr>
              <a:t>   </a:t>
            </a:r>
            <a:r>
              <a:rPr lang="ru-RU" sz="2000" b="1" dirty="0" smtClean="0">
                <a:latin typeface="Times New Roman"/>
                <a:ea typeface="Calibri"/>
              </a:rPr>
              <a:t>       </a:t>
            </a:r>
            <a:r>
              <a:rPr lang="en-US" sz="2000" b="1" dirty="0" smtClean="0">
                <a:latin typeface="Times New Roman"/>
                <a:ea typeface="Calibri"/>
              </a:rPr>
              <a:t>1 </a:t>
            </a:r>
            <a:r>
              <a:rPr lang="ru-RU" sz="2000" b="1" dirty="0" smtClean="0">
                <a:latin typeface="Times New Roman"/>
                <a:ea typeface="Calibri"/>
              </a:rPr>
              <a:t>         </a:t>
            </a:r>
            <a:r>
              <a:rPr lang="ru-RU" sz="2000" b="1" dirty="0" smtClean="0">
                <a:latin typeface="Times New Roman"/>
                <a:ea typeface="Calibri"/>
              </a:rPr>
              <a:t>С</a:t>
            </a:r>
            <a:r>
              <a:rPr lang="en-US" sz="2000" b="1" dirty="0" smtClean="0">
                <a:latin typeface="Times New Roman"/>
                <a:ea typeface="Calibri"/>
              </a:rPr>
              <a:t>             </a:t>
            </a:r>
            <a:r>
              <a:rPr lang="ru-RU" sz="2000" b="1" dirty="0" smtClean="0">
                <a:latin typeface="Times New Roman"/>
                <a:ea typeface="Calibri"/>
              </a:rPr>
              <a:t>  Р</a:t>
            </a:r>
            <a:endParaRPr sz="2000" b="1" dirty="0"/>
          </a:p>
        </p:txBody>
      </p:sp>
      <p:sp>
        <p:nvSpPr>
          <p:cNvPr id="12" name="Shape 5126"/>
          <p:cNvSpPr>
            <a:spLocks noGrp="1" noChangeShapeType="1"/>
          </p:cNvSpPr>
          <p:nvPr/>
        </p:nvSpPr>
        <p:spPr bwMode="auto">
          <a:xfrm>
            <a:off x="2339752" y="2438163"/>
            <a:ext cx="96023" cy="87548"/>
          </a:xfrm>
          <a:prstGeom prst="ellipse">
            <a:avLst/>
          </a:prstGeom>
          <a:solidFill>
            <a:srgbClr val="C00000"/>
          </a:solidFill>
          <a:ln w="12600">
            <a:solidFill>
              <a:srgbClr val="FF0000"/>
            </a:solidFill>
            <a:miter/>
            <a:headEnd/>
            <a:tailEnd/>
          </a:ln>
        </p:spPr>
        <p:txBody>
          <a:bodyPr lIns="91440" tIns="45720" rIns="91440" bIns="45720" anchor="ctr" anchorCtr="0"/>
          <a:lstStyle/>
          <a:p>
            <a:pPr>
              <a:defRPr/>
            </a:pPr>
            <a:endParaRPr/>
          </a:p>
        </p:txBody>
      </p:sp>
      <p:sp>
        <p:nvSpPr>
          <p:cNvPr id="13" name="Shape 5126"/>
          <p:cNvSpPr>
            <a:spLocks noGrp="1" noChangeShapeType="1"/>
          </p:cNvSpPr>
          <p:nvPr/>
        </p:nvSpPr>
        <p:spPr bwMode="auto">
          <a:xfrm>
            <a:off x="5652121" y="2438163"/>
            <a:ext cx="72008" cy="87548"/>
          </a:xfrm>
          <a:prstGeom prst="ellipse">
            <a:avLst/>
          </a:prstGeom>
          <a:solidFill>
            <a:srgbClr val="C00000"/>
          </a:solidFill>
          <a:ln w="12600">
            <a:solidFill>
              <a:srgbClr val="FF0000"/>
            </a:solidFill>
            <a:miter/>
            <a:headEnd/>
            <a:tailEnd/>
          </a:ln>
        </p:spPr>
        <p:txBody>
          <a:bodyPr lIns="91440" tIns="45720" rIns="91440" bIns="45720" anchor="ctr" anchorCtr="0"/>
          <a:lstStyle/>
          <a:p>
            <a:pPr>
              <a:defRPr/>
            </a:pPr>
            <a:endParaRPr/>
          </a:p>
        </p:txBody>
      </p:sp>
      <p:sp>
        <p:nvSpPr>
          <p:cNvPr id="14" name="Shape 5126"/>
          <p:cNvSpPr>
            <a:spLocks noGrp="1" noChangeShapeType="1"/>
          </p:cNvSpPr>
          <p:nvPr/>
        </p:nvSpPr>
        <p:spPr bwMode="auto">
          <a:xfrm>
            <a:off x="6732240" y="2438529"/>
            <a:ext cx="114245" cy="92942"/>
          </a:xfrm>
          <a:prstGeom prst="ellipse">
            <a:avLst/>
          </a:prstGeom>
          <a:solidFill>
            <a:srgbClr val="C00000"/>
          </a:solidFill>
          <a:ln w="12600">
            <a:solidFill>
              <a:srgbClr val="FF0000"/>
            </a:solidFill>
            <a:miter/>
            <a:headEnd/>
            <a:tailEnd/>
          </a:ln>
        </p:spPr>
        <p:txBody>
          <a:bodyPr lIns="91440" tIns="45720" rIns="91440" bIns="45720" anchor="ctr" anchorCtr="0"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101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hape 1027"/>
          <p:cNvSpPr>
            <a:spLocks noGrp="1" noChangeShapeType="1"/>
          </p:cNvSpPr>
          <p:nvPr>
            <p:ph type="dt"/>
          </p:nvPr>
        </p:nvSpPr>
        <p:spPr bwMode="auto">
          <a:xfrm>
            <a:off x="457200" y="6356350"/>
            <a:ext cx="2132012" cy="363537"/>
          </a:xfrm>
          <a:prstGeom prst="rect">
            <a:avLst/>
          </a:prstGeom>
          <a:noFill/>
        </p:spPr>
        <p:txBody>
          <a:bodyPr lIns="90000" tIns="46800" rIns="90000" bIns="46800" anchor="ctr" anchorCtr="0"/>
          <a:lstStyle>
            <a:lvl1pPr marL="0" indent="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defRPr sz="1800">
                <a:solidFill>
                  <a:srgbClr val="000000"/>
                </a:solidFill>
                <a:latin typeface="+mn-lt"/>
                <a:ea typeface="DejaVu Sans"/>
              </a:defRPr>
            </a:lvl1pPr>
            <a:lvl2pPr marL="742950" indent="-28575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defRPr sz="1800">
                <a:solidFill>
                  <a:srgbClr val="000000"/>
                </a:solidFill>
                <a:latin typeface="+mn-lt"/>
                <a:ea typeface="DejaVu Sans"/>
              </a:defRPr>
            </a:lvl2pPr>
            <a:lvl3pPr marL="1143000" indent="-2286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defRPr sz="1800">
                <a:solidFill>
                  <a:srgbClr val="000000"/>
                </a:solidFill>
                <a:latin typeface="+mn-lt"/>
                <a:ea typeface="DejaVu Sans"/>
              </a:defRPr>
            </a:lvl3pPr>
            <a:lvl4pPr marL="1600200" indent="-2286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defRPr sz="1800">
                <a:solidFill>
                  <a:srgbClr val="000000"/>
                </a:solidFill>
                <a:latin typeface="+mn-lt"/>
                <a:ea typeface="DejaVu Sans"/>
              </a:defRPr>
            </a:lvl4pPr>
            <a:lvl5pPr marL="2057400" indent="-2286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defRPr sz="1800">
                <a:solidFill>
                  <a:srgbClr val="000000"/>
                </a:solidFill>
                <a:latin typeface="+mn-lt"/>
                <a:ea typeface="DejaVu Sans"/>
              </a:defRPr>
            </a:lvl5pPr>
            <a:lvl6pPr>
              <a:defRPr lang="en-GB" sz="1800"/>
            </a:lvl6pPr>
            <a:lvl7pPr>
              <a:defRPr lang="en-GB" sz="1800"/>
            </a:lvl7pPr>
            <a:lvl8pPr>
              <a:defRPr lang="en-GB" sz="1800"/>
            </a:lvl8pPr>
            <a:lvl9pPr>
              <a:defRPr lang="en-GB" sz="1800"/>
            </a:lvl9pPr>
          </a:lstStyle>
          <a:p>
            <a:pPr marL="0" lvl="0" indent="0" algn="l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defRPr/>
            </a:pPr>
            <a:endParaRPr lang="en-US" sz="1200"/>
          </a:p>
        </p:txBody>
      </p:sp>
      <p:sp>
        <p:nvSpPr>
          <p:cNvPr id="7" name="Shape 5121"/>
          <p:cNvSpPr>
            <a:spLocks noGrp="1" noChangeShapeType="1"/>
          </p:cNvSpPr>
          <p:nvPr/>
        </p:nvSpPr>
        <p:spPr bwMode="auto">
          <a:xfrm>
            <a:off x="323528" y="404664"/>
            <a:ext cx="8208912" cy="648512"/>
          </a:xfrm>
          <a:prstGeom prst="rect">
            <a:avLst/>
          </a:prstGeom>
          <a:noFill/>
        </p:spPr>
        <p:txBody>
          <a:bodyPr wrap="square" lIns="90000" tIns="46800" rIns="90000" bIns="46800" anchor="t">
            <a:spAutoFit/>
          </a:bodyPr>
          <a:lstStyle>
            <a:lvl1pPr marL="0" indent="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defRPr lang="en-GB" sz="1800">
                <a:solidFill>
                  <a:srgbClr val="000000"/>
                </a:solidFill>
                <a:latin typeface="+mn-lt"/>
                <a:ea typeface="DejaVu Sans"/>
              </a:defRPr>
            </a:lvl1pPr>
            <a:lvl2pPr marL="742950" indent="-28575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defRPr lang="en-GB" sz="1800">
                <a:solidFill>
                  <a:srgbClr val="000000"/>
                </a:solidFill>
                <a:latin typeface="+mn-lt"/>
                <a:ea typeface="DejaVu Sans"/>
              </a:defRPr>
            </a:lvl2pPr>
            <a:lvl3pPr marL="1143000" indent="-2286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defRPr lang="en-GB" sz="1800">
                <a:solidFill>
                  <a:srgbClr val="000000"/>
                </a:solidFill>
                <a:latin typeface="+mn-lt"/>
                <a:ea typeface="DejaVu Sans"/>
              </a:defRPr>
            </a:lvl3pPr>
            <a:lvl4pPr marL="1600200" indent="-2286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defRPr lang="en-GB" sz="1800">
                <a:solidFill>
                  <a:srgbClr val="000000"/>
                </a:solidFill>
                <a:latin typeface="+mn-lt"/>
                <a:ea typeface="DejaVu Sans"/>
              </a:defRPr>
            </a:lvl4pPr>
            <a:lvl5pPr marL="2057400" indent="-2286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defRPr lang="en-GB" sz="1800">
                <a:solidFill>
                  <a:srgbClr val="000000"/>
                </a:solidFill>
                <a:latin typeface="+mn-lt"/>
                <a:ea typeface="DejaVu Sans"/>
              </a:defRPr>
            </a:lvl5pPr>
            <a:lvl6pPr>
              <a:defRPr lang="en-GB" sz="1800"/>
            </a:lvl6pPr>
            <a:lvl7pPr>
              <a:defRPr lang="en-GB" sz="1800"/>
            </a:lvl7pPr>
            <a:lvl8pPr>
              <a:defRPr lang="en-GB" sz="1800"/>
            </a:lvl8pPr>
            <a:lvl9pPr>
              <a:defRPr lang="en-GB" sz="1800"/>
            </a:lvl9pPr>
          </a:lstStyle>
          <a:p>
            <a:pPr lvl="0" algn="l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defRPr/>
            </a:pPr>
            <a:r>
              <a:rPr lang="ru-RU" sz="2400" b="1" dirty="0">
                <a:solidFill>
                  <a:srgbClr val="000066"/>
                </a:solidFill>
                <a:latin typeface="Century Schoolbook"/>
              </a:rPr>
              <a:t>Закрепление</a:t>
            </a:r>
            <a:r>
              <a:rPr lang="ru-RU" sz="2400" b="1" dirty="0" smtClean="0">
                <a:solidFill>
                  <a:srgbClr val="000066"/>
                </a:solidFill>
                <a:latin typeface="Century Schoolbook"/>
              </a:rPr>
              <a:t>: </a:t>
            </a:r>
            <a:r>
              <a:rPr lang="ru-RU" sz="3600" b="1" dirty="0" smtClean="0">
                <a:solidFill>
                  <a:srgbClr val="000066"/>
                </a:solidFill>
                <a:latin typeface="Century Schoolbook"/>
              </a:rPr>
              <a:t>№ 954(1стр), 956(1стр)</a:t>
            </a:r>
            <a:endParaRPr lang="en-GB" sz="3600" b="1" dirty="0">
              <a:solidFill>
                <a:srgbClr val="000066"/>
              </a:solidFill>
              <a:latin typeface="Century Schoolboo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pPr marL="0" lvl="0" indent="0" algn="l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defRPr/>
            </a:pPr>
            <a:endParaRPr lang="en-US" sz="1200"/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620688"/>
            <a:ext cx="658866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2800" b="1" dirty="0" smtClean="0">
                <a:solidFill>
                  <a:srgbClr val="000066"/>
                </a:solidFill>
                <a:latin typeface="Century Schoolbook"/>
              </a:rPr>
              <a:t>Дома: § 34 </a:t>
            </a:r>
            <a:r>
              <a:rPr lang="ru-RU" sz="2800" b="1" dirty="0" err="1" smtClean="0">
                <a:solidFill>
                  <a:srgbClr val="000066"/>
                </a:solidFill>
                <a:latin typeface="Century Schoolbook"/>
              </a:rPr>
              <a:t>стр</a:t>
            </a:r>
            <a:r>
              <a:rPr lang="ru-RU" sz="2800" b="1" dirty="0" smtClean="0">
                <a:solidFill>
                  <a:srgbClr val="000066"/>
                </a:solidFill>
                <a:latin typeface="Century Schoolbook"/>
              </a:rPr>
              <a:t> 204 учить правила.</a:t>
            </a:r>
          </a:p>
          <a:p>
            <a:pPr lvl="0">
              <a:defRPr/>
            </a:pPr>
            <a:r>
              <a:rPr lang="ru-RU" sz="2800" b="1" dirty="0" smtClean="0">
                <a:solidFill>
                  <a:srgbClr val="000066"/>
                </a:solidFill>
                <a:latin typeface="Century Schoolbook"/>
              </a:rPr>
              <a:t>№ 953</a:t>
            </a:r>
            <a:r>
              <a:rPr lang="ru-RU" sz="2800" b="1" smtClean="0">
                <a:solidFill>
                  <a:srgbClr val="000066"/>
                </a:solidFill>
                <a:latin typeface="Century Schoolbook"/>
              </a:rPr>
              <a:t>, 955(1стр</a:t>
            </a:r>
            <a:r>
              <a:rPr lang="ru-RU" sz="2800" b="1" dirty="0" smtClean="0">
                <a:solidFill>
                  <a:srgbClr val="000066"/>
                </a:solidFill>
                <a:latin typeface="Century Schoolbook"/>
              </a:rPr>
              <a:t>), 957.</a:t>
            </a:r>
            <a:endParaRPr lang="en-GB" sz="2800" b="1" dirty="0">
              <a:solidFill>
                <a:srgbClr val="000066"/>
              </a:solidFill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217328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pPr marL="0" lvl="0" indent="0" algn="l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defRPr/>
            </a:pPr>
            <a:endParaRPr lang="en-US" sz="1200"/>
          </a:p>
        </p:txBody>
      </p:sp>
      <p:sp>
        <p:nvSpPr>
          <p:cNvPr id="3" name="Прямоугольник 2"/>
          <p:cNvSpPr/>
          <p:nvPr/>
        </p:nvSpPr>
        <p:spPr>
          <a:xfrm>
            <a:off x="3347864" y="548680"/>
            <a:ext cx="29161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0066"/>
                </a:solidFill>
                <a:latin typeface="Century Schoolbook"/>
              </a:rPr>
              <a:t>Рефлексия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412776"/>
            <a:ext cx="7416824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При выполнении каких заданий ты ошибся? </a:t>
            </a:r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Какой алгоритм мы узнали? </a:t>
            </a:r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На все ли вопросы мы получили ответы?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11352" y="3247465"/>
            <a:ext cx="5832648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Сегодня на уроке: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А) Я все понял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Б) Я готов объяснить материал другу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В) Мне нужно еще раз изучить тему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96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pPr marL="0" lvl="0" indent="0" algn="l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defRPr/>
            </a:pPr>
            <a:endParaRPr lang="en-US" sz="1200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3763419"/>
            <a:ext cx="30925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Century Schoolbook"/>
              </a:rPr>
              <a:t>│12,4│*│-0,2│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344850"/>
            <a:ext cx="60244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0066"/>
                </a:solidFill>
                <a:latin typeface="Century Schoolbook"/>
              </a:rPr>
              <a:t>Рациональные числа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480429"/>
            <a:ext cx="3877392" cy="85961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43608" y="2727481"/>
            <a:ext cx="28873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Century Schoolbook"/>
              </a:rPr>
              <a:t>│-49│</a:t>
            </a:r>
            <a:r>
              <a:rPr lang="ru-RU" sz="3200" b="1" dirty="0">
                <a:solidFill>
                  <a:schemeClr val="tx1"/>
                </a:solidFill>
                <a:latin typeface="Century Schoolbook"/>
              </a:rPr>
              <a:t>:</a:t>
            </a:r>
            <a:r>
              <a:rPr lang="ru-RU" sz="3200" b="1" dirty="0" smtClean="0">
                <a:solidFill>
                  <a:schemeClr val="tx1"/>
                </a:solidFill>
                <a:latin typeface="Century Schoolbook"/>
              </a:rPr>
              <a:t>│0,07│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17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18092" y="1526027"/>
            <a:ext cx="19896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Times New Roman"/>
                <a:ea typeface="Calibri"/>
              </a:rPr>
              <a:t>-68  </a:t>
            </a:r>
            <a:r>
              <a:rPr lang="ru-RU" sz="3600" b="1" dirty="0">
                <a:solidFill>
                  <a:schemeClr val="tx1"/>
                </a:solidFill>
                <a:latin typeface="Times New Roman"/>
                <a:ea typeface="Calibri"/>
              </a:rPr>
              <a:t>и  25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4221088"/>
            <a:ext cx="32976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/>
                <a:ea typeface="Calibri"/>
              </a:rPr>
              <a:t>-12,107 и -12,17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6056" y="2721407"/>
            <a:ext cx="28648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/>
                <a:ea typeface="Calibri"/>
              </a:rPr>
              <a:t>-15,3</a:t>
            </a:r>
            <a:r>
              <a:rPr lang="en-US" sz="3600" b="1" dirty="0" smtClean="0">
                <a:solidFill>
                  <a:schemeClr val="tx1"/>
                </a:solidFill>
                <a:latin typeface="Times New Roman"/>
                <a:ea typeface="Calibri"/>
              </a:rPr>
              <a:t>&lt; </a:t>
            </a:r>
            <a:r>
              <a:rPr lang="ru-RU" sz="3600" b="1" dirty="0" smtClean="0">
                <a:solidFill>
                  <a:schemeClr val="tx1"/>
                </a:solidFill>
                <a:latin typeface="Times New Roman"/>
                <a:ea typeface="Calibri"/>
              </a:rPr>
              <a:t>х&lt; </a:t>
            </a:r>
            <a:r>
              <a:rPr lang="ru-RU" sz="3600" b="1" dirty="0">
                <a:solidFill>
                  <a:schemeClr val="tx1"/>
                </a:solidFill>
                <a:latin typeface="Times New Roman"/>
                <a:ea typeface="Calibri"/>
              </a:rPr>
              <a:t>- </a:t>
            </a:r>
            <a:r>
              <a:rPr lang="ru-RU" sz="3600" b="1" dirty="0" smtClean="0">
                <a:solidFill>
                  <a:schemeClr val="tx1"/>
                </a:solidFill>
                <a:latin typeface="Times New Roman"/>
                <a:ea typeface="Calibri"/>
              </a:rPr>
              <a:t>10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6056" y="4149080"/>
            <a:ext cx="23551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/>
                <a:ea typeface="Calibri"/>
              </a:rPr>
              <a:t>-5</a:t>
            </a:r>
            <a:r>
              <a:rPr lang="ru-RU" sz="3600" b="1" dirty="0" smtClean="0">
                <a:solidFill>
                  <a:schemeClr val="tx1"/>
                </a:solidFill>
                <a:latin typeface="Times New Roman"/>
                <a:ea typeface="Calibri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/>
                <a:ea typeface="Calibri"/>
              </a:rPr>
              <a:t>≤</a:t>
            </a:r>
            <a:r>
              <a:rPr lang="en-US" sz="3600" b="1" dirty="0" smtClean="0">
                <a:solidFill>
                  <a:schemeClr val="tx1"/>
                </a:solidFill>
                <a:latin typeface="Times New Roman"/>
                <a:ea typeface="Calibri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/>
                <a:ea typeface="Calibri"/>
              </a:rPr>
              <a:t>х &lt; </a:t>
            </a:r>
            <a:r>
              <a:rPr lang="ru-RU" sz="3600" b="1" dirty="0" smtClean="0">
                <a:solidFill>
                  <a:schemeClr val="tx1"/>
                </a:solidFill>
                <a:latin typeface="Times New Roman"/>
                <a:ea typeface="Calibri"/>
              </a:rPr>
              <a:t>3,8</a:t>
            </a:r>
            <a:endParaRPr lang="ru-RU" sz="36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Прямоугольник 7"/>
              <p:cNvSpPr/>
              <p:nvPr/>
            </p:nvSpPr>
            <p:spPr>
              <a:xfrm>
                <a:off x="967170" y="2275131"/>
                <a:ext cx="1691489" cy="892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600" b="1" i="1" dirty="0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ru-RU" sz="3600" b="1" i="1" dirty="0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ru-RU" sz="3600" b="1" dirty="0">
                    <a:latin typeface="Times New Roman"/>
                    <a:ea typeface="Calibri"/>
                  </a:rPr>
                  <a:t>  и  </a:t>
                </a:r>
                <a:r>
                  <a:rPr lang="ru-RU" sz="3600" b="1" dirty="0" smtClean="0">
                    <a:latin typeface="Times New Roman"/>
                    <a:ea typeface="Calibri"/>
                  </a:rPr>
                  <a:t>0,6</a:t>
                </a:r>
                <a:endParaRPr lang="ru-RU" sz="3600" b="1" dirty="0">
                  <a:latin typeface="Times New Roman"/>
                  <a:ea typeface="Calibri"/>
                </a:endParaRPr>
              </a:p>
            </p:txBody>
          </p:sp>
        </mc:Choice>
        <mc:Fallback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170" y="2275131"/>
                <a:ext cx="1691489" cy="892552"/>
              </a:xfrm>
              <a:prstGeom prst="rect">
                <a:avLst/>
              </a:prstGeom>
              <a:blipFill>
                <a:blip r:embed="rId2"/>
                <a:stretch>
                  <a:fillRect r="-10469" b="-102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Прямоугольник 10"/>
              <p:cNvSpPr/>
              <p:nvPr/>
            </p:nvSpPr>
            <p:spPr>
              <a:xfrm>
                <a:off x="967170" y="3452926"/>
                <a:ext cx="200888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defRPr/>
                </a:pPr>
                <a:r>
                  <a:rPr lang="ru-RU" sz="3600" b="1" dirty="0" smtClean="0">
                    <a:latin typeface="Times New Roman"/>
                    <a:ea typeface="Calibri"/>
                  </a:rPr>
                  <a:t>0  и -</a:t>
                </a:r>
                <a14:m>
                  <m:oMath xmlns:m="http://schemas.openxmlformats.org/officeDocument/2006/math">
                    <m:r>
                      <a:rPr lang="ru-RU" sz="3600" b="1" i="1" dirty="0" smtClean="0">
                        <a:latin typeface="Cambria Math" panose="02040503050406030204" pitchFamily="18" charset="0"/>
                      </a:rPr>
                      <m:t>𝟏𝟐𝟔</m:t>
                    </m:r>
                  </m:oMath>
                </a14:m>
                <a:endParaRPr lang="ru-RU" sz="3600" b="1" dirty="0">
                  <a:latin typeface="Times New Roman"/>
                  <a:ea typeface="Calibri"/>
                </a:endParaRPr>
              </a:p>
            </p:txBody>
          </p:sp>
        </mc:Choice>
        <mc:Fallback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170" y="3452926"/>
                <a:ext cx="2008883" cy="646331"/>
              </a:xfrm>
              <a:prstGeom prst="rect">
                <a:avLst/>
              </a:prstGeom>
              <a:blipFill>
                <a:blip r:embed="rId3"/>
                <a:stretch>
                  <a:fillRect l="-9119" t="-15094" b="-339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/>
          <p:cNvSpPr/>
          <p:nvPr/>
        </p:nvSpPr>
        <p:spPr>
          <a:xfrm>
            <a:off x="1523206" y="547977"/>
            <a:ext cx="60244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0066"/>
                </a:solidFill>
                <a:latin typeface="Century Schoolbook"/>
              </a:rPr>
              <a:t>Рациональные числа</a:t>
            </a:r>
          </a:p>
        </p:txBody>
      </p:sp>
    </p:spTree>
    <p:extLst>
      <p:ext uri="{BB962C8B-B14F-4D97-AF65-F5344CB8AC3E}">
        <p14:creationId xmlns:p14="http://schemas.microsoft.com/office/powerpoint/2010/main" val="223931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3073"/>
          <p:cNvPicPr>
            <a:picLocks noGrp="1" noChangeAspect="1"/>
          </p:cNvPicPr>
          <p:nvPr/>
        </p:nvPicPr>
        <p:blipFill>
          <a:blip r:embed="rId3"/>
          <a:stretch/>
        </p:blipFill>
        <p:spPr bwMode="auto">
          <a:xfrm>
            <a:off x="0" y="-7937"/>
            <a:ext cx="9153525" cy="6865937"/>
          </a:xfrm>
          <a:prstGeom prst="rect">
            <a:avLst/>
          </a:prstGeom>
          <a:noFill/>
        </p:spPr>
      </p:pic>
      <p:sp>
        <p:nvSpPr>
          <p:cNvPr id="5" name="Shape 3074"/>
          <p:cNvSpPr>
            <a:spLocks/>
          </p:cNvSpPr>
          <p:nvPr/>
        </p:nvSpPr>
        <p:spPr bwMode="auto">
          <a:xfrm>
            <a:off x="1266824" y="1949978"/>
            <a:ext cx="7562850" cy="1017844"/>
          </a:xfrm>
          <a:prstGeom prst="rect">
            <a:avLst/>
          </a:prstGeom>
          <a:noFill/>
        </p:spPr>
        <p:txBody>
          <a:bodyPr lIns="90000" tIns="46800" rIns="90000" bIns="46800" anchor="t">
            <a:spAutoFit/>
          </a:bodyPr>
          <a:lstStyle>
            <a:lvl1pPr marL="0" indent="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defRPr lang="en-GB" sz="1800">
                <a:solidFill>
                  <a:srgbClr val="000000"/>
                </a:solidFill>
                <a:latin typeface="+mn-lt"/>
                <a:ea typeface="DejaVu Sans"/>
              </a:defRPr>
            </a:lvl1pPr>
            <a:lvl2pPr marL="742950" indent="-28575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defRPr lang="en-GB" sz="1800">
                <a:solidFill>
                  <a:srgbClr val="000000"/>
                </a:solidFill>
                <a:latin typeface="+mn-lt"/>
                <a:ea typeface="DejaVu Sans"/>
              </a:defRPr>
            </a:lvl2pPr>
            <a:lvl3pPr marL="1143000" indent="-2286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defRPr lang="en-GB" sz="1800">
                <a:solidFill>
                  <a:srgbClr val="000000"/>
                </a:solidFill>
                <a:latin typeface="+mn-lt"/>
                <a:ea typeface="DejaVu Sans"/>
              </a:defRPr>
            </a:lvl3pPr>
            <a:lvl4pPr marL="1600200" indent="-2286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defRPr lang="en-GB" sz="1800">
                <a:solidFill>
                  <a:srgbClr val="000000"/>
                </a:solidFill>
                <a:latin typeface="+mn-lt"/>
                <a:ea typeface="DejaVu Sans"/>
              </a:defRPr>
            </a:lvl4pPr>
            <a:lvl5pPr marL="2057400" indent="-2286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defRPr lang="en-GB" sz="1800">
                <a:solidFill>
                  <a:srgbClr val="000000"/>
                </a:solidFill>
                <a:latin typeface="+mn-lt"/>
                <a:ea typeface="DejaVu Sans"/>
              </a:defRPr>
            </a:lvl5pPr>
            <a:lvl6pPr>
              <a:defRPr lang="en-GB" sz="1800"/>
            </a:lvl6pPr>
            <a:lvl7pPr>
              <a:defRPr lang="en-GB" sz="1800"/>
            </a:lvl7pPr>
            <a:lvl8pPr>
              <a:defRPr lang="en-GB" sz="1800"/>
            </a:lvl8pPr>
            <a:lvl9pPr>
              <a:defRPr lang="en-GB" sz="1800"/>
            </a:lvl9pPr>
          </a:lstStyle>
          <a:p>
            <a:pPr lvl="0" algn="ctr">
              <a:lnSpc>
                <a:spcPct val="100000"/>
              </a:lnSpc>
              <a:spcBef>
                <a:spcPts val="5512"/>
              </a:spcBef>
              <a:spcAft>
                <a:spcPts val="12"/>
              </a:spcAft>
              <a:buNone/>
              <a:defRPr/>
            </a:pPr>
            <a:r>
              <a:rPr lang="ru-RU" sz="6000" b="1" dirty="0" smtClean="0">
                <a:solidFill>
                  <a:srgbClr val="000066"/>
                </a:solidFill>
                <a:latin typeface="Century Schoolbook"/>
              </a:rPr>
              <a:t>Классная работа</a:t>
            </a:r>
            <a:endParaRPr sz="6000" dirty="0"/>
          </a:p>
        </p:txBody>
      </p:sp>
      <p:sp>
        <p:nvSpPr>
          <p:cNvPr id="6" name="Shape 1027"/>
          <p:cNvSpPr>
            <a:spLocks noGrp="1" noChangeShapeType="1"/>
          </p:cNvSpPr>
          <p:nvPr>
            <p:ph type="dt"/>
          </p:nvPr>
        </p:nvSpPr>
        <p:spPr bwMode="auto">
          <a:xfrm>
            <a:off x="1403648" y="434899"/>
            <a:ext cx="3456384" cy="363537"/>
          </a:xfrm>
          <a:prstGeom prst="rect">
            <a:avLst/>
          </a:prstGeom>
          <a:noFill/>
        </p:spPr>
        <p:txBody>
          <a:bodyPr lIns="90000" tIns="46800" rIns="90000" bIns="46800" anchor="ctr" anchorCtr="0"/>
          <a:lstStyle>
            <a:lvl1pPr marL="0" indent="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defRPr sz="1800">
                <a:solidFill>
                  <a:srgbClr val="000000"/>
                </a:solidFill>
                <a:latin typeface="+mn-lt"/>
                <a:ea typeface="DejaVu Sans"/>
              </a:defRPr>
            </a:lvl1pPr>
            <a:lvl2pPr marL="742950" indent="-28575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defRPr sz="1800">
                <a:solidFill>
                  <a:srgbClr val="000000"/>
                </a:solidFill>
                <a:latin typeface="+mn-lt"/>
                <a:ea typeface="DejaVu Sans"/>
              </a:defRPr>
            </a:lvl2pPr>
            <a:lvl3pPr marL="1143000" indent="-2286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defRPr sz="1800">
                <a:solidFill>
                  <a:srgbClr val="000000"/>
                </a:solidFill>
                <a:latin typeface="+mn-lt"/>
                <a:ea typeface="DejaVu Sans"/>
              </a:defRPr>
            </a:lvl3pPr>
            <a:lvl4pPr marL="1600200" indent="-2286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defRPr sz="1800">
                <a:solidFill>
                  <a:srgbClr val="000000"/>
                </a:solidFill>
                <a:latin typeface="+mn-lt"/>
                <a:ea typeface="DejaVu Sans"/>
              </a:defRPr>
            </a:lvl4pPr>
            <a:lvl5pPr marL="2057400" indent="-2286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defRPr sz="1800">
                <a:solidFill>
                  <a:srgbClr val="000000"/>
                </a:solidFill>
                <a:latin typeface="+mn-lt"/>
                <a:ea typeface="DejaVu Sans"/>
              </a:defRPr>
            </a:lvl5pPr>
            <a:lvl6pPr>
              <a:defRPr lang="en-GB" sz="1800"/>
            </a:lvl6pPr>
            <a:lvl7pPr>
              <a:defRPr lang="en-GB" sz="1800"/>
            </a:lvl7pPr>
            <a:lvl8pPr>
              <a:defRPr lang="en-GB" sz="1800"/>
            </a:lvl8pPr>
            <a:lvl9pPr>
              <a:defRPr lang="en-GB" sz="1800"/>
            </a:lvl9pPr>
          </a:lstStyle>
          <a:p>
            <a:pPr marL="0" lvl="0" indent="0" algn="l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defRPr/>
            </a:pPr>
            <a:r>
              <a:rPr lang="ru-RU" sz="3200" b="1" dirty="0" smtClean="0">
                <a:solidFill>
                  <a:srgbClr val="000066"/>
                </a:solidFill>
                <a:latin typeface="Century Schoolbook"/>
              </a:rPr>
              <a:t>21.02.23</a:t>
            </a:r>
            <a:endParaRPr lang="en-GB" sz="3200" b="1" dirty="0">
              <a:solidFill>
                <a:srgbClr val="000066"/>
              </a:solidFill>
              <a:latin typeface="Century Schoolboo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683568" y="1052736"/>
            <a:ext cx="7786687" cy="2663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ru-RU" sz="3600" b="1" dirty="0">
                <a:solidFill>
                  <a:srgbClr val="000066"/>
                </a:solidFill>
                <a:latin typeface="Century Schoolbook"/>
              </a:rPr>
              <a:t>Изменения в природе</a:t>
            </a:r>
          </a:p>
          <a:p>
            <a:pPr algn="ctr" eaLnBrk="1" hangingPunct="1">
              <a:defRPr/>
            </a:pPr>
            <a:r>
              <a:rPr lang="ru-RU" sz="3600" b="1" dirty="0">
                <a:solidFill>
                  <a:srgbClr val="000066"/>
                </a:solidFill>
                <a:latin typeface="Century Schoolbook"/>
              </a:rPr>
              <a:t>Происходят год от года...</a:t>
            </a:r>
          </a:p>
        </p:txBody>
      </p:sp>
    </p:spTree>
    <p:extLst>
      <p:ext uri="{BB962C8B-B14F-4D97-AF65-F5344CB8AC3E}">
        <p14:creationId xmlns:p14="http://schemas.microsoft.com/office/powerpoint/2010/main" val="71765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-21796" y="228203"/>
            <a:ext cx="1764980" cy="6336704"/>
            <a:chOff x="384" y="432"/>
            <a:chExt cx="1494" cy="3315"/>
          </a:xfrm>
        </p:grpSpPr>
        <p:sp>
          <p:nvSpPr>
            <p:cNvPr id="4" name="Rectangle 8"/>
            <p:cNvSpPr>
              <a:spLocks noChangeArrowheads="1"/>
            </p:cNvSpPr>
            <p:nvPr/>
          </p:nvSpPr>
          <p:spPr bwMode="auto">
            <a:xfrm>
              <a:off x="384" y="432"/>
              <a:ext cx="1276" cy="3315"/>
            </a:xfrm>
            <a:prstGeom prst="rect">
              <a:avLst/>
            </a:prstGeom>
            <a:gradFill rotWithShape="0">
              <a:gsLst>
                <a:gs pos="0">
                  <a:srgbClr val="0099CC"/>
                </a:gs>
                <a:gs pos="50000">
                  <a:schemeClr val="bg1"/>
                </a:gs>
                <a:gs pos="100000">
                  <a:srgbClr val="0099CC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" name="Line 9"/>
            <p:cNvSpPr>
              <a:spLocks noChangeShapeType="1"/>
            </p:cNvSpPr>
            <p:nvPr/>
          </p:nvSpPr>
          <p:spPr bwMode="auto">
            <a:xfrm>
              <a:off x="784" y="2938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Line 10"/>
            <p:cNvSpPr>
              <a:spLocks noChangeShapeType="1"/>
            </p:cNvSpPr>
            <p:nvPr/>
          </p:nvSpPr>
          <p:spPr bwMode="auto">
            <a:xfrm>
              <a:off x="784" y="778"/>
              <a:ext cx="48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Line 11"/>
            <p:cNvSpPr>
              <a:spLocks noChangeShapeType="1"/>
            </p:cNvSpPr>
            <p:nvPr/>
          </p:nvSpPr>
          <p:spPr bwMode="auto">
            <a:xfrm>
              <a:off x="784" y="82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Line 12"/>
            <p:cNvSpPr>
              <a:spLocks noChangeShapeType="1"/>
            </p:cNvSpPr>
            <p:nvPr/>
          </p:nvSpPr>
          <p:spPr bwMode="auto">
            <a:xfrm>
              <a:off x="784" y="87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Line 13"/>
            <p:cNvSpPr>
              <a:spLocks noChangeShapeType="1"/>
            </p:cNvSpPr>
            <p:nvPr/>
          </p:nvSpPr>
          <p:spPr bwMode="auto">
            <a:xfrm>
              <a:off x="784" y="92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Line 14"/>
            <p:cNvSpPr>
              <a:spLocks noChangeShapeType="1"/>
            </p:cNvSpPr>
            <p:nvPr/>
          </p:nvSpPr>
          <p:spPr bwMode="auto">
            <a:xfrm>
              <a:off x="784" y="97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Line 15"/>
            <p:cNvSpPr>
              <a:spLocks noChangeShapeType="1"/>
            </p:cNvSpPr>
            <p:nvPr/>
          </p:nvSpPr>
          <p:spPr bwMode="auto">
            <a:xfrm>
              <a:off x="784" y="1018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Line 16"/>
            <p:cNvSpPr>
              <a:spLocks noChangeShapeType="1"/>
            </p:cNvSpPr>
            <p:nvPr/>
          </p:nvSpPr>
          <p:spPr bwMode="auto">
            <a:xfrm>
              <a:off x="784" y="106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Line 17"/>
            <p:cNvSpPr>
              <a:spLocks noChangeShapeType="1"/>
            </p:cNvSpPr>
            <p:nvPr/>
          </p:nvSpPr>
          <p:spPr bwMode="auto">
            <a:xfrm>
              <a:off x="784" y="111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Line 18"/>
            <p:cNvSpPr>
              <a:spLocks noChangeShapeType="1"/>
            </p:cNvSpPr>
            <p:nvPr/>
          </p:nvSpPr>
          <p:spPr bwMode="auto">
            <a:xfrm>
              <a:off x="784" y="116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Line 19"/>
            <p:cNvSpPr>
              <a:spLocks noChangeShapeType="1"/>
            </p:cNvSpPr>
            <p:nvPr/>
          </p:nvSpPr>
          <p:spPr bwMode="auto">
            <a:xfrm>
              <a:off x="784" y="121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Line 20"/>
            <p:cNvSpPr>
              <a:spLocks noChangeShapeType="1"/>
            </p:cNvSpPr>
            <p:nvPr/>
          </p:nvSpPr>
          <p:spPr bwMode="auto">
            <a:xfrm>
              <a:off x="784" y="1258"/>
              <a:ext cx="48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Line 21"/>
            <p:cNvSpPr>
              <a:spLocks noChangeShapeType="1"/>
            </p:cNvSpPr>
            <p:nvPr/>
          </p:nvSpPr>
          <p:spPr bwMode="auto">
            <a:xfrm>
              <a:off x="784" y="130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Line 22"/>
            <p:cNvSpPr>
              <a:spLocks noChangeShapeType="1"/>
            </p:cNvSpPr>
            <p:nvPr/>
          </p:nvSpPr>
          <p:spPr bwMode="auto">
            <a:xfrm>
              <a:off x="784" y="135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Line 23"/>
            <p:cNvSpPr>
              <a:spLocks noChangeShapeType="1"/>
            </p:cNvSpPr>
            <p:nvPr/>
          </p:nvSpPr>
          <p:spPr bwMode="auto">
            <a:xfrm>
              <a:off x="784" y="140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" name="Line 24"/>
            <p:cNvSpPr>
              <a:spLocks noChangeShapeType="1"/>
            </p:cNvSpPr>
            <p:nvPr/>
          </p:nvSpPr>
          <p:spPr bwMode="auto">
            <a:xfrm>
              <a:off x="784" y="145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Line 25"/>
            <p:cNvSpPr>
              <a:spLocks noChangeShapeType="1"/>
            </p:cNvSpPr>
            <p:nvPr/>
          </p:nvSpPr>
          <p:spPr bwMode="auto">
            <a:xfrm>
              <a:off x="784" y="1498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Line 26"/>
            <p:cNvSpPr>
              <a:spLocks noChangeShapeType="1"/>
            </p:cNvSpPr>
            <p:nvPr/>
          </p:nvSpPr>
          <p:spPr bwMode="auto">
            <a:xfrm>
              <a:off x="784" y="154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Line 27"/>
            <p:cNvSpPr>
              <a:spLocks noChangeShapeType="1"/>
            </p:cNvSpPr>
            <p:nvPr/>
          </p:nvSpPr>
          <p:spPr bwMode="auto">
            <a:xfrm>
              <a:off x="784" y="159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Line 28"/>
            <p:cNvSpPr>
              <a:spLocks noChangeShapeType="1"/>
            </p:cNvSpPr>
            <p:nvPr/>
          </p:nvSpPr>
          <p:spPr bwMode="auto">
            <a:xfrm>
              <a:off x="784" y="164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" name="Line 29"/>
            <p:cNvSpPr>
              <a:spLocks noChangeShapeType="1"/>
            </p:cNvSpPr>
            <p:nvPr/>
          </p:nvSpPr>
          <p:spPr bwMode="auto">
            <a:xfrm>
              <a:off x="784" y="169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Line 30"/>
            <p:cNvSpPr>
              <a:spLocks noChangeShapeType="1"/>
            </p:cNvSpPr>
            <p:nvPr/>
          </p:nvSpPr>
          <p:spPr bwMode="auto">
            <a:xfrm>
              <a:off x="784" y="1738"/>
              <a:ext cx="48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" name="Line 31"/>
            <p:cNvSpPr>
              <a:spLocks noChangeShapeType="1"/>
            </p:cNvSpPr>
            <p:nvPr/>
          </p:nvSpPr>
          <p:spPr bwMode="auto">
            <a:xfrm>
              <a:off x="784" y="178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Line 32"/>
            <p:cNvSpPr>
              <a:spLocks noChangeShapeType="1"/>
            </p:cNvSpPr>
            <p:nvPr/>
          </p:nvSpPr>
          <p:spPr bwMode="auto">
            <a:xfrm>
              <a:off x="784" y="183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Line 33"/>
            <p:cNvSpPr>
              <a:spLocks noChangeShapeType="1"/>
            </p:cNvSpPr>
            <p:nvPr/>
          </p:nvSpPr>
          <p:spPr bwMode="auto">
            <a:xfrm>
              <a:off x="784" y="188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Line 34"/>
            <p:cNvSpPr>
              <a:spLocks noChangeShapeType="1"/>
            </p:cNvSpPr>
            <p:nvPr/>
          </p:nvSpPr>
          <p:spPr bwMode="auto">
            <a:xfrm>
              <a:off x="784" y="193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Line 35"/>
            <p:cNvSpPr>
              <a:spLocks noChangeShapeType="1"/>
            </p:cNvSpPr>
            <p:nvPr/>
          </p:nvSpPr>
          <p:spPr bwMode="auto">
            <a:xfrm>
              <a:off x="784" y="1978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Line 36"/>
            <p:cNvSpPr>
              <a:spLocks noChangeShapeType="1"/>
            </p:cNvSpPr>
            <p:nvPr/>
          </p:nvSpPr>
          <p:spPr bwMode="auto">
            <a:xfrm>
              <a:off x="784" y="202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Line 37"/>
            <p:cNvSpPr>
              <a:spLocks noChangeShapeType="1"/>
            </p:cNvSpPr>
            <p:nvPr/>
          </p:nvSpPr>
          <p:spPr bwMode="auto">
            <a:xfrm>
              <a:off x="784" y="207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" name="Line 38"/>
            <p:cNvSpPr>
              <a:spLocks noChangeShapeType="1"/>
            </p:cNvSpPr>
            <p:nvPr/>
          </p:nvSpPr>
          <p:spPr bwMode="auto">
            <a:xfrm>
              <a:off x="784" y="212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" name="Line 39"/>
            <p:cNvSpPr>
              <a:spLocks noChangeShapeType="1"/>
            </p:cNvSpPr>
            <p:nvPr/>
          </p:nvSpPr>
          <p:spPr bwMode="auto">
            <a:xfrm>
              <a:off x="784" y="217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" name="Line 40"/>
            <p:cNvSpPr>
              <a:spLocks noChangeShapeType="1"/>
            </p:cNvSpPr>
            <p:nvPr/>
          </p:nvSpPr>
          <p:spPr bwMode="auto">
            <a:xfrm>
              <a:off x="784" y="2218"/>
              <a:ext cx="48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" name="Line 41"/>
            <p:cNvSpPr>
              <a:spLocks noChangeShapeType="1"/>
            </p:cNvSpPr>
            <p:nvPr/>
          </p:nvSpPr>
          <p:spPr bwMode="auto">
            <a:xfrm>
              <a:off x="784" y="226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" name="Line 42"/>
            <p:cNvSpPr>
              <a:spLocks noChangeShapeType="1"/>
            </p:cNvSpPr>
            <p:nvPr/>
          </p:nvSpPr>
          <p:spPr bwMode="auto">
            <a:xfrm>
              <a:off x="784" y="231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" name="Line 43"/>
            <p:cNvSpPr>
              <a:spLocks noChangeShapeType="1"/>
            </p:cNvSpPr>
            <p:nvPr/>
          </p:nvSpPr>
          <p:spPr bwMode="auto">
            <a:xfrm>
              <a:off x="784" y="236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" name="Line 44"/>
            <p:cNvSpPr>
              <a:spLocks noChangeShapeType="1"/>
            </p:cNvSpPr>
            <p:nvPr/>
          </p:nvSpPr>
          <p:spPr bwMode="auto">
            <a:xfrm>
              <a:off x="784" y="241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" name="Line 45"/>
            <p:cNvSpPr>
              <a:spLocks noChangeShapeType="1"/>
            </p:cNvSpPr>
            <p:nvPr/>
          </p:nvSpPr>
          <p:spPr bwMode="auto">
            <a:xfrm>
              <a:off x="784" y="2458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" name="Line 46"/>
            <p:cNvSpPr>
              <a:spLocks noChangeShapeType="1"/>
            </p:cNvSpPr>
            <p:nvPr/>
          </p:nvSpPr>
          <p:spPr bwMode="auto">
            <a:xfrm>
              <a:off x="784" y="250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" name="Line 47"/>
            <p:cNvSpPr>
              <a:spLocks noChangeShapeType="1"/>
            </p:cNvSpPr>
            <p:nvPr/>
          </p:nvSpPr>
          <p:spPr bwMode="auto">
            <a:xfrm>
              <a:off x="784" y="255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" name="Line 48"/>
            <p:cNvSpPr>
              <a:spLocks noChangeShapeType="1"/>
            </p:cNvSpPr>
            <p:nvPr/>
          </p:nvSpPr>
          <p:spPr bwMode="auto">
            <a:xfrm>
              <a:off x="784" y="260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" name="Line 49"/>
            <p:cNvSpPr>
              <a:spLocks noChangeShapeType="1"/>
            </p:cNvSpPr>
            <p:nvPr/>
          </p:nvSpPr>
          <p:spPr bwMode="auto">
            <a:xfrm>
              <a:off x="784" y="265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" name="Line 50"/>
            <p:cNvSpPr>
              <a:spLocks noChangeShapeType="1"/>
            </p:cNvSpPr>
            <p:nvPr/>
          </p:nvSpPr>
          <p:spPr bwMode="auto">
            <a:xfrm>
              <a:off x="784" y="2698"/>
              <a:ext cx="48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" name="Line 51"/>
            <p:cNvSpPr>
              <a:spLocks noChangeShapeType="1"/>
            </p:cNvSpPr>
            <p:nvPr/>
          </p:nvSpPr>
          <p:spPr bwMode="auto">
            <a:xfrm>
              <a:off x="784" y="274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" name="Line 52"/>
            <p:cNvSpPr>
              <a:spLocks noChangeShapeType="1"/>
            </p:cNvSpPr>
            <p:nvPr/>
          </p:nvSpPr>
          <p:spPr bwMode="auto">
            <a:xfrm>
              <a:off x="784" y="279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" name="Line 53"/>
            <p:cNvSpPr>
              <a:spLocks noChangeShapeType="1"/>
            </p:cNvSpPr>
            <p:nvPr/>
          </p:nvSpPr>
          <p:spPr bwMode="auto">
            <a:xfrm>
              <a:off x="784" y="284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" name="Line 54"/>
            <p:cNvSpPr>
              <a:spLocks noChangeShapeType="1"/>
            </p:cNvSpPr>
            <p:nvPr/>
          </p:nvSpPr>
          <p:spPr bwMode="auto">
            <a:xfrm>
              <a:off x="784" y="289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" name="Line 55"/>
            <p:cNvSpPr>
              <a:spLocks noChangeShapeType="1"/>
            </p:cNvSpPr>
            <p:nvPr/>
          </p:nvSpPr>
          <p:spPr bwMode="auto">
            <a:xfrm>
              <a:off x="784" y="298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" name="Line 56"/>
            <p:cNvSpPr>
              <a:spLocks noChangeShapeType="1"/>
            </p:cNvSpPr>
            <p:nvPr/>
          </p:nvSpPr>
          <p:spPr bwMode="auto">
            <a:xfrm>
              <a:off x="784" y="303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" name="Line 57"/>
            <p:cNvSpPr>
              <a:spLocks noChangeShapeType="1"/>
            </p:cNvSpPr>
            <p:nvPr/>
          </p:nvSpPr>
          <p:spPr bwMode="auto">
            <a:xfrm>
              <a:off x="784" y="308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" name="Line 58"/>
            <p:cNvSpPr>
              <a:spLocks noChangeShapeType="1"/>
            </p:cNvSpPr>
            <p:nvPr/>
          </p:nvSpPr>
          <p:spPr bwMode="auto">
            <a:xfrm>
              <a:off x="784" y="313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" name="Oval 59"/>
            <p:cNvSpPr>
              <a:spLocks noChangeArrowheads="1"/>
            </p:cNvSpPr>
            <p:nvPr/>
          </p:nvSpPr>
          <p:spPr bwMode="auto">
            <a:xfrm>
              <a:off x="952" y="3466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CC2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56" name="Rectangle 60"/>
            <p:cNvSpPr>
              <a:spLocks noChangeArrowheads="1"/>
            </p:cNvSpPr>
            <p:nvPr/>
          </p:nvSpPr>
          <p:spPr bwMode="auto">
            <a:xfrm>
              <a:off x="1008" y="432"/>
              <a:ext cx="48" cy="24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57" name="Rectangle 61"/>
            <p:cNvSpPr>
              <a:spLocks noChangeArrowheads="1"/>
            </p:cNvSpPr>
            <p:nvPr/>
          </p:nvSpPr>
          <p:spPr bwMode="auto">
            <a:xfrm>
              <a:off x="1008" y="432"/>
              <a:ext cx="47" cy="21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58" name="Rectangle 62"/>
            <p:cNvSpPr>
              <a:spLocks noChangeArrowheads="1"/>
            </p:cNvSpPr>
            <p:nvPr/>
          </p:nvSpPr>
          <p:spPr bwMode="auto">
            <a:xfrm>
              <a:off x="1008" y="432"/>
              <a:ext cx="47" cy="15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59" name="Text Box 63"/>
            <p:cNvSpPr txBox="1">
              <a:spLocks noChangeArrowheads="1"/>
            </p:cNvSpPr>
            <p:nvPr/>
          </p:nvSpPr>
          <p:spPr bwMode="auto">
            <a:xfrm>
              <a:off x="1216" y="1594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60" name="Text Box 64"/>
            <p:cNvSpPr txBox="1">
              <a:spLocks noChangeArrowheads="1"/>
            </p:cNvSpPr>
            <p:nvPr/>
          </p:nvSpPr>
          <p:spPr bwMode="auto">
            <a:xfrm>
              <a:off x="1216" y="2122"/>
              <a:ext cx="600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ru-RU" altLang="ru-RU" sz="24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-10</a:t>
              </a:r>
              <a:endPara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1" name="Text Box 65"/>
            <p:cNvSpPr txBox="1">
              <a:spLocks noChangeArrowheads="1"/>
            </p:cNvSpPr>
            <p:nvPr/>
          </p:nvSpPr>
          <p:spPr bwMode="auto">
            <a:xfrm>
              <a:off x="1216" y="2554"/>
              <a:ext cx="662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ru-RU" altLang="ru-RU" sz="24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-20</a:t>
              </a:r>
              <a:endPara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2" name="Text Box 66"/>
            <p:cNvSpPr txBox="1">
              <a:spLocks noChangeArrowheads="1"/>
            </p:cNvSpPr>
            <p:nvPr/>
          </p:nvSpPr>
          <p:spPr bwMode="auto">
            <a:xfrm>
              <a:off x="1216" y="634"/>
              <a:ext cx="600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ru-RU" altLang="ru-RU" sz="24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63" name="Text Box 67"/>
            <p:cNvSpPr txBox="1">
              <a:spLocks noChangeArrowheads="1"/>
            </p:cNvSpPr>
            <p:nvPr/>
          </p:nvSpPr>
          <p:spPr bwMode="auto">
            <a:xfrm>
              <a:off x="1216" y="1114"/>
              <a:ext cx="463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ru-RU" altLang="ru-RU" sz="24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64" name="Rectangle 68"/>
            <p:cNvSpPr>
              <a:spLocks noChangeArrowheads="1"/>
            </p:cNvSpPr>
            <p:nvPr/>
          </p:nvSpPr>
          <p:spPr bwMode="auto">
            <a:xfrm>
              <a:off x="1017" y="1405"/>
              <a:ext cx="39" cy="2049"/>
            </a:xfrm>
            <a:prstGeom prst="rect">
              <a:avLst/>
            </a:prstGeom>
            <a:gradFill rotWithShape="0">
              <a:gsLst>
                <a:gs pos="0">
                  <a:srgbClr val="761800"/>
                </a:gs>
                <a:gs pos="5000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65" name="Rectangle 69"/>
            <p:cNvSpPr>
              <a:spLocks noChangeArrowheads="1"/>
            </p:cNvSpPr>
            <p:nvPr/>
          </p:nvSpPr>
          <p:spPr bwMode="auto">
            <a:xfrm>
              <a:off x="1008" y="432"/>
              <a:ext cx="48" cy="5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  <p:grpSp>
        <p:nvGrpSpPr>
          <p:cNvPr id="66" name="Group 9"/>
          <p:cNvGrpSpPr>
            <a:grpSpLocks/>
          </p:cNvGrpSpPr>
          <p:nvPr/>
        </p:nvGrpSpPr>
        <p:grpSpPr bwMode="auto">
          <a:xfrm>
            <a:off x="7596336" y="356061"/>
            <a:ext cx="1691680" cy="6128383"/>
            <a:chOff x="370" y="390"/>
            <a:chExt cx="1532" cy="3315"/>
          </a:xfrm>
        </p:grpSpPr>
        <p:sp>
          <p:nvSpPr>
            <p:cNvPr id="67" name="Rectangle 10"/>
            <p:cNvSpPr>
              <a:spLocks noChangeArrowheads="1"/>
            </p:cNvSpPr>
            <p:nvPr/>
          </p:nvSpPr>
          <p:spPr bwMode="auto">
            <a:xfrm>
              <a:off x="370" y="390"/>
              <a:ext cx="1323" cy="3315"/>
            </a:xfrm>
            <a:prstGeom prst="rect">
              <a:avLst/>
            </a:prstGeom>
            <a:gradFill rotWithShape="0">
              <a:gsLst>
                <a:gs pos="0">
                  <a:srgbClr val="0099CC"/>
                </a:gs>
                <a:gs pos="50000">
                  <a:schemeClr val="bg1"/>
                </a:gs>
                <a:gs pos="100000">
                  <a:srgbClr val="0099CC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8" name="Line 11"/>
            <p:cNvSpPr>
              <a:spLocks noChangeShapeType="1"/>
            </p:cNvSpPr>
            <p:nvPr/>
          </p:nvSpPr>
          <p:spPr bwMode="auto">
            <a:xfrm>
              <a:off x="784" y="2938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" name="Line 12"/>
            <p:cNvSpPr>
              <a:spLocks noChangeShapeType="1"/>
            </p:cNvSpPr>
            <p:nvPr/>
          </p:nvSpPr>
          <p:spPr bwMode="auto">
            <a:xfrm>
              <a:off x="784" y="778"/>
              <a:ext cx="48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" name="Line 13"/>
            <p:cNvSpPr>
              <a:spLocks noChangeShapeType="1"/>
            </p:cNvSpPr>
            <p:nvPr/>
          </p:nvSpPr>
          <p:spPr bwMode="auto">
            <a:xfrm>
              <a:off x="784" y="82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" name="Line 14"/>
            <p:cNvSpPr>
              <a:spLocks noChangeShapeType="1"/>
            </p:cNvSpPr>
            <p:nvPr/>
          </p:nvSpPr>
          <p:spPr bwMode="auto">
            <a:xfrm>
              <a:off x="784" y="87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" name="Line 15"/>
            <p:cNvSpPr>
              <a:spLocks noChangeShapeType="1"/>
            </p:cNvSpPr>
            <p:nvPr/>
          </p:nvSpPr>
          <p:spPr bwMode="auto">
            <a:xfrm>
              <a:off x="784" y="92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" name="Line 16"/>
            <p:cNvSpPr>
              <a:spLocks noChangeShapeType="1"/>
            </p:cNvSpPr>
            <p:nvPr/>
          </p:nvSpPr>
          <p:spPr bwMode="auto">
            <a:xfrm>
              <a:off x="784" y="97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" name="Line 17"/>
            <p:cNvSpPr>
              <a:spLocks noChangeShapeType="1"/>
            </p:cNvSpPr>
            <p:nvPr/>
          </p:nvSpPr>
          <p:spPr bwMode="auto">
            <a:xfrm>
              <a:off x="784" y="1018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5" name="Line 18"/>
            <p:cNvSpPr>
              <a:spLocks noChangeShapeType="1"/>
            </p:cNvSpPr>
            <p:nvPr/>
          </p:nvSpPr>
          <p:spPr bwMode="auto">
            <a:xfrm>
              <a:off x="784" y="106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" name="Line 19"/>
            <p:cNvSpPr>
              <a:spLocks noChangeShapeType="1"/>
            </p:cNvSpPr>
            <p:nvPr/>
          </p:nvSpPr>
          <p:spPr bwMode="auto">
            <a:xfrm>
              <a:off x="784" y="111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" name="Line 20"/>
            <p:cNvSpPr>
              <a:spLocks noChangeShapeType="1"/>
            </p:cNvSpPr>
            <p:nvPr/>
          </p:nvSpPr>
          <p:spPr bwMode="auto">
            <a:xfrm>
              <a:off x="784" y="116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8" name="Line 21"/>
            <p:cNvSpPr>
              <a:spLocks noChangeShapeType="1"/>
            </p:cNvSpPr>
            <p:nvPr/>
          </p:nvSpPr>
          <p:spPr bwMode="auto">
            <a:xfrm>
              <a:off x="784" y="121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9" name="Line 22"/>
            <p:cNvSpPr>
              <a:spLocks noChangeShapeType="1"/>
            </p:cNvSpPr>
            <p:nvPr/>
          </p:nvSpPr>
          <p:spPr bwMode="auto">
            <a:xfrm>
              <a:off x="784" y="1258"/>
              <a:ext cx="48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Line 23"/>
            <p:cNvSpPr>
              <a:spLocks noChangeShapeType="1"/>
            </p:cNvSpPr>
            <p:nvPr/>
          </p:nvSpPr>
          <p:spPr bwMode="auto">
            <a:xfrm>
              <a:off x="784" y="130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1" name="Line 24"/>
            <p:cNvSpPr>
              <a:spLocks noChangeShapeType="1"/>
            </p:cNvSpPr>
            <p:nvPr/>
          </p:nvSpPr>
          <p:spPr bwMode="auto">
            <a:xfrm>
              <a:off x="784" y="135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" name="Line 25"/>
            <p:cNvSpPr>
              <a:spLocks noChangeShapeType="1"/>
            </p:cNvSpPr>
            <p:nvPr/>
          </p:nvSpPr>
          <p:spPr bwMode="auto">
            <a:xfrm>
              <a:off x="784" y="140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3" name="Line 26"/>
            <p:cNvSpPr>
              <a:spLocks noChangeShapeType="1"/>
            </p:cNvSpPr>
            <p:nvPr/>
          </p:nvSpPr>
          <p:spPr bwMode="auto">
            <a:xfrm>
              <a:off x="784" y="145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4" name="Line 27"/>
            <p:cNvSpPr>
              <a:spLocks noChangeShapeType="1"/>
            </p:cNvSpPr>
            <p:nvPr/>
          </p:nvSpPr>
          <p:spPr bwMode="auto">
            <a:xfrm>
              <a:off x="784" y="1498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Line 28"/>
            <p:cNvSpPr>
              <a:spLocks noChangeShapeType="1"/>
            </p:cNvSpPr>
            <p:nvPr/>
          </p:nvSpPr>
          <p:spPr bwMode="auto">
            <a:xfrm>
              <a:off x="784" y="154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6" name="Line 29"/>
            <p:cNvSpPr>
              <a:spLocks noChangeShapeType="1"/>
            </p:cNvSpPr>
            <p:nvPr/>
          </p:nvSpPr>
          <p:spPr bwMode="auto">
            <a:xfrm>
              <a:off x="784" y="159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" name="Line 30"/>
            <p:cNvSpPr>
              <a:spLocks noChangeShapeType="1"/>
            </p:cNvSpPr>
            <p:nvPr/>
          </p:nvSpPr>
          <p:spPr bwMode="auto">
            <a:xfrm>
              <a:off x="784" y="164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" name="Line 31"/>
            <p:cNvSpPr>
              <a:spLocks noChangeShapeType="1"/>
            </p:cNvSpPr>
            <p:nvPr/>
          </p:nvSpPr>
          <p:spPr bwMode="auto">
            <a:xfrm>
              <a:off x="784" y="169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9" name="Line 32"/>
            <p:cNvSpPr>
              <a:spLocks noChangeShapeType="1"/>
            </p:cNvSpPr>
            <p:nvPr/>
          </p:nvSpPr>
          <p:spPr bwMode="auto">
            <a:xfrm>
              <a:off x="784" y="1738"/>
              <a:ext cx="48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Line 33"/>
            <p:cNvSpPr>
              <a:spLocks noChangeShapeType="1"/>
            </p:cNvSpPr>
            <p:nvPr/>
          </p:nvSpPr>
          <p:spPr bwMode="auto">
            <a:xfrm>
              <a:off x="784" y="178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" name="Line 34"/>
            <p:cNvSpPr>
              <a:spLocks noChangeShapeType="1"/>
            </p:cNvSpPr>
            <p:nvPr/>
          </p:nvSpPr>
          <p:spPr bwMode="auto">
            <a:xfrm>
              <a:off x="784" y="183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" name="Line 35"/>
            <p:cNvSpPr>
              <a:spLocks noChangeShapeType="1"/>
            </p:cNvSpPr>
            <p:nvPr/>
          </p:nvSpPr>
          <p:spPr bwMode="auto">
            <a:xfrm>
              <a:off x="784" y="188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" name="Line 36"/>
            <p:cNvSpPr>
              <a:spLocks noChangeShapeType="1"/>
            </p:cNvSpPr>
            <p:nvPr/>
          </p:nvSpPr>
          <p:spPr bwMode="auto">
            <a:xfrm>
              <a:off x="784" y="193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" name="Line 37"/>
            <p:cNvSpPr>
              <a:spLocks noChangeShapeType="1"/>
            </p:cNvSpPr>
            <p:nvPr/>
          </p:nvSpPr>
          <p:spPr bwMode="auto">
            <a:xfrm>
              <a:off x="784" y="1978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Line 38"/>
            <p:cNvSpPr>
              <a:spLocks noChangeShapeType="1"/>
            </p:cNvSpPr>
            <p:nvPr/>
          </p:nvSpPr>
          <p:spPr bwMode="auto">
            <a:xfrm>
              <a:off x="784" y="202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" name="Line 39"/>
            <p:cNvSpPr>
              <a:spLocks noChangeShapeType="1"/>
            </p:cNvSpPr>
            <p:nvPr/>
          </p:nvSpPr>
          <p:spPr bwMode="auto">
            <a:xfrm>
              <a:off x="784" y="207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" name="Line 40"/>
            <p:cNvSpPr>
              <a:spLocks noChangeShapeType="1"/>
            </p:cNvSpPr>
            <p:nvPr/>
          </p:nvSpPr>
          <p:spPr bwMode="auto">
            <a:xfrm>
              <a:off x="784" y="212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" name="Line 41"/>
            <p:cNvSpPr>
              <a:spLocks noChangeShapeType="1"/>
            </p:cNvSpPr>
            <p:nvPr/>
          </p:nvSpPr>
          <p:spPr bwMode="auto">
            <a:xfrm>
              <a:off x="784" y="217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" name="Line 42"/>
            <p:cNvSpPr>
              <a:spLocks noChangeShapeType="1"/>
            </p:cNvSpPr>
            <p:nvPr/>
          </p:nvSpPr>
          <p:spPr bwMode="auto">
            <a:xfrm>
              <a:off x="784" y="2218"/>
              <a:ext cx="48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" name="Line 43"/>
            <p:cNvSpPr>
              <a:spLocks noChangeShapeType="1"/>
            </p:cNvSpPr>
            <p:nvPr/>
          </p:nvSpPr>
          <p:spPr bwMode="auto">
            <a:xfrm>
              <a:off x="784" y="226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1" name="Line 44"/>
            <p:cNvSpPr>
              <a:spLocks noChangeShapeType="1"/>
            </p:cNvSpPr>
            <p:nvPr/>
          </p:nvSpPr>
          <p:spPr bwMode="auto">
            <a:xfrm>
              <a:off x="784" y="231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" name="Line 45"/>
            <p:cNvSpPr>
              <a:spLocks noChangeShapeType="1"/>
            </p:cNvSpPr>
            <p:nvPr/>
          </p:nvSpPr>
          <p:spPr bwMode="auto">
            <a:xfrm>
              <a:off x="784" y="236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" name="Line 46"/>
            <p:cNvSpPr>
              <a:spLocks noChangeShapeType="1"/>
            </p:cNvSpPr>
            <p:nvPr/>
          </p:nvSpPr>
          <p:spPr bwMode="auto">
            <a:xfrm>
              <a:off x="784" y="241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" name="Line 47"/>
            <p:cNvSpPr>
              <a:spLocks noChangeShapeType="1"/>
            </p:cNvSpPr>
            <p:nvPr/>
          </p:nvSpPr>
          <p:spPr bwMode="auto">
            <a:xfrm>
              <a:off x="784" y="2458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" name="Line 48"/>
            <p:cNvSpPr>
              <a:spLocks noChangeShapeType="1"/>
            </p:cNvSpPr>
            <p:nvPr/>
          </p:nvSpPr>
          <p:spPr bwMode="auto">
            <a:xfrm>
              <a:off x="784" y="250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" name="Line 49"/>
            <p:cNvSpPr>
              <a:spLocks noChangeShapeType="1"/>
            </p:cNvSpPr>
            <p:nvPr/>
          </p:nvSpPr>
          <p:spPr bwMode="auto">
            <a:xfrm>
              <a:off x="784" y="255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" name="Line 50"/>
            <p:cNvSpPr>
              <a:spLocks noChangeShapeType="1"/>
            </p:cNvSpPr>
            <p:nvPr/>
          </p:nvSpPr>
          <p:spPr bwMode="auto">
            <a:xfrm>
              <a:off x="784" y="260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" name="Line 51"/>
            <p:cNvSpPr>
              <a:spLocks noChangeShapeType="1"/>
            </p:cNvSpPr>
            <p:nvPr/>
          </p:nvSpPr>
          <p:spPr bwMode="auto">
            <a:xfrm>
              <a:off x="784" y="265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" name="Line 52"/>
            <p:cNvSpPr>
              <a:spLocks noChangeShapeType="1"/>
            </p:cNvSpPr>
            <p:nvPr/>
          </p:nvSpPr>
          <p:spPr bwMode="auto">
            <a:xfrm>
              <a:off x="784" y="2698"/>
              <a:ext cx="48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" name="Line 53"/>
            <p:cNvSpPr>
              <a:spLocks noChangeShapeType="1"/>
            </p:cNvSpPr>
            <p:nvPr/>
          </p:nvSpPr>
          <p:spPr bwMode="auto">
            <a:xfrm>
              <a:off x="784" y="274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" name="Line 54"/>
            <p:cNvSpPr>
              <a:spLocks noChangeShapeType="1"/>
            </p:cNvSpPr>
            <p:nvPr/>
          </p:nvSpPr>
          <p:spPr bwMode="auto">
            <a:xfrm>
              <a:off x="784" y="279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" name="Line 55"/>
            <p:cNvSpPr>
              <a:spLocks noChangeShapeType="1"/>
            </p:cNvSpPr>
            <p:nvPr/>
          </p:nvSpPr>
          <p:spPr bwMode="auto">
            <a:xfrm>
              <a:off x="784" y="284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" name="Line 56"/>
            <p:cNvSpPr>
              <a:spLocks noChangeShapeType="1"/>
            </p:cNvSpPr>
            <p:nvPr/>
          </p:nvSpPr>
          <p:spPr bwMode="auto">
            <a:xfrm>
              <a:off x="784" y="289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4" name="Line 57"/>
            <p:cNvSpPr>
              <a:spLocks noChangeShapeType="1"/>
            </p:cNvSpPr>
            <p:nvPr/>
          </p:nvSpPr>
          <p:spPr bwMode="auto">
            <a:xfrm>
              <a:off x="784" y="298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5" name="Line 58"/>
            <p:cNvSpPr>
              <a:spLocks noChangeShapeType="1"/>
            </p:cNvSpPr>
            <p:nvPr/>
          </p:nvSpPr>
          <p:spPr bwMode="auto">
            <a:xfrm>
              <a:off x="784" y="303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" name="Line 59"/>
            <p:cNvSpPr>
              <a:spLocks noChangeShapeType="1"/>
            </p:cNvSpPr>
            <p:nvPr/>
          </p:nvSpPr>
          <p:spPr bwMode="auto">
            <a:xfrm>
              <a:off x="784" y="308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" name="Line 60"/>
            <p:cNvSpPr>
              <a:spLocks noChangeShapeType="1"/>
            </p:cNvSpPr>
            <p:nvPr/>
          </p:nvSpPr>
          <p:spPr bwMode="auto">
            <a:xfrm>
              <a:off x="784" y="313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8" name="Oval 61"/>
            <p:cNvSpPr>
              <a:spLocks noChangeArrowheads="1"/>
            </p:cNvSpPr>
            <p:nvPr/>
          </p:nvSpPr>
          <p:spPr bwMode="auto">
            <a:xfrm>
              <a:off x="952" y="3466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CC2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19" name="Rectangle 62"/>
            <p:cNvSpPr>
              <a:spLocks noChangeArrowheads="1"/>
            </p:cNvSpPr>
            <p:nvPr/>
          </p:nvSpPr>
          <p:spPr bwMode="auto">
            <a:xfrm>
              <a:off x="1008" y="432"/>
              <a:ext cx="48" cy="24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0" name="Rectangle 63"/>
            <p:cNvSpPr>
              <a:spLocks noChangeArrowheads="1"/>
            </p:cNvSpPr>
            <p:nvPr/>
          </p:nvSpPr>
          <p:spPr bwMode="auto">
            <a:xfrm>
              <a:off x="1008" y="432"/>
              <a:ext cx="47" cy="21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1" name="Text Box 64"/>
            <p:cNvSpPr txBox="1">
              <a:spLocks noChangeArrowheads="1"/>
            </p:cNvSpPr>
            <p:nvPr/>
          </p:nvSpPr>
          <p:spPr bwMode="auto">
            <a:xfrm>
              <a:off x="1216" y="1594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122" name="Text Box 65"/>
            <p:cNvSpPr txBox="1">
              <a:spLocks noChangeArrowheads="1"/>
            </p:cNvSpPr>
            <p:nvPr/>
          </p:nvSpPr>
          <p:spPr bwMode="auto">
            <a:xfrm>
              <a:off x="1247" y="2069"/>
              <a:ext cx="59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ru-RU" altLang="ru-RU" sz="24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-10</a:t>
              </a:r>
              <a:endPara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3" name="Text Box 66"/>
            <p:cNvSpPr txBox="1">
              <a:spLocks noChangeArrowheads="1"/>
            </p:cNvSpPr>
            <p:nvPr/>
          </p:nvSpPr>
          <p:spPr bwMode="auto">
            <a:xfrm>
              <a:off x="1216" y="2554"/>
              <a:ext cx="59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ru-RU" altLang="ru-RU" sz="24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-20</a:t>
              </a:r>
              <a:endPara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4" name="Text Box 67"/>
            <p:cNvSpPr txBox="1">
              <a:spLocks noChangeArrowheads="1"/>
            </p:cNvSpPr>
            <p:nvPr/>
          </p:nvSpPr>
          <p:spPr bwMode="auto">
            <a:xfrm>
              <a:off x="1216" y="634"/>
              <a:ext cx="68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ru-RU" altLang="ru-RU" sz="24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125" name="Text Box 68"/>
            <p:cNvSpPr txBox="1">
              <a:spLocks noChangeArrowheads="1"/>
            </p:cNvSpPr>
            <p:nvPr/>
          </p:nvSpPr>
          <p:spPr bwMode="auto">
            <a:xfrm>
              <a:off x="1216" y="1114"/>
              <a:ext cx="47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ru-RU" altLang="ru-RU" sz="24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27" name="Rectangle 70"/>
            <p:cNvSpPr>
              <a:spLocks noChangeArrowheads="1"/>
            </p:cNvSpPr>
            <p:nvPr/>
          </p:nvSpPr>
          <p:spPr bwMode="auto">
            <a:xfrm>
              <a:off x="1008" y="432"/>
              <a:ext cx="48" cy="5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" name="Rectangle 71"/>
            <p:cNvSpPr>
              <a:spLocks noChangeArrowheads="1"/>
            </p:cNvSpPr>
            <p:nvPr/>
          </p:nvSpPr>
          <p:spPr bwMode="auto">
            <a:xfrm>
              <a:off x="1008" y="432"/>
              <a:ext cx="48" cy="12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  <p:grpSp>
        <p:nvGrpSpPr>
          <p:cNvPr id="129" name="Group 12"/>
          <p:cNvGrpSpPr>
            <a:grpSpLocks/>
          </p:cNvGrpSpPr>
          <p:nvPr/>
        </p:nvGrpSpPr>
        <p:grpSpPr bwMode="auto">
          <a:xfrm>
            <a:off x="2610140" y="339242"/>
            <a:ext cx="1742655" cy="6263479"/>
            <a:chOff x="384" y="432"/>
            <a:chExt cx="1504" cy="3315"/>
          </a:xfrm>
        </p:grpSpPr>
        <p:sp>
          <p:nvSpPr>
            <p:cNvPr id="130" name="Rectangle 13"/>
            <p:cNvSpPr>
              <a:spLocks noChangeArrowheads="1"/>
            </p:cNvSpPr>
            <p:nvPr/>
          </p:nvSpPr>
          <p:spPr bwMode="auto">
            <a:xfrm>
              <a:off x="384" y="432"/>
              <a:ext cx="1276" cy="3315"/>
            </a:xfrm>
            <a:prstGeom prst="rect">
              <a:avLst/>
            </a:prstGeom>
            <a:gradFill rotWithShape="0">
              <a:gsLst>
                <a:gs pos="0">
                  <a:srgbClr val="0099CC"/>
                </a:gs>
                <a:gs pos="50000">
                  <a:schemeClr val="bg1"/>
                </a:gs>
                <a:gs pos="100000">
                  <a:srgbClr val="0099CC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1" name="Line 14"/>
            <p:cNvSpPr>
              <a:spLocks noChangeShapeType="1"/>
            </p:cNvSpPr>
            <p:nvPr/>
          </p:nvSpPr>
          <p:spPr bwMode="auto">
            <a:xfrm>
              <a:off x="784" y="2938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2" name="Line 15"/>
            <p:cNvSpPr>
              <a:spLocks noChangeShapeType="1"/>
            </p:cNvSpPr>
            <p:nvPr/>
          </p:nvSpPr>
          <p:spPr bwMode="auto">
            <a:xfrm>
              <a:off x="784" y="778"/>
              <a:ext cx="48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" name="Line 16"/>
            <p:cNvSpPr>
              <a:spLocks noChangeShapeType="1"/>
            </p:cNvSpPr>
            <p:nvPr/>
          </p:nvSpPr>
          <p:spPr bwMode="auto">
            <a:xfrm>
              <a:off x="784" y="82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4" name="Line 17"/>
            <p:cNvSpPr>
              <a:spLocks noChangeShapeType="1"/>
            </p:cNvSpPr>
            <p:nvPr/>
          </p:nvSpPr>
          <p:spPr bwMode="auto">
            <a:xfrm>
              <a:off x="784" y="87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5" name="Line 18"/>
            <p:cNvSpPr>
              <a:spLocks noChangeShapeType="1"/>
            </p:cNvSpPr>
            <p:nvPr/>
          </p:nvSpPr>
          <p:spPr bwMode="auto">
            <a:xfrm>
              <a:off x="784" y="92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6" name="Line 19"/>
            <p:cNvSpPr>
              <a:spLocks noChangeShapeType="1"/>
            </p:cNvSpPr>
            <p:nvPr/>
          </p:nvSpPr>
          <p:spPr bwMode="auto">
            <a:xfrm>
              <a:off x="784" y="97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7" name="Line 20"/>
            <p:cNvSpPr>
              <a:spLocks noChangeShapeType="1"/>
            </p:cNvSpPr>
            <p:nvPr/>
          </p:nvSpPr>
          <p:spPr bwMode="auto">
            <a:xfrm>
              <a:off x="784" y="1018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8" name="Line 21"/>
            <p:cNvSpPr>
              <a:spLocks noChangeShapeType="1"/>
            </p:cNvSpPr>
            <p:nvPr/>
          </p:nvSpPr>
          <p:spPr bwMode="auto">
            <a:xfrm>
              <a:off x="784" y="106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9" name="Line 22"/>
            <p:cNvSpPr>
              <a:spLocks noChangeShapeType="1"/>
            </p:cNvSpPr>
            <p:nvPr/>
          </p:nvSpPr>
          <p:spPr bwMode="auto">
            <a:xfrm>
              <a:off x="784" y="111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0" name="Line 23"/>
            <p:cNvSpPr>
              <a:spLocks noChangeShapeType="1"/>
            </p:cNvSpPr>
            <p:nvPr/>
          </p:nvSpPr>
          <p:spPr bwMode="auto">
            <a:xfrm>
              <a:off x="784" y="116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1" name="Line 24"/>
            <p:cNvSpPr>
              <a:spLocks noChangeShapeType="1"/>
            </p:cNvSpPr>
            <p:nvPr/>
          </p:nvSpPr>
          <p:spPr bwMode="auto">
            <a:xfrm>
              <a:off x="784" y="121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2" name="Line 25"/>
            <p:cNvSpPr>
              <a:spLocks noChangeShapeType="1"/>
            </p:cNvSpPr>
            <p:nvPr/>
          </p:nvSpPr>
          <p:spPr bwMode="auto">
            <a:xfrm>
              <a:off x="784" y="1258"/>
              <a:ext cx="48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" name="Line 26"/>
            <p:cNvSpPr>
              <a:spLocks noChangeShapeType="1"/>
            </p:cNvSpPr>
            <p:nvPr/>
          </p:nvSpPr>
          <p:spPr bwMode="auto">
            <a:xfrm>
              <a:off x="784" y="130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" name="Line 27"/>
            <p:cNvSpPr>
              <a:spLocks noChangeShapeType="1"/>
            </p:cNvSpPr>
            <p:nvPr/>
          </p:nvSpPr>
          <p:spPr bwMode="auto">
            <a:xfrm>
              <a:off x="784" y="135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5" name="Line 28"/>
            <p:cNvSpPr>
              <a:spLocks noChangeShapeType="1"/>
            </p:cNvSpPr>
            <p:nvPr/>
          </p:nvSpPr>
          <p:spPr bwMode="auto">
            <a:xfrm>
              <a:off x="784" y="140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6" name="Line 29"/>
            <p:cNvSpPr>
              <a:spLocks noChangeShapeType="1"/>
            </p:cNvSpPr>
            <p:nvPr/>
          </p:nvSpPr>
          <p:spPr bwMode="auto">
            <a:xfrm>
              <a:off x="784" y="145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7" name="Line 30"/>
            <p:cNvSpPr>
              <a:spLocks noChangeShapeType="1"/>
            </p:cNvSpPr>
            <p:nvPr/>
          </p:nvSpPr>
          <p:spPr bwMode="auto">
            <a:xfrm>
              <a:off x="784" y="1498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8" name="Line 31"/>
            <p:cNvSpPr>
              <a:spLocks noChangeShapeType="1"/>
            </p:cNvSpPr>
            <p:nvPr/>
          </p:nvSpPr>
          <p:spPr bwMode="auto">
            <a:xfrm>
              <a:off x="784" y="154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" name="Line 32"/>
            <p:cNvSpPr>
              <a:spLocks noChangeShapeType="1"/>
            </p:cNvSpPr>
            <p:nvPr/>
          </p:nvSpPr>
          <p:spPr bwMode="auto">
            <a:xfrm>
              <a:off x="784" y="159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0" name="Line 33"/>
            <p:cNvSpPr>
              <a:spLocks noChangeShapeType="1"/>
            </p:cNvSpPr>
            <p:nvPr/>
          </p:nvSpPr>
          <p:spPr bwMode="auto">
            <a:xfrm>
              <a:off x="784" y="164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1" name="Line 34"/>
            <p:cNvSpPr>
              <a:spLocks noChangeShapeType="1"/>
            </p:cNvSpPr>
            <p:nvPr/>
          </p:nvSpPr>
          <p:spPr bwMode="auto">
            <a:xfrm>
              <a:off x="784" y="169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2" name="Line 35"/>
            <p:cNvSpPr>
              <a:spLocks noChangeShapeType="1"/>
            </p:cNvSpPr>
            <p:nvPr/>
          </p:nvSpPr>
          <p:spPr bwMode="auto">
            <a:xfrm>
              <a:off x="784" y="1738"/>
              <a:ext cx="48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" name="Line 36"/>
            <p:cNvSpPr>
              <a:spLocks noChangeShapeType="1"/>
            </p:cNvSpPr>
            <p:nvPr/>
          </p:nvSpPr>
          <p:spPr bwMode="auto">
            <a:xfrm>
              <a:off x="784" y="178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" name="Line 37"/>
            <p:cNvSpPr>
              <a:spLocks noChangeShapeType="1"/>
            </p:cNvSpPr>
            <p:nvPr/>
          </p:nvSpPr>
          <p:spPr bwMode="auto">
            <a:xfrm>
              <a:off x="784" y="183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5" name="Line 38"/>
            <p:cNvSpPr>
              <a:spLocks noChangeShapeType="1"/>
            </p:cNvSpPr>
            <p:nvPr/>
          </p:nvSpPr>
          <p:spPr bwMode="auto">
            <a:xfrm>
              <a:off x="784" y="188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6" name="Line 39"/>
            <p:cNvSpPr>
              <a:spLocks noChangeShapeType="1"/>
            </p:cNvSpPr>
            <p:nvPr/>
          </p:nvSpPr>
          <p:spPr bwMode="auto">
            <a:xfrm>
              <a:off x="784" y="193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7" name="Line 40"/>
            <p:cNvSpPr>
              <a:spLocks noChangeShapeType="1"/>
            </p:cNvSpPr>
            <p:nvPr/>
          </p:nvSpPr>
          <p:spPr bwMode="auto">
            <a:xfrm>
              <a:off x="784" y="1978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8" name="Line 41"/>
            <p:cNvSpPr>
              <a:spLocks noChangeShapeType="1"/>
            </p:cNvSpPr>
            <p:nvPr/>
          </p:nvSpPr>
          <p:spPr bwMode="auto">
            <a:xfrm>
              <a:off x="784" y="202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9" name="Line 42"/>
            <p:cNvSpPr>
              <a:spLocks noChangeShapeType="1"/>
            </p:cNvSpPr>
            <p:nvPr/>
          </p:nvSpPr>
          <p:spPr bwMode="auto">
            <a:xfrm>
              <a:off x="784" y="207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0" name="Line 43"/>
            <p:cNvSpPr>
              <a:spLocks noChangeShapeType="1"/>
            </p:cNvSpPr>
            <p:nvPr/>
          </p:nvSpPr>
          <p:spPr bwMode="auto">
            <a:xfrm>
              <a:off x="784" y="212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1" name="Line 44"/>
            <p:cNvSpPr>
              <a:spLocks noChangeShapeType="1"/>
            </p:cNvSpPr>
            <p:nvPr/>
          </p:nvSpPr>
          <p:spPr bwMode="auto">
            <a:xfrm>
              <a:off x="784" y="217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2" name="Line 45"/>
            <p:cNvSpPr>
              <a:spLocks noChangeShapeType="1"/>
            </p:cNvSpPr>
            <p:nvPr/>
          </p:nvSpPr>
          <p:spPr bwMode="auto">
            <a:xfrm>
              <a:off x="784" y="2218"/>
              <a:ext cx="48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" name="Line 46"/>
            <p:cNvSpPr>
              <a:spLocks noChangeShapeType="1"/>
            </p:cNvSpPr>
            <p:nvPr/>
          </p:nvSpPr>
          <p:spPr bwMode="auto">
            <a:xfrm>
              <a:off x="784" y="226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" name="Line 47"/>
            <p:cNvSpPr>
              <a:spLocks noChangeShapeType="1"/>
            </p:cNvSpPr>
            <p:nvPr/>
          </p:nvSpPr>
          <p:spPr bwMode="auto">
            <a:xfrm>
              <a:off x="784" y="231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5" name="Line 48"/>
            <p:cNvSpPr>
              <a:spLocks noChangeShapeType="1"/>
            </p:cNvSpPr>
            <p:nvPr/>
          </p:nvSpPr>
          <p:spPr bwMode="auto">
            <a:xfrm>
              <a:off x="784" y="236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6" name="Line 49"/>
            <p:cNvSpPr>
              <a:spLocks noChangeShapeType="1"/>
            </p:cNvSpPr>
            <p:nvPr/>
          </p:nvSpPr>
          <p:spPr bwMode="auto">
            <a:xfrm>
              <a:off x="784" y="241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7" name="Line 50"/>
            <p:cNvSpPr>
              <a:spLocks noChangeShapeType="1"/>
            </p:cNvSpPr>
            <p:nvPr/>
          </p:nvSpPr>
          <p:spPr bwMode="auto">
            <a:xfrm>
              <a:off x="784" y="2458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8" name="Line 51"/>
            <p:cNvSpPr>
              <a:spLocks noChangeShapeType="1"/>
            </p:cNvSpPr>
            <p:nvPr/>
          </p:nvSpPr>
          <p:spPr bwMode="auto">
            <a:xfrm>
              <a:off x="784" y="250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9" name="Line 52"/>
            <p:cNvSpPr>
              <a:spLocks noChangeShapeType="1"/>
            </p:cNvSpPr>
            <p:nvPr/>
          </p:nvSpPr>
          <p:spPr bwMode="auto">
            <a:xfrm>
              <a:off x="784" y="255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0" name="Line 53"/>
            <p:cNvSpPr>
              <a:spLocks noChangeShapeType="1"/>
            </p:cNvSpPr>
            <p:nvPr/>
          </p:nvSpPr>
          <p:spPr bwMode="auto">
            <a:xfrm>
              <a:off x="784" y="260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1" name="Line 54"/>
            <p:cNvSpPr>
              <a:spLocks noChangeShapeType="1"/>
            </p:cNvSpPr>
            <p:nvPr/>
          </p:nvSpPr>
          <p:spPr bwMode="auto">
            <a:xfrm>
              <a:off x="784" y="265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2" name="Line 55"/>
            <p:cNvSpPr>
              <a:spLocks noChangeShapeType="1"/>
            </p:cNvSpPr>
            <p:nvPr/>
          </p:nvSpPr>
          <p:spPr bwMode="auto">
            <a:xfrm>
              <a:off x="784" y="2698"/>
              <a:ext cx="48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3" name="Line 56"/>
            <p:cNvSpPr>
              <a:spLocks noChangeShapeType="1"/>
            </p:cNvSpPr>
            <p:nvPr/>
          </p:nvSpPr>
          <p:spPr bwMode="auto">
            <a:xfrm>
              <a:off x="784" y="274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" name="Line 57"/>
            <p:cNvSpPr>
              <a:spLocks noChangeShapeType="1"/>
            </p:cNvSpPr>
            <p:nvPr/>
          </p:nvSpPr>
          <p:spPr bwMode="auto">
            <a:xfrm>
              <a:off x="784" y="279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5" name="Line 58"/>
            <p:cNvSpPr>
              <a:spLocks noChangeShapeType="1"/>
            </p:cNvSpPr>
            <p:nvPr/>
          </p:nvSpPr>
          <p:spPr bwMode="auto">
            <a:xfrm>
              <a:off x="784" y="284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6" name="Line 59"/>
            <p:cNvSpPr>
              <a:spLocks noChangeShapeType="1"/>
            </p:cNvSpPr>
            <p:nvPr/>
          </p:nvSpPr>
          <p:spPr bwMode="auto">
            <a:xfrm>
              <a:off x="784" y="289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7" name="Line 60"/>
            <p:cNvSpPr>
              <a:spLocks noChangeShapeType="1"/>
            </p:cNvSpPr>
            <p:nvPr/>
          </p:nvSpPr>
          <p:spPr bwMode="auto">
            <a:xfrm>
              <a:off x="784" y="298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8" name="Line 61"/>
            <p:cNvSpPr>
              <a:spLocks noChangeShapeType="1"/>
            </p:cNvSpPr>
            <p:nvPr/>
          </p:nvSpPr>
          <p:spPr bwMode="auto">
            <a:xfrm>
              <a:off x="784" y="303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" name="Line 62"/>
            <p:cNvSpPr>
              <a:spLocks noChangeShapeType="1"/>
            </p:cNvSpPr>
            <p:nvPr/>
          </p:nvSpPr>
          <p:spPr bwMode="auto">
            <a:xfrm>
              <a:off x="784" y="308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0" name="Line 63"/>
            <p:cNvSpPr>
              <a:spLocks noChangeShapeType="1"/>
            </p:cNvSpPr>
            <p:nvPr/>
          </p:nvSpPr>
          <p:spPr bwMode="auto">
            <a:xfrm>
              <a:off x="784" y="313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1" name="Oval 64"/>
            <p:cNvSpPr>
              <a:spLocks noChangeArrowheads="1"/>
            </p:cNvSpPr>
            <p:nvPr/>
          </p:nvSpPr>
          <p:spPr bwMode="auto">
            <a:xfrm>
              <a:off x="952" y="3466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CC2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82" name="Rectangle 65"/>
            <p:cNvSpPr>
              <a:spLocks noChangeArrowheads="1"/>
            </p:cNvSpPr>
            <p:nvPr/>
          </p:nvSpPr>
          <p:spPr bwMode="auto">
            <a:xfrm>
              <a:off x="1008" y="432"/>
              <a:ext cx="48" cy="24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83" name="Rectangle 66"/>
            <p:cNvSpPr>
              <a:spLocks noChangeArrowheads="1"/>
            </p:cNvSpPr>
            <p:nvPr/>
          </p:nvSpPr>
          <p:spPr bwMode="auto">
            <a:xfrm>
              <a:off x="1008" y="432"/>
              <a:ext cx="47" cy="21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84" name="Text Box 67"/>
            <p:cNvSpPr txBox="1">
              <a:spLocks noChangeArrowheads="1"/>
            </p:cNvSpPr>
            <p:nvPr/>
          </p:nvSpPr>
          <p:spPr bwMode="auto">
            <a:xfrm>
              <a:off x="1216" y="1594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185" name="Text Box 68"/>
            <p:cNvSpPr txBox="1">
              <a:spLocks noChangeArrowheads="1"/>
            </p:cNvSpPr>
            <p:nvPr/>
          </p:nvSpPr>
          <p:spPr bwMode="auto">
            <a:xfrm>
              <a:off x="1216" y="2122"/>
              <a:ext cx="67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ru-RU" altLang="ru-RU" sz="24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-10</a:t>
              </a:r>
              <a:endPara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6" name="Text Box 69"/>
            <p:cNvSpPr txBox="1">
              <a:spLocks noChangeArrowheads="1"/>
            </p:cNvSpPr>
            <p:nvPr/>
          </p:nvSpPr>
          <p:spPr bwMode="auto">
            <a:xfrm>
              <a:off x="1216" y="2554"/>
              <a:ext cx="601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ru-RU" altLang="ru-RU" sz="24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-20</a:t>
              </a:r>
              <a:endPara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7" name="Text Box 70"/>
            <p:cNvSpPr txBox="1">
              <a:spLocks noChangeArrowheads="1"/>
            </p:cNvSpPr>
            <p:nvPr/>
          </p:nvSpPr>
          <p:spPr bwMode="auto">
            <a:xfrm>
              <a:off x="1216" y="634"/>
              <a:ext cx="543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ru-RU" altLang="ru-RU" sz="24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188" name="Text Box 71"/>
            <p:cNvSpPr txBox="1">
              <a:spLocks noChangeArrowheads="1"/>
            </p:cNvSpPr>
            <p:nvPr/>
          </p:nvSpPr>
          <p:spPr bwMode="auto">
            <a:xfrm>
              <a:off x="1216" y="1114"/>
              <a:ext cx="601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ru-RU" altLang="ru-RU" sz="24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89" name="Rectangle 72"/>
            <p:cNvSpPr>
              <a:spLocks noChangeArrowheads="1"/>
            </p:cNvSpPr>
            <p:nvPr/>
          </p:nvSpPr>
          <p:spPr bwMode="auto">
            <a:xfrm>
              <a:off x="1008" y="768"/>
              <a:ext cx="47" cy="2688"/>
            </a:xfrm>
            <a:prstGeom prst="rect">
              <a:avLst/>
            </a:prstGeom>
            <a:gradFill rotWithShape="0">
              <a:gsLst>
                <a:gs pos="0">
                  <a:srgbClr val="761800"/>
                </a:gs>
                <a:gs pos="5000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90" name="Rectangle 73"/>
            <p:cNvSpPr>
              <a:spLocks noChangeArrowheads="1"/>
            </p:cNvSpPr>
            <p:nvPr/>
          </p:nvSpPr>
          <p:spPr bwMode="auto">
            <a:xfrm>
              <a:off x="1008" y="432"/>
              <a:ext cx="47" cy="15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  <p:grpSp>
        <p:nvGrpSpPr>
          <p:cNvPr id="192" name="Group 9"/>
          <p:cNvGrpSpPr>
            <a:grpSpLocks/>
          </p:cNvGrpSpPr>
          <p:nvPr/>
        </p:nvGrpSpPr>
        <p:grpSpPr bwMode="auto">
          <a:xfrm>
            <a:off x="4901100" y="356062"/>
            <a:ext cx="1691680" cy="6128383"/>
            <a:chOff x="370" y="390"/>
            <a:chExt cx="1532" cy="3315"/>
          </a:xfrm>
        </p:grpSpPr>
        <p:sp>
          <p:nvSpPr>
            <p:cNvPr id="193" name="Rectangle 10"/>
            <p:cNvSpPr>
              <a:spLocks noChangeArrowheads="1"/>
            </p:cNvSpPr>
            <p:nvPr/>
          </p:nvSpPr>
          <p:spPr bwMode="auto">
            <a:xfrm>
              <a:off x="370" y="390"/>
              <a:ext cx="1323" cy="3315"/>
            </a:xfrm>
            <a:prstGeom prst="rect">
              <a:avLst/>
            </a:prstGeom>
            <a:gradFill rotWithShape="0">
              <a:gsLst>
                <a:gs pos="0">
                  <a:srgbClr val="0099CC"/>
                </a:gs>
                <a:gs pos="50000">
                  <a:schemeClr val="bg1"/>
                </a:gs>
                <a:gs pos="100000">
                  <a:srgbClr val="0099CC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4" name="Line 11"/>
            <p:cNvSpPr>
              <a:spLocks noChangeShapeType="1"/>
            </p:cNvSpPr>
            <p:nvPr/>
          </p:nvSpPr>
          <p:spPr bwMode="auto">
            <a:xfrm>
              <a:off x="784" y="2938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5" name="Line 12"/>
            <p:cNvSpPr>
              <a:spLocks noChangeShapeType="1"/>
            </p:cNvSpPr>
            <p:nvPr/>
          </p:nvSpPr>
          <p:spPr bwMode="auto">
            <a:xfrm>
              <a:off x="784" y="778"/>
              <a:ext cx="48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6" name="Line 13"/>
            <p:cNvSpPr>
              <a:spLocks noChangeShapeType="1"/>
            </p:cNvSpPr>
            <p:nvPr/>
          </p:nvSpPr>
          <p:spPr bwMode="auto">
            <a:xfrm>
              <a:off x="784" y="82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7" name="Line 14"/>
            <p:cNvSpPr>
              <a:spLocks noChangeShapeType="1"/>
            </p:cNvSpPr>
            <p:nvPr/>
          </p:nvSpPr>
          <p:spPr bwMode="auto">
            <a:xfrm>
              <a:off x="784" y="87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8" name="Line 15"/>
            <p:cNvSpPr>
              <a:spLocks noChangeShapeType="1"/>
            </p:cNvSpPr>
            <p:nvPr/>
          </p:nvSpPr>
          <p:spPr bwMode="auto">
            <a:xfrm>
              <a:off x="784" y="92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9" name="Line 16"/>
            <p:cNvSpPr>
              <a:spLocks noChangeShapeType="1"/>
            </p:cNvSpPr>
            <p:nvPr/>
          </p:nvSpPr>
          <p:spPr bwMode="auto">
            <a:xfrm>
              <a:off x="784" y="97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0" name="Line 17"/>
            <p:cNvSpPr>
              <a:spLocks noChangeShapeType="1"/>
            </p:cNvSpPr>
            <p:nvPr/>
          </p:nvSpPr>
          <p:spPr bwMode="auto">
            <a:xfrm>
              <a:off x="784" y="1018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1" name="Line 18"/>
            <p:cNvSpPr>
              <a:spLocks noChangeShapeType="1"/>
            </p:cNvSpPr>
            <p:nvPr/>
          </p:nvSpPr>
          <p:spPr bwMode="auto">
            <a:xfrm>
              <a:off x="784" y="106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2" name="Line 19"/>
            <p:cNvSpPr>
              <a:spLocks noChangeShapeType="1"/>
            </p:cNvSpPr>
            <p:nvPr/>
          </p:nvSpPr>
          <p:spPr bwMode="auto">
            <a:xfrm>
              <a:off x="784" y="111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3" name="Line 20"/>
            <p:cNvSpPr>
              <a:spLocks noChangeShapeType="1"/>
            </p:cNvSpPr>
            <p:nvPr/>
          </p:nvSpPr>
          <p:spPr bwMode="auto">
            <a:xfrm>
              <a:off x="784" y="116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" name="Line 21"/>
            <p:cNvSpPr>
              <a:spLocks noChangeShapeType="1"/>
            </p:cNvSpPr>
            <p:nvPr/>
          </p:nvSpPr>
          <p:spPr bwMode="auto">
            <a:xfrm>
              <a:off x="784" y="121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" name="Line 22"/>
            <p:cNvSpPr>
              <a:spLocks noChangeShapeType="1"/>
            </p:cNvSpPr>
            <p:nvPr/>
          </p:nvSpPr>
          <p:spPr bwMode="auto">
            <a:xfrm>
              <a:off x="784" y="1258"/>
              <a:ext cx="48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" name="Line 23"/>
            <p:cNvSpPr>
              <a:spLocks noChangeShapeType="1"/>
            </p:cNvSpPr>
            <p:nvPr/>
          </p:nvSpPr>
          <p:spPr bwMode="auto">
            <a:xfrm>
              <a:off x="784" y="130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" name="Line 24"/>
            <p:cNvSpPr>
              <a:spLocks noChangeShapeType="1"/>
            </p:cNvSpPr>
            <p:nvPr/>
          </p:nvSpPr>
          <p:spPr bwMode="auto">
            <a:xfrm>
              <a:off x="784" y="135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" name="Line 25"/>
            <p:cNvSpPr>
              <a:spLocks noChangeShapeType="1"/>
            </p:cNvSpPr>
            <p:nvPr/>
          </p:nvSpPr>
          <p:spPr bwMode="auto">
            <a:xfrm>
              <a:off x="784" y="140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" name="Line 26"/>
            <p:cNvSpPr>
              <a:spLocks noChangeShapeType="1"/>
            </p:cNvSpPr>
            <p:nvPr/>
          </p:nvSpPr>
          <p:spPr bwMode="auto">
            <a:xfrm>
              <a:off x="784" y="145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" name="Line 27"/>
            <p:cNvSpPr>
              <a:spLocks noChangeShapeType="1"/>
            </p:cNvSpPr>
            <p:nvPr/>
          </p:nvSpPr>
          <p:spPr bwMode="auto">
            <a:xfrm>
              <a:off x="784" y="1498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" name="Line 28"/>
            <p:cNvSpPr>
              <a:spLocks noChangeShapeType="1"/>
            </p:cNvSpPr>
            <p:nvPr/>
          </p:nvSpPr>
          <p:spPr bwMode="auto">
            <a:xfrm>
              <a:off x="784" y="154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" name="Line 29"/>
            <p:cNvSpPr>
              <a:spLocks noChangeShapeType="1"/>
            </p:cNvSpPr>
            <p:nvPr/>
          </p:nvSpPr>
          <p:spPr bwMode="auto">
            <a:xfrm>
              <a:off x="784" y="159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" name="Line 30"/>
            <p:cNvSpPr>
              <a:spLocks noChangeShapeType="1"/>
            </p:cNvSpPr>
            <p:nvPr/>
          </p:nvSpPr>
          <p:spPr bwMode="auto">
            <a:xfrm>
              <a:off x="784" y="164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" name="Line 31"/>
            <p:cNvSpPr>
              <a:spLocks noChangeShapeType="1"/>
            </p:cNvSpPr>
            <p:nvPr/>
          </p:nvSpPr>
          <p:spPr bwMode="auto">
            <a:xfrm>
              <a:off x="784" y="169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" name="Line 32"/>
            <p:cNvSpPr>
              <a:spLocks noChangeShapeType="1"/>
            </p:cNvSpPr>
            <p:nvPr/>
          </p:nvSpPr>
          <p:spPr bwMode="auto">
            <a:xfrm>
              <a:off x="784" y="1738"/>
              <a:ext cx="48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" name="Line 33"/>
            <p:cNvSpPr>
              <a:spLocks noChangeShapeType="1"/>
            </p:cNvSpPr>
            <p:nvPr/>
          </p:nvSpPr>
          <p:spPr bwMode="auto">
            <a:xfrm>
              <a:off x="784" y="178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" name="Line 34"/>
            <p:cNvSpPr>
              <a:spLocks noChangeShapeType="1"/>
            </p:cNvSpPr>
            <p:nvPr/>
          </p:nvSpPr>
          <p:spPr bwMode="auto">
            <a:xfrm>
              <a:off x="784" y="183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" name="Line 35"/>
            <p:cNvSpPr>
              <a:spLocks noChangeShapeType="1"/>
            </p:cNvSpPr>
            <p:nvPr/>
          </p:nvSpPr>
          <p:spPr bwMode="auto">
            <a:xfrm>
              <a:off x="784" y="188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" name="Line 36"/>
            <p:cNvSpPr>
              <a:spLocks noChangeShapeType="1"/>
            </p:cNvSpPr>
            <p:nvPr/>
          </p:nvSpPr>
          <p:spPr bwMode="auto">
            <a:xfrm>
              <a:off x="784" y="193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" name="Line 37"/>
            <p:cNvSpPr>
              <a:spLocks noChangeShapeType="1"/>
            </p:cNvSpPr>
            <p:nvPr/>
          </p:nvSpPr>
          <p:spPr bwMode="auto">
            <a:xfrm>
              <a:off x="784" y="1978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" name="Line 38"/>
            <p:cNvSpPr>
              <a:spLocks noChangeShapeType="1"/>
            </p:cNvSpPr>
            <p:nvPr/>
          </p:nvSpPr>
          <p:spPr bwMode="auto">
            <a:xfrm>
              <a:off x="784" y="202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" name="Line 39"/>
            <p:cNvSpPr>
              <a:spLocks noChangeShapeType="1"/>
            </p:cNvSpPr>
            <p:nvPr/>
          </p:nvSpPr>
          <p:spPr bwMode="auto">
            <a:xfrm>
              <a:off x="784" y="207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" name="Line 40"/>
            <p:cNvSpPr>
              <a:spLocks noChangeShapeType="1"/>
            </p:cNvSpPr>
            <p:nvPr/>
          </p:nvSpPr>
          <p:spPr bwMode="auto">
            <a:xfrm>
              <a:off x="784" y="212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" name="Line 41"/>
            <p:cNvSpPr>
              <a:spLocks noChangeShapeType="1"/>
            </p:cNvSpPr>
            <p:nvPr/>
          </p:nvSpPr>
          <p:spPr bwMode="auto">
            <a:xfrm>
              <a:off x="784" y="217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" name="Line 42"/>
            <p:cNvSpPr>
              <a:spLocks noChangeShapeType="1"/>
            </p:cNvSpPr>
            <p:nvPr/>
          </p:nvSpPr>
          <p:spPr bwMode="auto">
            <a:xfrm>
              <a:off x="784" y="2218"/>
              <a:ext cx="48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" name="Line 43"/>
            <p:cNvSpPr>
              <a:spLocks noChangeShapeType="1"/>
            </p:cNvSpPr>
            <p:nvPr/>
          </p:nvSpPr>
          <p:spPr bwMode="auto">
            <a:xfrm>
              <a:off x="784" y="226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7" name="Line 44"/>
            <p:cNvSpPr>
              <a:spLocks noChangeShapeType="1"/>
            </p:cNvSpPr>
            <p:nvPr/>
          </p:nvSpPr>
          <p:spPr bwMode="auto">
            <a:xfrm>
              <a:off x="784" y="231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" name="Line 45"/>
            <p:cNvSpPr>
              <a:spLocks noChangeShapeType="1"/>
            </p:cNvSpPr>
            <p:nvPr/>
          </p:nvSpPr>
          <p:spPr bwMode="auto">
            <a:xfrm>
              <a:off x="784" y="236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" name="Line 46"/>
            <p:cNvSpPr>
              <a:spLocks noChangeShapeType="1"/>
            </p:cNvSpPr>
            <p:nvPr/>
          </p:nvSpPr>
          <p:spPr bwMode="auto">
            <a:xfrm>
              <a:off x="784" y="241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0" name="Line 47"/>
            <p:cNvSpPr>
              <a:spLocks noChangeShapeType="1"/>
            </p:cNvSpPr>
            <p:nvPr/>
          </p:nvSpPr>
          <p:spPr bwMode="auto">
            <a:xfrm>
              <a:off x="784" y="2458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1" name="Line 48"/>
            <p:cNvSpPr>
              <a:spLocks noChangeShapeType="1"/>
            </p:cNvSpPr>
            <p:nvPr/>
          </p:nvSpPr>
          <p:spPr bwMode="auto">
            <a:xfrm>
              <a:off x="784" y="250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2" name="Line 49"/>
            <p:cNvSpPr>
              <a:spLocks noChangeShapeType="1"/>
            </p:cNvSpPr>
            <p:nvPr/>
          </p:nvSpPr>
          <p:spPr bwMode="auto">
            <a:xfrm>
              <a:off x="784" y="255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3" name="Line 50"/>
            <p:cNvSpPr>
              <a:spLocks noChangeShapeType="1"/>
            </p:cNvSpPr>
            <p:nvPr/>
          </p:nvSpPr>
          <p:spPr bwMode="auto">
            <a:xfrm>
              <a:off x="784" y="260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4" name="Line 51"/>
            <p:cNvSpPr>
              <a:spLocks noChangeShapeType="1"/>
            </p:cNvSpPr>
            <p:nvPr/>
          </p:nvSpPr>
          <p:spPr bwMode="auto">
            <a:xfrm>
              <a:off x="784" y="265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" name="Line 52"/>
            <p:cNvSpPr>
              <a:spLocks noChangeShapeType="1"/>
            </p:cNvSpPr>
            <p:nvPr/>
          </p:nvSpPr>
          <p:spPr bwMode="auto">
            <a:xfrm>
              <a:off x="784" y="2698"/>
              <a:ext cx="48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" name="Line 53"/>
            <p:cNvSpPr>
              <a:spLocks noChangeShapeType="1"/>
            </p:cNvSpPr>
            <p:nvPr/>
          </p:nvSpPr>
          <p:spPr bwMode="auto">
            <a:xfrm>
              <a:off x="784" y="274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" name="Line 54"/>
            <p:cNvSpPr>
              <a:spLocks noChangeShapeType="1"/>
            </p:cNvSpPr>
            <p:nvPr/>
          </p:nvSpPr>
          <p:spPr bwMode="auto">
            <a:xfrm>
              <a:off x="784" y="279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" name="Line 55"/>
            <p:cNvSpPr>
              <a:spLocks noChangeShapeType="1"/>
            </p:cNvSpPr>
            <p:nvPr/>
          </p:nvSpPr>
          <p:spPr bwMode="auto">
            <a:xfrm>
              <a:off x="784" y="284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" name="Line 56"/>
            <p:cNvSpPr>
              <a:spLocks noChangeShapeType="1"/>
            </p:cNvSpPr>
            <p:nvPr/>
          </p:nvSpPr>
          <p:spPr bwMode="auto">
            <a:xfrm>
              <a:off x="784" y="289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" name="Line 57"/>
            <p:cNvSpPr>
              <a:spLocks noChangeShapeType="1"/>
            </p:cNvSpPr>
            <p:nvPr/>
          </p:nvSpPr>
          <p:spPr bwMode="auto">
            <a:xfrm>
              <a:off x="784" y="298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1" name="Line 58"/>
            <p:cNvSpPr>
              <a:spLocks noChangeShapeType="1"/>
            </p:cNvSpPr>
            <p:nvPr/>
          </p:nvSpPr>
          <p:spPr bwMode="auto">
            <a:xfrm>
              <a:off x="784" y="303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2" name="Line 59"/>
            <p:cNvSpPr>
              <a:spLocks noChangeShapeType="1"/>
            </p:cNvSpPr>
            <p:nvPr/>
          </p:nvSpPr>
          <p:spPr bwMode="auto">
            <a:xfrm>
              <a:off x="784" y="308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3" name="Line 60"/>
            <p:cNvSpPr>
              <a:spLocks noChangeShapeType="1"/>
            </p:cNvSpPr>
            <p:nvPr/>
          </p:nvSpPr>
          <p:spPr bwMode="auto">
            <a:xfrm>
              <a:off x="784" y="313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4" name="Oval 61"/>
            <p:cNvSpPr>
              <a:spLocks noChangeArrowheads="1"/>
            </p:cNvSpPr>
            <p:nvPr/>
          </p:nvSpPr>
          <p:spPr bwMode="auto">
            <a:xfrm>
              <a:off x="952" y="3466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CC2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245" name="Rectangle 62"/>
            <p:cNvSpPr>
              <a:spLocks noChangeArrowheads="1"/>
            </p:cNvSpPr>
            <p:nvPr/>
          </p:nvSpPr>
          <p:spPr bwMode="auto">
            <a:xfrm>
              <a:off x="1008" y="432"/>
              <a:ext cx="48" cy="24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246" name="Rectangle 63"/>
            <p:cNvSpPr>
              <a:spLocks noChangeArrowheads="1"/>
            </p:cNvSpPr>
            <p:nvPr/>
          </p:nvSpPr>
          <p:spPr bwMode="auto">
            <a:xfrm>
              <a:off x="1008" y="432"/>
              <a:ext cx="47" cy="21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247" name="Text Box 64"/>
            <p:cNvSpPr txBox="1">
              <a:spLocks noChangeArrowheads="1"/>
            </p:cNvSpPr>
            <p:nvPr/>
          </p:nvSpPr>
          <p:spPr bwMode="auto">
            <a:xfrm>
              <a:off x="1216" y="1594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48" name="Text Box 65"/>
            <p:cNvSpPr txBox="1">
              <a:spLocks noChangeArrowheads="1"/>
            </p:cNvSpPr>
            <p:nvPr/>
          </p:nvSpPr>
          <p:spPr bwMode="auto">
            <a:xfrm>
              <a:off x="1247" y="2069"/>
              <a:ext cx="59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ru-RU" altLang="ru-RU" sz="24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-10</a:t>
              </a:r>
              <a:endPara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9" name="Text Box 66"/>
            <p:cNvSpPr txBox="1">
              <a:spLocks noChangeArrowheads="1"/>
            </p:cNvSpPr>
            <p:nvPr/>
          </p:nvSpPr>
          <p:spPr bwMode="auto">
            <a:xfrm>
              <a:off x="1216" y="2554"/>
              <a:ext cx="59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ru-RU" altLang="ru-RU" sz="24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-20</a:t>
              </a:r>
              <a:endPara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0" name="Text Box 67"/>
            <p:cNvSpPr txBox="1">
              <a:spLocks noChangeArrowheads="1"/>
            </p:cNvSpPr>
            <p:nvPr/>
          </p:nvSpPr>
          <p:spPr bwMode="auto">
            <a:xfrm>
              <a:off x="1216" y="634"/>
              <a:ext cx="68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ru-RU" altLang="ru-RU" sz="24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251" name="Text Box 68"/>
            <p:cNvSpPr txBox="1">
              <a:spLocks noChangeArrowheads="1"/>
            </p:cNvSpPr>
            <p:nvPr/>
          </p:nvSpPr>
          <p:spPr bwMode="auto">
            <a:xfrm>
              <a:off x="1216" y="1114"/>
              <a:ext cx="47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ru-RU" altLang="ru-RU" sz="24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252" name="Rectangle 69"/>
            <p:cNvSpPr>
              <a:spLocks noChangeArrowheads="1"/>
            </p:cNvSpPr>
            <p:nvPr/>
          </p:nvSpPr>
          <p:spPr bwMode="auto">
            <a:xfrm>
              <a:off x="1014" y="1498"/>
              <a:ext cx="41" cy="1958"/>
            </a:xfrm>
            <a:prstGeom prst="rect">
              <a:avLst/>
            </a:prstGeom>
            <a:gradFill rotWithShape="0">
              <a:gsLst>
                <a:gs pos="0">
                  <a:srgbClr val="761800"/>
                </a:gs>
                <a:gs pos="5000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253" name="Rectangle 70"/>
            <p:cNvSpPr>
              <a:spLocks noChangeArrowheads="1"/>
            </p:cNvSpPr>
            <p:nvPr/>
          </p:nvSpPr>
          <p:spPr bwMode="auto">
            <a:xfrm>
              <a:off x="1008" y="432"/>
              <a:ext cx="48" cy="5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254" name="Rectangle 71"/>
            <p:cNvSpPr>
              <a:spLocks noChangeArrowheads="1"/>
            </p:cNvSpPr>
            <p:nvPr/>
          </p:nvSpPr>
          <p:spPr bwMode="auto">
            <a:xfrm>
              <a:off x="1008" y="432"/>
              <a:ext cx="48" cy="12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  <p:sp>
        <p:nvSpPr>
          <p:cNvPr id="255" name="Rectangle 69"/>
          <p:cNvSpPr>
            <a:spLocks noChangeArrowheads="1"/>
          </p:cNvSpPr>
          <p:nvPr/>
        </p:nvSpPr>
        <p:spPr bwMode="auto">
          <a:xfrm flipH="1">
            <a:off x="8297924" y="3145462"/>
            <a:ext cx="45719" cy="2944613"/>
          </a:xfrm>
          <a:prstGeom prst="rect">
            <a:avLst/>
          </a:prstGeom>
          <a:gradFill rotWithShape="0">
            <a:gsLst>
              <a:gs pos="0">
                <a:srgbClr val="761800"/>
              </a:gs>
              <a:gs pos="50000">
                <a:srgbClr val="FF3300"/>
              </a:gs>
              <a:gs pos="100000">
                <a:srgbClr val="761800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</p:spTree>
    <p:extLst>
      <p:ext uri="{BB962C8B-B14F-4D97-AF65-F5344CB8AC3E}">
        <p14:creationId xmlns:p14="http://schemas.microsoft.com/office/powerpoint/2010/main" val="55034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15101" y="0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entury Schoolbook"/>
              </a:rPr>
              <a:t>Температура воздуха 21 декабря была 2 с◦ 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Century Schoolbook"/>
              </a:rPr>
              <a:t>повысилась на </a:t>
            </a:r>
            <a:r>
              <a:rPr lang="ru-RU" sz="2400" b="1" dirty="0">
                <a:solidFill>
                  <a:srgbClr val="FF0000"/>
                </a:solidFill>
                <a:latin typeface="Century Schoolbook"/>
              </a:rPr>
              <a:t>4 с</a:t>
            </a:r>
            <a:r>
              <a:rPr lang="ru-RU" sz="2400" b="1" dirty="0" smtClean="0">
                <a:solidFill>
                  <a:srgbClr val="FF0000"/>
                </a:solidFill>
                <a:latin typeface="Century Schoolbook"/>
              </a:rPr>
              <a:t>◦, то термометр покажет ……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789285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66"/>
                </a:solidFill>
                <a:latin typeface="Century Schoolbook"/>
              </a:rPr>
              <a:t>Температура воздуха 26 декабря была -5 с◦  </a:t>
            </a:r>
          </a:p>
          <a:p>
            <a:r>
              <a:rPr lang="ru-RU" sz="2400" b="1" dirty="0" smtClean="0">
                <a:solidFill>
                  <a:srgbClr val="000066"/>
                </a:solidFill>
                <a:latin typeface="Century Schoolbook"/>
              </a:rPr>
              <a:t> понизилась на 4 </a:t>
            </a:r>
            <a:r>
              <a:rPr lang="ru-RU" sz="2400" b="1" dirty="0">
                <a:solidFill>
                  <a:srgbClr val="000066"/>
                </a:solidFill>
                <a:latin typeface="Century Schoolbook"/>
              </a:rPr>
              <a:t>с</a:t>
            </a:r>
            <a:r>
              <a:rPr lang="ru-RU" sz="2400" b="1" dirty="0" smtClean="0">
                <a:solidFill>
                  <a:srgbClr val="000066"/>
                </a:solidFill>
                <a:latin typeface="Century Schoolbook"/>
              </a:rPr>
              <a:t>◦, то термометр покажет ……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87109" y="1580152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entury Schoolbook"/>
              </a:rPr>
              <a:t>Температура воздуха 8 января была 0 с◦ 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Century Schoolbook"/>
              </a:rPr>
              <a:t>повысилась на 2 </a:t>
            </a:r>
            <a:r>
              <a:rPr lang="ru-RU" sz="2400" b="1" dirty="0">
                <a:solidFill>
                  <a:srgbClr val="FF0000"/>
                </a:solidFill>
                <a:latin typeface="Century Schoolbook"/>
              </a:rPr>
              <a:t>с</a:t>
            </a:r>
            <a:r>
              <a:rPr lang="ru-RU" sz="2400" b="1" dirty="0" smtClean="0">
                <a:solidFill>
                  <a:srgbClr val="FF0000"/>
                </a:solidFill>
                <a:latin typeface="Century Schoolbook"/>
              </a:rPr>
              <a:t>◦, то термометр покажет ……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411149"/>
            <a:ext cx="81099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66"/>
                </a:solidFill>
                <a:latin typeface="Century Schoolbook"/>
              </a:rPr>
              <a:t>Температура воздуха 9 января была 3 с◦  </a:t>
            </a:r>
          </a:p>
          <a:p>
            <a:r>
              <a:rPr lang="ru-RU" sz="2400" b="1" dirty="0" smtClean="0">
                <a:solidFill>
                  <a:srgbClr val="000066"/>
                </a:solidFill>
                <a:latin typeface="Century Schoolbook"/>
              </a:rPr>
              <a:t>понизилась на 3 </a:t>
            </a:r>
            <a:r>
              <a:rPr lang="ru-RU" sz="2400" b="1" dirty="0">
                <a:solidFill>
                  <a:srgbClr val="000066"/>
                </a:solidFill>
                <a:latin typeface="Century Schoolbook"/>
              </a:rPr>
              <a:t>с</a:t>
            </a:r>
            <a:r>
              <a:rPr lang="ru-RU" sz="2400" b="1" dirty="0" smtClean="0">
                <a:solidFill>
                  <a:srgbClr val="000066"/>
                </a:solidFill>
                <a:latin typeface="Century Schoolbook"/>
              </a:rPr>
              <a:t>◦, то термометр покажет ……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87109" y="3313691"/>
            <a:ext cx="81355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entury Schoolbook"/>
              </a:rPr>
              <a:t>Температура воздуха 12 января была -10 с◦ 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Century Schoolbook"/>
              </a:rPr>
              <a:t>повысилась на </a:t>
            </a:r>
            <a:r>
              <a:rPr lang="ru-RU" sz="2400" b="1" dirty="0">
                <a:solidFill>
                  <a:srgbClr val="FF0000"/>
                </a:solidFill>
                <a:latin typeface="Century Schoolbook"/>
              </a:rPr>
              <a:t>4 с</a:t>
            </a:r>
            <a:r>
              <a:rPr lang="ru-RU" sz="2400" b="1" dirty="0" smtClean="0">
                <a:solidFill>
                  <a:srgbClr val="FF0000"/>
                </a:solidFill>
                <a:latin typeface="Century Schoolbook"/>
              </a:rPr>
              <a:t>◦, то термометр покажет ……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4144688"/>
            <a:ext cx="82862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66"/>
                </a:solidFill>
                <a:latin typeface="Century Schoolbook"/>
              </a:rPr>
              <a:t>Температура воздуха 14 января была 0 с◦  </a:t>
            </a:r>
          </a:p>
          <a:p>
            <a:r>
              <a:rPr lang="ru-RU" sz="2400" b="1" dirty="0" smtClean="0">
                <a:solidFill>
                  <a:srgbClr val="000066"/>
                </a:solidFill>
                <a:latin typeface="Century Schoolbook"/>
              </a:rPr>
              <a:t>и понизилась на 12 </a:t>
            </a:r>
            <a:r>
              <a:rPr lang="ru-RU" sz="2400" b="1" dirty="0">
                <a:solidFill>
                  <a:srgbClr val="000066"/>
                </a:solidFill>
                <a:latin typeface="Century Schoolbook"/>
              </a:rPr>
              <a:t>с</a:t>
            </a:r>
            <a:r>
              <a:rPr lang="ru-RU" sz="2400" b="1" dirty="0" smtClean="0">
                <a:solidFill>
                  <a:srgbClr val="000066"/>
                </a:solidFill>
                <a:latin typeface="Century Schoolbook"/>
              </a:rPr>
              <a:t>◦, то термометр покажет ……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691680" y="4975685"/>
            <a:ext cx="75264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entury Schoolbook"/>
              </a:rPr>
              <a:t>Температура воздуха 15 января была -5 с◦ 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Century Schoolbook"/>
              </a:rPr>
              <a:t>повысилась на 7 </a:t>
            </a:r>
            <a:r>
              <a:rPr lang="ru-RU" sz="2400" b="1" dirty="0">
                <a:solidFill>
                  <a:srgbClr val="FF0000"/>
                </a:solidFill>
                <a:latin typeface="Century Schoolbook"/>
              </a:rPr>
              <a:t>с</a:t>
            </a:r>
            <a:r>
              <a:rPr lang="ru-RU" sz="2400" b="1" dirty="0" smtClean="0">
                <a:solidFill>
                  <a:srgbClr val="FF0000"/>
                </a:solidFill>
                <a:latin typeface="Century Schoolbook"/>
              </a:rPr>
              <a:t>◦, то термометр покажет …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01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pPr marL="0" lvl="0" indent="0" algn="l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defRPr/>
            </a:pPr>
            <a:endParaRPr lang="en-US" sz="1200"/>
          </a:p>
        </p:txBody>
      </p:sp>
      <p:sp>
        <p:nvSpPr>
          <p:cNvPr id="65" name="Прямоугольник 64"/>
          <p:cNvSpPr/>
          <p:nvPr/>
        </p:nvSpPr>
        <p:spPr>
          <a:xfrm>
            <a:off x="1523206" y="332656"/>
            <a:ext cx="63097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66"/>
                </a:solidFill>
                <a:latin typeface="Century Schoolbook"/>
              </a:rPr>
              <a:t>Сложение рациональных чисел</a:t>
            </a:r>
            <a:endParaRPr lang="ru-RU" sz="2800" b="1" dirty="0">
              <a:solidFill>
                <a:srgbClr val="000066"/>
              </a:solidFill>
              <a:latin typeface="Century Schoolbook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043608" y="1286548"/>
            <a:ext cx="14029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Times New Roman"/>
                <a:ea typeface="Calibri"/>
              </a:rPr>
              <a:t>2+4=6</a:t>
            </a:r>
            <a:endParaRPr lang="ru-RU" sz="3600" b="1" dirty="0">
              <a:solidFill>
                <a:schemeClr val="tx1"/>
              </a:solidFill>
              <a:latin typeface="Times New Roman"/>
              <a:ea typeface="Calibri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1030622" y="2107727"/>
            <a:ext cx="22878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Times New Roman"/>
                <a:ea typeface="Calibri"/>
              </a:rPr>
              <a:t>-5+ (-4)=-9</a:t>
            </a:r>
            <a:endParaRPr lang="ru-RU" sz="3600" b="1" dirty="0">
              <a:solidFill>
                <a:schemeClr val="tx1"/>
              </a:solidFill>
              <a:latin typeface="Times New Roman"/>
              <a:ea typeface="Calibri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081644" y="2969394"/>
            <a:ext cx="14029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Times New Roman"/>
                <a:ea typeface="Calibri"/>
              </a:rPr>
              <a:t>0+2=2</a:t>
            </a:r>
            <a:endParaRPr lang="ru-RU" sz="3600" b="1" dirty="0">
              <a:solidFill>
                <a:schemeClr val="tx1"/>
              </a:solidFill>
              <a:latin typeface="Times New Roman"/>
              <a:ea typeface="Calibri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114378" y="4027173"/>
            <a:ext cx="19800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Times New Roman"/>
                <a:ea typeface="Calibri"/>
              </a:rPr>
              <a:t>3+ (-3)=0</a:t>
            </a:r>
            <a:endParaRPr lang="ru-RU" sz="3600" b="1" dirty="0">
              <a:solidFill>
                <a:schemeClr val="tx1"/>
              </a:solidFill>
              <a:latin typeface="Times New Roman"/>
              <a:ea typeface="Calibri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917740" y="1340768"/>
            <a:ext cx="21723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Times New Roman"/>
                <a:ea typeface="Calibri"/>
              </a:rPr>
              <a:t>-10+ 4= -6</a:t>
            </a:r>
            <a:endParaRPr lang="ru-RU" sz="3600" b="1" dirty="0">
              <a:solidFill>
                <a:schemeClr val="tx1"/>
              </a:solidFill>
              <a:latin typeface="Times New Roman"/>
              <a:ea typeface="Calibri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004048" y="2490295"/>
            <a:ext cx="24801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Times New Roman"/>
                <a:ea typeface="Calibri"/>
              </a:rPr>
              <a:t>0+(-12)=-12</a:t>
            </a:r>
            <a:endParaRPr lang="ru-RU" sz="3600" b="1" dirty="0">
              <a:solidFill>
                <a:schemeClr val="tx1"/>
              </a:solidFill>
              <a:latin typeface="Times New Roman"/>
              <a:ea typeface="Calibri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110100" y="3789040"/>
            <a:ext cx="17876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Times New Roman"/>
                <a:ea typeface="Calibri"/>
              </a:rPr>
              <a:t>-5+ 7= 2</a:t>
            </a:r>
            <a:endParaRPr lang="ru-RU" sz="3600" b="1" dirty="0">
              <a:solidFill>
                <a:schemeClr val="tx1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245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pPr marL="0" lvl="0" indent="0" algn="l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defRPr/>
            </a:pPr>
            <a:endParaRPr lang="en-US" sz="120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36" y="35004"/>
            <a:ext cx="8750337" cy="23042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198" y="2370577"/>
            <a:ext cx="8210523" cy="12573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886" y="3621028"/>
            <a:ext cx="8065534" cy="11634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747360"/>
            <a:ext cx="8432973" cy="7920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223" y="5512570"/>
            <a:ext cx="8873213" cy="128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42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AAAAA"/>
      </a:accent3>
      <a:accent4>
        <a:srgbClr val="DCDCDC"/>
      </a:accent4>
      <a:accent5>
        <a:srgbClr val="DBF1FA"/>
      </a:accent5>
      <a:accent6>
        <a:srgbClr val="4B9DCA"/>
      </a:accent6>
      <a:hlink>
        <a:srgbClr val="CCCCFF"/>
      </a:hlink>
      <a:folHlink>
        <a:srgbClr val="B2B2B2"/>
      </a:folHlink>
    </a:clrScheme>
    <a:fontScheme name="default">
      <a:majorFont>
        <a:latin typeface="Times New Roman"/>
        <a:ea typeface="Arial"/>
        <a:cs typeface="Arial"/>
      </a:majorFont>
      <a:minorFont>
        <a:latin typeface="Calibri"/>
        <a:ea typeface="Arial"/>
        <a:cs typeface="Arial"/>
      </a:minorFont>
    </a:fontScheme>
    <a:fmtScheme name="Default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</TotalTime>
  <Words>334</Words>
  <Application>Microsoft Office PowerPoint</Application>
  <DocSecurity>0</DocSecurity>
  <PresentationFormat>Экран (4:3)</PresentationFormat>
  <Paragraphs>72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Cambria Math</vt:lpstr>
      <vt:lpstr>Century Schoolbook</vt:lpstr>
      <vt:lpstr>DejaVu Sans</vt:lpstr>
      <vt:lpstr>Symbol</vt:lpstr>
      <vt:lpstr>Times New Roman</vt:lpstr>
      <vt:lpstr>Default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Welcome</dc:creator>
  <cp:keywords/>
  <dc:description/>
  <cp:lastModifiedBy>Welcome</cp:lastModifiedBy>
  <cp:revision>41</cp:revision>
  <dcterms:modified xsi:type="dcterms:W3CDTF">2023-02-19T07:29:58Z</dcterms:modified>
  <cp:category/>
  <dc:identifier/>
  <cp:contentStatus/>
  <dc:language/>
  <cp:version/>
</cp:coreProperties>
</file>