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90"/>
  </p:notesMasterIdLst>
  <p:sldIdLst>
    <p:sldId id="256" r:id="rId2"/>
    <p:sldId id="257" r:id="rId3"/>
    <p:sldId id="258" r:id="rId4"/>
    <p:sldId id="328" r:id="rId5"/>
    <p:sldId id="319" r:id="rId6"/>
    <p:sldId id="324" r:id="rId7"/>
    <p:sldId id="332" r:id="rId8"/>
    <p:sldId id="323" r:id="rId9"/>
    <p:sldId id="320" r:id="rId10"/>
    <p:sldId id="329" r:id="rId11"/>
    <p:sldId id="321" r:id="rId12"/>
    <p:sldId id="330" r:id="rId13"/>
    <p:sldId id="322" r:id="rId14"/>
    <p:sldId id="331" r:id="rId15"/>
    <p:sldId id="333" r:id="rId16"/>
    <p:sldId id="334" r:id="rId17"/>
    <p:sldId id="343" r:id="rId18"/>
    <p:sldId id="344" r:id="rId19"/>
    <p:sldId id="335" r:id="rId20"/>
    <p:sldId id="336" r:id="rId21"/>
    <p:sldId id="337" r:id="rId22"/>
    <p:sldId id="338" r:id="rId23"/>
    <p:sldId id="339" r:id="rId24"/>
    <p:sldId id="340" r:id="rId25"/>
    <p:sldId id="392" r:id="rId26"/>
    <p:sldId id="393" r:id="rId27"/>
    <p:sldId id="350" r:id="rId28"/>
    <p:sldId id="351" r:id="rId29"/>
    <p:sldId id="354" r:id="rId30"/>
    <p:sldId id="355" r:id="rId31"/>
    <p:sldId id="352" r:id="rId32"/>
    <p:sldId id="353" r:id="rId33"/>
    <p:sldId id="346" r:id="rId34"/>
    <p:sldId id="347" r:id="rId35"/>
    <p:sldId id="348" r:id="rId36"/>
    <p:sldId id="349" r:id="rId37"/>
    <p:sldId id="356" r:id="rId38"/>
    <p:sldId id="357" r:id="rId39"/>
    <p:sldId id="358" r:id="rId40"/>
    <p:sldId id="359" r:id="rId41"/>
    <p:sldId id="362" r:id="rId42"/>
    <p:sldId id="363" r:id="rId43"/>
    <p:sldId id="360" r:id="rId44"/>
    <p:sldId id="361" r:id="rId45"/>
    <p:sldId id="364" r:id="rId46"/>
    <p:sldId id="365" r:id="rId47"/>
    <p:sldId id="388" r:id="rId48"/>
    <p:sldId id="389" r:id="rId49"/>
    <p:sldId id="368" r:id="rId50"/>
    <p:sldId id="369" r:id="rId51"/>
    <p:sldId id="370" r:id="rId52"/>
    <p:sldId id="371" r:id="rId53"/>
    <p:sldId id="402" r:id="rId54"/>
    <p:sldId id="403" r:id="rId55"/>
    <p:sldId id="372" r:id="rId56"/>
    <p:sldId id="373" r:id="rId57"/>
    <p:sldId id="390" r:id="rId58"/>
    <p:sldId id="391" r:id="rId59"/>
    <p:sldId id="380" r:id="rId60"/>
    <p:sldId id="381" r:id="rId61"/>
    <p:sldId id="376" r:id="rId62"/>
    <p:sldId id="377" r:id="rId63"/>
    <p:sldId id="382" r:id="rId64"/>
    <p:sldId id="383" r:id="rId65"/>
    <p:sldId id="386" r:id="rId66"/>
    <p:sldId id="387" r:id="rId67"/>
    <p:sldId id="404" r:id="rId68"/>
    <p:sldId id="405" r:id="rId69"/>
    <p:sldId id="406" r:id="rId70"/>
    <p:sldId id="407" r:id="rId71"/>
    <p:sldId id="384" r:id="rId72"/>
    <p:sldId id="385" r:id="rId73"/>
    <p:sldId id="408" r:id="rId74"/>
    <p:sldId id="409" r:id="rId75"/>
    <p:sldId id="394" r:id="rId76"/>
    <p:sldId id="395" r:id="rId77"/>
    <p:sldId id="396" r:id="rId78"/>
    <p:sldId id="397" r:id="rId79"/>
    <p:sldId id="398" r:id="rId80"/>
    <p:sldId id="399" r:id="rId81"/>
    <p:sldId id="400" r:id="rId82"/>
    <p:sldId id="401" r:id="rId83"/>
    <p:sldId id="378" r:id="rId84"/>
    <p:sldId id="379" r:id="rId85"/>
    <p:sldId id="410" r:id="rId86"/>
    <p:sldId id="411" r:id="rId87"/>
    <p:sldId id="325" r:id="rId88"/>
    <p:sldId id="345" r:id="rId89"/>
  </p:sldIdLst>
  <p:sldSz cx="12192000" cy="6858000"/>
  <p:notesSz cx="6858000" cy="9144000"/>
  <p:embeddedFontLst>
    <p:embeddedFont>
      <p:font typeface="Century Gothic" pitchFamily="34" charset="0"/>
      <p:regular r:id="rId91"/>
      <p:bold r:id="rId92"/>
      <p:italic r:id="rId93"/>
      <p:boldItalic r:id="rId94"/>
    </p:embeddedFont>
    <p:embeddedFont>
      <p:font typeface="Englebert" charset="0"/>
      <p:regular r:id="rId95"/>
    </p:embeddedFont>
    <p:embeddedFont>
      <p:font typeface="Calibri" pitchFamily="34" charset="0"/>
      <p:regular r:id="rId96"/>
      <p:bold r:id="rId97"/>
      <p:italic r:id="rId98"/>
      <p:boldItalic r:id="rId99"/>
    </p:embeddedFont>
    <p:embeddedFont>
      <p:font typeface="Azov" charset="-52"/>
      <p:regular r:id="rId100"/>
    </p:embeddedFont>
    <p:embeddedFont>
      <p:font typeface="Epilogue Medium" charset="0"/>
      <p:regular r:id="rId101"/>
      <p:bold r:id="rId102"/>
      <p:italic r:id="rId103"/>
      <p:boldItalic r:id="rId104"/>
    </p:embeddedFont>
    <p:embeddedFont>
      <p:font typeface="Abril Fatface" charset="0"/>
      <p:regular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1D5F2B-E825-4EDD-B0EC-2EF7BFA31367}">
          <p14:sldIdLst>
            <p14:sldId id="256"/>
            <p14:sldId id="257"/>
          </p14:sldIdLst>
        </p14:section>
        <p14:section name="1" id="{FAAE91F3-5FE6-4A56-B832-5519CA66D2B5}">
          <p14:sldIdLst>
            <p14:sldId id="258"/>
            <p14:sldId id="328"/>
            <p14:sldId id="319"/>
            <p14:sldId id="324"/>
            <p14:sldId id="332"/>
            <p14:sldId id="323"/>
            <p14:sldId id="320"/>
            <p14:sldId id="329"/>
            <p14:sldId id="321"/>
            <p14:sldId id="330"/>
            <p14:sldId id="322"/>
            <p14:sldId id="331"/>
          </p14:sldIdLst>
        </p14:section>
        <p14:section name="2" id="{2E031922-0E89-42BA-B4F0-EBDB9335B366}">
          <p14:sldIdLst>
            <p14:sldId id="333"/>
            <p14:sldId id="334"/>
            <p14:sldId id="343"/>
            <p14:sldId id="344"/>
            <p14:sldId id="335"/>
            <p14:sldId id="336"/>
            <p14:sldId id="337"/>
            <p14:sldId id="338"/>
            <p14:sldId id="339"/>
            <p14:sldId id="340"/>
            <p14:sldId id="392"/>
            <p14:sldId id="393"/>
          </p14:sldIdLst>
        </p14:section>
        <p14:section name="3" id="{1937E943-4930-4136-B84C-6ADAAE4F5DD3}">
          <p14:sldIdLst>
            <p14:sldId id="350"/>
            <p14:sldId id="351"/>
            <p14:sldId id="354"/>
            <p14:sldId id="355"/>
            <p14:sldId id="352"/>
            <p14:sldId id="353"/>
            <p14:sldId id="346"/>
            <p14:sldId id="347"/>
            <p14:sldId id="348"/>
            <p14:sldId id="349"/>
            <p14:sldId id="356"/>
            <p14:sldId id="357"/>
          </p14:sldIdLst>
        </p14:section>
        <p14:section name="4" id="{04AEB5ED-3029-429E-A185-4674645B9FF2}">
          <p14:sldIdLst>
            <p14:sldId id="358"/>
            <p14:sldId id="359"/>
            <p14:sldId id="362"/>
            <p14:sldId id="363"/>
            <p14:sldId id="360"/>
            <p14:sldId id="361"/>
            <p14:sldId id="364"/>
            <p14:sldId id="365"/>
            <p14:sldId id="388"/>
            <p14:sldId id="389"/>
            <p14:sldId id="368"/>
            <p14:sldId id="369"/>
          </p14:sldIdLst>
        </p14:section>
        <p14:section name="5" id="{83A619CD-E6A0-442E-84DC-D746C2438CAD}">
          <p14:sldIdLst>
            <p14:sldId id="370"/>
            <p14:sldId id="371"/>
            <p14:sldId id="402"/>
            <p14:sldId id="403"/>
            <p14:sldId id="372"/>
            <p14:sldId id="373"/>
            <p14:sldId id="390"/>
            <p14:sldId id="391"/>
            <p14:sldId id="380"/>
            <p14:sldId id="381"/>
            <p14:sldId id="376"/>
            <p14:sldId id="377"/>
          </p14:sldIdLst>
        </p14:section>
        <p14:section name="6" id="{6C1F7AD2-044D-4174-919E-D3B9D5086D73}">
          <p14:sldIdLst>
            <p14:sldId id="382"/>
            <p14:sldId id="383"/>
            <p14:sldId id="386"/>
            <p14:sldId id="387"/>
            <p14:sldId id="404"/>
            <p14:sldId id="405"/>
            <p14:sldId id="406"/>
            <p14:sldId id="407"/>
            <p14:sldId id="384"/>
            <p14:sldId id="385"/>
            <p14:sldId id="408"/>
            <p14:sldId id="409"/>
          </p14:sldIdLst>
        </p14:section>
        <p14:section name="7" id="{AC5899CB-AA2D-4014-A771-9CC97FE8CDEE}">
          <p14:sldIdLst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378"/>
            <p14:sldId id="379"/>
            <p14:sldId id="410"/>
            <p14:sldId id="411"/>
          </p14:sldIdLst>
        </p14:section>
        <p14:section name="общие слайды" id="{068E666D-C7EB-46CA-BD9B-B58A02E52D21}">
          <p14:sldIdLst>
            <p14:sldId id="325"/>
            <p14:sldId id="34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3"/>
    <a:srgbClr val="434343"/>
    <a:srgbClr val="466A5C"/>
    <a:srgbClr val="44584F"/>
    <a:srgbClr val="759485"/>
    <a:srgbClr val="A7C5B9"/>
    <a:srgbClr val="6F9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82" d="100"/>
          <a:sy n="82" d="100"/>
        </p:scale>
        <p:origin x="-114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3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8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2518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4bbcbe1a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4bbcbe1aa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170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74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825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020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542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649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133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918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84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971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82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241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335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9325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807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885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740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86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31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4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299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58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127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971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27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549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04409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5636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72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185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882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046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9578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485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1964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51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58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555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028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04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6964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4745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95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5255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151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6448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105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822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299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9452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39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2638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7912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3379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7354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1510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614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2351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62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0435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5101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35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5530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2724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3507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5442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6323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7653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9198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4212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3942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0363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37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03112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613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8232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57533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7621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64454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3168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6322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37999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76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bcbe1a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bcbe1a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492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/>
          <p:nvPr/>
        </p:nvSpPr>
        <p:spPr>
          <a:xfrm>
            <a:off x="25" y="-26925"/>
            <a:ext cx="12192000" cy="68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2"/>
          <p:cNvGrpSpPr/>
          <p:nvPr/>
        </p:nvGrpSpPr>
        <p:grpSpPr>
          <a:xfrm>
            <a:off x="0" y="0"/>
            <a:ext cx="12192206" cy="6858033"/>
            <a:chOff x="0" y="0"/>
            <a:chExt cx="12192206" cy="6858033"/>
          </a:xfrm>
        </p:grpSpPr>
        <p:grpSp>
          <p:nvGrpSpPr>
            <p:cNvPr id="111" name="Google Shape;111;p2"/>
            <p:cNvGrpSpPr/>
            <p:nvPr/>
          </p:nvGrpSpPr>
          <p:grpSpPr>
            <a:xfrm>
              <a:off x="0" y="154800"/>
              <a:ext cx="12192206" cy="6643350"/>
              <a:chOff x="0" y="154800"/>
              <a:chExt cx="10896600" cy="6643350"/>
            </a:xfrm>
          </p:grpSpPr>
          <p:cxnSp>
            <p:nvCxnSpPr>
              <p:cNvPr id="112" name="Google Shape;112;p2"/>
              <p:cNvCxnSpPr/>
              <p:nvPr/>
            </p:nvCxnSpPr>
            <p:spPr>
              <a:xfrm rot="10800000">
                <a:off x="0" y="67981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3" name="Google Shape;113;p2"/>
              <p:cNvCxnSpPr/>
              <p:nvPr/>
            </p:nvCxnSpPr>
            <p:spPr>
              <a:xfrm rot="10800000">
                <a:off x="0" y="64818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4" name="Google Shape;114;p2"/>
              <p:cNvCxnSpPr/>
              <p:nvPr/>
            </p:nvCxnSpPr>
            <p:spPr>
              <a:xfrm rot="10800000">
                <a:off x="0" y="61654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5;p2"/>
              <p:cNvCxnSpPr/>
              <p:nvPr/>
            </p:nvCxnSpPr>
            <p:spPr>
              <a:xfrm rot="10800000">
                <a:off x="0" y="58491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16;p2"/>
              <p:cNvCxnSpPr/>
              <p:nvPr/>
            </p:nvCxnSpPr>
            <p:spPr>
              <a:xfrm rot="10800000">
                <a:off x="0" y="55327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7" name="Google Shape;117;p2"/>
              <p:cNvCxnSpPr/>
              <p:nvPr/>
            </p:nvCxnSpPr>
            <p:spPr>
              <a:xfrm rot="10800000">
                <a:off x="0" y="52164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8" name="Google Shape;118;p2"/>
              <p:cNvCxnSpPr/>
              <p:nvPr/>
            </p:nvCxnSpPr>
            <p:spPr>
              <a:xfrm rot="10800000">
                <a:off x="0" y="49000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9" name="Google Shape;119;p2"/>
              <p:cNvCxnSpPr/>
              <p:nvPr/>
            </p:nvCxnSpPr>
            <p:spPr>
              <a:xfrm rot="10800000">
                <a:off x="0" y="45837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0" name="Google Shape;120;p2"/>
              <p:cNvCxnSpPr/>
              <p:nvPr/>
            </p:nvCxnSpPr>
            <p:spPr>
              <a:xfrm rot="10800000">
                <a:off x="0" y="42673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1" name="Google Shape;121;p2"/>
              <p:cNvCxnSpPr/>
              <p:nvPr/>
            </p:nvCxnSpPr>
            <p:spPr>
              <a:xfrm rot="10800000">
                <a:off x="0" y="39510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" name="Google Shape;122;p2"/>
              <p:cNvCxnSpPr/>
              <p:nvPr/>
            </p:nvCxnSpPr>
            <p:spPr>
              <a:xfrm rot="10800000">
                <a:off x="0" y="36346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23;p2"/>
              <p:cNvCxnSpPr/>
              <p:nvPr/>
            </p:nvCxnSpPr>
            <p:spPr>
              <a:xfrm rot="10800000">
                <a:off x="0" y="33183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4" name="Google Shape;124;p2"/>
              <p:cNvCxnSpPr/>
              <p:nvPr/>
            </p:nvCxnSpPr>
            <p:spPr>
              <a:xfrm rot="10800000">
                <a:off x="0" y="30019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5" name="Google Shape;125;p2"/>
              <p:cNvCxnSpPr/>
              <p:nvPr/>
            </p:nvCxnSpPr>
            <p:spPr>
              <a:xfrm rot="10800000">
                <a:off x="0" y="26856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6" name="Google Shape;126;p2"/>
              <p:cNvCxnSpPr/>
              <p:nvPr/>
            </p:nvCxnSpPr>
            <p:spPr>
              <a:xfrm rot="10800000">
                <a:off x="0" y="23692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7" name="Google Shape;127;p2"/>
              <p:cNvCxnSpPr/>
              <p:nvPr/>
            </p:nvCxnSpPr>
            <p:spPr>
              <a:xfrm rot="10800000">
                <a:off x="0" y="20529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8" name="Google Shape;128;p2"/>
              <p:cNvCxnSpPr/>
              <p:nvPr/>
            </p:nvCxnSpPr>
            <p:spPr>
              <a:xfrm rot="10800000">
                <a:off x="0" y="17365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9" name="Google Shape;129;p2"/>
              <p:cNvCxnSpPr/>
              <p:nvPr/>
            </p:nvCxnSpPr>
            <p:spPr>
              <a:xfrm rot="10800000">
                <a:off x="0" y="14202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0" name="Google Shape;130;p2"/>
              <p:cNvCxnSpPr/>
              <p:nvPr/>
            </p:nvCxnSpPr>
            <p:spPr>
              <a:xfrm rot="10800000">
                <a:off x="0" y="11038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1" name="Google Shape;131;p2"/>
              <p:cNvCxnSpPr/>
              <p:nvPr/>
            </p:nvCxnSpPr>
            <p:spPr>
              <a:xfrm rot="10800000">
                <a:off x="0" y="7875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2" name="Google Shape;132;p2"/>
              <p:cNvCxnSpPr/>
              <p:nvPr/>
            </p:nvCxnSpPr>
            <p:spPr>
              <a:xfrm rot="10800000">
                <a:off x="0" y="4711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3" name="Google Shape;133;p2"/>
              <p:cNvCxnSpPr/>
              <p:nvPr/>
            </p:nvCxnSpPr>
            <p:spPr>
              <a:xfrm rot="10800000">
                <a:off x="0" y="1548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34" name="Google Shape;134;p2"/>
            <p:cNvGrpSpPr/>
            <p:nvPr/>
          </p:nvGrpSpPr>
          <p:grpSpPr>
            <a:xfrm>
              <a:off x="274974" y="0"/>
              <a:ext cx="11700534" cy="6858033"/>
              <a:chOff x="232582" y="0"/>
              <a:chExt cx="11700534" cy="7418100"/>
            </a:xfrm>
          </p:grpSpPr>
          <p:cxnSp>
            <p:nvCxnSpPr>
              <p:cNvPr id="135" name="Google Shape;135;p2"/>
              <p:cNvCxnSpPr/>
              <p:nvPr/>
            </p:nvCxnSpPr>
            <p:spPr>
              <a:xfrm rot="5400000">
                <a:off x="692401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6" name="Google Shape;136;p2"/>
              <p:cNvCxnSpPr/>
              <p:nvPr/>
            </p:nvCxnSpPr>
            <p:spPr>
              <a:xfrm rot="5400000">
                <a:off x="659899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7" name="Google Shape;137;p2"/>
              <p:cNvCxnSpPr/>
              <p:nvPr/>
            </p:nvCxnSpPr>
            <p:spPr>
              <a:xfrm rot="5400000">
                <a:off x="627398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8" name="Google Shape;138;p2"/>
              <p:cNvCxnSpPr/>
              <p:nvPr/>
            </p:nvCxnSpPr>
            <p:spPr>
              <a:xfrm rot="5400000">
                <a:off x="594896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9" name="Google Shape;139;p2"/>
              <p:cNvCxnSpPr/>
              <p:nvPr/>
            </p:nvCxnSpPr>
            <p:spPr>
              <a:xfrm rot="5400000">
                <a:off x="562395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0" name="Google Shape;140;p2"/>
              <p:cNvCxnSpPr/>
              <p:nvPr/>
            </p:nvCxnSpPr>
            <p:spPr>
              <a:xfrm rot="5400000">
                <a:off x="529893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1" name="Google Shape;141;p2"/>
              <p:cNvCxnSpPr/>
              <p:nvPr/>
            </p:nvCxnSpPr>
            <p:spPr>
              <a:xfrm rot="5400000">
                <a:off x="497392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2"/>
              <p:cNvCxnSpPr/>
              <p:nvPr/>
            </p:nvCxnSpPr>
            <p:spPr>
              <a:xfrm rot="5400000">
                <a:off x="464890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3" name="Google Shape;143;p2"/>
              <p:cNvCxnSpPr/>
              <p:nvPr/>
            </p:nvCxnSpPr>
            <p:spPr>
              <a:xfrm rot="5400000">
                <a:off x="432389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" name="Google Shape;144;p2"/>
              <p:cNvCxnSpPr/>
              <p:nvPr/>
            </p:nvCxnSpPr>
            <p:spPr>
              <a:xfrm rot="5400000">
                <a:off x="399887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" name="Google Shape;145;p2"/>
              <p:cNvCxnSpPr/>
              <p:nvPr/>
            </p:nvCxnSpPr>
            <p:spPr>
              <a:xfrm rot="5400000">
                <a:off x="367386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" name="Google Shape;146;p2"/>
              <p:cNvCxnSpPr/>
              <p:nvPr/>
            </p:nvCxnSpPr>
            <p:spPr>
              <a:xfrm rot="5400000">
                <a:off x="334884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" name="Google Shape;147;p2"/>
              <p:cNvCxnSpPr/>
              <p:nvPr/>
            </p:nvCxnSpPr>
            <p:spPr>
              <a:xfrm rot="5400000">
                <a:off x="302383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8" name="Google Shape;148;p2"/>
              <p:cNvCxnSpPr/>
              <p:nvPr/>
            </p:nvCxnSpPr>
            <p:spPr>
              <a:xfrm rot="5400000">
                <a:off x="269881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9" name="Google Shape;149;p2"/>
              <p:cNvCxnSpPr/>
              <p:nvPr/>
            </p:nvCxnSpPr>
            <p:spPr>
              <a:xfrm rot="5400000">
                <a:off x="237380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0" name="Google Shape;150;p2"/>
              <p:cNvCxnSpPr/>
              <p:nvPr/>
            </p:nvCxnSpPr>
            <p:spPr>
              <a:xfrm rot="5400000">
                <a:off x="204878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1" name="Google Shape;151;p2"/>
              <p:cNvCxnSpPr/>
              <p:nvPr/>
            </p:nvCxnSpPr>
            <p:spPr>
              <a:xfrm rot="5400000">
                <a:off x="172377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52;p2"/>
              <p:cNvCxnSpPr/>
              <p:nvPr/>
            </p:nvCxnSpPr>
            <p:spPr>
              <a:xfrm rot="5400000">
                <a:off x="139875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53;p2"/>
              <p:cNvCxnSpPr/>
              <p:nvPr/>
            </p:nvCxnSpPr>
            <p:spPr>
              <a:xfrm rot="5400000">
                <a:off x="107374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2"/>
              <p:cNvCxnSpPr/>
              <p:nvPr/>
            </p:nvCxnSpPr>
            <p:spPr>
              <a:xfrm rot="5400000">
                <a:off x="74872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5" name="Google Shape;155;p2"/>
              <p:cNvCxnSpPr/>
              <p:nvPr/>
            </p:nvCxnSpPr>
            <p:spPr>
              <a:xfrm rot="5400000">
                <a:off x="42371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6" name="Google Shape;156;p2"/>
              <p:cNvCxnSpPr/>
              <p:nvPr/>
            </p:nvCxnSpPr>
            <p:spPr>
              <a:xfrm rot="5400000">
                <a:off x="9869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7" name="Google Shape;157;p2"/>
              <p:cNvCxnSpPr/>
              <p:nvPr/>
            </p:nvCxnSpPr>
            <p:spPr>
              <a:xfrm rot="5400000">
                <a:off x="-22631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8" name="Google Shape;158;p2"/>
              <p:cNvCxnSpPr/>
              <p:nvPr/>
            </p:nvCxnSpPr>
            <p:spPr>
              <a:xfrm rot="5400000">
                <a:off x="-55133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9" name="Google Shape;159;p2"/>
              <p:cNvCxnSpPr/>
              <p:nvPr/>
            </p:nvCxnSpPr>
            <p:spPr>
              <a:xfrm rot="5400000">
                <a:off x="-87634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0" name="Google Shape;160;p2"/>
              <p:cNvCxnSpPr/>
              <p:nvPr/>
            </p:nvCxnSpPr>
            <p:spPr>
              <a:xfrm rot="5400000">
                <a:off x="-120136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2"/>
              <p:cNvCxnSpPr/>
              <p:nvPr/>
            </p:nvCxnSpPr>
            <p:spPr>
              <a:xfrm rot="5400000">
                <a:off x="-152637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2" name="Google Shape;162;p2"/>
              <p:cNvCxnSpPr/>
              <p:nvPr/>
            </p:nvCxnSpPr>
            <p:spPr>
              <a:xfrm rot="5400000">
                <a:off x="-185139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3" name="Google Shape;163;p2"/>
              <p:cNvCxnSpPr/>
              <p:nvPr/>
            </p:nvCxnSpPr>
            <p:spPr>
              <a:xfrm rot="5400000">
                <a:off x="-217640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4" name="Google Shape;164;p2"/>
              <p:cNvCxnSpPr/>
              <p:nvPr/>
            </p:nvCxnSpPr>
            <p:spPr>
              <a:xfrm rot="5400000">
                <a:off x="-250142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5" name="Google Shape;165;p2"/>
              <p:cNvCxnSpPr/>
              <p:nvPr/>
            </p:nvCxnSpPr>
            <p:spPr>
              <a:xfrm rot="5400000">
                <a:off x="-282643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6" name="Google Shape;166;p2"/>
              <p:cNvCxnSpPr/>
              <p:nvPr/>
            </p:nvCxnSpPr>
            <p:spPr>
              <a:xfrm rot="5400000">
                <a:off x="-315145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7" name="Google Shape;167;p2"/>
              <p:cNvCxnSpPr/>
              <p:nvPr/>
            </p:nvCxnSpPr>
            <p:spPr>
              <a:xfrm rot="5400000">
                <a:off x="-347646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8" name="Google Shape;168;p2"/>
              <p:cNvCxnSpPr/>
              <p:nvPr/>
            </p:nvCxnSpPr>
            <p:spPr>
              <a:xfrm rot="5400000">
                <a:off x="8224066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9" name="Google Shape;169;p2"/>
              <p:cNvCxnSpPr/>
              <p:nvPr/>
            </p:nvCxnSpPr>
            <p:spPr>
              <a:xfrm rot="5400000">
                <a:off x="789905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0" name="Google Shape;170;p2"/>
              <p:cNvCxnSpPr/>
              <p:nvPr/>
            </p:nvCxnSpPr>
            <p:spPr>
              <a:xfrm rot="5400000">
                <a:off x="757404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1" name="Google Shape;171;p2"/>
              <p:cNvCxnSpPr/>
              <p:nvPr/>
            </p:nvCxnSpPr>
            <p:spPr>
              <a:xfrm rot="5400000">
                <a:off x="724902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72" name="Google Shape;172;p2"/>
          <p:cNvSpPr/>
          <p:nvPr/>
        </p:nvSpPr>
        <p:spPr>
          <a:xfrm>
            <a:off x="2500975" y="313159"/>
            <a:ext cx="6948954" cy="6070378"/>
          </a:xfrm>
          <a:custGeom>
            <a:avLst/>
            <a:gdLst/>
            <a:ahLst/>
            <a:cxnLst/>
            <a:rect l="l" t="t" r="r" b="b"/>
            <a:pathLst>
              <a:path w="7851925" h="6859184" extrusionOk="0">
                <a:moveTo>
                  <a:pt x="31281" y="5186813"/>
                </a:moveTo>
                <a:cubicBezTo>
                  <a:pt x="-66959" y="4156532"/>
                  <a:pt x="36099" y="3050068"/>
                  <a:pt x="778886" y="2329338"/>
                </a:cubicBezTo>
                <a:cubicBezTo>
                  <a:pt x="1085125" y="2032133"/>
                  <a:pt x="1453770" y="1807648"/>
                  <a:pt x="1779657" y="1532199"/>
                </a:cubicBezTo>
                <a:cubicBezTo>
                  <a:pt x="2134978" y="1231907"/>
                  <a:pt x="2438733" y="871617"/>
                  <a:pt x="2813551" y="596093"/>
                </a:cubicBezTo>
                <a:cubicBezTo>
                  <a:pt x="3359632" y="194700"/>
                  <a:pt x="4042872" y="-8179"/>
                  <a:pt x="4720467" y="252"/>
                </a:cubicBezTo>
                <a:cubicBezTo>
                  <a:pt x="5398062" y="8684"/>
                  <a:pt x="6067676" y="223984"/>
                  <a:pt x="6640029" y="586833"/>
                </a:cubicBezTo>
                <a:cubicBezTo>
                  <a:pt x="7024183" y="830364"/>
                  <a:pt x="7392678" y="1191406"/>
                  <a:pt x="7413531" y="1645796"/>
                </a:cubicBezTo>
                <a:cubicBezTo>
                  <a:pt x="7430092" y="2007892"/>
                  <a:pt x="7221492" y="2340705"/>
                  <a:pt x="7162698" y="2698360"/>
                </a:cubicBezTo>
                <a:cubicBezTo>
                  <a:pt x="7023129" y="3547216"/>
                  <a:pt x="7727825" y="4304908"/>
                  <a:pt x="7839088" y="5157905"/>
                </a:cubicBezTo>
                <a:cubicBezTo>
                  <a:pt x="7871534" y="5406706"/>
                  <a:pt x="7847745" y="5674551"/>
                  <a:pt x="7706595" y="5881948"/>
                </a:cubicBezTo>
                <a:cubicBezTo>
                  <a:pt x="7557541" y="6100861"/>
                  <a:pt x="7296320" y="6222589"/>
                  <a:pt x="7034346" y="6261584"/>
                </a:cubicBezTo>
                <a:cubicBezTo>
                  <a:pt x="6772372" y="6300579"/>
                  <a:pt x="6505655" y="6267004"/>
                  <a:pt x="6242928" y="6233354"/>
                </a:cubicBezTo>
                <a:cubicBezTo>
                  <a:pt x="5949713" y="6195790"/>
                  <a:pt x="5656498" y="6158300"/>
                  <a:pt x="5363358" y="6120735"/>
                </a:cubicBezTo>
                <a:cubicBezTo>
                  <a:pt x="5159650" y="6094688"/>
                  <a:pt x="4954286" y="6068491"/>
                  <a:pt x="4749450" y="6083396"/>
                </a:cubicBezTo>
                <a:cubicBezTo>
                  <a:pt x="4526847" y="6099582"/>
                  <a:pt x="4310945" y="6163720"/>
                  <a:pt x="4097074" y="6227482"/>
                </a:cubicBezTo>
                <a:cubicBezTo>
                  <a:pt x="3704565" y="6344542"/>
                  <a:pt x="3311980" y="6461603"/>
                  <a:pt x="2919470" y="6578663"/>
                </a:cubicBezTo>
                <a:cubicBezTo>
                  <a:pt x="2521014" y="6697455"/>
                  <a:pt x="2113373" y="6773186"/>
                  <a:pt x="1702947" y="6839508"/>
                </a:cubicBezTo>
                <a:cubicBezTo>
                  <a:pt x="430792" y="7045323"/>
                  <a:pt x="68545" y="5577591"/>
                  <a:pt x="31281" y="5186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 txBox="1">
            <a:spLocks noGrp="1"/>
          </p:cNvSpPr>
          <p:nvPr>
            <p:ph type="title"/>
          </p:nvPr>
        </p:nvSpPr>
        <p:spPr>
          <a:xfrm>
            <a:off x="3442475" y="1866150"/>
            <a:ext cx="5146200" cy="3251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74" name="Google Shape;174;p2"/>
          <p:cNvSpPr txBox="1">
            <a:spLocks noGrp="1"/>
          </p:cNvSpPr>
          <p:nvPr>
            <p:ph type="subTitle" idx="1"/>
          </p:nvPr>
        </p:nvSpPr>
        <p:spPr>
          <a:xfrm>
            <a:off x="456250" y="603775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75" name="Google Shape;175;p2"/>
          <p:cNvGrpSpPr/>
          <p:nvPr/>
        </p:nvGrpSpPr>
        <p:grpSpPr>
          <a:xfrm rot="1411011">
            <a:off x="9159799" y="308792"/>
            <a:ext cx="1342486" cy="1302692"/>
            <a:chOff x="9160253" y="308839"/>
            <a:chExt cx="1342549" cy="1302753"/>
          </a:xfrm>
        </p:grpSpPr>
        <p:sp>
          <p:nvSpPr>
            <p:cNvPr id="176" name="Google Shape;176;p2"/>
            <p:cNvSpPr/>
            <p:nvPr/>
          </p:nvSpPr>
          <p:spPr>
            <a:xfrm>
              <a:off x="9160253" y="308839"/>
              <a:ext cx="301058" cy="858968"/>
            </a:xfrm>
            <a:custGeom>
              <a:avLst/>
              <a:gdLst/>
              <a:ahLst/>
              <a:cxnLst/>
              <a:rect l="l" t="t" r="r" b="b"/>
              <a:pathLst>
                <a:path w="301058" h="858968" extrusionOk="0">
                  <a:moveTo>
                    <a:pt x="99425" y="858969"/>
                  </a:moveTo>
                  <a:cubicBezTo>
                    <a:pt x="94328" y="858969"/>
                    <a:pt x="89231" y="858571"/>
                    <a:pt x="84068" y="857777"/>
                  </a:cubicBezTo>
                  <a:cubicBezTo>
                    <a:pt x="29852" y="849370"/>
                    <a:pt x="-7218" y="798597"/>
                    <a:pt x="1189" y="744448"/>
                  </a:cubicBezTo>
                  <a:lnTo>
                    <a:pt x="103662" y="84068"/>
                  </a:lnTo>
                  <a:cubicBezTo>
                    <a:pt x="112069" y="29852"/>
                    <a:pt x="162842" y="-7218"/>
                    <a:pt x="216991" y="1189"/>
                  </a:cubicBezTo>
                  <a:cubicBezTo>
                    <a:pt x="271207" y="9596"/>
                    <a:pt x="308277" y="60369"/>
                    <a:pt x="299869" y="114518"/>
                  </a:cubicBezTo>
                  <a:lnTo>
                    <a:pt x="197397" y="774899"/>
                  </a:lnTo>
                  <a:cubicBezTo>
                    <a:pt x="189784" y="823950"/>
                    <a:pt x="147484" y="858969"/>
                    <a:pt x="99425" y="8589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453789" y="630178"/>
              <a:ext cx="684433" cy="747474"/>
            </a:xfrm>
            <a:custGeom>
              <a:avLst/>
              <a:gdLst/>
              <a:ahLst/>
              <a:cxnLst/>
              <a:rect l="l" t="t" r="r" b="b"/>
              <a:pathLst>
                <a:path w="684433" h="747474" extrusionOk="0">
                  <a:moveTo>
                    <a:pt x="99274" y="747474"/>
                  </a:moveTo>
                  <a:cubicBezTo>
                    <a:pt x="75907" y="747474"/>
                    <a:pt x="52406" y="739266"/>
                    <a:pt x="33474" y="722518"/>
                  </a:cubicBezTo>
                  <a:cubicBezTo>
                    <a:pt x="-7568" y="686176"/>
                    <a:pt x="-11408" y="623421"/>
                    <a:pt x="24935" y="582379"/>
                  </a:cubicBezTo>
                  <a:lnTo>
                    <a:pt x="510820" y="33474"/>
                  </a:lnTo>
                  <a:cubicBezTo>
                    <a:pt x="547162" y="-7568"/>
                    <a:pt x="609917" y="-11407"/>
                    <a:pt x="650959" y="24935"/>
                  </a:cubicBezTo>
                  <a:cubicBezTo>
                    <a:pt x="692001" y="61277"/>
                    <a:pt x="695841" y="124032"/>
                    <a:pt x="659499" y="165074"/>
                  </a:cubicBezTo>
                  <a:lnTo>
                    <a:pt x="173613" y="713978"/>
                  </a:lnTo>
                  <a:cubicBezTo>
                    <a:pt x="154019" y="736154"/>
                    <a:pt x="126680" y="747474"/>
                    <a:pt x="99208" y="74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9692263" y="1129468"/>
              <a:ext cx="810539" cy="482124"/>
            </a:xfrm>
            <a:custGeom>
              <a:avLst/>
              <a:gdLst/>
              <a:ahLst/>
              <a:cxnLst/>
              <a:rect l="l" t="t" r="r" b="b"/>
              <a:pathLst>
                <a:path w="810539" h="482124" extrusionOk="0">
                  <a:moveTo>
                    <a:pt x="99373" y="482124"/>
                  </a:moveTo>
                  <a:cubicBezTo>
                    <a:pt x="61907" y="482124"/>
                    <a:pt x="26028" y="460809"/>
                    <a:pt x="9213" y="424533"/>
                  </a:cubicBezTo>
                  <a:cubicBezTo>
                    <a:pt x="-13823" y="374753"/>
                    <a:pt x="7823" y="315771"/>
                    <a:pt x="57604" y="292669"/>
                  </a:cubicBezTo>
                  <a:lnTo>
                    <a:pt x="669461" y="9213"/>
                  </a:lnTo>
                  <a:cubicBezTo>
                    <a:pt x="719241" y="-13823"/>
                    <a:pt x="778223" y="7823"/>
                    <a:pt x="801326" y="57603"/>
                  </a:cubicBezTo>
                  <a:cubicBezTo>
                    <a:pt x="824362" y="107383"/>
                    <a:pt x="802716" y="166365"/>
                    <a:pt x="752936" y="189468"/>
                  </a:cubicBezTo>
                  <a:lnTo>
                    <a:pt x="141078" y="472923"/>
                  </a:lnTo>
                  <a:cubicBezTo>
                    <a:pt x="127573" y="479212"/>
                    <a:pt x="113341" y="482124"/>
                    <a:pt x="99440" y="48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2"/>
          <p:cNvSpPr/>
          <p:nvPr/>
        </p:nvSpPr>
        <p:spPr>
          <a:xfrm>
            <a:off x="8469266" y="3046269"/>
            <a:ext cx="721553" cy="1624560"/>
          </a:xfrm>
          <a:custGeom>
            <a:avLst/>
            <a:gdLst/>
            <a:ahLst/>
            <a:cxnLst/>
            <a:rect l="l" t="t" r="r" b="b"/>
            <a:pathLst>
              <a:path w="721553" h="1624560" extrusionOk="0">
                <a:moveTo>
                  <a:pt x="493218" y="1624561"/>
                </a:moveTo>
                <a:cubicBezTo>
                  <a:pt x="466805" y="1624561"/>
                  <a:pt x="440393" y="1614036"/>
                  <a:pt x="420865" y="1593250"/>
                </a:cubicBezTo>
                <a:lnTo>
                  <a:pt x="37386" y="1185344"/>
                </a:lnTo>
                <a:cubicBezTo>
                  <a:pt x="17593" y="1164360"/>
                  <a:pt x="7995" y="1135763"/>
                  <a:pt x="10974" y="1107033"/>
                </a:cubicBezTo>
                <a:cubicBezTo>
                  <a:pt x="13952" y="1078304"/>
                  <a:pt x="29244" y="1052355"/>
                  <a:pt x="52942" y="1035872"/>
                </a:cubicBezTo>
                <a:lnTo>
                  <a:pt x="352351" y="827020"/>
                </a:lnTo>
                <a:lnTo>
                  <a:pt x="41623" y="605459"/>
                </a:lnTo>
                <a:cubicBezTo>
                  <a:pt x="16401" y="587454"/>
                  <a:pt x="978" y="558724"/>
                  <a:pt x="51" y="527744"/>
                </a:cubicBezTo>
                <a:cubicBezTo>
                  <a:pt x="-942" y="496764"/>
                  <a:pt x="12629" y="467108"/>
                  <a:pt x="36658" y="447580"/>
                </a:cubicBezTo>
                <a:lnTo>
                  <a:pt x="559614" y="22264"/>
                </a:lnTo>
                <a:cubicBezTo>
                  <a:pt x="602179" y="-12357"/>
                  <a:pt x="664668" y="-5869"/>
                  <a:pt x="699289" y="36629"/>
                </a:cubicBezTo>
                <a:cubicBezTo>
                  <a:pt x="733910" y="79194"/>
                  <a:pt x="727423" y="141684"/>
                  <a:pt x="684925" y="176305"/>
                </a:cubicBezTo>
                <a:lnTo>
                  <a:pt x="263051" y="519403"/>
                </a:lnTo>
                <a:lnTo>
                  <a:pt x="582320" y="747054"/>
                </a:lnTo>
                <a:cubicBezTo>
                  <a:pt x="608600" y="765788"/>
                  <a:pt x="624156" y="796173"/>
                  <a:pt x="623957" y="828410"/>
                </a:cubicBezTo>
                <a:cubicBezTo>
                  <a:pt x="623758" y="860715"/>
                  <a:pt x="607938" y="890900"/>
                  <a:pt x="581459" y="909369"/>
                </a:cubicBezTo>
                <a:lnTo>
                  <a:pt x="260801" y="1132982"/>
                </a:lnTo>
                <a:lnTo>
                  <a:pt x="565572" y="1457149"/>
                </a:lnTo>
                <a:cubicBezTo>
                  <a:pt x="603105" y="1497132"/>
                  <a:pt x="601186" y="1559952"/>
                  <a:pt x="561269" y="1597486"/>
                </a:cubicBezTo>
                <a:cubicBezTo>
                  <a:pt x="542071" y="1615492"/>
                  <a:pt x="517645" y="1624428"/>
                  <a:pt x="493284" y="16244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2645941" y="3842983"/>
            <a:ext cx="829757" cy="1053310"/>
          </a:xfrm>
          <a:custGeom>
            <a:avLst/>
            <a:gdLst/>
            <a:ahLst/>
            <a:cxnLst/>
            <a:rect l="l" t="t" r="r" b="b"/>
            <a:pathLst>
              <a:path w="829757" h="1053310" extrusionOk="0">
                <a:moveTo>
                  <a:pt x="145383" y="1053311"/>
                </a:moveTo>
                <a:cubicBezTo>
                  <a:pt x="114999" y="1053311"/>
                  <a:pt x="85012" y="1039410"/>
                  <a:pt x="65550" y="1013129"/>
                </a:cubicBezTo>
                <a:cubicBezTo>
                  <a:pt x="32915" y="969109"/>
                  <a:pt x="42116" y="906883"/>
                  <a:pt x="86137" y="874248"/>
                </a:cubicBezTo>
                <a:lnTo>
                  <a:pt x="557922" y="524398"/>
                </a:lnTo>
                <a:lnTo>
                  <a:pt x="44234" y="181895"/>
                </a:lnTo>
                <a:cubicBezTo>
                  <a:pt x="-1375" y="151444"/>
                  <a:pt x="-13754" y="89815"/>
                  <a:pt x="16696" y="44205"/>
                </a:cubicBezTo>
                <a:cubicBezTo>
                  <a:pt x="47147" y="-1404"/>
                  <a:pt x="108776" y="-13717"/>
                  <a:pt x="154386" y="16667"/>
                </a:cubicBezTo>
                <a:lnTo>
                  <a:pt x="785574" y="437415"/>
                </a:lnTo>
                <a:cubicBezTo>
                  <a:pt x="812450" y="455354"/>
                  <a:pt x="828933" y="485209"/>
                  <a:pt x="829727" y="517579"/>
                </a:cubicBezTo>
                <a:cubicBezTo>
                  <a:pt x="830521" y="549883"/>
                  <a:pt x="815561" y="580599"/>
                  <a:pt x="789612" y="599796"/>
                </a:cubicBezTo>
                <a:lnTo>
                  <a:pt x="204497" y="1033717"/>
                </a:lnTo>
                <a:cubicBezTo>
                  <a:pt x="186690" y="1046890"/>
                  <a:pt x="165971" y="1053245"/>
                  <a:pt x="145449" y="10532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2"/>
          <p:cNvGrpSpPr/>
          <p:nvPr/>
        </p:nvGrpSpPr>
        <p:grpSpPr>
          <a:xfrm>
            <a:off x="3212653" y="1728233"/>
            <a:ext cx="241353" cy="1062195"/>
            <a:chOff x="3951440" y="1352783"/>
            <a:chExt cx="241353" cy="1062195"/>
          </a:xfrm>
        </p:grpSpPr>
        <p:sp>
          <p:nvSpPr>
            <p:cNvPr id="182" name="Google Shape;182;p2"/>
            <p:cNvSpPr/>
            <p:nvPr/>
          </p:nvSpPr>
          <p:spPr>
            <a:xfrm>
              <a:off x="3951440" y="1352783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1440" y="1763204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51440" y="2173625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2"/>
          <p:cNvSpPr/>
          <p:nvPr/>
        </p:nvSpPr>
        <p:spPr>
          <a:xfrm>
            <a:off x="1031987" y="434103"/>
            <a:ext cx="655341" cy="2561885"/>
          </a:xfrm>
          <a:custGeom>
            <a:avLst/>
            <a:gdLst/>
            <a:ahLst/>
            <a:cxnLst/>
            <a:rect l="l" t="t" r="r" b="b"/>
            <a:pathLst>
              <a:path w="655341" h="2561885" extrusionOk="0">
                <a:moveTo>
                  <a:pt x="105621" y="2561886"/>
                </a:moveTo>
                <a:cubicBezTo>
                  <a:pt x="77818" y="2561886"/>
                  <a:pt x="50148" y="2550301"/>
                  <a:pt x="30554" y="2527596"/>
                </a:cubicBezTo>
                <a:cubicBezTo>
                  <a:pt x="-5325" y="2486157"/>
                  <a:pt x="-890" y="2423468"/>
                  <a:pt x="40549" y="2387523"/>
                </a:cubicBezTo>
                <a:lnTo>
                  <a:pt x="396225" y="2079310"/>
                </a:lnTo>
                <a:lnTo>
                  <a:pt x="38299" y="1781954"/>
                </a:lnTo>
                <a:cubicBezTo>
                  <a:pt x="15659" y="1763154"/>
                  <a:pt x="2486" y="1735219"/>
                  <a:pt x="2420" y="1705827"/>
                </a:cubicBezTo>
                <a:cubicBezTo>
                  <a:pt x="2354" y="1676370"/>
                  <a:pt x="15328" y="1648435"/>
                  <a:pt x="37902" y="1629502"/>
                </a:cubicBezTo>
                <a:lnTo>
                  <a:pt x="404963" y="1321620"/>
                </a:lnTo>
                <a:lnTo>
                  <a:pt x="38431" y="989510"/>
                </a:lnTo>
                <a:cubicBezTo>
                  <a:pt x="18704" y="971637"/>
                  <a:pt x="6988" y="946549"/>
                  <a:pt x="5862" y="919937"/>
                </a:cubicBezTo>
                <a:cubicBezTo>
                  <a:pt x="4803" y="893326"/>
                  <a:pt x="14468" y="867377"/>
                  <a:pt x="32738" y="847981"/>
                </a:cubicBezTo>
                <a:lnTo>
                  <a:pt x="401455" y="455500"/>
                </a:lnTo>
                <a:lnTo>
                  <a:pt x="38961" y="178201"/>
                </a:lnTo>
                <a:cubicBezTo>
                  <a:pt x="-4597" y="144904"/>
                  <a:pt x="-12871" y="82546"/>
                  <a:pt x="20426" y="38989"/>
                </a:cubicBezTo>
                <a:cubicBezTo>
                  <a:pt x="53723" y="-4569"/>
                  <a:pt x="116080" y="-12909"/>
                  <a:pt x="159638" y="20454"/>
                </a:cubicBezTo>
                <a:lnTo>
                  <a:pt x="609446" y="364479"/>
                </a:lnTo>
                <a:cubicBezTo>
                  <a:pt x="631754" y="381558"/>
                  <a:pt x="645788" y="407242"/>
                  <a:pt x="648105" y="435244"/>
                </a:cubicBezTo>
                <a:cubicBezTo>
                  <a:pt x="650422" y="463245"/>
                  <a:pt x="640757" y="490915"/>
                  <a:pt x="621494" y="511370"/>
                </a:cubicBezTo>
                <a:lnTo>
                  <a:pt x="246753" y="910273"/>
                </a:lnTo>
                <a:lnTo>
                  <a:pt x="622751" y="1250988"/>
                </a:lnTo>
                <a:cubicBezTo>
                  <a:pt x="644001" y="1270252"/>
                  <a:pt x="655916" y="1297790"/>
                  <a:pt x="655320" y="1326453"/>
                </a:cubicBezTo>
                <a:cubicBezTo>
                  <a:pt x="654791" y="1355116"/>
                  <a:pt x="641816" y="1382191"/>
                  <a:pt x="619839" y="1400659"/>
                </a:cubicBezTo>
                <a:lnTo>
                  <a:pt x="256682" y="1705231"/>
                </a:lnTo>
                <a:lnTo>
                  <a:pt x="613219" y="2001330"/>
                </a:lnTo>
                <a:cubicBezTo>
                  <a:pt x="635660" y="2019932"/>
                  <a:pt x="648767" y="2047536"/>
                  <a:pt x="649098" y="2076662"/>
                </a:cubicBezTo>
                <a:cubicBezTo>
                  <a:pt x="649429" y="2105855"/>
                  <a:pt x="636851" y="2133658"/>
                  <a:pt x="614808" y="2152723"/>
                </a:cubicBezTo>
                <a:lnTo>
                  <a:pt x="170626" y="2537591"/>
                </a:lnTo>
                <a:cubicBezTo>
                  <a:pt x="151826" y="2553876"/>
                  <a:pt x="128658" y="2561820"/>
                  <a:pt x="105621" y="25618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1104639" y="5206332"/>
            <a:ext cx="1072426" cy="251063"/>
          </a:xfrm>
          <a:custGeom>
            <a:avLst/>
            <a:gdLst/>
            <a:ahLst/>
            <a:cxnLst/>
            <a:rect l="l" t="t" r="r" b="b"/>
            <a:pathLst>
              <a:path w="1072426" h="251063" extrusionOk="0">
                <a:moveTo>
                  <a:pt x="99214" y="250997"/>
                </a:moveTo>
                <a:cubicBezTo>
                  <a:pt x="47117" y="250997"/>
                  <a:pt x="3361" y="210352"/>
                  <a:pt x="184" y="157659"/>
                </a:cubicBezTo>
                <a:cubicBezTo>
                  <a:pt x="-3126" y="102915"/>
                  <a:pt x="38644" y="55849"/>
                  <a:pt x="93389" y="52605"/>
                </a:cubicBezTo>
                <a:lnTo>
                  <a:pt x="967188" y="177"/>
                </a:lnTo>
                <a:cubicBezTo>
                  <a:pt x="1021867" y="-3067"/>
                  <a:pt x="1068999" y="38637"/>
                  <a:pt x="1072243" y="93382"/>
                </a:cubicBezTo>
                <a:cubicBezTo>
                  <a:pt x="1075553" y="148127"/>
                  <a:pt x="1033783" y="195193"/>
                  <a:pt x="979038" y="198437"/>
                </a:cubicBezTo>
                <a:lnTo>
                  <a:pt x="105238" y="250865"/>
                </a:lnTo>
                <a:cubicBezTo>
                  <a:pt x="103186" y="250997"/>
                  <a:pt x="101200" y="251063"/>
                  <a:pt x="99214" y="2510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1342423" y="5582593"/>
            <a:ext cx="972923" cy="729337"/>
          </a:xfrm>
          <a:custGeom>
            <a:avLst/>
            <a:gdLst/>
            <a:ahLst/>
            <a:cxnLst/>
            <a:rect l="l" t="t" r="r" b="b"/>
            <a:pathLst>
              <a:path w="972923" h="729337" extrusionOk="0">
                <a:moveTo>
                  <a:pt x="99408" y="729338"/>
                </a:moveTo>
                <a:cubicBezTo>
                  <a:pt x="67766" y="729338"/>
                  <a:pt x="36654" y="714245"/>
                  <a:pt x="17390" y="686177"/>
                </a:cubicBezTo>
                <a:cubicBezTo>
                  <a:pt x="-13590" y="640965"/>
                  <a:pt x="-2072" y="579137"/>
                  <a:pt x="43141" y="548157"/>
                </a:cubicBezTo>
                <a:lnTo>
                  <a:pt x="817512" y="17390"/>
                </a:lnTo>
                <a:cubicBezTo>
                  <a:pt x="862725" y="-13590"/>
                  <a:pt x="924553" y="-2072"/>
                  <a:pt x="955533" y="43141"/>
                </a:cubicBezTo>
                <a:cubicBezTo>
                  <a:pt x="986513" y="88353"/>
                  <a:pt x="974995" y="150181"/>
                  <a:pt x="929782" y="181161"/>
                </a:cubicBezTo>
                <a:lnTo>
                  <a:pt x="155411" y="711928"/>
                </a:lnTo>
                <a:cubicBezTo>
                  <a:pt x="138266" y="723711"/>
                  <a:pt x="118671" y="729338"/>
                  <a:pt x="99342" y="729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"/>
          <p:cNvSpPr/>
          <p:nvPr/>
        </p:nvSpPr>
        <p:spPr>
          <a:xfrm>
            <a:off x="2217739" y="5847904"/>
            <a:ext cx="372661" cy="907744"/>
          </a:xfrm>
          <a:custGeom>
            <a:avLst/>
            <a:gdLst/>
            <a:ahLst/>
            <a:cxnLst/>
            <a:rect l="l" t="t" r="r" b="b"/>
            <a:pathLst>
              <a:path w="372661" h="907744" extrusionOk="0">
                <a:moveTo>
                  <a:pt x="99414" y="907745"/>
                </a:moveTo>
                <a:cubicBezTo>
                  <a:pt x="91603" y="907745"/>
                  <a:pt x="83593" y="906818"/>
                  <a:pt x="75650" y="904832"/>
                </a:cubicBezTo>
                <a:cubicBezTo>
                  <a:pt x="22361" y="891792"/>
                  <a:pt x="-10208" y="837974"/>
                  <a:pt x="2899" y="784751"/>
                </a:cubicBezTo>
                <a:lnTo>
                  <a:pt x="176931" y="75650"/>
                </a:lnTo>
                <a:cubicBezTo>
                  <a:pt x="189972" y="22361"/>
                  <a:pt x="243790" y="-10208"/>
                  <a:pt x="297012" y="2899"/>
                </a:cubicBezTo>
                <a:cubicBezTo>
                  <a:pt x="350301" y="15940"/>
                  <a:pt x="382870" y="69758"/>
                  <a:pt x="369763" y="122980"/>
                </a:cubicBezTo>
                <a:lnTo>
                  <a:pt x="195731" y="832082"/>
                </a:lnTo>
                <a:cubicBezTo>
                  <a:pt x="184610" y="877360"/>
                  <a:pt x="144031" y="907745"/>
                  <a:pt x="99348" y="9077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"/>
          <p:cNvSpPr/>
          <p:nvPr/>
        </p:nvSpPr>
        <p:spPr>
          <a:xfrm flipH="1">
            <a:off x="10914537" y="3933691"/>
            <a:ext cx="655341" cy="2561885"/>
          </a:xfrm>
          <a:custGeom>
            <a:avLst/>
            <a:gdLst/>
            <a:ahLst/>
            <a:cxnLst/>
            <a:rect l="l" t="t" r="r" b="b"/>
            <a:pathLst>
              <a:path w="655341" h="2561885" extrusionOk="0">
                <a:moveTo>
                  <a:pt x="105621" y="2561886"/>
                </a:moveTo>
                <a:cubicBezTo>
                  <a:pt x="77818" y="2561886"/>
                  <a:pt x="50148" y="2550301"/>
                  <a:pt x="30554" y="2527596"/>
                </a:cubicBezTo>
                <a:cubicBezTo>
                  <a:pt x="-5325" y="2486157"/>
                  <a:pt x="-890" y="2423468"/>
                  <a:pt x="40549" y="2387523"/>
                </a:cubicBezTo>
                <a:lnTo>
                  <a:pt x="396225" y="2079310"/>
                </a:lnTo>
                <a:lnTo>
                  <a:pt x="38299" y="1781954"/>
                </a:lnTo>
                <a:cubicBezTo>
                  <a:pt x="15659" y="1763154"/>
                  <a:pt x="2486" y="1735219"/>
                  <a:pt x="2420" y="1705827"/>
                </a:cubicBezTo>
                <a:cubicBezTo>
                  <a:pt x="2354" y="1676370"/>
                  <a:pt x="15328" y="1648435"/>
                  <a:pt x="37902" y="1629502"/>
                </a:cubicBezTo>
                <a:lnTo>
                  <a:pt x="404963" y="1321620"/>
                </a:lnTo>
                <a:lnTo>
                  <a:pt x="38431" y="989510"/>
                </a:lnTo>
                <a:cubicBezTo>
                  <a:pt x="18704" y="971637"/>
                  <a:pt x="6988" y="946549"/>
                  <a:pt x="5862" y="919937"/>
                </a:cubicBezTo>
                <a:cubicBezTo>
                  <a:pt x="4803" y="893326"/>
                  <a:pt x="14468" y="867377"/>
                  <a:pt x="32738" y="847981"/>
                </a:cubicBezTo>
                <a:lnTo>
                  <a:pt x="401455" y="455500"/>
                </a:lnTo>
                <a:lnTo>
                  <a:pt x="38961" y="178201"/>
                </a:lnTo>
                <a:cubicBezTo>
                  <a:pt x="-4597" y="144904"/>
                  <a:pt x="-12871" y="82546"/>
                  <a:pt x="20426" y="38989"/>
                </a:cubicBezTo>
                <a:cubicBezTo>
                  <a:pt x="53723" y="-4569"/>
                  <a:pt x="116080" y="-12909"/>
                  <a:pt x="159638" y="20454"/>
                </a:cubicBezTo>
                <a:lnTo>
                  <a:pt x="609446" y="364479"/>
                </a:lnTo>
                <a:cubicBezTo>
                  <a:pt x="631754" y="381558"/>
                  <a:pt x="645788" y="407242"/>
                  <a:pt x="648105" y="435244"/>
                </a:cubicBezTo>
                <a:cubicBezTo>
                  <a:pt x="650422" y="463245"/>
                  <a:pt x="640757" y="490915"/>
                  <a:pt x="621494" y="511370"/>
                </a:cubicBezTo>
                <a:lnTo>
                  <a:pt x="246753" y="910273"/>
                </a:lnTo>
                <a:lnTo>
                  <a:pt x="622751" y="1250988"/>
                </a:lnTo>
                <a:cubicBezTo>
                  <a:pt x="644001" y="1270252"/>
                  <a:pt x="655916" y="1297790"/>
                  <a:pt x="655320" y="1326453"/>
                </a:cubicBezTo>
                <a:cubicBezTo>
                  <a:pt x="654791" y="1355116"/>
                  <a:pt x="641816" y="1382191"/>
                  <a:pt x="619839" y="1400659"/>
                </a:cubicBezTo>
                <a:lnTo>
                  <a:pt x="256682" y="1705231"/>
                </a:lnTo>
                <a:lnTo>
                  <a:pt x="613219" y="2001330"/>
                </a:lnTo>
                <a:cubicBezTo>
                  <a:pt x="635660" y="2019932"/>
                  <a:pt x="648767" y="2047536"/>
                  <a:pt x="649098" y="2076662"/>
                </a:cubicBezTo>
                <a:cubicBezTo>
                  <a:pt x="649429" y="2105855"/>
                  <a:pt x="636851" y="2133658"/>
                  <a:pt x="614808" y="2152723"/>
                </a:cubicBezTo>
                <a:lnTo>
                  <a:pt x="170626" y="2537591"/>
                </a:lnTo>
                <a:cubicBezTo>
                  <a:pt x="151826" y="2553876"/>
                  <a:pt x="128658" y="2561820"/>
                  <a:pt x="105621" y="25618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"/>
          <p:cNvSpPr/>
          <p:nvPr/>
        </p:nvSpPr>
        <p:spPr>
          <a:xfrm rot="5400000">
            <a:off x="-465233" y="58608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">
  <p:cSld name="CUSTOM_5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 txBox="1">
            <a:spLocks noGrp="1"/>
          </p:cNvSpPr>
          <p:nvPr>
            <p:ph type="title"/>
          </p:nvPr>
        </p:nvSpPr>
        <p:spPr>
          <a:xfrm>
            <a:off x="1453650" y="107410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6" name="Google Shape;206;p4"/>
          <p:cNvSpPr txBox="1">
            <a:spLocks noGrp="1"/>
          </p:cNvSpPr>
          <p:nvPr>
            <p:ph type="body" idx="1"/>
          </p:nvPr>
        </p:nvSpPr>
        <p:spPr>
          <a:xfrm>
            <a:off x="1453650" y="2103475"/>
            <a:ext cx="9284700" cy="258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4"/>
          <p:cNvSpPr txBox="1"/>
          <p:nvPr/>
        </p:nvSpPr>
        <p:spPr>
          <a:xfrm>
            <a:off x="1184075" y="234925"/>
            <a:ext cx="2239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front</a:t>
            </a:r>
            <a:endParaRPr sz="5000"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8745475" y="4361450"/>
            <a:ext cx="2239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flip</a:t>
            </a:r>
            <a:endParaRPr sz="5000"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grpSp>
        <p:nvGrpSpPr>
          <p:cNvPr id="209" name="Google Shape;209;p4"/>
          <p:cNvGrpSpPr/>
          <p:nvPr/>
        </p:nvGrpSpPr>
        <p:grpSpPr>
          <a:xfrm flipH="1">
            <a:off x="11576822" y="2408608"/>
            <a:ext cx="241353" cy="1062195"/>
            <a:chOff x="3951440" y="1352783"/>
            <a:chExt cx="241353" cy="1062195"/>
          </a:xfrm>
        </p:grpSpPr>
        <p:sp>
          <p:nvSpPr>
            <p:cNvPr id="210" name="Google Shape;210;p4"/>
            <p:cNvSpPr/>
            <p:nvPr/>
          </p:nvSpPr>
          <p:spPr>
            <a:xfrm>
              <a:off x="3951440" y="1352783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3951440" y="1763204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951440" y="2173625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4"/>
          <p:cNvGrpSpPr/>
          <p:nvPr/>
        </p:nvGrpSpPr>
        <p:grpSpPr>
          <a:xfrm>
            <a:off x="373825" y="2408608"/>
            <a:ext cx="241353" cy="1062195"/>
            <a:chOff x="3951440" y="1352783"/>
            <a:chExt cx="241353" cy="1062195"/>
          </a:xfrm>
        </p:grpSpPr>
        <p:sp>
          <p:nvSpPr>
            <p:cNvPr id="214" name="Google Shape;214;p4"/>
            <p:cNvSpPr/>
            <p:nvPr/>
          </p:nvSpPr>
          <p:spPr>
            <a:xfrm>
              <a:off x="3951440" y="1352783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3951440" y="1763204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951440" y="2173625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3" Type="http://schemas.openxmlformats.org/officeDocument/2006/relationships/theme" Target="../theme/theme1.xml"/><Relationship Id="rId7" Type="http://schemas.openxmlformats.org/officeDocument/2006/relationships/slide" Target="../slides/slide9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6.xml"/><Relationship Id="rId11" Type="http://schemas.openxmlformats.org/officeDocument/2006/relationships/slide" Target="../slides/slide87.xml"/><Relationship Id="rId5" Type="http://schemas.openxmlformats.org/officeDocument/2006/relationships/slide" Target="../slides/slide3.xml"/><Relationship Id="rId10" Type="http://schemas.openxmlformats.org/officeDocument/2006/relationships/slide" Target="../slides/slide8.xml"/><Relationship Id="rId4" Type="http://schemas.openxmlformats.org/officeDocument/2006/relationships/slide" Target="../slides/slide2.xml"/><Relationship Id="rId9" Type="http://schemas.openxmlformats.org/officeDocument/2006/relationships/slide" Target="../slides/slide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12192206" cy="6858033"/>
            <a:chOff x="0" y="0"/>
            <a:chExt cx="12192206" cy="6858033"/>
          </a:xfrm>
        </p:grpSpPr>
        <p:grpSp>
          <p:nvGrpSpPr>
            <p:cNvPr id="7" name="Google Shape;7;p1"/>
            <p:cNvGrpSpPr/>
            <p:nvPr/>
          </p:nvGrpSpPr>
          <p:grpSpPr>
            <a:xfrm>
              <a:off x="0" y="154800"/>
              <a:ext cx="12192206" cy="6643350"/>
              <a:chOff x="0" y="154800"/>
              <a:chExt cx="10896600" cy="6643350"/>
            </a:xfrm>
          </p:grpSpPr>
          <p:cxnSp>
            <p:nvCxnSpPr>
              <p:cNvPr id="8" name="Google Shape;8;p1"/>
              <p:cNvCxnSpPr/>
              <p:nvPr/>
            </p:nvCxnSpPr>
            <p:spPr>
              <a:xfrm rot="10800000">
                <a:off x="0" y="67981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" name="Google Shape;9;p1"/>
              <p:cNvCxnSpPr/>
              <p:nvPr/>
            </p:nvCxnSpPr>
            <p:spPr>
              <a:xfrm rot="10800000">
                <a:off x="0" y="64818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" name="Google Shape;10;p1"/>
              <p:cNvCxnSpPr/>
              <p:nvPr/>
            </p:nvCxnSpPr>
            <p:spPr>
              <a:xfrm rot="10800000">
                <a:off x="0" y="61654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" name="Google Shape;11;p1"/>
              <p:cNvCxnSpPr/>
              <p:nvPr/>
            </p:nvCxnSpPr>
            <p:spPr>
              <a:xfrm rot="10800000">
                <a:off x="0" y="58491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" name="Google Shape;12;p1"/>
              <p:cNvCxnSpPr/>
              <p:nvPr/>
            </p:nvCxnSpPr>
            <p:spPr>
              <a:xfrm rot="10800000">
                <a:off x="0" y="55327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1"/>
              <p:cNvCxnSpPr/>
              <p:nvPr/>
            </p:nvCxnSpPr>
            <p:spPr>
              <a:xfrm rot="10800000">
                <a:off x="0" y="52164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1"/>
              <p:cNvCxnSpPr/>
              <p:nvPr/>
            </p:nvCxnSpPr>
            <p:spPr>
              <a:xfrm rot="10800000">
                <a:off x="0" y="49000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1"/>
              <p:cNvCxnSpPr/>
              <p:nvPr/>
            </p:nvCxnSpPr>
            <p:spPr>
              <a:xfrm rot="10800000">
                <a:off x="0" y="45837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1"/>
              <p:cNvCxnSpPr/>
              <p:nvPr/>
            </p:nvCxnSpPr>
            <p:spPr>
              <a:xfrm rot="10800000">
                <a:off x="0" y="42673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1"/>
              <p:cNvCxnSpPr/>
              <p:nvPr/>
            </p:nvCxnSpPr>
            <p:spPr>
              <a:xfrm rot="10800000">
                <a:off x="0" y="39510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1"/>
              <p:cNvCxnSpPr/>
              <p:nvPr/>
            </p:nvCxnSpPr>
            <p:spPr>
              <a:xfrm rot="10800000">
                <a:off x="0" y="36346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1"/>
              <p:cNvCxnSpPr/>
              <p:nvPr/>
            </p:nvCxnSpPr>
            <p:spPr>
              <a:xfrm rot="10800000">
                <a:off x="0" y="33183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1"/>
              <p:cNvCxnSpPr/>
              <p:nvPr/>
            </p:nvCxnSpPr>
            <p:spPr>
              <a:xfrm rot="10800000">
                <a:off x="0" y="30019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1"/>
              <p:cNvCxnSpPr/>
              <p:nvPr/>
            </p:nvCxnSpPr>
            <p:spPr>
              <a:xfrm rot="10800000">
                <a:off x="0" y="26856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1"/>
              <p:cNvCxnSpPr/>
              <p:nvPr/>
            </p:nvCxnSpPr>
            <p:spPr>
              <a:xfrm rot="10800000">
                <a:off x="0" y="23692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1"/>
              <p:cNvCxnSpPr/>
              <p:nvPr/>
            </p:nvCxnSpPr>
            <p:spPr>
              <a:xfrm rot="10800000">
                <a:off x="0" y="20529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1"/>
              <p:cNvCxnSpPr/>
              <p:nvPr/>
            </p:nvCxnSpPr>
            <p:spPr>
              <a:xfrm rot="10800000">
                <a:off x="0" y="17365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1"/>
              <p:cNvCxnSpPr/>
              <p:nvPr/>
            </p:nvCxnSpPr>
            <p:spPr>
              <a:xfrm rot="10800000">
                <a:off x="0" y="14202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1"/>
              <p:cNvCxnSpPr/>
              <p:nvPr/>
            </p:nvCxnSpPr>
            <p:spPr>
              <a:xfrm rot="10800000">
                <a:off x="0" y="11038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1"/>
              <p:cNvCxnSpPr/>
              <p:nvPr/>
            </p:nvCxnSpPr>
            <p:spPr>
              <a:xfrm rot="10800000">
                <a:off x="0" y="7875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1"/>
              <p:cNvCxnSpPr/>
              <p:nvPr/>
            </p:nvCxnSpPr>
            <p:spPr>
              <a:xfrm rot="10800000">
                <a:off x="0" y="4711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1"/>
              <p:cNvCxnSpPr/>
              <p:nvPr/>
            </p:nvCxnSpPr>
            <p:spPr>
              <a:xfrm rot="10800000">
                <a:off x="0" y="1548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0" name="Google Shape;30;p1"/>
            <p:cNvGrpSpPr/>
            <p:nvPr/>
          </p:nvGrpSpPr>
          <p:grpSpPr>
            <a:xfrm>
              <a:off x="274974" y="0"/>
              <a:ext cx="11700534" cy="6858033"/>
              <a:chOff x="232582" y="0"/>
              <a:chExt cx="11700534" cy="7418100"/>
            </a:xfrm>
          </p:grpSpPr>
          <p:cxnSp>
            <p:nvCxnSpPr>
              <p:cNvPr id="31" name="Google Shape;31;p1"/>
              <p:cNvCxnSpPr/>
              <p:nvPr/>
            </p:nvCxnSpPr>
            <p:spPr>
              <a:xfrm rot="5400000">
                <a:off x="692401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1"/>
              <p:cNvCxnSpPr/>
              <p:nvPr/>
            </p:nvCxnSpPr>
            <p:spPr>
              <a:xfrm rot="5400000">
                <a:off x="659899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" name="Google Shape;33;p1"/>
              <p:cNvCxnSpPr/>
              <p:nvPr/>
            </p:nvCxnSpPr>
            <p:spPr>
              <a:xfrm rot="5400000">
                <a:off x="627398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1"/>
              <p:cNvCxnSpPr/>
              <p:nvPr/>
            </p:nvCxnSpPr>
            <p:spPr>
              <a:xfrm rot="5400000">
                <a:off x="594896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1"/>
              <p:cNvCxnSpPr/>
              <p:nvPr/>
            </p:nvCxnSpPr>
            <p:spPr>
              <a:xfrm rot="5400000">
                <a:off x="562395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1"/>
              <p:cNvCxnSpPr/>
              <p:nvPr/>
            </p:nvCxnSpPr>
            <p:spPr>
              <a:xfrm rot="5400000">
                <a:off x="529893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1"/>
              <p:cNvCxnSpPr/>
              <p:nvPr/>
            </p:nvCxnSpPr>
            <p:spPr>
              <a:xfrm rot="5400000">
                <a:off x="497392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1"/>
              <p:cNvCxnSpPr/>
              <p:nvPr/>
            </p:nvCxnSpPr>
            <p:spPr>
              <a:xfrm rot="5400000">
                <a:off x="464890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1"/>
              <p:cNvCxnSpPr/>
              <p:nvPr/>
            </p:nvCxnSpPr>
            <p:spPr>
              <a:xfrm rot="5400000">
                <a:off x="432389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1"/>
              <p:cNvCxnSpPr/>
              <p:nvPr/>
            </p:nvCxnSpPr>
            <p:spPr>
              <a:xfrm rot="5400000">
                <a:off x="399887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1"/>
              <p:cNvCxnSpPr/>
              <p:nvPr/>
            </p:nvCxnSpPr>
            <p:spPr>
              <a:xfrm rot="5400000">
                <a:off x="367386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1"/>
              <p:cNvCxnSpPr/>
              <p:nvPr/>
            </p:nvCxnSpPr>
            <p:spPr>
              <a:xfrm rot="5400000">
                <a:off x="334884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1"/>
              <p:cNvCxnSpPr/>
              <p:nvPr/>
            </p:nvCxnSpPr>
            <p:spPr>
              <a:xfrm rot="5400000">
                <a:off x="302383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1"/>
              <p:cNvCxnSpPr/>
              <p:nvPr/>
            </p:nvCxnSpPr>
            <p:spPr>
              <a:xfrm rot="5400000">
                <a:off x="269881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1"/>
              <p:cNvCxnSpPr/>
              <p:nvPr/>
            </p:nvCxnSpPr>
            <p:spPr>
              <a:xfrm rot="5400000">
                <a:off x="237380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" name="Google Shape;46;p1"/>
              <p:cNvCxnSpPr/>
              <p:nvPr/>
            </p:nvCxnSpPr>
            <p:spPr>
              <a:xfrm rot="5400000">
                <a:off x="204878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" name="Google Shape;47;p1"/>
              <p:cNvCxnSpPr/>
              <p:nvPr/>
            </p:nvCxnSpPr>
            <p:spPr>
              <a:xfrm rot="5400000">
                <a:off x="172377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1"/>
              <p:cNvCxnSpPr/>
              <p:nvPr/>
            </p:nvCxnSpPr>
            <p:spPr>
              <a:xfrm rot="5400000">
                <a:off x="139875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1"/>
              <p:cNvCxnSpPr/>
              <p:nvPr/>
            </p:nvCxnSpPr>
            <p:spPr>
              <a:xfrm rot="5400000">
                <a:off x="107374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1"/>
              <p:cNvCxnSpPr/>
              <p:nvPr/>
            </p:nvCxnSpPr>
            <p:spPr>
              <a:xfrm rot="5400000">
                <a:off x="74872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" name="Google Shape;51;p1"/>
              <p:cNvCxnSpPr/>
              <p:nvPr/>
            </p:nvCxnSpPr>
            <p:spPr>
              <a:xfrm rot="5400000">
                <a:off x="42371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2" name="Google Shape;52;p1"/>
              <p:cNvCxnSpPr/>
              <p:nvPr/>
            </p:nvCxnSpPr>
            <p:spPr>
              <a:xfrm rot="5400000">
                <a:off x="9869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" name="Google Shape;53;p1"/>
              <p:cNvCxnSpPr/>
              <p:nvPr/>
            </p:nvCxnSpPr>
            <p:spPr>
              <a:xfrm rot="5400000">
                <a:off x="-22631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" name="Google Shape;54;p1"/>
              <p:cNvCxnSpPr/>
              <p:nvPr/>
            </p:nvCxnSpPr>
            <p:spPr>
              <a:xfrm rot="5400000">
                <a:off x="-55133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1"/>
              <p:cNvCxnSpPr/>
              <p:nvPr/>
            </p:nvCxnSpPr>
            <p:spPr>
              <a:xfrm rot="5400000">
                <a:off x="-87634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6" name="Google Shape;56;p1"/>
              <p:cNvCxnSpPr/>
              <p:nvPr/>
            </p:nvCxnSpPr>
            <p:spPr>
              <a:xfrm rot="5400000">
                <a:off x="-120136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7" name="Google Shape;57;p1"/>
              <p:cNvCxnSpPr/>
              <p:nvPr/>
            </p:nvCxnSpPr>
            <p:spPr>
              <a:xfrm rot="5400000">
                <a:off x="-152637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8" name="Google Shape;58;p1"/>
              <p:cNvCxnSpPr/>
              <p:nvPr/>
            </p:nvCxnSpPr>
            <p:spPr>
              <a:xfrm rot="5400000">
                <a:off x="-185139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9" name="Google Shape;59;p1"/>
              <p:cNvCxnSpPr/>
              <p:nvPr/>
            </p:nvCxnSpPr>
            <p:spPr>
              <a:xfrm rot="5400000">
                <a:off x="-217640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" name="Google Shape;60;p1"/>
              <p:cNvCxnSpPr/>
              <p:nvPr/>
            </p:nvCxnSpPr>
            <p:spPr>
              <a:xfrm rot="5400000">
                <a:off x="-250142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" name="Google Shape;61;p1"/>
              <p:cNvCxnSpPr/>
              <p:nvPr/>
            </p:nvCxnSpPr>
            <p:spPr>
              <a:xfrm rot="5400000">
                <a:off x="-282643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" name="Google Shape;62;p1"/>
              <p:cNvCxnSpPr/>
              <p:nvPr/>
            </p:nvCxnSpPr>
            <p:spPr>
              <a:xfrm rot="5400000">
                <a:off x="-315145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" name="Google Shape;63;p1"/>
              <p:cNvCxnSpPr/>
              <p:nvPr/>
            </p:nvCxnSpPr>
            <p:spPr>
              <a:xfrm rot="5400000">
                <a:off x="-347646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64;p1"/>
              <p:cNvCxnSpPr/>
              <p:nvPr/>
            </p:nvCxnSpPr>
            <p:spPr>
              <a:xfrm rot="5400000">
                <a:off x="8224066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" name="Google Shape;65;p1"/>
              <p:cNvCxnSpPr/>
              <p:nvPr/>
            </p:nvCxnSpPr>
            <p:spPr>
              <a:xfrm rot="5400000">
                <a:off x="789905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" name="Google Shape;66;p1"/>
              <p:cNvCxnSpPr/>
              <p:nvPr/>
            </p:nvCxnSpPr>
            <p:spPr>
              <a:xfrm rot="5400000">
                <a:off x="757404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" name="Google Shape;67;p1"/>
              <p:cNvCxnSpPr/>
              <p:nvPr/>
            </p:nvCxnSpPr>
            <p:spPr>
              <a:xfrm rot="5400000">
                <a:off x="724902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68" name="Google Shape;68;p1"/>
          <p:cNvSpPr/>
          <p:nvPr/>
        </p:nvSpPr>
        <p:spPr>
          <a:xfrm>
            <a:off x="1030840" y="445950"/>
            <a:ext cx="10149300" cy="47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1"/>
          <p:cNvGrpSpPr/>
          <p:nvPr/>
        </p:nvGrpSpPr>
        <p:grpSpPr>
          <a:xfrm>
            <a:off x="957300" y="357282"/>
            <a:ext cx="10277401" cy="4906054"/>
            <a:chOff x="398663" y="357282"/>
            <a:chExt cx="10277401" cy="4906054"/>
          </a:xfrm>
        </p:grpSpPr>
        <p:sp>
          <p:nvSpPr>
            <p:cNvPr id="70" name="Google Shape;70;p1"/>
            <p:cNvSpPr/>
            <p:nvPr/>
          </p:nvSpPr>
          <p:spPr>
            <a:xfrm>
              <a:off x="2906700" y="357282"/>
              <a:ext cx="7740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418845" y="5033236"/>
              <a:ext cx="7740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 rot="-5400000" flipH="1">
              <a:off x="-1934287" y="2699904"/>
              <a:ext cx="4896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 rot="-5400000" flipH="1">
              <a:off x="8113014" y="2699904"/>
              <a:ext cx="4896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1"/>
          <p:cNvSpPr txBox="1">
            <a:spLocks noGrp="1"/>
          </p:cNvSpPr>
          <p:nvPr>
            <p:ph type="title"/>
          </p:nvPr>
        </p:nvSpPr>
        <p:spPr>
          <a:xfrm>
            <a:off x="1396465" y="821975"/>
            <a:ext cx="9402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75" name="Google Shape;75;p1"/>
          <p:cNvSpPr txBox="1">
            <a:spLocks noGrp="1"/>
          </p:cNvSpPr>
          <p:nvPr>
            <p:ph type="body" idx="1"/>
          </p:nvPr>
        </p:nvSpPr>
        <p:spPr>
          <a:xfrm>
            <a:off x="1396465" y="1765247"/>
            <a:ext cx="9402000" cy="29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●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○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■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●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○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■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●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○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Epilogue Medium"/>
              <a:buChar char="■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"/>
          <p:cNvSpPr/>
          <p:nvPr/>
        </p:nvSpPr>
        <p:spPr>
          <a:xfrm rot="5400000">
            <a:off x="-465233" y="58608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">
            <a:hlinkClick r:id="rId4" action="ppaction://hlinksldjump"/>
          </p:cNvPr>
          <p:cNvSpPr/>
          <p:nvPr/>
        </p:nvSpPr>
        <p:spPr>
          <a:xfrm>
            <a:off x="264403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79" name="Google Shape;79;p1">
            <a:hlinkClick r:id="rId5" action="ppaction://hlinksldjump"/>
          </p:cNvPr>
          <p:cNvSpPr/>
          <p:nvPr/>
        </p:nvSpPr>
        <p:spPr>
          <a:xfrm>
            <a:off x="1059576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0" name="Google Shape;80;p1">
            <a:hlinkClick r:id="rId6" action="ppaction://hlinksldjump"/>
          </p:cNvPr>
          <p:cNvSpPr/>
          <p:nvPr/>
        </p:nvSpPr>
        <p:spPr>
          <a:xfrm>
            <a:off x="1854749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3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1" name="Google Shape;81;p1">
            <a:hlinkClick r:id="rId5" action="ppaction://hlinksldjump"/>
          </p:cNvPr>
          <p:cNvSpPr/>
          <p:nvPr/>
        </p:nvSpPr>
        <p:spPr>
          <a:xfrm>
            <a:off x="2649922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4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2" name="Google Shape;82;p1">
            <a:hlinkClick r:id="rId7" action="ppaction://hlinksldjump"/>
          </p:cNvPr>
          <p:cNvSpPr/>
          <p:nvPr/>
        </p:nvSpPr>
        <p:spPr>
          <a:xfrm>
            <a:off x="3445095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5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3" name="Google Shape;83;p1">
            <a:hlinkClick r:id="rId8" action="ppaction://hlinksldjump"/>
          </p:cNvPr>
          <p:cNvSpPr/>
          <p:nvPr/>
        </p:nvSpPr>
        <p:spPr>
          <a:xfrm>
            <a:off x="4240268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6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4" name="Google Shape;84;p1">
            <a:hlinkClick r:id="rId9" action="ppaction://hlinksldjump"/>
          </p:cNvPr>
          <p:cNvSpPr/>
          <p:nvPr/>
        </p:nvSpPr>
        <p:spPr>
          <a:xfrm>
            <a:off x="5035441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7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5" name="Google Shape;85;p1">
            <a:hlinkClick r:id="rId10" action="ppaction://hlinksldjump"/>
          </p:cNvPr>
          <p:cNvSpPr/>
          <p:nvPr/>
        </p:nvSpPr>
        <p:spPr>
          <a:xfrm>
            <a:off x="5830614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8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6" name="Google Shape;86;p1">
            <a:hlinkClick r:id="rId11" action="ppaction://hlinksldjump"/>
          </p:cNvPr>
          <p:cNvSpPr/>
          <p:nvPr/>
        </p:nvSpPr>
        <p:spPr>
          <a:xfrm>
            <a:off x="6625787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9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7" name="Google Shape;87;p1">
            <a:hlinkClick r:id="" action="ppaction://noaction"/>
          </p:cNvPr>
          <p:cNvSpPr/>
          <p:nvPr/>
        </p:nvSpPr>
        <p:spPr>
          <a:xfrm>
            <a:off x="7420960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10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8" name="Google Shape;88;p1">
            <a:hlinkClick r:id="" action="ppaction://noaction"/>
          </p:cNvPr>
          <p:cNvSpPr/>
          <p:nvPr/>
        </p:nvSpPr>
        <p:spPr>
          <a:xfrm>
            <a:off x="8216133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11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9" name="Google Shape;89;p1">
            <a:hlinkClick r:id="" action="ppaction://noaction"/>
          </p:cNvPr>
          <p:cNvSpPr/>
          <p:nvPr/>
        </p:nvSpPr>
        <p:spPr>
          <a:xfrm>
            <a:off x="9011306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12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0" name="Google Shape;90;p1">
            <a:hlinkClick r:id="" action="ppaction://noaction"/>
          </p:cNvPr>
          <p:cNvSpPr/>
          <p:nvPr/>
        </p:nvSpPr>
        <p:spPr>
          <a:xfrm>
            <a:off x="9806479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13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1" name="Google Shape;91;p1">
            <a:hlinkClick r:id="" action="ppaction://noaction"/>
          </p:cNvPr>
          <p:cNvSpPr/>
          <p:nvPr/>
        </p:nvSpPr>
        <p:spPr>
          <a:xfrm>
            <a:off x="10601652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14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2" name="Google Shape;92;p1">
            <a:hlinkClick r:id="" action="ppaction://noaction"/>
          </p:cNvPr>
          <p:cNvSpPr/>
          <p:nvPr/>
        </p:nvSpPr>
        <p:spPr>
          <a:xfrm>
            <a:off x="11396825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15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3" name="Google Shape;93;p1">
            <a:hlinkClick r:id="" action="ppaction://noaction"/>
          </p:cNvPr>
          <p:cNvSpPr/>
          <p:nvPr/>
        </p:nvSpPr>
        <p:spPr>
          <a:xfrm>
            <a:off x="264403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16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4" name="Google Shape;94;p1">
            <a:hlinkClick r:id="" action="ppaction://noaction"/>
          </p:cNvPr>
          <p:cNvSpPr/>
          <p:nvPr/>
        </p:nvSpPr>
        <p:spPr>
          <a:xfrm>
            <a:off x="1059576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17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5" name="Google Shape;95;p1">
            <a:hlinkClick r:id="" action="ppaction://noaction"/>
          </p:cNvPr>
          <p:cNvSpPr/>
          <p:nvPr/>
        </p:nvSpPr>
        <p:spPr>
          <a:xfrm>
            <a:off x="1854749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18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6" name="Google Shape;96;p1">
            <a:hlinkClick r:id="" action="ppaction://noaction"/>
          </p:cNvPr>
          <p:cNvSpPr/>
          <p:nvPr/>
        </p:nvSpPr>
        <p:spPr>
          <a:xfrm>
            <a:off x="2649922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19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7" name="Google Shape;97;p1">
            <a:hlinkClick r:id="" action="ppaction://noaction"/>
          </p:cNvPr>
          <p:cNvSpPr/>
          <p:nvPr/>
        </p:nvSpPr>
        <p:spPr>
          <a:xfrm>
            <a:off x="3445095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20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8" name="Google Shape;98;p1">
            <a:hlinkClick r:id="" action="ppaction://noaction"/>
          </p:cNvPr>
          <p:cNvSpPr/>
          <p:nvPr/>
        </p:nvSpPr>
        <p:spPr>
          <a:xfrm>
            <a:off x="4240268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21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9" name="Google Shape;99;p1">
            <a:hlinkClick r:id="" action="ppaction://noaction"/>
          </p:cNvPr>
          <p:cNvSpPr/>
          <p:nvPr/>
        </p:nvSpPr>
        <p:spPr>
          <a:xfrm>
            <a:off x="5035441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22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0" name="Google Shape;100;p1">
            <a:hlinkClick r:id="" action="ppaction://noaction"/>
          </p:cNvPr>
          <p:cNvSpPr/>
          <p:nvPr/>
        </p:nvSpPr>
        <p:spPr>
          <a:xfrm>
            <a:off x="5830614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23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1" name="Google Shape;101;p1">
            <a:hlinkClick r:id="" action="ppaction://noaction"/>
          </p:cNvPr>
          <p:cNvSpPr/>
          <p:nvPr/>
        </p:nvSpPr>
        <p:spPr>
          <a:xfrm>
            <a:off x="6625787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24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2" name="Google Shape;102;p1">
            <a:hlinkClick r:id="" action="ppaction://noaction"/>
          </p:cNvPr>
          <p:cNvSpPr/>
          <p:nvPr/>
        </p:nvSpPr>
        <p:spPr>
          <a:xfrm>
            <a:off x="7420960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25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3" name="Google Shape;103;p1">
            <a:hlinkClick r:id="" action="ppaction://noaction"/>
          </p:cNvPr>
          <p:cNvSpPr/>
          <p:nvPr/>
        </p:nvSpPr>
        <p:spPr>
          <a:xfrm>
            <a:off x="8216133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26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4" name="Google Shape;104;p1">
            <a:hlinkClick r:id="" action="ppaction://noaction"/>
          </p:cNvPr>
          <p:cNvSpPr/>
          <p:nvPr/>
        </p:nvSpPr>
        <p:spPr>
          <a:xfrm>
            <a:off x="9011306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27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5" name="Google Shape;105;p1">
            <a:hlinkClick r:id="" action="ppaction://noaction"/>
          </p:cNvPr>
          <p:cNvSpPr/>
          <p:nvPr/>
        </p:nvSpPr>
        <p:spPr>
          <a:xfrm>
            <a:off x="9806479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28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6" name="Google Shape;106;p1">
            <a:hlinkClick r:id="" action="ppaction://noaction"/>
          </p:cNvPr>
          <p:cNvSpPr/>
          <p:nvPr/>
        </p:nvSpPr>
        <p:spPr>
          <a:xfrm>
            <a:off x="10601652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29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7" name="Google Shape;107;p1">
            <a:hlinkClick r:id="" action="ppaction://noaction"/>
          </p:cNvPr>
          <p:cNvSpPr/>
          <p:nvPr/>
        </p:nvSpPr>
        <p:spPr>
          <a:xfrm>
            <a:off x="11396825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30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10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jpe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12.xml"/><Relationship Id="rId9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12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jpe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slide" Target="slide2.xml"/><Relationship Id="rId4" Type="http://schemas.openxmlformats.org/officeDocument/2006/relationships/slide" Target="slide8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1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jpe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slide" Target="slide2.xml"/><Relationship Id="rId5" Type="http://schemas.openxmlformats.org/officeDocument/2006/relationships/slide" Target="slide16.xml"/><Relationship Id="rId4" Type="http://schemas.openxmlformats.org/officeDocument/2006/relationships/slide" Target="slide87.xml"/><Relationship Id="rId9" Type="http://schemas.openxmlformats.org/officeDocument/2006/relationships/oleObject" Target="../embeddings/oleObject3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1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jpeg"/><Relationship Id="rId11" Type="http://schemas.openxmlformats.org/officeDocument/2006/relationships/oleObject" Target="../embeddings/oleObject3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32.bin"/><Relationship Id="rId9" Type="http://schemas.openxmlformats.org/officeDocument/2006/relationships/oleObject" Target="../embeddings/oleObject3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18.xml"/><Relationship Id="rId9" Type="http://schemas.openxmlformats.org/officeDocument/2006/relationships/oleObject" Target="../embeddings/oleObject3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oleObject" Target="../embeddings/oleObject37.bin"/><Relationship Id="rId10" Type="http://schemas.openxmlformats.org/officeDocument/2006/relationships/oleObject" Target="../embeddings/oleObject38.bin"/><Relationship Id="rId4" Type="http://schemas.openxmlformats.org/officeDocument/2006/relationships/slide" Target="slide88.xml"/><Relationship Id="rId9" Type="http://schemas.openxmlformats.org/officeDocument/2006/relationships/slide" Target="slide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20.xml"/><Relationship Id="rId9" Type="http://schemas.openxmlformats.org/officeDocument/2006/relationships/oleObject" Target="../embeddings/oleObject4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.xml"/><Relationship Id="rId7" Type="http://schemas.openxmlformats.org/officeDocument/2006/relationships/slide" Target="slide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11" Type="http://schemas.openxmlformats.org/officeDocument/2006/relationships/slide" Target="slide63.xml"/><Relationship Id="rId5" Type="http://schemas.openxmlformats.org/officeDocument/2006/relationships/slide" Target="slide3.xml"/><Relationship Id="rId10" Type="http://schemas.openxmlformats.org/officeDocument/2006/relationships/slide" Target="slide39.xml"/><Relationship Id="rId4" Type="http://schemas.openxmlformats.org/officeDocument/2006/relationships/image" Target="../media/image1.jpg"/><Relationship Id="rId9" Type="http://schemas.openxmlformats.org/officeDocument/2006/relationships/slide" Target="slide7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20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.jpeg"/><Relationship Id="rId11" Type="http://schemas.openxmlformats.org/officeDocument/2006/relationships/oleObject" Target="../embeddings/oleObject4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slide" Target="slide2.xml"/><Relationship Id="rId5" Type="http://schemas.openxmlformats.org/officeDocument/2006/relationships/slide" Target="slide22.xml"/><Relationship Id="rId4" Type="http://schemas.openxmlformats.org/officeDocument/2006/relationships/slide" Target="slide87.xml"/><Relationship Id="rId9" Type="http://schemas.openxmlformats.org/officeDocument/2006/relationships/oleObject" Target="../embeddings/oleObject4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22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slide" Target="slide2.xml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3.wmf"/><Relationship Id="rId10" Type="http://schemas.openxmlformats.org/officeDocument/2006/relationships/image" Target="../media/image13.jpeg"/><Relationship Id="rId4" Type="http://schemas.openxmlformats.org/officeDocument/2006/relationships/oleObject" Target="../embeddings/oleObject47.bin"/><Relationship Id="rId9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slide" Target="slide2.xml"/><Relationship Id="rId5" Type="http://schemas.openxmlformats.org/officeDocument/2006/relationships/slide" Target="slide24.xml"/><Relationship Id="rId4" Type="http://schemas.openxmlformats.org/officeDocument/2006/relationships/slide" Target="slide87.xml"/><Relationship Id="rId9" Type="http://schemas.openxmlformats.org/officeDocument/2006/relationships/oleObject" Target="../embeddings/oleObject5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2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5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52.bin"/><Relationship Id="rId9" Type="http://schemas.openxmlformats.org/officeDocument/2006/relationships/oleObject" Target="../embeddings/oleObject5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slide" Target="slide2.xml"/><Relationship Id="rId5" Type="http://schemas.openxmlformats.org/officeDocument/2006/relationships/slide" Target="slide26.xml"/><Relationship Id="rId4" Type="http://schemas.openxmlformats.org/officeDocument/2006/relationships/slide" Target="slide87.xml"/><Relationship Id="rId9" Type="http://schemas.openxmlformats.org/officeDocument/2006/relationships/oleObject" Target="../embeddings/oleObject5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5.jpeg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oleObject" Target="../embeddings/oleObject57.bin"/><Relationship Id="rId10" Type="http://schemas.openxmlformats.org/officeDocument/2006/relationships/oleObject" Target="../embeddings/oleObject58.bin"/><Relationship Id="rId4" Type="http://schemas.openxmlformats.org/officeDocument/2006/relationships/slide" Target="slide88.xml"/><Relationship Id="rId9" Type="http://schemas.openxmlformats.org/officeDocument/2006/relationships/slide" Target="slide8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28.xml"/><Relationship Id="rId9" Type="http://schemas.openxmlformats.org/officeDocument/2006/relationships/oleObject" Target="../embeddings/oleObject6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28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6.jpeg"/><Relationship Id="rId11" Type="http://schemas.openxmlformats.org/officeDocument/2006/relationships/oleObject" Target="../embeddings/oleObject6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62.bin"/><Relationship Id="rId9" Type="http://schemas.openxmlformats.org/officeDocument/2006/relationships/oleObject" Target="../embeddings/oleObject6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slide" Target="slide2.xml"/><Relationship Id="rId5" Type="http://schemas.openxmlformats.org/officeDocument/2006/relationships/slide" Target="slide30.xml"/><Relationship Id="rId4" Type="http://schemas.openxmlformats.org/officeDocument/2006/relationships/slide" Target="slide87.xml"/><Relationship Id="rId9" Type="http://schemas.openxmlformats.org/officeDocument/2006/relationships/oleObject" Target="../embeddings/oleObject6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slide" Target="slide8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30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7.jpeg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67.bin"/><Relationship Id="rId9" Type="http://schemas.openxmlformats.org/officeDocument/2006/relationships/oleObject" Target="../embeddings/oleObject6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slide" Target="slide2.xml"/><Relationship Id="rId5" Type="http://schemas.openxmlformats.org/officeDocument/2006/relationships/slide" Target="slide32.xml"/><Relationship Id="rId4" Type="http://schemas.openxmlformats.org/officeDocument/2006/relationships/slide" Target="slide87.xml"/><Relationship Id="rId9" Type="http://schemas.openxmlformats.org/officeDocument/2006/relationships/oleObject" Target="../embeddings/oleObject7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32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8.jpeg"/><Relationship Id="rId11" Type="http://schemas.openxmlformats.org/officeDocument/2006/relationships/oleObject" Target="../embeddings/oleObject7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72.bin"/><Relationship Id="rId9" Type="http://schemas.openxmlformats.org/officeDocument/2006/relationships/oleObject" Target="../embeddings/oleObject7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slide" Target="slide2.xml"/><Relationship Id="rId5" Type="http://schemas.openxmlformats.org/officeDocument/2006/relationships/slide" Target="slide34.xml"/><Relationship Id="rId4" Type="http://schemas.openxmlformats.org/officeDocument/2006/relationships/slide" Target="slide87.xml"/><Relationship Id="rId9" Type="http://schemas.openxmlformats.org/officeDocument/2006/relationships/oleObject" Target="../embeddings/oleObject76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3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9.jpeg"/><Relationship Id="rId11" Type="http://schemas.openxmlformats.org/officeDocument/2006/relationships/oleObject" Target="../embeddings/oleObject7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77.bin"/><Relationship Id="rId9" Type="http://schemas.openxmlformats.org/officeDocument/2006/relationships/oleObject" Target="../embeddings/oleObject7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slide" Target="slide2.xml"/><Relationship Id="rId5" Type="http://schemas.openxmlformats.org/officeDocument/2006/relationships/slide" Target="slide36.xml"/><Relationship Id="rId4" Type="http://schemas.openxmlformats.org/officeDocument/2006/relationships/slide" Target="slide87.xml"/><Relationship Id="rId9" Type="http://schemas.openxmlformats.org/officeDocument/2006/relationships/oleObject" Target="../embeddings/oleObject8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3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0.jpeg"/><Relationship Id="rId11" Type="http://schemas.openxmlformats.org/officeDocument/2006/relationships/oleObject" Target="../embeddings/oleObject8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slide" Target="slide2.xml"/><Relationship Id="rId5" Type="http://schemas.openxmlformats.org/officeDocument/2006/relationships/slide" Target="slide38.xml"/><Relationship Id="rId4" Type="http://schemas.openxmlformats.org/officeDocument/2006/relationships/slide" Target="slide87.xml"/><Relationship Id="rId9" Type="http://schemas.openxmlformats.org/officeDocument/2006/relationships/oleObject" Target="../embeddings/oleObject86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1.jpeg"/><Relationship Id="rId12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oleObject" Target="../embeddings/oleObject87.bin"/><Relationship Id="rId10" Type="http://schemas.openxmlformats.org/officeDocument/2006/relationships/oleObject" Target="../embeddings/oleObject88.bin"/><Relationship Id="rId4" Type="http://schemas.openxmlformats.org/officeDocument/2006/relationships/slide" Target="slide88.xml"/><Relationship Id="rId9" Type="http://schemas.openxmlformats.org/officeDocument/2006/relationships/slide" Target="slide8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40.xml"/><Relationship Id="rId9" Type="http://schemas.openxmlformats.org/officeDocument/2006/relationships/oleObject" Target="../embeddings/oleObject9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40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2.jpeg"/><Relationship Id="rId11" Type="http://schemas.openxmlformats.org/officeDocument/2006/relationships/oleObject" Target="../embeddings/oleObject9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92.bin"/><Relationship Id="rId9" Type="http://schemas.openxmlformats.org/officeDocument/2006/relationships/oleObject" Target="../embeddings/oleObject9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slide" Target="slide2.xml"/><Relationship Id="rId5" Type="http://schemas.openxmlformats.org/officeDocument/2006/relationships/slide" Target="slide42.xml"/><Relationship Id="rId4" Type="http://schemas.openxmlformats.org/officeDocument/2006/relationships/slide" Target="slide87.xml"/><Relationship Id="rId9" Type="http://schemas.openxmlformats.org/officeDocument/2006/relationships/oleObject" Target="../embeddings/oleObject96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42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3.jpeg"/><Relationship Id="rId11" Type="http://schemas.openxmlformats.org/officeDocument/2006/relationships/oleObject" Target="../embeddings/oleObject9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98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slide" Target="slide2.xml"/><Relationship Id="rId5" Type="http://schemas.openxmlformats.org/officeDocument/2006/relationships/slide" Target="slide44.xml"/><Relationship Id="rId4" Type="http://schemas.openxmlformats.org/officeDocument/2006/relationships/slide" Target="slide87.xml"/><Relationship Id="rId9" Type="http://schemas.openxmlformats.org/officeDocument/2006/relationships/oleObject" Target="../embeddings/oleObject101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4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4.jpeg"/><Relationship Id="rId11" Type="http://schemas.openxmlformats.org/officeDocument/2006/relationships/oleObject" Target="../embeddings/oleObject10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02.bin"/><Relationship Id="rId9" Type="http://schemas.openxmlformats.org/officeDocument/2006/relationships/oleObject" Target="../embeddings/oleObject10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slide" Target="slide2.xml"/><Relationship Id="rId5" Type="http://schemas.openxmlformats.org/officeDocument/2006/relationships/slide" Target="slide46.xml"/><Relationship Id="rId4" Type="http://schemas.openxmlformats.org/officeDocument/2006/relationships/slide" Target="slide87.xml"/><Relationship Id="rId9" Type="http://schemas.openxmlformats.org/officeDocument/2006/relationships/oleObject" Target="../embeddings/oleObject106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4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5.jpeg"/><Relationship Id="rId11" Type="http://schemas.openxmlformats.org/officeDocument/2006/relationships/oleObject" Target="../embeddings/oleObject10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07.bin"/><Relationship Id="rId9" Type="http://schemas.openxmlformats.org/officeDocument/2006/relationships/oleObject" Target="../embeddings/oleObject108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slide" Target="slide2.xml"/><Relationship Id="rId5" Type="http://schemas.openxmlformats.org/officeDocument/2006/relationships/slide" Target="slide48.xml"/><Relationship Id="rId4" Type="http://schemas.openxmlformats.org/officeDocument/2006/relationships/slide" Target="slide87.xml"/><Relationship Id="rId9" Type="http://schemas.openxmlformats.org/officeDocument/2006/relationships/oleObject" Target="../embeddings/oleObject111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3.bin"/><Relationship Id="rId3" Type="http://schemas.openxmlformats.org/officeDocument/2006/relationships/notesSlide" Target="../notesSlides/notesSlide48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slide" Target="slide2.xml"/><Relationship Id="rId11" Type="http://schemas.openxmlformats.org/officeDocument/2006/relationships/oleObject" Target="../embeddings/oleObject114.bin"/><Relationship Id="rId5" Type="http://schemas.openxmlformats.org/officeDocument/2006/relationships/image" Target="../media/image3.wmf"/><Relationship Id="rId10" Type="http://schemas.openxmlformats.org/officeDocument/2006/relationships/image" Target="../media/image26.jpeg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2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50.xml"/><Relationship Id="rId9" Type="http://schemas.openxmlformats.org/officeDocument/2006/relationships/oleObject" Target="../embeddings/oleObject11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6.xml"/><Relationship Id="rId9" Type="http://schemas.openxmlformats.org/officeDocument/2006/relationships/oleObject" Target="../embeddings/oleObject6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27.jpeg"/><Relationship Id="rId12" Type="http://schemas.openxmlformats.org/officeDocument/2006/relationships/oleObject" Target="../embeddings/oleObject1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oleObject" Target="../embeddings/oleObject117.bin"/><Relationship Id="rId10" Type="http://schemas.openxmlformats.org/officeDocument/2006/relationships/oleObject" Target="../embeddings/oleObject118.bin"/><Relationship Id="rId4" Type="http://schemas.openxmlformats.org/officeDocument/2006/relationships/slide" Target="slide88.xml"/><Relationship Id="rId9" Type="http://schemas.openxmlformats.org/officeDocument/2006/relationships/slide" Target="slide8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slide" Target="slide2.xml"/><Relationship Id="rId5" Type="http://schemas.openxmlformats.org/officeDocument/2006/relationships/slide" Target="slide52.xml"/><Relationship Id="rId4" Type="http://schemas.openxmlformats.org/officeDocument/2006/relationships/slide" Target="slide87.xml"/><Relationship Id="rId9" Type="http://schemas.openxmlformats.org/officeDocument/2006/relationships/oleObject" Target="../embeddings/oleObject121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52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8.jpeg"/><Relationship Id="rId11" Type="http://schemas.openxmlformats.org/officeDocument/2006/relationships/oleObject" Target="../embeddings/oleObject12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22.bin"/><Relationship Id="rId9" Type="http://schemas.openxmlformats.org/officeDocument/2006/relationships/oleObject" Target="../embeddings/oleObject123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slide" Target="slide2.xml"/><Relationship Id="rId5" Type="http://schemas.openxmlformats.org/officeDocument/2006/relationships/slide" Target="slide54.xml"/><Relationship Id="rId4" Type="http://schemas.openxmlformats.org/officeDocument/2006/relationships/slide" Target="slide87.xml"/><Relationship Id="rId9" Type="http://schemas.openxmlformats.org/officeDocument/2006/relationships/oleObject" Target="../embeddings/oleObject126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3" Type="http://schemas.openxmlformats.org/officeDocument/2006/relationships/notesSlide" Target="../notesSlides/notesSlide54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slide" Target="slide2.xml"/><Relationship Id="rId11" Type="http://schemas.openxmlformats.org/officeDocument/2006/relationships/oleObject" Target="../embeddings/oleObject129.bin"/><Relationship Id="rId5" Type="http://schemas.openxmlformats.org/officeDocument/2006/relationships/image" Target="../media/image3.wmf"/><Relationship Id="rId10" Type="http://schemas.openxmlformats.org/officeDocument/2006/relationships/image" Target="../media/image29.jpg"/><Relationship Id="rId4" Type="http://schemas.openxmlformats.org/officeDocument/2006/relationships/oleObject" Target="../embeddings/oleObject127.bin"/><Relationship Id="rId9" Type="http://schemas.openxmlformats.org/officeDocument/2006/relationships/image" Target="../media/image2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slide" Target="slide2.xml"/><Relationship Id="rId5" Type="http://schemas.openxmlformats.org/officeDocument/2006/relationships/slide" Target="slide56.xml"/><Relationship Id="rId4" Type="http://schemas.openxmlformats.org/officeDocument/2006/relationships/slide" Target="slide87.xml"/><Relationship Id="rId9" Type="http://schemas.openxmlformats.org/officeDocument/2006/relationships/oleObject" Target="../embeddings/oleObject131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5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30.jpeg"/><Relationship Id="rId11" Type="http://schemas.openxmlformats.org/officeDocument/2006/relationships/oleObject" Target="../embeddings/oleObject13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32.bin"/><Relationship Id="rId9" Type="http://schemas.openxmlformats.org/officeDocument/2006/relationships/oleObject" Target="../embeddings/oleObject133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1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slide" Target="slide2.xml"/><Relationship Id="rId5" Type="http://schemas.openxmlformats.org/officeDocument/2006/relationships/slide" Target="slide58.xml"/><Relationship Id="rId4" Type="http://schemas.openxmlformats.org/officeDocument/2006/relationships/slide" Target="slide87.xml"/><Relationship Id="rId9" Type="http://schemas.openxmlformats.org/officeDocument/2006/relationships/oleObject" Target="../embeddings/oleObject136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58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1.jpeg"/><Relationship Id="rId11" Type="http://schemas.openxmlformats.org/officeDocument/2006/relationships/oleObject" Target="../embeddings/oleObject13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37.bin"/><Relationship Id="rId9" Type="http://schemas.openxmlformats.org/officeDocument/2006/relationships/oleObject" Target="../embeddings/oleObject138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1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slide" Target="slide2.xml"/><Relationship Id="rId5" Type="http://schemas.openxmlformats.org/officeDocument/2006/relationships/slide" Target="slide60.xml"/><Relationship Id="rId4" Type="http://schemas.openxmlformats.org/officeDocument/2006/relationships/slide" Target="slide87.xml"/><Relationship Id="rId9" Type="http://schemas.openxmlformats.org/officeDocument/2006/relationships/oleObject" Target="../embeddings/oleObject14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.wmf"/><Relationship Id="rId4" Type="http://schemas.openxmlformats.org/officeDocument/2006/relationships/image" Target="../media/image5.jpeg"/><Relationship Id="rId9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32.jpeg"/><Relationship Id="rId12" Type="http://schemas.openxmlformats.org/officeDocument/2006/relationships/oleObject" Target="../embeddings/oleObject1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oleObject" Target="../embeddings/oleObject142.bin"/><Relationship Id="rId10" Type="http://schemas.openxmlformats.org/officeDocument/2006/relationships/oleObject" Target="../embeddings/oleObject143.bin"/><Relationship Id="rId4" Type="http://schemas.openxmlformats.org/officeDocument/2006/relationships/slide" Target="slide88.xml"/><Relationship Id="rId9" Type="http://schemas.openxmlformats.org/officeDocument/2006/relationships/slide" Target="slide8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1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6" Type="http://schemas.openxmlformats.org/officeDocument/2006/relationships/slide" Target="slide2.xml"/><Relationship Id="rId5" Type="http://schemas.openxmlformats.org/officeDocument/2006/relationships/slide" Target="slide62.xml"/><Relationship Id="rId4" Type="http://schemas.openxmlformats.org/officeDocument/2006/relationships/slide" Target="slide87.xml"/><Relationship Id="rId9" Type="http://schemas.openxmlformats.org/officeDocument/2006/relationships/oleObject" Target="../embeddings/oleObject146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62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33.jpeg"/><Relationship Id="rId11" Type="http://schemas.openxmlformats.org/officeDocument/2006/relationships/oleObject" Target="../embeddings/oleObject14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47.bin"/><Relationship Id="rId9" Type="http://schemas.openxmlformats.org/officeDocument/2006/relationships/oleObject" Target="../embeddings/oleObject148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1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64.xml"/><Relationship Id="rId9" Type="http://schemas.openxmlformats.org/officeDocument/2006/relationships/oleObject" Target="../embeddings/oleObject151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6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34.jpeg"/><Relationship Id="rId11" Type="http://schemas.openxmlformats.org/officeDocument/2006/relationships/oleObject" Target="../embeddings/oleObject15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52.bin"/><Relationship Id="rId9" Type="http://schemas.openxmlformats.org/officeDocument/2006/relationships/oleObject" Target="../embeddings/oleObject153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65.xml"/><Relationship Id="rId7" Type="http://schemas.openxmlformats.org/officeDocument/2006/relationships/oleObject" Target="../embeddings/oleObject1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66.xml"/><Relationship Id="rId9" Type="http://schemas.openxmlformats.org/officeDocument/2006/relationships/oleObject" Target="../embeddings/oleObject156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6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35.jpeg"/><Relationship Id="rId11" Type="http://schemas.openxmlformats.org/officeDocument/2006/relationships/oleObject" Target="../embeddings/oleObject15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57.bin"/><Relationship Id="rId9" Type="http://schemas.openxmlformats.org/officeDocument/2006/relationships/oleObject" Target="../embeddings/oleObject158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67.xml"/><Relationship Id="rId7" Type="http://schemas.openxmlformats.org/officeDocument/2006/relationships/oleObject" Target="../embeddings/oleObject1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6" Type="http://schemas.openxmlformats.org/officeDocument/2006/relationships/slide" Target="slide2.xml"/><Relationship Id="rId5" Type="http://schemas.openxmlformats.org/officeDocument/2006/relationships/slide" Target="slide68.xml"/><Relationship Id="rId4" Type="http://schemas.openxmlformats.org/officeDocument/2006/relationships/slide" Target="slide87.xml"/><Relationship Id="rId9" Type="http://schemas.openxmlformats.org/officeDocument/2006/relationships/oleObject" Target="../embeddings/oleObject161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68.xml"/><Relationship Id="rId7" Type="http://schemas.openxmlformats.org/officeDocument/2006/relationships/slide" Target="slide2.xml"/><Relationship Id="rId12" Type="http://schemas.openxmlformats.org/officeDocument/2006/relationships/oleObject" Target="../embeddings/oleObject1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3.wmf"/><Relationship Id="rId11" Type="http://schemas.openxmlformats.org/officeDocument/2006/relationships/image" Target="../media/image36.jpg"/><Relationship Id="rId5" Type="http://schemas.openxmlformats.org/officeDocument/2006/relationships/oleObject" Target="../embeddings/oleObject162.bin"/><Relationship Id="rId10" Type="http://schemas.openxmlformats.org/officeDocument/2006/relationships/image" Target="../media/image2.wmf"/><Relationship Id="rId4" Type="http://schemas.openxmlformats.org/officeDocument/2006/relationships/slide" Target="slide88.xml"/><Relationship Id="rId9" Type="http://schemas.openxmlformats.org/officeDocument/2006/relationships/oleObject" Target="../embeddings/oleObject163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69.xml"/><Relationship Id="rId7" Type="http://schemas.openxmlformats.org/officeDocument/2006/relationships/oleObject" Target="../embeddings/oleObject1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6" Type="http://schemas.openxmlformats.org/officeDocument/2006/relationships/slide" Target="slide2.xml"/><Relationship Id="rId5" Type="http://schemas.openxmlformats.org/officeDocument/2006/relationships/slide" Target="slide70.xml"/><Relationship Id="rId4" Type="http://schemas.openxmlformats.org/officeDocument/2006/relationships/slide" Target="slide87.xml"/><Relationship Id="rId9" Type="http://schemas.openxmlformats.org/officeDocument/2006/relationships/oleObject" Target="../embeddings/oleObject16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8.xml"/><Relationship Id="rId9" Type="http://schemas.openxmlformats.org/officeDocument/2006/relationships/oleObject" Target="../embeddings/oleObject11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70.xml"/><Relationship Id="rId7" Type="http://schemas.openxmlformats.org/officeDocument/2006/relationships/slide" Target="slide2.xml"/><Relationship Id="rId12" Type="http://schemas.openxmlformats.org/officeDocument/2006/relationships/oleObject" Target="../embeddings/oleObject1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3.wmf"/><Relationship Id="rId11" Type="http://schemas.openxmlformats.org/officeDocument/2006/relationships/image" Target="../media/image37.jpeg"/><Relationship Id="rId5" Type="http://schemas.openxmlformats.org/officeDocument/2006/relationships/oleObject" Target="../embeddings/oleObject167.bin"/><Relationship Id="rId10" Type="http://schemas.openxmlformats.org/officeDocument/2006/relationships/image" Target="../media/image2.wmf"/><Relationship Id="rId4" Type="http://schemas.openxmlformats.org/officeDocument/2006/relationships/slide" Target="slide88.xml"/><Relationship Id="rId9" Type="http://schemas.openxmlformats.org/officeDocument/2006/relationships/oleObject" Target="../embeddings/oleObject168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71.xml"/><Relationship Id="rId7" Type="http://schemas.openxmlformats.org/officeDocument/2006/relationships/oleObject" Target="../embeddings/oleObject1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6" Type="http://schemas.openxmlformats.org/officeDocument/2006/relationships/slide" Target="slide2.xml"/><Relationship Id="rId5" Type="http://schemas.openxmlformats.org/officeDocument/2006/relationships/slide" Target="slide72.xml"/><Relationship Id="rId4" Type="http://schemas.openxmlformats.org/officeDocument/2006/relationships/slide" Target="slide87.xml"/><Relationship Id="rId9" Type="http://schemas.openxmlformats.org/officeDocument/2006/relationships/oleObject" Target="../embeddings/oleObject171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72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38.jpeg"/><Relationship Id="rId11" Type="http://schemas.openxmlformats.org/officeDocument/2006/relationships/oleObject" Target="../embeddings/oleObject174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72.bin"/><Relationship Id="rId9" Type="http://schemas.openxmlformats.org/officeDocument/2006/relationships/oleObject" Target="../embeddings/oleObject173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73.xml"/><Relationship Id="rId7" Type="http://schemas.openxmlformats.org/officeDocument/2006/relationships/oleObject" Target="../embeddings/oleObject1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6" Type="http://schemas.openxmlformats.org/officeDocument/2006/relationships/slide" Target="slide2.xml"/><Relationship Id="rId5" Type="http://schemas.openxmlformats.org/officeDocument/2006/relationships/slide" Target="slide74.xml"/><Relationship Id="rId4" Type="http://schemas.openxmlformats.org/officeDocument/2006/relationships/slide" Target="slide87.xml"/><Relationship Id="rId9" Type="http://schemas.openxmlformats.org/officeDocument/2006/relationships/oleObject" Target="../embeddings/oleObject176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8.bin"/><Relationship Id="rId3" Type="http://schemas.openxmlformats.org/officeDocument/2006/relationships/notesSlide" Target="../notesSlides/notesSlide74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6" Type="http://schemas.openxmlformats.org/officeDocument/2006/relationships/slide" Target="slide2.xml"/><Relationship Id="rId11" Type="http://schemas.openxmlformats.org/officeDocument/2006/relationships/oleObject" Target="../embeddings/oleObject179.bin"/><Relationship Id="rId5" Type="http://schemas.openxmlformats.org/officeDocument/2006/relationships/image" Target="../media/image3.wmf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177.bin"/><Relationship Id="rId9" Type="http://schemas.openxmlformats.org/officeDocument/2006/relationships/image" Target="../media/image2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75.xml"/><Relationship Id="rId7" Type="http://schemas.openxmlformats.org/officeDocument/2006/relationships/oleObject" Target="../embeddings/oleObject1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6" Type="http://schemas.openxmlformats.org/officeDocument/2006/relationships/slide" Target="slide2.xml"/><Relationship Id="rId5" Type="http://schemas.openxmlformats.org/officeDocument/2006/relationships/slide" Target="slide76.xml"/><Relationship Id="rId4" Type="http://schemas.openxmlformats.org/officeDocument/2006/relationships/slide" Target="slide87.xml"/><Relationship Id="rId9" Type="http://schemas.openxmlformats.org/officeDocument/2006/relationships/oleObject" Target="../embeddings/oleObject181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76.xml"/><Relationship Id="rId7" Type="http://schemas.openxmlformats.org/officeDocument/2006/relationships/slide" Target="slide2.xml"/><Relationship Id="rId12" Type="http://schemas.openxmlformats.org/officeDocument/2006/relationships/oleObject" Target="../embeddings/oleObject1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3.wmf"/><Relationship Id="rId11" Type="http://schemas.openxmlformats.org/officeDocument/2006/relationships/image" Target="../media/image40.jpg"/><Relationship Id="rId5" Type="http://schemas.openxmlformats.org/officeDocument/2006/relationships/oleObject" Target="../embeddings/oleObject182.bin"/><Relationship Id="rId10" Type="http://schemas.openxmlformats.org/officeDocument/2006/relationships/image" Target="../media/image2.wmf"/><Relationship Id="rId4" Type="http://schemas.openxmlformats.org/officeDocument/2006/relationships/slide" Target="slide76.xml"/><Relationship Id="rId9" Type="http://schemas.openxmlformats.org/officeDocument/2006/relationships/oleObject" Target="../embeddings/oleObject183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77.xml"/><Relationship Id="rId7" Type="http://schemas.openxmlformats.org/officeDocument/2006/relationships/oleObject" Target="../embeddings/oleObject1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6" Type="http://schemas.openxmlformats.org/officeDocument/2006/relationships/slide" Target="slide2.xml"/><Relationship Id="rId5" Type="http://schemas.openxmlformats.org/officeDocument/2006/relationships/slide" Target="slide78.xml"/><Relationship Id="rId4" Type="http://schemas.openxmlformats.org/officeDocument/2006/relationships/slide" Target="slide87.xml"/><Relationship Id="rId9" Type="http://schemas.openxmlformats.org/officeDocument/2006/relationships/oleObject" Target="../embeddings/oleObject186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8.bin"/><Relationship Id="rId3" Type="http://schemas.openxmlformats.org/officeDocument/2006/relationships/notesSlide" Target="../notesSlides/notesSlide78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6" Type="http://schemas.openxmlformats.org/officeDocument/2006/relationships/slide" Target="slide2.xml"/><Relationship Id="rId11" Type="http://schemas.openxmlformats.org/officeDocument/2006/relationships/oleObject" Target="../embeddings/oleObject189.bin"/><Relationship Id="rId5" Type="http://schemas.openxmlformats.org/officeDocument/2006/relationships/image" Target="../media/image3.wmf"/><Relationship Id="rId10" Type="http://schemas.openxmlformats.org/officeDocument/2006/relationships/image" Target="../media/image41.jpeg"/><Relationship Id="rId4" Type="http://schemas.openxmlformats.org/officeDocument/2006/relationships/oleObject" Target="../embeddings/oleObject187.bin"/><Relationship Id="rId9" Type="http://schemas.openxmlformats.org/officeDocument/2006/relationships/image" Target="../media/image2.w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1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7.vml"/><Relationship Id="rId6" Type="http://schemas.openxmlformats.org/officeDocument/2006/relationships/slide" Target="slide2.xml"/><Relationship Id="rId5" Type="http://schemas.openxmlformats.org/officeDocument/2006/relationships/slide" Target="slide87.xml"/><Relationship Id="rId4" Type="http://schemas.openxmlformats.org/officeDocument/2006/relationships/slide" Target="slide80.xml"/><Relationship Id="rId9" Type="http://schemas.openxmlformats.org/officeDocument/2006/relationships/oleObject" Target="../embeddings/oleObject19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jpeg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3.bin"/><Relationship Id="rId4" Type="http://schemas.openxmlformats.org/officeDocument/2006/relationships/slide" Target="slide88.xml"/><Relationship Id="rId9" Type="http://schemas.openxmlformats.org/officeDocument/2006/relationships/slide" Target="slide8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3.bin"/><Relationship Id="rId3" Type="http://schemas.openxmlformats.org/officeDocument/2006/relationships/notesSlide" Target="../notesSlides/notesSlide80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Relationship Id="rId6" Type="http://schemas.openxmlformats.org/officeDocument/2006/relationships/slide" Target="slide2.xml"/><Relationship Id="rId11" Type="http://schemas.openxmlformats.org/officeDocument/2006/relationships/oleObject" Target="../embeddings/oleObject194.bin"/><Relationship Id="rId5" Type="http://schemas.openxmlformats.org/officeDocument/2006/relationships/image" Target="../media/image3.wmf"/><Relationship Id="rId10" Type="http://schemas.openxmlformats.org/officeDocument/2006/relationships/image" Target="../media/image42.jpg"/><Relationship Id="rId4" Type="http://schemas.openxmlformats.org/officeDocument/2006/relationships/oleObject" Target="../embeddings/oleObject192.bin"/><Relationship Id="rId9" Type="http://schemas.openxmlformats.org/officeDocument/2006/relationships/image" Target="../media/image2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81.xml"/><Relationship Id="rId7" Type="http://schemas.openxmlformats.org/officeDocument/2006/relationships/oleObject" Target="../embeddings/oleObject1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6" Type="http://schemas.openxmlformats.org/officeDocument/2006/relationships/slide" Target="slide2.xml"/><Relationship Id="rId5" Type="http://schemas.openxmlformats.org/officeDocument/2006/relationships/slide" Target="slide82.xml"/><Relationship Id="rId4" Type="http://schemas.openxmlformats.org/officeDocument/2006/relationships/slide" Target="slide87.xml"/><Relationship Id="rId9" Type="http://schemas.openxmlformats.org/officeDocument/2006/relationships/oleObject" Target="../embeddings/oleObject196.bin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8.bin"/><Relationship Id="rId3" Type="http://schemas.openxmlformats.org/officeDocument/2006/relationships/notesSlide" Target="../notesSlides/notesSlide82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0.vml"/><Relationship Id="rId6" Type="http://schemas.openxmlformats.org/officeDocument/2006/relationships/slide" Target="slide2.xml"/><Relationship Id="rId11" Type="http://schemas.openxmlformats.org/officeDocument/2006/relationships/oleObject" Target="../embeddings/oleObject199.bin"/><Relationship Id="rId5" Type="http://schemas.openxmlformats.org/officeDocument/2006/relationships/image" Target="../media/image3.wmf"/><Relationship Id="rId10" Type="http://schemas.openxmlformats.org/officeDocument/2006/relationships/image" Target="../media/image43.jpeg"/><Relationship Id="rId4" Type="http://schemas.openxmlformats.org/officeDocument/2006/relationships/oleObject" Target="../embeddings/oleObject197.bin"/><Relationship Id="rId9" Type="http://schemas.openxmlformats.org/officeDocument/2006/relationships/image" Target="../media/image2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83.xml"/><Relationship Id="rId7" Type="http://schemas.openxmlformats.org/officeDocument/2006/relationships/oleObject" Target="../embeddings/oleObject2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1.vml"/><Relationship Id="rId6" Type="http://schemas.openxmlformats.org/officeDocument/2006/relationships/slide" Target="slide2.xml"/><Relationship Id="rId5" Type="http://schemas.openxmlformats.org/officeDocument/2006/relationships/slide" Target="slide84.xml"/><Relationship Id="rId4" Type="http://schemas.openxmlformats.org/officeDocument/2006/relationships/slide" Target="slide87.xml"/><Relationship Id="rId9" Type="http://schemas.openxmlformats.org/officeDocument/2006/relationships/oleObject" Target="../embeddings/oleObject201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3.bin"/><Relationship Id="rId3" Type="http://schemas.openxmlformats.org/officeDocument/2006/relationships/notesSlide" Target="../notesSlides/notesSlide84.xml"/><Relationship Id="rId7" Type="http://schemas.openxmlformats.org/officeDocument/2006/relationships/slide" Target="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2.vml"/><Relationship Id="rId6" Type="http://schemas.openxmlformats.org/officeDocument/2006/relationships/slide" Target="slide2.xml"/><Relationship Id="rId11" Type="http://schemas.openxmlformats.org/officeDocument/2006/relationships/oleObject" Target="../embeddings/oleObject204.bin"/><Relationship Id="rId5" Type="http://schemas.openxmlformats.org/officeDocument/2006/relationships/image" Target="../media/image3.wmf"/><Relationship Id="rId10" Type="http://schemas.openxmlformats.org/officeDocument/2006/relationships/image" Target="../media/image44.jpeg"/><Relationship Id="rId4" Type="http://schemas.openxmlformats.org/officeDocument/2006/relationships/oleObject" Target="../embeddings/oleObject202.bin"/><Relationship Id="rId9" Type="http://schemas.openxmlformats.org/officeDocument/2006/relationships/image" Target="../media/image2.w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85.xml"/><Relationship Id="rId7" Type="http://schemas.openxmlformats.org/officeDocument/2006/relationships/oleObject" Target="../embeddings/oleObject20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3.vml"/><Relationship Id="rId6" Type="http://schemas.openxmlformats.org/officeDocument/2006/relationships/slide" Target="slide2.xml"/><Relationship Id="rId5" Type="http://schemas.openxmlformats.org/officeDocument/2006/relationships/slide" Target="slide84.xml"/><Relationship Id="rId4" Type="http://schemas.openxmlformats.org/officeDocument/2006/relationships/slide" Target="slide87.xml"/><Relationship Id="rId9" Type="http://schemas.openxmlformats.org/officeDocument/2006/relationships/oleObject" Target="../embeddings/oleObject206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notesSlide" Target="../notesSlides/notesSlide8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45.jpeg"/><Relationship Id="rId11" Type="http://schemas.openxmlformats.org/officeDocument/2006/relationships/oleObject" Target="../embeddings/oleObject209.bin"/><Relationship Id="rId5" Type="http://schemas.openxmlformats.org/officeDocument/2006/relationships/image" Target="../media/image3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207.bin"/><Relationship Id="rId9" Type="http://schemas.openxmlformats.org/officeDocument/2006/relationships/oleObject" Target="../embeddings/oleObject208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210.bin"/><Relationship Id="rId5" Type="http://schemas.openxmlformats.org/officeDocument/2006/relationships/image" Target="../media/image1.jpg"/><Relationship Id="rId4" Type="http://schemas.openxmlformats.org/officeDocument/2006/relationships/slide" Target="slide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2.bin"/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211.bin"/><Relationship Id="rId5" Type="http://schemas.openxmlformats.org/officeDocument/2006/relationships/image" Target="../media/image1.jpg"/><Relationship Id="rId4" Type="http://schemas.openxmlformats.org/officeDocument/2006/relationships/slide" Target="slide2.xml"/><Relationship Id="rId9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slide" Target="slide2.xml"/><Relationship Id="rId5" Type="http://schemas.openxmlformats.org/officeDocument/2006/relationships/slide" Target="slide10.xml"/><Relationship Id="rId4" Type="http://schemas.openxmlformats.org/officeDocument/2006/relationships/slide" Target="slide87.xml"/><Relationship Id="rId9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 txBox="1">
            <a:spLocks noGrp="1"/>
          </p:cNvSpPr>
          <p:nvPr>
            <p:ph type="title"/>
          </p:nvPr>
        </p:nvSpPr>
        <p:spPr>
          <a:xfrm>
            <a:off x="3161120" y="1803300"/>
            <a:ext cx="6320503" cy="3251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Passive Voice</a:t>
            </a:r>
            <a:endParaRPr dirty="0"/>
          </a:p>
        </p:txBody>
      </p:sp>
      <p:sp>
        <p:nvSpPr>
          <p:cNvPr id="233" name="Google Shape;233;p6"/>
          <p:cNvSpPr txBox="1">
            <a:spLocks noGrp="1"/>
          </p:cNvSpPr>
          <p:nvPr>
            <p:ph type="subTitle" idx="1"/>
          </p:nvPr>
        </p:nvSpPr>
        <p:spPr>
          <a:xfrm>
            <a:off x="406050" y="5207000"/>
            <a:ext cx="11379900" cy="139390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/>
            <a:r>
              <a:rPr lang="en-US" dirty="0"/>
              <a:t>Created by</a:t>
            </a:r>
            <a:r>
              <a:rPr lang="ru-RU" dirty="0"/>
              <a:t> </a:t>
            </a:r>
            <a:r>
              <a:rPr lang="en-US" dirty="0" err="1"/>
              <a:t>Usoltseva</a:t>
            </a:r>
            <a:r>
              <a:rPr lang="en-US" dirty="0"/>
              <a:t> Svetlana </a:t>
            </a:r>
            <a:r>
              <a:rPr lang="en-US" dirty="0" err="1"/>
              <a:t>Victorovna</a:t>
            </a:r>
            <a:r>
              <a:rPr lang="ru-RU" dirty="0"/>
              <a:t> – </a:t>
            </a:r>
            <a:r>
              <a:rPr lang="en-US" dirty="0"/>
              <a:t>an English teacher</a:t>
            </a:r>
          </a:p>
          <a:p>
            <a:pPr marL="0" lvl="0" indent="0"/>
            <a:r>
              <a:rPr lang="en-US" dirty="0"/>
              <a:t>and </a:t>
            </a:r>
            <a:r>
              <a:rPr lang="en-US" dirty="0" err="1"/>
              <a:t>Chuprin</a:t>
            </a:r>
            <a:r>
              <a:rPr lang="en-US" dirty="0"/>
              <a:t> Anna - a</a:t>
            </a:r>
            <a:r>
              <a:rPr lang="ru-RU" dirty="0"/>
              <a:t> </a:t>
            </a:r>
            <a:r>
              <a:rPr lang="en-US" dirty="0"/>
              <a:t>student</a:t>
            </a:r>
          </a:p>
          <a:p>
            <a:pPr marL="0" lvl="0" indent="0"/>
            <a:r>
              <a:rPr lang="en-US" dirty="0"/>
              <a:t>Moscow academic art college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xmlns="" id="{52B846B0-5114-41AB-994C-BDA265192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xmlns="" id="{52B846B0-5114-41AB-994C-BDA265192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246;p8">
            <a:extLst>
              <a:ext uri="{FF2B5EF4-FFF2-40B4-BE49-F238E27FC236}">
                <a16:creationId xmlns:a16="http://schemas.microsoft.com/office/drawing/2014/main" xmlns="" id="{5DBE70BD-6BFB-4B50-A9C1-BB0254B80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4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2F513274-BFF7-49EE-8A7E-C870C9933E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920105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building of the museum </a:t>
            </a:r>
            <a:r>
              <a:rPr lang="en-US" sz="2400" b="1" u="sng" dirty="0"/>
              <a:t>is being reconstructed </a:t>
            </a:r>
            <a:r>
              <a:rPr lang="en-US" dirty="0"/>
              <a:t>at the moment.</a:t>
            </a:r>
          </a:p>
          <a:p>
            <a:pPr marL="0" indent="0">
              <a:spcAft>
                <a:spcPts val="1000"/>
              </a:spcAft>
              <a:buNone/>
            </a:pPr>
            <a:endParaRPr lang="ru-RU" dirty="0"/>
          </a:p>
          <a:p>
            <a:pPr marL="0" lvl="0" indent="0">
              <a:spcAft>
                <a:spcPts val="1000"/>
              </a:spcAft>
              <a:buNone/>
            </a:pPr>
            <a:endParaRPr dirty="0"/>
          </a:p>
        </p:txBody>
      </p:sp>
      <p:pic>
        <p:nvPicPr>
          <p:cNvPr id="11268" name="Picture 4" descr="От Рюриковичей до наших дней: строительство музея «Россия. Моя история»  вышло на финишную прямую | Волгоградская Правда">
            <a:extLst>
              <a:ext uri="{FF2B5EF4-FFF2-40B4-BE49-F238E27FC236}">
                <a16:creationId xmlns:a16="http://schemas.microsoft.com/office/drawing/2014/main" xmlns="" id="{15B24892-EDA1-40E1-9390-A78444A14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55" y="2303434"/>
            <a:ext cx="3728289" cy="2483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5D5350AA-206B-48F2-A12A-6B7E94DAF89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7407EB3-9161-4AD9-A7CA-03042CDFD0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317B3453-B89E-41BC-88A0-3FD37C4F290A}"/>
              </a:ext>
            </a:extLst>
          </p:cNvPr>
          <p:cNvSpPr/>
          <p:nvPr/>
        </p:nvSpPr>
        <p:spPr>
          <a:xfrm>
            <a:off x="6501512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5DC8B15-D424-44B7-B644-398CBC8D261D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7" action="ppaction://hlinksldjump"/>
            <a:extLst>
              <a:ext uri="{FF2B5EF4-FFF2-40B4-BE49-F238E27FC236}">
                <a16:creationId xmlns:a16="http://schemas.microsoft.com/office/drawing/2014/main" xmlns="" id="{E7D44DA3-2791-480A-913B-5D6B6F61E8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9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7317E2C7-BE9D-49FC-BB71-664C6A13C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58CE069B-2F6B-473F-BFB7-FAB179B8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English … all over the world.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41419D5-91E6-44AC-B756-D28BBEFA2D50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spoken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711AF0D-BE57-41C6-A17B-4C1063B87C6A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spoken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B76E34CC-CF5C-4130-82A5-D962E68EC7A0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speak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92DD31F-0323-4AB6-9109-176070E418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speak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88573D-A847-4629-94A7-DBA03A0F0FDE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5" action="ppaction://hlinksldjump"/>
            <a:extLst>
              <a:ext uri="{FF2B5EF4-FFF2-40B4-BE49-F238E27FC236}">
                <a16:creationId xmlns:a16="http://schemas.microsoft.com/office/drawing/2014/main" xmlns="" id="{435EBE61-45FC-4AE5-8DA7-ADCBCF7F28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4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21C99D1F-2404-42EA-B2AC-B009BA4ED8E7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199E76C6-630A-40E1-9DBD-B3BFAD7B1ABB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6DE0602-8A89-4DE3-9347-C1D9FB1F3B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29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9C0D2DB3-A730-48A1-A9DB-75D6ED6A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9C0D2DB3-A730-48A1-A9DB-75D6ED6A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F6D9572B-406A-4C0A-A20A-B06E8DDCC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5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C00EA950-D7CF-43FB-9418-E11277542D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1579478"/>
            <a:ext cx="9740900" cy="7158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English </a:t>
            </a:r>
            <a:r>
              <a:rPr lang="en-US" sz="2400" b="1" u="sng" dirty="0"/>
              <a:t>has been spoken </a:t>
            </a:r>
            <a:r>
              <a:rPr lang="en-US" dirty="0"/>
              <a:t>all over the world.</a:t>
            </a:r>
            <a:endParaRPr lang="ru-RU" dirty="0"/>
          </a:p>
        </p:txBody>
      </p:sp>
      <p:pic>
        <p:nvPicPr>
          <p:cNvPr id="12292" name="Picture 4" descr="Как дети и взрослые учат английский во всем мире: перенимаем опыт ::  UNIF.pro">
            <a:extLst>
              <a:ext uri="{FF2B5EF4-FFF2-40B4-BE49-F238E27FC236}">
                <a16:creationId xmlns:a16="http://schemas.microsoft.com/office/drawing/2014/main" xmlns="" id="{633172AD-36E3-416B-831B-178705E7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55" y="2277978"/>
            <a:ext cx="3713290" cy="2461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7AAD0552-8B0A-4E10-8864-BCAD9EC21C5E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B9064D6-CBAF-4E95-9363-A20B52A7A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0EAF64A3-48E8-41CC-AB9E-AC2ED3C6B45E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9DD1625E-6622-4B64-A72F-3529044EC371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4270FD-5615-478A-B8DD-A5BFB81E5D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14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246;p8">
            <a:extLst>
              <a:ext uri="{FF2B5EF4-FFF2-40B4-BE49-F238E27FC236}">
                <a16:creationId xmlns:a16="http://schemas.microsoft.com/office/drawing/2014/main" xmlns="" id="{6F165032-6CB8-4AFA-AC84-09A23F5B6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8" name="Google Shape;247;p8">
            <a:extLst>
              <a:ext uri="{FF2B5EF4-FFF2-40B4-BE49-F238E27FC236}">
                <a16:creationId xmlns:a16="http://schemas.microsoft.com/office/drawing/2014/main" xmlns="" id="{F056A06F-3511-4C11-B43C-6205E4CDB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rule … when I opened the door.</a:t>
            </a:r>
            <a:endParaRPr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97D0F95E-71CB-461D-A7E8-696928B6020C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explaining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6AA2A98-D91A-4D45-90AC-CEAF777A9CDC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explained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8D29D438-D1BA-408C-BE94-9731C54EA0E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/>
              </a:rPr>
              <a:t>was being explained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D87FB650-FCE9-402C-AD0D-1747F38CBD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being explained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B219DA0B-002B-4405-89E1-64BEF7555F66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935437B3-1335-4F9A-A7B8-F6C594726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8" r:id="rId6" imgW="13625280" imgH="10971360" progId="">
                  <p:embed/>
                </p:oleObj>
              </mc:Choice>
              <mc:Fallback>
                <p:oleObj r:id="rId6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64A7A39F-DF66-49E7-9C7F-428DCA06518B}"/>
              </a:ext>
            </a:extLst>
          </p:cNvPr>
          <p:cNvSpPr/>
          <p:nvPr/>
        </p:nvSpPr>
        <p:spPr>
          <a:xfrm>
            <a:off x="9957225" y="5511637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70CEA24-20EB-469E-9A88-3E9133A426E2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4" name="Объект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FD357664-1EFC-43F9-B0F6-03DBC00BFB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9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8" name="Объект 27">
                        <a:hlinkClick r:id="rId5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60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7A158D6A-14B2-4B37-AFD7-A2723870A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7A158D6A-14B2-4B37-AFD7-A2723870A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246;p8">
            <a:extLst>
              <a:ext uri="{FF2B5EF4-FFF2-40B4-BE49-F238E27FC236}">
                <a16:creationId xmlns:a16="http://schemas.microsoft.com/office/drawing/2014/main" xmlns="" id="{A15C7792-80F0-43A6-842A-8D1EB6021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6</a:t>
            </a:r>
            <a:endParaRPr dirty="0"/>
          </a:p>
        </p:txBody>
      </p:sp>
      <p:sp>
        <p:nvSpPr>
          <p:cNvPr id="13" name="Google Shape;247;p8">
            <a:extLst>
              <a:ext uri="{FF2B5EF4-FFF2-40B4-BE49-F238E27FC236}">
                <a16:creationId xmlns:a16="http://schemas.microsoft.com/office/drawing/2014/main" xmlns="" id="{87D424FB-419D-4624-9180-823E6657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16567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rule </a:t>
            </a:r>
            <a:r>
              <a:rPr lang="en-US" sz="2400" b="1" u="sng" dirty="0"/>
              <a:t>was being explained </a:t>
            </a:r>
            <a:r>
              <a:rPr lang="en-US" dirty="0"/>
              <a:t>when I opened the door.</a:t>
            </a:r>
            <a:endParaRPr dirty="0"/>
          </a:p>
        </p:txBody>
      </p:sp>
      <p:pic>
        <p:nvPicPr>
          <p:cNvPr id="15362" name="Picture 2" descr="Принимать детей в первый класс будут по новым правилам — ЯСИА">
            <a:extLst>
              <a:ext uri="{FF2B5EF4-FFF2-40B4-BE49-F238E27FC236}">
                <a16:creationId xmlns:a16="http://schemas.microsoft.com/office/drawing/2014/main" xmlns="" id="{DA4823E5-0B43-4902-91EB-341C84245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67" y="2477919"/>
            <a:ext cx="3477666" cy="2245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7F5F9BCE-47BD-4F47-A7A1-005334AE4B22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Объект 21">
            <a:hlinkClick r:id="rId8" action="ppaction://hlinksldjump"/>
            <a:extLst>
              <a:ext uri="{FF2B5EF4-FFF2-40B4-BE49-F238E27FC236}">
                <a16:creationId xmlns:a16="http://schemas.microsoft.com/office/drawing/2014/main" xmlns="" id="{3C2A350B-AC4B-4380-BEB9-0982D1E6B8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C3F9ABB1-E5C3-4A05-8F69-F5A3B9BE7A4C}"/>
              </a:ext>
            </a:extLst>
          </p:cNvPr>
          <p:cNvSpPr/>
          <p:nvPr/>
        </p:nvSpPr>
        <p:spPr>
          <a:xfrm>
            <a:off x="9943973" y="5498385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F127F448-2B30-4656-B54B-2BD653879990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18" name="Объект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2B863438-C93C-4ACF-AF65-E6B23FC625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3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A new hospital … last year.</a:t>
            </a:r>
            <a:endParaRPr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B985B72-56CA-4720-9CA6-DF7B37084944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built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DAC2E5-E820-48C2-B02D-8DA8AC63680B}"/>
              </a:ext>
            </a:extLst>
          </p:cNvPr>
          <p:cNvSpPr/>
          <p:nvPr/>
        </p:nvSpPr>
        <p:spPr>
          <a:xfrm>
            <a:off x="9263627" y="4548042"/>
            <a:ext cx="1241946" cy="609949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93C1F75-F8B7-4A8E-ACC8-0A3DFD5D7C5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built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CECB33E-E65C-47BF-A9CC-5130C283DB1E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built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B9AC6C-67FE-45F1-851A-939C1BAD585F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built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D8F3BCEC-3502-4194-9865-8D3C9ADF05E3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074545BC-25E6-4DD2-8FA5-69A9AA543D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71DE1106-3F80-4B9A-A74A-EF6EE7F584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9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A new hospital </a:t>
            </a:r>
            <a:r>
              <a:rPr lang="en-US" sz="2400" b="1" u="sng" dirty="0"/>
              <a:t>was built </a:t>
            </a:r>
            <a:r>
              <a:rPr lang="en-US" dirty="0"/>
              <a:t>last year.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9164EF-0868-4C05-91E1-1B1495DE64E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CF42617-572D-4954-8CFC-876E1F0D12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CF42617-572D-4954-8CFC-876E1F0D1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8" name="Picture 4" descr="ГКБ №31 - Правила посещения и пребывания в больнице ГКБ №31">
            <a:extLst>
              <a:ext uri="{FF2B5EF4-FFF2-40B4-BE49-F238E27FC236}">
                <a16:creationId xmlns:a16="http://schemas.microsoft.com/office/drawing/2014/main" xmlns="" id="{E05E8DE4-13F5-481E-8368-3D2DDCED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41" y="2487627"/>
            <a:ext cx="3488318" cy="2325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A1CE29DB-D560-4AA7-BAF2-D158E3DF895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40210D5C-494D-4FDF-8996-8F5F0DD323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C0342EA-9B6E-418D-BCA0-D012F8F44D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97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painting … next week.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completed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22166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/>
              </a:rPr>
              <a:t>was complet</a:t>
            </a:r>
            <a:r>
              <a:rPr lang="en-US" sz="2400" b="1" u="sng" dirty="0">
                <a:solidFill>
                  <a:schemeClr val="bg1"/>
                </a:solidFill>
                <a:latin typeface="Aldrich"/>
                <a:hlinkClick r:id="rId5" action="ppaction://hlinksldjump"/>
              </a:rPr>
              <a:t>ed</a:t>
            </a:r>
            <a:endParaRPr lang="ru-RU" sz="2400" b="1" u="sng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have completed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completed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AE9E16CC-98D8-4B0A-A1A4-0CF50CC6191A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5" action="ppaction://hlinksldjump"/>
            <a:extLst>
              <a:ext uri="{FF2B5EF4-FFF2-40B4-BE49-F238E27FC236}">
                <a16:creationId xmlns:a16="http://schemas.microsoft.com/office/drawing/2014/main" xmlns="" id="{1F718041-CAF9-45A9-A9B3-3F32375A39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209716EF-CD1C-4802-A645-7AEDB18A5B26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8878E038-CC00-486A-AECF-EAC07201AB44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00D238-A3C4-4693-9AB9-D766F96544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07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22646"/>
              </p:ext>
            </p:extLst>
          </p:nvPr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2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painting </a:t>
            </a:r>
            <a:r>
              <a:rPr lang="en-US" sz="2400" b="1" u="sng" dirty="0"/>
              <a:t>will be completed</a:t>
            </a:r>
            <a:r>
              <a:rPr lang="en-US" dirty="0"/>
              <a:t> next week.</a:t>
            </a:r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37143C17-5499-4C0C-B2FF-F27704C3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35" y="2420861"/>
            <a:ext cx="3679129" cy="2465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09A46B7C-3226-400E-B0AB-469F72E078B2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9" action="ppaction://hlinksldjump"/>
            <a:extLst>
              <a:ext uri="{FF2B5EF4-FFF2-40B4-BE49-F238E27FC236}">
                <a16:creationId xmlns:a16="http://schemas.microsoft.com/office/drawing/2014/main" xmlns="" id="{08A1F4EF-03B8-408D-874B-25505F3AB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r:id="rId10" imgW="13625280" imgH="10971360" progId="">
                  <p:embed/>
                </p:oleObj>
              </mc:Choice>
              <mc:Fallback>
                <p:oleObj r:id="rId10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210E0167-7B23-458B-89A9-B8EA66FC04BA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9BD413CC-4B6D-43A4-B437-F4405C36F61A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C41E6448-2B5A-47A3-B519-7CE9BF3FB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75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2000" dirty="0"/>
              <a:t>My homework … .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done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been done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have been done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done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692BBFA-967F-489E-9FB9-8CE8C48F09B0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23921B2C-6684-46B3-BE59-D187072E26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7A330C19-5F92-423F-A2B8-BE0313BA5BCD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9B451AD7-AE92-410A-8ED5-2274B97E90E9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543C459-0126-432D-80B0-29FEFF171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44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 txBox="1">
            <a:spLocks noGrp="1"/>
          </p:cNvSpPr>
          <p:nvPr>
            <p:ph type="title"/>
          </p:nvPr>
        </p:nvSpPr>
        <p:spPr>
          <a:xfrm>
            <a:off x="1453650" y="107410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1</a:t>
            </a:r>
            <a:endParaRPr/>
          </a:p>
        </p:txBody>
      </p:sp>
      <p:sp>
        <p:nvSpPr>
          <p:cNvPr id="239" name="Google Shape;239;p7"/>
          <p:cNvSpPr txBox="1">
            <a:spLocks noGrp="1"/>
          </p:cNvSpPr>
          <p:nvPr>
            <p:ph type="body" idx="1"/>
          </p:nvPr>
        </p:nvSpPr>
        <p:spPr>
          <a:xfrm>
            <a:off x="1453650" y="2103475"/>
            <a:ext cx="9284700" cy="258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Can elephants sense storms?</a:t>
            </a:r>
            <a:endParaRPr/>
          </a:p>
        </p:txBody>
      </p:sp>
      <p:sp>
        <p:nvSpPr>
          <p:cNvPr id="240" name="Google Shape;240;p7">
            <a:hlinkClick r:id="rId3" action="ppaction://hlinksldjump"/>
          </p:cNvPr>
          <p:cNvSpPr/>
          <p:nvPr/>
        </p:nvSpPr>
        <p:spPr>
          <a:xfrm>
            <a:off x="264403" y="5488419"/>
            <a:ext cx="530700" cy="53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1</a:t>
            </a:r>
            <a:endParaRPr b="1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41" name="Google Shape;241;p7">
            <a:hlinkClick r:id="" action="ppaction://noaction"/>
          </p:cNvPr>
          <p:cNvSpPr/>
          <p:nvPr/>
        </p:nvSpPr>
        <p:spPr>
          <a:xfrm>
            <a:off x="8739000" y="4598875"/>
            <a:ext cx="2258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6EC670C-E689-442B-9642-80971DE4BB46}"/>
              </a:ext>
            </a:extLst>
          </p:cNvPr>
          <p:cNvGrpSpPr/>
          <p:nvPr/>
        </p:nvGrpSpPr>
        <p:grpSpPr>
          <a:xfrm>
            <a:off x="-92764" y="0"/>
            <a:ext cx="12325350" cy="6858000"/>
            <a:chOff x="0" y="0"/>
            <a:chExt cx="1232535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68D221C4-877C-4C78-85F4-FC50AD604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6557" r="61444" b="434"/>
            <a:stretch/>
          </p:blipFill>
          <p:spPr>
            <a:xfrm>
              <a:off x="0" y="0"/>
              <a:ext cx="10929774" cy="6858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276FB810-6A4F-4B10-A135-1809E545B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6557" r="61444" b="434"/>
            <a:stretch/>
          </p:blipFill>
          <p:spPr>
            <a:xfrm>
              <a:off x="1395576" y="0"/>
              <a:ext cx="10929774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8AEC67-AA23-4796-B0E0-BD1A8635120B}"/>
              </a:ext>
            </a:extLst>
          </p:cNvPr>
          <p:cNvSpPr txBox="1"/>
          <p:nvPr/>
        </p:nvSpPr>
        <p:spPr>
          <a:xfrm>
            <a:off x="-66675" y="147889"/>
            <a:ext cx="123253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nglebert" panose="020B0604020202020204" charset="0"/>
              </a:rPr>
              <a:t>The pairs’ numbers</a:t>
            </a:r>
            <a:endParaRPr lang="ru-RU" sz="7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E3F65F9-F01A-4C6D-B472-7743823C72BD}"/>
              </a:ext>
            </a:extLst>
          </p:cNvPr>
          <p:cNvSpPr/>
          <p:nvPr/>
        </p:nvSpPr>
        <p:spPr>
          <a:xfrm>
            <a:off x="1184747" y="1564301"/>
            <a:ext cx="2190750" cy="2190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5" action="ppaction://hlinksldjump"/>
              </a:rPr>
              <a:t>1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1EC09A0A-44DF-485B-9896-9A477AA0FCE7}"/>
              </a:ext>
            </a:extLst>
          </p:cNvPr>
          <p:cNvSpPr/>
          <p:nvPr/>
        </p:nvSpPr>
        <p:spPr>
          <a:xfrm>
            <a:off x="2589481" y="4113430"/>
            <a:ext cx="2190750" cy="21907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6" action="ppaction://hlinksldjump"/>
              </a:rPr>
              <a:t>5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B9C255A-2163-48D3-A6F9-1808AB232014}"/>
              </a:ext>
            </a:extLst>
          </p:cNvPr>
          <p:cNvSpPr/>
          <p:nvPr/>
        </p:nvSpPr>
        <p:spPr>
          <a:xfrm>
            <a:off x="3905250" y="1566172"/>
            <a:ext cx="2190750" cy="219075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80E4F3B8-8264-436A-914F-5FD73EE7D935}"/>
              </a:ext>
            </a:extLst>
          </p:cNvPr>
          <p:cNvSpPr/>
          <p:nvPr/>
        </p:nvSpPr>
        <p:spPr>
          <a:xfrm>
            <a:off x="3905250" y="1572069"/>
            <a:ext cx="2190750" cy="21907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7" action="ppaction://hlinksldjump"/>
              </a:rPr>
              <a:t>2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00F6FD86-31DD-46F3-A248-E82D0868BC97}"/>
              </a:ext>
            </a:extLst>
          </p:cNvPr>
          <p:cNvSpPr/>
          <p:nvPr/>
        </p:nvSpPr>
        <p:spPr>
          <a:xfrm>
            <a:off x="6553922" y="1572069"/>
            <a:ext cx="2190750" cy="21907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8" action="ppaction://hlinksldjump"/>
              </a:rPr>
              <a:t>3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B748824D-AAEE-410A-8B0A-0CBD1D26DDA5}"/>
              </a:ext>
            </a:extLst>
          </p:cNvPr>
          <p:cNvSpPr/>
          <p:nvPr/>
        </p:nvSpPr>
        <p:spPr>
          <a:xfrm>
            <a:off x="7908526" y="4116976"/>
            <a:ext cx="2190750" cy="2190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7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5454BD39-1BCB-45AD-90DB-8730D631B520}"/>
              </a:ext>
            </a:extLst>
          </p:cNvPr>
          <p:cNvSpPr/>
          <p:nvPr/>
        </p:nvSpPr>
        <p:spPr>
          <a:xfrm>
            <a:off x="9069345" y="1539633"/>
            <a:ext cx="2190750" cy="21907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80E4F3B8-8264-436A-914F-5FD73EE7D935}"/>
              </a:ext>
            </a:extLst>
          </p:cNvPr>
          <p:cNvSpPr/>
          <p:nvPr/>
        </p:nvSpPr>
        <p:spPr>
          <a:xfrm>
            <a:off x="1184747" y="1572069"/>
            <a:ext cx="2190750" cy="21907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5" action="ppaction://hlinksldjump"/>
              </a:rPr>
              <a:t>1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0E4F3B8-8264-436A-914F-5FD73EE7D935}"/>
              </a:ext>
            </a:extLst>
          </p:cNvPr>
          <p:cNvSpPr/>
          <p:nvPr/>
        </p:nvSpPr>
        <p:spPr>
          <a:xfrm>
            <a:off x="5279637" y="4121313"/>
            <a:ext cx="2190750" cy="21907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0E4F3B8-8264-436A-914F-5FD73EE7D935}"/>
              </a:ext>
            </a:extLst>
          </p:cNvPr>
          <p:cNvSpPr/>
          <p:nvPr/>
        </p:nvSpPr>
        <p:spPr>
          <a:xfrm>
            <a:off x="6553922" y="1572069"/>
            <a:ext cx="2190750" cy="21907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8" action="ppaction://hlinksldjump"/>
              </a:rPr>
              <a:t>3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80E4F3B8-8264-436A-914F-5FD73EE7D935}"/>
              </a:ext>
            </a:extLst>
          </p:cNvPr>
          <p:cNvSpPr/>
          <p:nvPr/>
        </p:nvSpPr>
        <p:spPr>
          <a:xfrm>
            <a:off x="2589481" y="4113430"/>
            <a:ext cx="2190750" cy="21907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6" action="ppaction://hlinksldjump"/>
              </a:rPr>
              <a:t>5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0E4F3B8-8264-436A-914F-5FD73EE7D935}"/>
              </a:ext>
            </a:extLst>
          </p:cNvPr>
          <p:cNvSpPr/>
          <p:nvPr/>
        </p:nvSpPr>
        <p:spPr>
          <a:xfrm>
            <a:off x="7908526" y="4113430"/>
            <a:ext cx="2190750" cy="21907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  <a:hlinkClick r:id="rId9" action="ppaction://hlinksldjump"/>
              </a:rPr>
              <a:t>7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3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5265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My homework </a:t>
            </a:r>
            <a:r>
              <a:rPr lang="en-US" sz="2400" b="1" u="sng" dirty="0"/>
              <a:t>has been</a:t>
            </a:r>
            <a:r>
              <a:rPr lang="en-US" sz="3200" b="1" u="sng" dirty="0"/>
              <a:t> </a:t>
            </a:r>
            <a:r>
              <a:rPr lang="en-US" sz="2400" b="1" u="sng" dirty="0"/>
              <a:t>done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4" descr="Нужна ли детям домашняя работа | Познай Себя – современное образование,  саморазвитие и успех">
            <a:extLst>
              <a:ext uri="{FF2B5EF4-FFF2-40B4-BE49-F238E27FC236}">
                <a16:creationId xmlns:a16="http://schemas.microsoft.com/office/drawing/2014/main" xmlns="" id="{6CE4376E-5FA4-4A0E-B1B7-B57E198C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42" y="2286332"/>
            <a:ext cx="3788715" cy="2519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588392C-A428-412B-AF98-956EC791126A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6891F4E6-D091-4C8C-8325-51B8521D27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601F8DF-79EA-494A-801E-02EFAF7FF7A0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68B9D553-B43D-4098-A75D-ED543E36C1C2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7" action="ppaction://hlinksldjump"/>
            <a:extLst>
              <a:ext uri="{FF2B5EF4-FFF2-40B4-BE49-F238E27FC236}">
                <a16:creationId xmlns:a16="http://schemas.microsoft.com/office/drawing/2014/main" xmlns="" id="{2D03F5B5-42B4-4181-9250-03AAC4FD87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16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4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03355" y="1767565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police … before the burglars ran away. </a:t>
            </a:r>
            <a:endParaRPr lang="en-US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65B2857-637A-43E3-91DA-D95049EDE72D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called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8A16849-A519-4F06-AEAD-88431013FCA2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called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2020988-E747-4F12-A5BC-2B5520FF0D29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being called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E047653-EB69-444B-824B-7DA5405211E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been called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Овал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3CD522-BC3F-4E0C-B2DE-642719FFF5D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F3045C67-603B-4746-B63C-BEA1C7172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5A2BA744-D7A7-4327-AF46-DB1E7BB77892}"/>
              </a:ext>
            </a:extLst>
          </p:cNvPr>
          <p:cNvSpPr/>
          <p:nvPr/>
        </p:nvSpPr>
        <p:spPr>
          <a:xfrm>
            <a:off x="6501512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35A9561F-7CE8-4A4D-9B41-73B0A1FF4688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9A3D8CE9-509B-43EA-A074-22C45E74C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0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xmlns="" id="{52B846B0-5114-41AB-994C-BDA265192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xmlns="" id="{52B846B0-5114-41AB-994C-BDA265192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246;p8">
            <a:extLst>
              <a:ext uri="{FF2B5EF4-FFF2-40B4-BE49-F238E27FC236}">
                <a16:creationId xmlns:a16="http://schemas.microsoft.com/office/drawing/2014/main" xmlns="" id="{5DBE70BD-6BFB-4B50-A9C1-BB0254B80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4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5330A527-52C7-468A-A2F7-1621BEC8DB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03355" y="1767565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police </a:t>
            </a:r>
            <a:r>
              <a:rPr lang="en-US" sz="2400" b="1" u="sng" dirty="0"/>
              <a:t>had been called </a:t>
            </a:r>
            <a:r>
              <a:rPr lang="en-US" dirty="0"/>
              <a:t>before the burglars ran away. </a:t>
            </a:r>
            <a:endParaRPr lang="en-US" sz="2000" dirty="0"/>
          </a:p>
        </p:txBody>
      </p:sp>
      <p:sp>
        <p:nvSpPr>
          <p:cNvPr id="22" name="Овал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17356D-5283-45E8-AF39-EFFDF7B987C3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675BAB34-3343-4CB7-9D88-48FFD5C93A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61" name="Picture 45">
            <a:extLst>
              <a:ext uri="{FF2B5EF4-FFF2-40B4-BE49-F238E27FC236}">
                <a16:creationId xmlns:a16="http://schemas.microsoft.com/office/drawing/2014/main" xmlns="" id="{072C0112-4D9B-4CF0-9ACD-DC7716621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32" y="2324259"/>
            <a:ext cx="2188736" cy="2466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019255B5-DD12-4287-968A-70F927A4158C}"/>
              </a:ext>
            </a:extLst>
          </p:cNvPr>
          <p:cNvSpPr/>
          <p:nvPr/>
        </p:nvSpPr>
        <p:spPr>
          <a:xfrm>
            <a:off x="6501512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411F176-13F3-4F00-BDE4-4DBB257D8253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424D7A8-972E-4AFE-925E-B8D21771A9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7317E2C7-BE9D-49FC-BB71-664C6A13C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58CE069B-2F6B-473F-BFB7-FAB179B8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His nose … constantly … with paint! He's such a slob!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41419D5-91E6-44AC-B756-D28BBEFA2D50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stained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711AF0D-BE57-41C6-A17B-4C1063B87C6A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is being stained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B76E34CC-CF5C-4130-82A5-D962E68EC7A0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stained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92DD31F-0323-4AB6-9109-176070E418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is stain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5A0BEB3-7694-453D-B2A9-118170B2B6FA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4C8427A2-FB94-4577-BD34-F6D2DA9AD7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461569E5-001F-4453-9467-629A2870C947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2890B157-4F0C-482C-87DB-13929ED51F7D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1FE2D37-C3F1-4B13-927C-8C0829B69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6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9C0D2DB3-A730-48A1-A9DB-75D6ED6A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9C0D2DB3-A730-48A1-A9DB-75D6ED6A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F6D9572B-406A-4C0A-A20A-B06E8DDCC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5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FD1FF188-FAF8-4A67-9C1D-327B56C7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His nose </a:t>
            </a:r>
            <a:r>
              <a:rPr lang="en-US" sz="2400" b="1" u="sng" dirty="0"/>
              <a:t>is</a:t>
            </a:r>
            <a:r>
              <a:rPr lang="en-US" dirty="0"/>
              <a:t> constantly </a:t>
            </a:r>
            <a:r>
              <a:rPr lang="en-US" sz="2400" b="1" u="sng" dirty="0"/>
              <a:t>being stained</a:t>
            </a:r>
            <a:r>
              <a:rPr lang="en-US" dirty="0"/>
              <a:t> with paint! He's such a slob!</a:t>
            </a:r>
            <a:endParaRPr lang="ru-RU" dirty="0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xmlns="" id="{D1281830-B7E9-420A-9AB7-A377778E0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89" y="2320095"/>
            <a:ext cx="3739222" cy="248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7EDFCFF-590C-4CA7-BE6B-853B9781B8A3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834485C-ADC2-4E7B-B20A-117CDED0FB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BD8E694B-DF74-4A73-B273-1865DB234BAE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CBBC906-4266-4E64-83D6-C56634B66959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7" action="ppaction://hlinksldjump"/>
            <a:extLst>
              <a:ext uri="{FF2B5EF4-FFF2-40B4-BE49-F238E27FC236}">
                <a16:creationId xmlns:a16="http://schemas.microsoft.com/office/drawing/2014/main" xmlns="" id="{21BF55C3-A111-4B5E-A4B6-0B5AA0EEB1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895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bathrobe is used so as not to … in paint.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washed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 washed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been washed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washed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7" name="Овал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96BF19A-0B29-4B56-9FB9-1D16CF79AF60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>
            <a:hlinkClick r:id="rId4" action="ppaction://hlinksldjump"/>
            <a:extLst>
              <a:ext uri="{FF2B5EF4-FFF2-40B4-BE49-F238E27FC236}">
                <a16:creationId xmlns:a16="http://schemas.microsoft.com/office/drawing/2014/main" xmlns="" id="{3DBF6309-1C45-4FAA-96F9-989978764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8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8" name="Объект 27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3DBF6309-1C45-4FAA-96F9-989978764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7D2A7494-372D-4AB2-A97D-62D022847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3333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6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bathrobe </a:t>
            </a:r>
            <a:r>
              <a:rPr lang="en-US" sz="2000" dirty="0"/>
              <a:t>is used so as </a:t>
            </a:r>
            <a:r>
              <a:rPr lang="en-US" dirty="0"/>
              <a:t>not to </a:t>
            </a:r>
            <a:r>
              <a:rPr lang="en-US" sz="2400" b="1" u="sng" dirty="0"/>
              <a:t>be washed </a:t>
            </a:r>
            <a:r>
              <a:rPr lang="en-US" dirty="0"/>
              <a:t>in paint.</a:t>
            </a:r>
          </a:p>
        </p:txBody>
      </p:sp>
      <p:pic>
        <p:nvPicPr>
          <p:cNvPr id="36865" name="Picture 2215">
            <a:extLst>
              <a:ext uri="{FF2B5EF4-FFF2-40B4-BE49-F238E27FC236}">
                <a16:creationId xmlns:a16="http://schemas.microsoft.com/office/drawing/2014/main" xmlns="" id="{4DDABBB2-407E-4567-9771-C0E23128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78" y="2291529"/>
            <a:ext cx="1638844" cy="246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6AD4C196-2500-4953-BEF6-3B3FF2F30E91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Объект 25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B2D057-36F7-472F-BE6C-9EC329DD6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8" r:id="rId10" imgW="13625280" imgH="10971360" progId="">
                  <p:embed/>
                </p:oleObj>
              </mc:Choice>
              <mc:Fallback>
                <p:oleObj r:id="rId10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82522545-BAB4-4BF2-8E7F-B035275BC7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9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79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03355" y="1767565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Usually in the morning the subway … with people.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65B2857-637A-43E3-91DA-D95049EDE72D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crowded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8A16849-A519-4F06-AEAD-88431013FCA2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crowded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2020988-E747-4F12-A5BC-2B5520FF0D29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crowd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E047653-EB69-444B-824B-7DA5405211E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Englebert" panose="020B060402020202020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crowded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Овал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FDEE78-6B31-4D87-8413-A6C259525A5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163F840-BBF6-4D12-B4C5-8D25EF2F0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8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9E3289C-89C7-4673-8F56-BCE7E2B44786}"/>
              </a:ext>
            </a:extLst>
          </p:cNvPr>
          <p:cNvSpPr/>
          <p:nvPr/>
        </p:nvSpPr>
        <p:spPr>
          <a:xfrm>
            <a:off x="1080090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A7E22478-A73E-4223-B5CA-693E38E04742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09A81C8C-AF1E-4D25-8D01-07A1CB6019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9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xmlns="" id="{52B846B0-5114-41AB-994C-BDA265192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5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xmlns="" id="{52B846B0-5114-41AB-994C-BDA265192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246;p8">
            <a:extLst>
              <a:ext uri="{FF2B5EF4-FFF2-40B4-BE49-F238E27FC236}">
                <a16:creationId xmlns:a16="http://schemas.microsoft.com/office/drawing/2014/main" xmlns="" id="{5DBE70BD-6BFB-4B50-A9C1-BB0254B80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1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5330A527-52C7-468A-A2F7-1621BEC8DB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81687" y="1599931"/>
            <a:ext cx="9878862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Usually in the morning the subway </a:t>
            </a:r>
            <a:r>
              <a:rPr lang="en-US" sz="2800" b="1" u="sng" dirty="0"/>
              <a:t>is crowded </a:t>
            </a:r>
            <a:r>
              <a:rPr lang="en-US" sz="2000" dirty="0"/>
              <a:t>with people.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420247FA-B415-478D-AC7E-06D04C55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96" y="2268297"/>
            <a:ext cx="3524608" cy="2593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4252B1-3F3C-4BC6-8336-552500FB9B04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B0E4A122-635B-43D7-BF8B-954C53FAE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7DC4962C-0307-47A9-900A-8790B1FD5F3C}"/>
              </a:ext>
            </a:extLst>
          </p:cNvPr>
          <p:cNvSpPr/>
          <p:nvPr/>
        </p:nvSpPr>
        <p:spPr>
          <a:xfrm>
            <a:off x="1080090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A0DE52DC-D947-43CC-A8D9-3014ABCD4905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7" action="ppaction://hlinksldjump"/>
            <a:extLst>
              <a:ext uri="{FF2B5EF4-FFF2-40B4-BE49-F238E27FC236}">
                <a16:creationId xmlns:a16="http://schemas.microsoft.com/office/drawing/2014/main" xmlns="" id="{CCD919D9-2901-4163-9C85-FB602224B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4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246;p8">
            <a:extLst>
              <a:ext uri="{FF2B5EF4-FFF2-40B4-BE49-F238E27FC236}">
                <a16:creationId xmlns:a16="http://schemas.microsoft.com/office/drawing/2014/main" xmlns="" id="{6F165032-6CB8-4AFA-AC84-09A23F5B6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8" name="Google Shape;247;p8">
            <a:extLst>
              <a:ext uri="{FF2B5EF4-FFF2-40B4-BE49-F238E27FC236}">
                <a16:creationId xmlns:a16="http://schemas.microsoft.com/office/drawing/2014/main" xmlns="" id="{F056A06F-3511-4C11-B43C-6205E4CDB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Cows … </a:t>
            </a:r>
            <a:r>
              <a:rPr lang="en-US" sz="2000" dirty="0">
                <a:solidFill>
                  <a:srgbClr val="434343"/>
                </a:solidFill>
              </a:rPr>
              <a:t>to</a:t>
            </a:r>
            <a:r>
              <a:rPr lang="en-US" dirty="0"/>
              <a:t> the meadow next spring.</a:t>
            </a:r>
            <a:endParaRPr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97D0F95E-71CB-461D-A7E8-696928B6020C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taking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6AA2A98-D91A-4D45-90AC-CEAF777A9CDC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taken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1" name="Прямоугольник: скругленные углы 30">
            <a:hlinkClick r:id="rId4" action="ppaction://hlinksldjump"/>
            <a:extLst>
              <a:ext uri="{FF2B5EF4-FFF2-40B4-BE49-F238E27FC236}">
                <a16:creationId xmlns:a16="http://schemas.microsoft.com/office/drawing/2014/main" xmlns="" id="{8D29D438-D1BA-408C-BE94-9731C54EA0E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taken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D87FB650-FCE9-402C-AD0D-1747F38CBD94}"/>
              </a:ext>
            </a:extLst>
          </p:cNvPr>
          <p:cNvSpPr/>
          <p:nvPr/>
        </p:nvSpPr>
        <p:spPr>
          <a:xfrm>
            <a:off x="2940298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taken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37753A8-51FA-4624-9B3F-662C5288287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6EA6E9-DAC2-42D5-B5E9-A6A72156D2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87E7ADAB-67DB-4DA0-B525-ED821223D209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6C8CE91A-00BE-4FFB-AE61-5338AF3E877F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4" name="Объект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528DC7EC-3713-4CB2-9FEA-161823D4BB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story …</a:t>
            </a:r>
            <a:r>
              <a:rPr lang="ru-RU" dirty="0"/>
              <a:t> </a:t>
            </a:r>
            <a:r>
              <a:rPr lang="en-US" dirty="0"/>
              <a:t>three days ago.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read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read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read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read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1B4EBD1-C209-45C4-A69A-99DC1EF8D01B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318B997F-0D2B-4201-966D-428C01DD2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125976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3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DBA90FA-5E9F-499A-BCB7-7763463CC403}"/>
              </a:ext>
            </a:extLst>
          </p:cNvPr>
          <p:cNvSpPr/>
          <p:nvPr/>
        </p:nvSpPr>
        <p:spPr>
          <a:xfrm>
            <a:off x="1080090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9FDBF253-B255-4E7D-A9D0-C48F195D0534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7A158D6A-14B2-4B37-AFD7-A2723870A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7A158D6A-14B2-4B37-AFD7-A2723870A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246;p8">
            <a:extLst>
              <a:ext uri="{FF2B5EF4-FFF2-40B4-BE49-F238E27FC236}">
                <a16:creationId xmlns:a16="http://schemas.microsoft.com/office/drawing/2014/main" xmlns="" id="{A15C7792-80F0-43A6-842A-8D1EB6021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2</a:t>
            </a:r>
            <a:endParaRPr dirty="0"/>
          </a:p>
        </p:txBody>
      </p:sp>
      <p:sp>
        <p:nvSpPr>
          <p:cNvPr id="13" name="Google Shape;247;p8">
            <a:extLst>
              <a:ext uri="{FF2B5EF4-FFF2-40B4-BE49-F238E27FC236}">
                <a16:creationId xmlns:a16="http://schemas.microsoft.com/office/drawing/2014/main" xmlns="" id="{87D424FB-419D-4624-9180-823E6657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Cows </a:t>
            </a:r>
            <a:r>
              <a:rPr lang="en-US" sz="2400" b="1" u="sng" dirty="0">
                <a:solidFill>
                  <a:srgbClr val="434343"/>
                </a:solidFill>
              </a:rPr>
              <a:t>will be taken </a:t>
            </a:r>
            <a:r>
              <a:rPr lang="en-US" sz="2000" dirty="0">
                <a:solidFill>
                  <a:srgbClr val="434343"/>
                </a:solidFill>
              </a:rPr>
              <a:t>to</a:t>
            </a:r>
            <a:r>
              <a:rPr lang="en-US" dirty="0"/>
              <a:t> the meadow next spring.</a:t>
            </a:r>
            <a:endParaRPr dirty="0"/>
          </a:p>
        </p:txBody>
      </p:sp>
      <p:pic>
        <p:nvPicPr>
          <p:cNvPr id="21" name="Графический объект6">
            <a:extLst>
              <a:ext uri="{FF2B5EF4-FFF2-40B4-BE49-F238E27FC236}">
                <a16:creationId xmlns:a16="http://schemas.microsoft.com/office/drawing/2014/main" xmlns="" id="{94B076C9-87B8-40F8-9823-3FCD11F8D75F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232177" y="2413188"/>
            <a:ext cx="3727645" cy="2326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Овал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C894B6C-061A-4F70-A998-647E6BB159D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Объект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33D409E2-B0A6-46B5-8D0A-BAC7368A63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C3744B30-D8CE-4A00-97B6-A5A06617D2D5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C7552E2-7902-4171-9357-089D559DE298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18" name="Объект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FD03A611-81CA-4442-890E-5380BD1D1D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487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7317E2C7-BE9D-49FC-BB71-664C6A13C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58CE069B-2F6B-473F-BFB7-FAB179B8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I ... a scary story last Halloween.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41419D5-91E6-44AC-B756-D28BBEFA2D50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 tell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711AF0D-BE57-41C6-A17B-4C1063B87C6A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told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B76E34CC-CF5C-4130-82A5-D962E68EC7A0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told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92DD31F-0323-4AB6-9109-176070E418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 told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A5BD7D8D-821F-4E81-A326-8314F08FC74C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638EA746-4358-4ADF-96E0-4F4A851174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AA7AB06-4664-4FF1-B839-6A8C6D5529AC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4415FC74-6C7B-4DDB-AA7F-05A76CE306C0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A5DDCD4-4C77-4B91-9E4E-A0A0F9EA1E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15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9C0D2DB3-A730-48A1-A9DB-75D6ED6A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9C0D2DB3-A730-48A1-A9DB-75D6ED6A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F6D9572B-406A-4C0A-A20A-B06E8DDCC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3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FD1FF188-FAF8-4A67-9C1D-327B56C7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I </a:t>
            </a:r>
            <a:r>
              <a:rPr lang="en-US" sz="2400" b="1" u="sng" dirty="0"/>
              <a:t>was told </a:t>
            </a:r>
            <a:r>
              <a:rPr lang="en-US" dirty="0"/>
              <a:t>a scary story last Halloween.</a:t>
            </a:r>
            <a:endParaRPr lang="ru-RU" dirty="0"/>
          </a:p>
        </p:txBody>
      </p:sp>
      <p:pic>
        <p:nvPicPr>
          <p:cNvPr id="22" name="Графический объект1">
            <a:extLst>
              <a:ext uri="{FF2B5EF4-FFF2-40B4-BE49-F238E27FC236}">
                <a16:creationId xmlns:a16="http://schemas.microsoft.com/office/drawing/2014/main" xmlns="" id="{0324952F-F10E-4576-A0C0-7A5A2A9F7E12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61448" y="2383469"/>
            <a:ext cx="3869104" cy="2389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Овал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48C11B90-9422-4028-BB64-0E1002A546DA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1F79BDB5-45E6-44D5-97BD-C19E2C775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7B052026-5F66-449F-86AD-AEE7496358F6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B579ED99-58E9-4764-AE7B-BA8F573BF29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85491C-4F30-4EFF-AA89-CE9F4A6571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4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4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- What has just happened, sir?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- The easel … by my cat!</a:t>
            </a:r>
            <a:endParaRPr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B985B72-56CA-4720-9CA6-DF7B37084944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threw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DAC2E5-E820-48C2-B02D-8DA8AC63680B}"/>
              </a:ext>
            </a:extLst>
          </p:cNvPr>
          <p:cNvSpPr/>
          <p:nvPr/>
        </p:nvSpPr>
        <p:spPr>
          <a:xfrm>
            <a:off x="9263627" y="4548042"/>
            <a:ext cx="1241946" cy="609949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93C1F75-F8B7-4A8E-ACC8-0A3DFD5D7C5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been  eaten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CECB33E-E65C-47BF-A9CC-5130C283DB1E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thrown</a:t>
            </a:r>
            <a:r>
              <a:rPr lang="en-US" sz="2400" b="1" dirty="0">
                <a:solidFill>
                  <a:schemeClr val="bg1"/>
                </a:solidFill>
                <a:latin typeface="Englebert" panose="020B0604020202020204" charset="0"/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B9AC6C-67FE-45F1-851A-939C1BAD585F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turned over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959CF41-34DF-4208-9704-5C2FFA2F358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2673CB-A83C-4711-B87C-88D23AABD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94DEAFA-A41A-4290-BD2E-94D98D6C6262}"/>
              </a:ext>
            </a:extLst>
          </p:cNvPr>
          <p:cNvSpPr/>
          <p:nvPr/>
        </p:nvSpPr>
        <p:spPr>
          <a:xfrm>
            <a:off x="6501512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D017F7C4-5615-41AE-A50B-3AD3EAF33D34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EA1DCA29-A692-4E44-B0D5-FA0CC5386E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07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4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1800" dirty="0"/>
              <a:t>- What has just happened, sir?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en-US" sz="1800" dirty="0"/>
              <a:t>- The easel </a:t>
            </a:r>
            <a:r>
              <a:rPr lang="en-US" sz="2400" b="1" u="sng" dirty="0"/>
              <a:t>has been turned over </a:t>
            </a:r>
            <a:r>
              <a:rPr lang="en-US" sz="1800" dirty="0"/>
              <a:t>by my cat!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9164EF-0868-4C05-91E1-1B1495DE64E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CF42617-572D-4954-8CFC-876E1F0D12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7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CF42617-572D-4954-8CFC-876E1F0D1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4">
            <a:extLst>
              <a:ext uri="{FF2B5EF4-FFF2-40B4-BE49-F238E27FC236}">
                <a16:creationId xmlns:a16="http://schemas.microsoft.com/office/drawing/2014/main" xmlns="" id="{58541C95-F45E-4C90-A7EE-771A8E25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57" y="2471354"/>
            <a:ext cx="2376286" cy="2349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F95E81A-ED78-4187-96ED-75B259D3C30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E07B6EF-1E03-406D-BD51-D25708971B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DC7E517-7E88-4D56-8F74-6DAA34B445B4}"/>
              </a:ext>
            </a:extLst>
          </p:cNvPr>
          <p:cNvSpPr/>
          <p:nvPr/>
        </p:nvSpPr>
        <p:spPr>
          <a:xfrm>
            <a:off x="6501512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23B763BB-6740-49FB-8342-3F69652DCA3E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3" name="Объект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AAC505-CD84-45B7-B5E3-3EA0608286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08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2000" dirty="0"/>
              <a:t>Look! These paintings … at the moment!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being painting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painted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being painted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painted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83E999B-9486-4726-A1A7-FED2C3A2B690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AF127B4E-0670-4EA9-93A0-9C7FFA4CA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4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990BC70-C30E-4281-A744-6122E9BA19F2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C58BB564-1E59-4EA8-B1C4-992207877810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12EF8785-FD5A-4E7C-B264-341FDA5E5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57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5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5265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Look! These paintings </a:t>
            </a:r>
            <a:r>
              <a:rPr lang="en-US" sz="2400" b="1" u="sng" dirty="0"/>
              <a:t>are being painted</a:t>
            </a:r>
            <a:r>
              <a:rPr lang="en-US" dirty="0"/>
              <a:t> at the moment!</a:t>
            </a:r>
            <a:endParaRPr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6" name="Picture 8">
            <a:extLst>
              <a:ext uri="{FF2B5EF4-FFF2-40B4-BE49-F238E27FC236}">
                <a16:creationId xmlns:a16="http://schemas.microsoft.com/office/drawing/2014/main" xmlns="" id="{850C9A48-8AF9-4EEC-9E4D-F0DFFC9F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51" y="2216152"/>
            <a:ext cx="3967697" cy="2634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1DDE68A7-6A10-4FE9-AE8C-9903CDE0B4AC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865ACFE1-6320-4658-B0EA-A268A8EE46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09074354-B3CD-4332-A976-4684F3C09161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7AE96AD4-5235-4694-94D7-DA1B5458107C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7" action="ppaction://hlinksldjump"/>
            <a:extLst>
              <a:ext uri="{FF2B5EF4-FFF2-40B4-BE49-F238E27FC236}">
                <a16:creationId xmlns:a16="http://schemas.microsoft.com/office/drawing/2014/main" xmlns="" id="{C7675A6D-6DC0-4DEB-875C-7A1833B4A0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98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cooker is hot! Water must …</a:t>
            </a:r>
            <a:r>
              <a:rPr lang="en-US" sz="2000" dirty="0"/>
              <a:t> </a:t>
            </a:r>
            <a:r>
              <a:rPr lang="en-US" dirty="0"/>
              <a:t>before drinking.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boiled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boiled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boil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 boiled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75CC90B-CDB9-4398-85B8-E2586E96BB3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C7729776-5659-46D4-8C15-E140A01B3C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10756F-F09A-4AA7-8493-0C3CB8A334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7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7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6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cooker is hot!</a:t>
            </a:r>
            <a:r>
              <a:rPr lang="ru-RU" dirty="0"/>
              <a:t> </a:t>
            </a:r>
            <a:r>
              <a:rPr lang="en-US" dirty="0"/>
              <a:t>Water must </a:t>
            </a:r>
            <a:r>
              <a:rPr lang="en-US" sz="2400" b="1" u="sng" dirty="0"/>
              <a:t>be boiled </a:t>
            </a:r>
            <a:r>
              <a:rPr lang="en-US" dirty="0"/>
              <a:t>before drinking.</a:t>
            </a:r>
          </a:p>
        </p:txBody>
      </p:sp>
      <p:pic>
        <p:nvPicPr>
          <p:cNvPr id="23" name="Графический объект7">
            <a:extLst>
              <a:ext uri="{FF2B5EF4-FFF2-40B4-BE49-F238E27FC236}">
                <a16:creationId xmlns:a16="http://schemas.microsoft.com/office/drawing/2014/main" xmlns="" id="{75395716-AEB5-49B6-A60D-78E0D2FBC2E2}"/>
              </a:ext>
            </a:extLst>
          </p:cNvPr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049996" y="2444376"/>
            <a:ext cx="4092007" cy="2295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Овал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EA61D49F-C5BB-41E6-9D62-F729DF69F84F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F34D7728-5869-4394-889C-B414897AB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r:id="rId10" imgW="13625280" imgH="10971360" progId="">
                  <p:embed/>
                </p:oleObj>
              </mc:Choice>
              <mc:Fallback>
                <p:oleObj r:id="rId10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21E215DD-0697-40B6-85A7-020992F18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9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48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My sandwich ... by my cat. </a:t>
            </a:r>
            <a:endParaRPr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B985B72-56CA-4720-9CA6-DF7B37084944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eaten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DAC2E5-E820-48C2-B02D-8DA8AC63680B}"/>
              </a:ext>
            </a:extLst>
          </p:cNvPr>
          <p:cNvSpPr/>
          <p:nvPr/>
        </p:nvSpPr>
        <p:spPr>
          <a:xfrm>
            <a:off x="9263627" y="4548042"/>
            <a:ext cx="1241946" cy="609949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93C1F75-F8B7-4A8E-ACC8-0A3DFD5D7C5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eaten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CECB33E-E65C-47BF-A9CC-5130C283DB1E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ate</a:t>
            </a:r>
            <a:r>
              <a:rPr lang="en-US" sz="2400" b="1" dirty="0">
                <a:solidFill>
                  <a:schemeClr val="bg1"/>
                </a:solidFill>
                <a:latin typeface="Englebert" panose="020B0604020202020204" charset="0"/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B9AC6C-67FE-45F1-851A-939C1BAD585F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ate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73E2D21-BDE9-48C4-A426-5A65246272DE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D18B3B-7C67-472B-A65E-890CB0F9BB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4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DA4B551-A760-469E-91B5-D68FB14857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957920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31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1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story </a:t>
            </a:r>
            <a:r>
              <a:rPr lang="en-US" sz="2400" b="1" u="sng" dirty="0"/>
              <a:t>was read</a:t>
            </a:r>
            <a:r>
              <a:rPr lang="ru-RU" sz="2400" b="1" u="sng" dirty="0"/>
              <a:t> </a:t>
            </a:r>
            <a:r>
              <a:rPr lang="en-US" dirty="0"/>
              <a:t>three days ago.</a:t>
            </a:r>
            <a:endParaRPr lang="ru-RU" dirty="0"/>
          </a:p>
          <a:p>
            <a:pPr marL="0" lvl="0" indent="0"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420488"/>
              </p:ext>
            </p:extLst>
          </p:nvPr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2" name="Picture 2" descr="Не надо любить книги, ими надо уметь пользоваться - МГПУ">
            <a:extLst>
              <a:ext uri="{FF2B5EF4-FFF2-40B4-BE49-F238E27FC236}">
                <a16:creationId xmlns:a16="http://schemas.microsoft.com/office/drawing/2014/main" xmlns="" id="{92D072C8-97BF-423F-B6BD-F05F88326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614" y="2211927"/>
            <a:ext cx="3702771" cy="246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28318C-2787-456D-8CF7-AC644EB9D97A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8340B59D-E7A7-4A15-AA92-253A3EE8F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D4E7053-11D0-4A1F-9BD7-EFF07E0D917F}"/>
              </a:ext>
            </a:extLst>
          </p:cNvPr>
          <p:cNvSpPr/>
          <p:nvPr/>
        </p:nvSpPr>
        <p:spPr>
          <a:xfrm>
            <a:off x="1080090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18C47A27-9C96-4B0A-BC6A-B8182AC4F458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7" action="ppaction://hlinksldjump"/>
            <a:extLst>
              <a:ext uri="{FF2B5EF4-FFF2-40B4-BE49-F238E27FC236}">
                <a16:creationId xmlns:a16="http://schemas.microsoft.com/office/drawing/2014/main" xmlns="" id="{E8B4C800-3A9A-4440-A391-72E65EC17B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380586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4" name="Объект 23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318B997F-0D2B-4201-966D-428C01DD23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78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521756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My sandwich </a:t>
            </a:r>
            <a:r>
              <a:rPr lang="en-US" sz="2400" b="1" u="sng" dirty="0"/>
              <a:t>was eaten </a:t>
            </a:r>
            <a:r>
              <a:rPr lang="en-US" dirty="0"/>
              <a:t>by my cat.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9164EF-0868-4C05-91E1-1B1495DE64E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CF42617-572D-4954-8CFC-876E1F0D12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1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CF42617-572D-4954-8CFC-876E1F0D1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Графический объект2">
            <a:extLst>
              <a:ext uri="{FF2B5EF4-FFF2-40B4-BE49-F238E27FC236}">
                <a16:creationId xmlns:a16="http://schemas.microsoft.com/office/drawing/2014/main" xmlns="" id="{55DA96E2-435B-4A4C-A9DD-42736200A570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246171" y="2383108"/>
            <a:ext cx="3699658" cy="2509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Овал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2C8564-11C2-4AD3-B34C-6B339562CCAF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17460954-AEE7-4D95-BF46-BD22FDEFDB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2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647DC8-C6E0-4EB6-84E3-94E7262B8C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3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31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03355" y="1767565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Such an enormous cake ... by the guests at the wedding party!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65B2857-637A-43E3-91DA-D95049EDE72D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ate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8A16849-A519-4F06-AEAD-88431013FCA2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being eaten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2020988-E747-4F12-A5BC-2B5520FF0D29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eaten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E047653-EB69-444B-824B-7DA5405211E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ate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Овал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77BF899B-6BFA-434A-B6A3-F0F2A8B7EE47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C1F7E61-C20A-4AB0-9A9C-9883E2CFE2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3F04515-4EEF-4C74-81CF-FA777230B281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E8142473-8CC3-4EC9-BA17-D6D176B3BC01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41F827-FF49-44C8-90F8-C30D7B280C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3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xmlns="" id="{52B846B0-5114-41AB-994C-BDA265192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9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xmlns="" id="{52B846B0-5114-41AB-994C-BDA265192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246;p8">
            <a:extLst>
              <a:ext uri="{FF2B5EF4-FFF2-40B4-BE49-F238E27FC236}">
                <a16:creationId xmlns:a16="http://schemas.microsoft.com/office/drawing/2014/main" xmlns="" id="{5DBE70BD-6BFB-4B50-A9C1-BB0254B80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8768" y="708065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2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5330A527-52C7-468A-A2F7-1621BEC8DB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81687" y="1501919"/>
            <a:ext cx="9878862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Such an enormous cake </a:t>
            </a:r>
            <a:r>
              <a:rPr lang="en-US" sz="2400" b="1" u="sng" dirty="0"/>
              <a:t>will be eaten </a:t>
            </a:r>
            <a:r>
              <a:rPr lang="en-US" sz="2000" dirty="0"/>
              <a:t>by the guests at the wedding party!</a:t>
            </a:r>
          </a:p>
        </p:txBody>
      </p:sp>
      <p:pic>
        <p:nvPicPr>
          <p:cNvPr id="22" name="Графический объект5">
            <a:extLst>
              <a:ext uri="{FF2B5EF4-FFF2-40B4-BE49-F238E27FC236}">
                <a16:creationId xmlns:a16="http://schemas.microsoft.com/office/drawing/2014/main" xmlns="" id="{F24214EF-E572-4382-8E6F-25DC08F4D29C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80597" y="2142542"/>
            <a:ext cx="2830806" cy="2717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Овал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72E8DD89-21D4-4844-B11E-92212AE8E4C2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451E17D0-9430-441D-8501-4142895F1D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DB597FF-A157-4795-880E-7550CD85B0A1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A6CECD7-3FF1-4F7A-B13D-5C506EE068C5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7" action="ppaction://hlinksldjump"/>
            <a:extLst>
              <a:ext uri="{FF2B5EF4-FFF2-40B4-BE49-F238E27FC236}">
                <a16:creationId xmlns:a16="http://schemas.microsoft.com/office/drawing/2014/main" xmlns="" id="{B657BD67-219B-40B8-98DC-D4BC8C81D0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40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2000" dirty="0"/>
              <a:t>The chocolate cake will ...already ... by evening.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... cooked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have … been cooked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... cooked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have ... cooked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7C9B3CC6-92E4-42BC-8B39-1013D97D26A6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328EF5B8-3B81-4FF9-9211-9672B77484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C8C174A4-EEF5-4904-91E0-E3F53C1142EE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B3C18734-41C7-4E22-9F3E-2A2E5688F2FF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FB3217D-0BFB-45A3-9A1F-887170D77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91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3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5265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chocolate cake </a:t>
            </a:r>
            <a:r>
              <a:rPr lang="en-US" sz="2400" dirty="0"/>
              <a:t>will </a:t>
            </a:r>
            <a:r>
              <a:rPr lang="en-US" sz="2400" b="1" u="sng" dirty="0"/>
              <a:t>have </a:t>
            </a:r>
            <a:r>
              <a:rPr lang="en-US" dirty="0"/>
              <a:t>already </a:t>
            </a:r>
            <a:r>
              <a:rPr lang="en-US" sz="2400" b="1" u="sng" dirty="0"/>
              <a:t>been cooked</a:t>
            </a:r>
            <a:r>
              <a:rPr lang="en-US" dirty="0"/>
              <a:t> by evening.</a:t>
            </a:r>
            <a:endParaRPr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Графический объект3">
            <a:extLst>
              <a:ext uri="{FF2B5EF4-FFF2-40B4-BE49-F238E27FC236}">
                <a16:creationId xmlns:a16="http://schemas.microsoft.com/office/drawing/2014/main" xmlns="" id="{E424AED1-FCB8-4BB2-BD77-37606E6DCE11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23609" y="2216152"/>
            <a:ext cx="3944781" cy="2629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Овал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DFC5E6-F16F-490B-9201-4B575FD32A5C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F1AD0A31-9C56-475D-A3B6-B3EC20D0BF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AED86815-F8DA-432E-8C39-43D67C2F11F1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5C9A7253-6EBA-4F95-A54B-C6D24B34B773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9" name="Объект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4952EE47-0A2B-4F89-A263-2E82889C64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7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2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7317E2C7-BE9D-49FC-BB71-664C6A13C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4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58CE069B-2F6B-473F-BFB7-FAB179B8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A table  ... before the guests arrived.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41419D5-91E6-44AC-B756-D28BBEFA2D50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served</a:t>
            </a:r>
            <a:endParaRPr lang="ru-RU" sz="2400" b="1" u="sng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711AF0D-BE57-41C6-A17B-4C1063B87C6A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served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B76E34CC-CF5C-4130-82A5-D962E68EC7A0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served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92DD31F-0323-4AB6-9109-176070E418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been served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16058CFD-13A7-4A5A-BB02-7E69C0F91B4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5B52A9B6-CD29-4EE6-89F7-A033B48EAE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BEF8137-5095-438B-969D-0E99786B47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4484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9C0D2DB3-A730-48A1-A9DB-75D6ED6A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9C0D2DB3-A730-48A1-A9DB-75D6ED6A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F6D9572B-406A-4C0A-A20A-B06E8DDCC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4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FD1FF188-FAF8-4A67-9C1D-327B56C7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A table </a:t>
            </a:r>
            <a:r>
              <a:rPr lang="en-US" sz="2400" b="1" u="sng" dirty="0"/>
              <a:t>had been served</a:t>
            </a:r>
            <a:r>
              <a:rPr lang="en-US" dirty="0"/>
              <a:t> before the guests arrived.</a:t>
            </a:r>
            <a:endParaRPr lang="ru-RU" dirty="0"/>
          </a:p>
        </p:txBody>
      </p:sp>
      <p:pic>
        <p:nvPicPr>
          <p:cNvPr id="24" name="Графический объект4">
            <a:extLst>
              <a:ext uri="{FF2B5EF4-FFF2-40B4-BE49-F238E27FC236}">
                <a16:creationId xmlns:a16="http://schemas.microsoft.com/office/drawing/2014/main" xmlns="" id="{6AFAE27E-3D66-4F65-823D-183DFA7A02FC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71340" y="2418278"/>
            <a:ext cx="3449320" cy="2354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Овал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447899-4363-41A0-81C9-59523ACBBA71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47F9791F-DD18-40CC-9C72-2E92C20A3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C6DC49D0-67A9-410C-881D-407D3DFF8F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1268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7317E2C7-BE9D-49FC-BB71-664C6A13C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58CE069B-2F6B-473F-BFB7-FAB179B8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sketch ... in 20 minutes.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41419D5-91E6-44AC-B756-D28BBEFA2D50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made</a:t>
            </a:r>
            <a:endParaRPr lang="ru-RU" sz="2400" b="1" u="sng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711AF0D-BE57-41C6-A17B-4C1063B87C6A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made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B76E34CC-CF5C-4130-82A5-D962E68EC7A0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made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92DD31F-0323-4AB6-9109-176070E418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made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E422A2-7CC3-46C0-9807-5003056EA23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6723CAB8-3C81-470D-A2C4-BC5ED8D74C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7" name="Объект 26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723CAB8-3C81-470D-A2C4-BC5ED8D74C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DA58A57C-9480-4FD2-AC75-1AFB1F9CDC47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74DB8D71-07D9-43C2-814A-3B076BBE3A84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B511A59E-DB9E-4A1D-B589-AE55DEDB4A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3322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9C0D2DB3-A730-48A1-A9DB-75D6ED6A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5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9C0D2DB3-A730-48A1-A9DB-75D6ED6A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F6D9572B-406A-4C0A-A20A-B06E8DDCC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5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FD1FF188-FAF8-4A67-9C1D-327B56C7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sketch </a:t>
            </a:r>
            <a:r>
              <a:rPr lang="en-US" sz="2400" b="1" u="sng" dirty="0"/>
              <a:t>has been made </a:t>
            </a:r>
            <a:r>
              <a:rPr lang="en-US" dirty="0"/>
              <a:t>for 20 minutes.</a:t>
            </a:r>
            <a:endParaRPr lang="ru-RU" dirty="0"/>
          </a:p>
        </p:txBody>
      </p:sp>
      <p:sp>
        <p:nvSpPr>
          <p:cNvPr id="22" name="Овал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1A846D6-42C4-4C73-874E-8553F78DA37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11DB7D8-18A0-48C5-8DEA-AA3830AB5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6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4" name="Объект 23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E11DB7D8-18A0-48C5-8DEA-AA3830AB5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0" name="Picture 8">
            <a:extLst>
              <a:ext uri="{FF2B5EF4-FFF2-40B4-BE49-F238E27FC236}">
                <a16:creationId xmlns:a16="http://schemas.microsoft.com/office/drawing/2014/main" xmlns="" id="{9BFF21E2-B750-4084-A0BB-1270B8394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32" y="2320095"/>
            <a:ext cx="33528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4541C542-AF7D-428E-890A-19F59ECDAE0D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1F163B1F-882B-4FD7-B232-12624EF6F24C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1CBC8B27-0781-43E0-98C1-775A03D5E9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7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855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My car</a:t>
            </a:r>
            <a:r>
              <a:rPr lang="ru-RU" dirty="0"/>
              <a:t> …</a:t>
            </a:r>
            <a:r>
              <a:rPr lang="en-US" dirty="0"/>
              <a:t> by a mechanic.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fixed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fixing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fixed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being fixed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AF970F3-180E-45B9-ACF2-ADA0A9F45B82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5" action="ppaction://hlinksldjump"/>
            <a:extLst>
              <a:ext uri="{FF2B5EF4-FFF2-40B4-BE49-F238E27FC236}">
                <a16:creationId xmlns:a16="http://schemas.microsoft.com/office/drawing/2014/main" xmlns="" id="{57590574-697A-4D61-92AF-6E2903E71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D617AE4-A320-4163-A176-BA7177793D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572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lectures of this famous professor … to with great attention. 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B985B72-56CA-4720-9CA6-DF7B37084944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always listened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DAC2E5-E820-48C2-B02D-8DA8AC63680B}"/>
              </a:ext>
            </a:extLst>
          </p:cNvPr>
          <p:cNvSpPr/>
          <p:nvPr/>
        </p:nvSpPr>
        <p:spPr>
          <a:xfrm>
            <a:off x="9263627" y="4548042"/>
            <a:ext cx="1241946" cy="609949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93C1F75-F8B7-4A8E-ACC8-0A3DFD5D7C5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always are listen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CECB33E-E65C-47BF-A9CC-5130C283DB1E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always listen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B9AC6C-67FE-45F1-851A-939C1BAD585F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always listened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86B8C48-1276-4CBF-ADB7-23A84B257D2F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F30FD778-4085-4E20-8C3F-D7DCD904D8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F074071-E970-4C0E-8500-FD036A32E455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4CD7C635-988C-4351-BD54-8EAFE4B690F5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BFEB9E-A0DE-4407-A4A0-45480660C8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1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1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6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My car </a:t>
            </a:r>
            <a:r>
              <a:rPr lang="en-US" sz="2400" b="1" u="sng" dirty="0"/>
              <a:t>is being fixed </a:t>
            </a:r>
            <a:r>
              <a:rPr lang="en-US" dirty="0"/>
              <a:t>by a mechanic.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A7CD001-B587-4891-A1D7-7402AFA5317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46" y="2519825"/>
            <a:ext cx="3668908" cy="228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Овал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44D9908-755A-46E5-9418-9ADFD4EE70DB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5D3BB3BA-E2DB-40F5-AEC3-EC7F5807B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r:id="rId10" imgW="13625280" imgH="10971360" progId="">
                  <p:embed/>
                </p:oleObj>
              </mc:Choice>
              <mc:Fallback>
                <p:oleObj r:id="rId10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C45E4F86-9D92-479D-823A-5C61AF33C6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3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47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 Avatar </a:t>
            </a:r>
            <a:r>
              <a:rPr lang="ru-RU" sz="2000" dirty="0"/>
              <a:t>…</a:t>
            </a:r>
            <a:r>
              <a:rPr lang="en-US" sz="2000" dirty="0"/>
              <a:t> by James Cameron.</a:t>
            </a:r>
            <a:endParaRPr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B985B72-56CA-4720-9CA6-DF7B37084944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directing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DAC2E5-E820-48C2-B02D-8DA8AC63680B}"/>
              </a:ext>
            </a:extLst>
          </p:cNvPr>
          <p:cNvSpPr/>
          <p:nvPr/>
        </p:nvSpPr>
        <p:spPr>
          <a:xfrm>
            <a:off x="9263627" y="4548042"/>
            <a:ext cx="1241946" cy="609949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93C1F75-F8B7-4A8E-ACC8-0A3DFD5D7C5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directed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CECB33E-E65C-47BF-A9CC-5130C283DB1E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direct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B9AC6C-67FE-45F1-851A-939C1BAD585F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directed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30E784E-8199-40A4-8CCB-DDE387A8D342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0E7FD249-0793-41E4-90A0-30BD66528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8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A99FA284-A98B-45F8-88AC-C269778E4C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03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521756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Avatar </a:t>
            </a:r>
            <a:r>
              <a:rPr lang="en-US" sz="2400" b="1" u="sng" dirty="0"/>
              <a:t>was directed</a:t>
            </a:r>
            <a:r>
              <a:rPr lang="en-US" dirty="0"/>
              <a:t> by James Cameron.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9164EF-0868-4C05-91E1-1B1495DE64E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CF42617-572D-4954-8CFC-876E1F0D12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CF42617-572D-4954-8CFC-876E1F0D1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C6E6012-9C97-422E-9A20-209DE8960B1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40" y="2297914"/>
            <a:ext cx="3776920" cy="2474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EAC6D5-D513-4928-88B9-811F0126784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F7A0D9C5-8553-4BA2-839C-753DD2985A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E1B7347-4B76-42E0-B511-477B74554F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6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246;p8">
            <a:extLst>
              <a:ext uri="{FF2B5EF4-FFF2-40B4-BE49-F238E27FC236}">
                <a16:creationId xmlns:a16="http://schemas.microsoft.com/office/drawing/2014/main" xmlns="" id="{6F165032-6CB8-4AFA-AC84-09A23F5B6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8" name="Google Shape;247;p8">
            <a:extLst>
              <a:ext uri="{FF2B5EF4-FFF2-40B4-BE49-F238E27FC236}">
                <a16:creationId xmlns:a16="http://schemas.microsoft.com/office/drawing/2014/main" xmlns="" id="{F056A06F-3511-4C11-B43C-6205E4CDB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Soon the guests … at the airport. 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97D0F95E-71CB-461D-A7E8-696928B6020C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met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6AA2A98-D91A-4D45-90AC-CEAF777A9CDC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met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8D29D438-D1BA-408C-BE94-9731C54EA0E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met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D87FB650-FCE9-402C-AD0D-1747F38CBD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met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299EB367-BFD4-429E-9180-58F64AD398C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E869E0-6EB0-4E47-8AFF-3702FC9DFB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4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1" name="Объект 20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3BE869E0-6EB0-4E47-8AFF-3702FC9DFB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64BDDBAB-D1B3-430C-B7A2-161027FB737D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9A6A6CF1-90E1-47DE-9598-C49C3CB90C98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4" name="Объект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B58E01DD-E208-4B69-A5CE-FE6DBDF487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58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7A158D6A-14B2-4B37-AFD7-A2723870A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3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7A158D6A-14B2-4B37-AFD7-A2723870A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246;p8">
            <a:extLst>
              <a:ext uri="{FF2B5EF4-FFF2-40B4-BE49-F238E27FC236}">
                <a16:creationId xmlns:a16="http://schemas.microsoft.com/office/drawing/2014/main" xmlns="" id="{A15C7792-80F0-43A6-842A-8D1EB6021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2</a:t>
            </a:r>
            <a:endParaRPr dirty="0"/>
          </a:p>
        </p:txBody>
      </p:sp>
      <p:sp>
        <p:nvSpPr>
          <p:cNvPr id="13" name="Google Shape;247;p8">
            <a:extLst>
              <a:ext uri="{FF2B5EF4-FFF2-40B4-BE49-F238E27FC236}">
                <a16:creationId xmlns:a16="http://schemas.microsoft.com/office/drawing/2014/main" xmlns="" id="{87D424FB-419D-4624-9180-823E6657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46870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Soon the guests </a:t>
            </a:r>
            <a:r>
              <a:rPr lang="en-US" sz="2400" b="1" u="sng" dirty="0"/>
              <a:t>will be met </a:t>
            </a:r>
            <a:r>
              <a:rPr lang="en-US" dirty="0"/>
              <a:t>at the airport. </a:t>
            </a:r>
          </a:p>
        </p:txBody>
      </p:sp>
      <p:sp>
        <p:nvSpPr>
          <p:cNvPr id="21" name="Овал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559AFF0-E930-4CE1-91B2-209A5980CD2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Объект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90AD69D-3BDF-4731-A1B5-0219A93513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4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2" name="Объект 21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290AD69D-3BDF-4731-A1B5-0219A93513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5EB564-57F9-470A-97CC-919553207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623" y="2210370"/>
            <a:ext cx="2658754" cy="2658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9BC2E6AE-6D5A-44DC-B001-1BF08565422F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5A80F839-FD62-4114-90F2-EB0E02BCF04C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18" name="Объект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4304A02-8E46-44E5-94A2-E75BF45961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5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99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2000" dirty="0"/>
              <a:t>They said the window</a:t>
            </a:r>
            <a:r>
              <a:rPr lang="ru-RU" sz="2000" dirty="0"/>
              <a:t> …</a:t>
            </a:r>
            <a:r>
              <a:rPr lang="en-US" sz="2000" dirty="0"/>
              <a:t> already</a:t>
            </a:r>
            <a:r>
              <a:rPr lang="ru-RU" sz="2000" dirty="0"/>
              <a:t> … 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… cleaned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</a:t>
            </a:r>
            <a:r>
              <a:rPr lang="ru-RU" sz="2400" b="1" dirty="0" smtClean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…</a:t>
            </a:r>
            <a:r>
              <a:rPr lang="en-US" sz="2400" b="1" dirty="0" smtClean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been cleaned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been … cleaned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</a:t>
            </a:r>
            <a:r>
              <a:rPr lang="ru-RU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…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cleaning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5882731C-AFED-4196-9D12-BD7F5D32C623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6AA5709D-C341-4BAD-BAA2-05AC94D69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8C25617E-B796-4B92-8645-093BAA071C83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B674BA65-9AD1-419C-A175-16ADF96588E7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8E1060-7A15-4F1F-8418-623420C0F6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19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3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5265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 They said the window </a:t>
            </a:r>
            <a:r>
              <a:rPr lang="en-US" sz="2400" b="1" u="sng" dirty="0"/>
              <a:t>had</a:t>
            </a:r>
            <a:r>
              <a:rPr lang="en-US" dirty="0"/>
              <a:t> already </a:t>
            </a:r>
            <a:r>
              <a:rPr lang="en-US" sz="2400" b="1" u="sng" dirty="0"/>
              <a:t>been cleaned.</a:t>
            </a:r>
            <a:endParaRPr b="1" u="sng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9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786A857-75D6-4226-A590-E63D9FEF36A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11" y="2216152"/>
            <a:ext cx="3977378" cy="265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Овал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C6A9077D-D731-4CD8-97BF-2A845D678C59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809520E-3077-42A8-B563-2D794F2DFB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8BA2766F-1030-4F51-9445-41ADC8132F54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50E36EA6-4606-459A-B15C-40D73805DC85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9" name="Объект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CF00A9A-CBED-4F21-B259-A8BB8042D5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87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246;p8">
            <a:extLst>
              <a:ext uri="{FF2B5EF4-FFF2-40B4-BE49-F238E27FC236}">
                <a16:creationId xmlns:a16="http://schemas.microsoft.com/office/drawing/2014/main" xmlns="" id="{6F165032-6CB8-4AFA-AC84-09A23F5B6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4</a:t>
            </a:r>
            <a:endParaRPr dirty="0"/>
          </a:p>
        </p:txBody>
      </p:sp>
      <p:sp>
        <p:nvSpPr>
          <p:cNvPr id="28" name="Google Shape;247;p8">
            <a:extLst>
              <a:ext uri="{FF2B5EF4-FFF2-40B4-BE49-F238E27FC236}">
                <a16:creationId xmlns:a16="http://schemas.microsoft.com/office/drawing/2014/main" xmlns="" id="{F056A06F-3511-4C11-B43C-6205E4CDB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This canvas … of expensive fabric.</a:t>
            </a:r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97D0F95E-71CB-461D-A7E8-696928B6020C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made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6AA2A98-D91A-4D45-90AC-CEAF777A9CDC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made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8D29D438-D1BA-408C-BE94-9731C54EA0E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made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D87FB650-FCE9-402C-AD0D-1747F38CBD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made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299EB367-BFD4-429E-9180-58F64AD398C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E869E0-6EB0-4E47-8AFF-3702FC9DFB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1" name="Объект 20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3BE869E0-6EB0-4E47-8AFF-3702FC9DFB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CF7DBEC3-BCC9-43C8-801F-6BC380D30B45}"/>
              </a:ext>
            </a:extLst>
          </p:cNvPr>
          <p:cNvSpPr/>
          <p:nvPr/>
        </p:nvSpPr>
        <p:spPr>
          <a:xfrm>
            <a:off x="6488260" y="5498468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9EA3890D-3DAC-409A-8DE8-EDA0C3B62395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4" name="Объект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690F0AE5-FF27-4532-B3DC-3DE84113DE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83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7A158D6A-14B2-4B37-AFD7-A2723870A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1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7A158D6A-14B2-4B37-AFD7-A2723870A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246;p8">
            <a:extLst>
              <a:ext uri="{FF2B5EF4-FFF2-40B4-BE49-F238E27FC236}">
                <a16:creationId xmlns:a16="http://schemas.microsoft.com/office/drawing/2014/main" xmlns="" id="{A15C7792-80F0-43A6-842A-8D1EB6021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4</a:t>
            </a:r>
            <a:endParaRPr dirty="0"/>
          </a:p>
        </p:txBody>
      </p:sp>
      <p:sp>
        <p:nvSpPr>
          <p:cNvPr id="13" name="Google Shape;247;p8">
            <a:extLst>
              <a:ext uri="{FF2B5EF4-FFF2-40B4-BE49-F238E27FC236}">
                <a16:creationId xmlns:a16="http://schemas.microsoft.com/office/drawing/2014/main" xmlns="" id="{87D424FB-419D-4624-9180-823E6657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46870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This canvas</a:t>
            </a:r>
            <a:r>
              <a:rPr lang="ru-RU" dirty="0"/>
              <a:t> </a:t>
            </a:r>
            <a:r>
              <a:rPr lang="en-US" sz="2400" b="1" u="sng" dirty="0"/>
              <a:t>is made</a:t>
            </a:r>
            <a:r>
              <a:rPr lang="en-US" dirty="0"/>
              <a:t> of expensive fabric.</a:t>
            </a:r>
            <a:endParaRPr lang="ru-RU" dirty="0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xmlns="" id="{5AA98AF7-E278-4E03-B323-059E9D7D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96" y="2416867"/>
            <a:ext cx="3480008" cy="2438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A559AFF0-E930-4CE1-91B2-209A5980CD2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Объект 21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0AD69D-3BDF-4731-A1B5-0219A93513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2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2" name="Объект 21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290AD69D-3BDF-4731-A1B5-0219A93513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360251FB-1EEC-4A31-94B4-7563D8A57470}"/>
              </a:ext>
            </a:extLst>
          </p:cNvPr>
          <p:cNvSpPr/>
          <p:nvPr/>
        </p:nvSpPr>
        <p:spPr>
          <a:xfrm>
            <a:off x="6488260" y="5498468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6CF7923-C612-4607-8F46-0FEAB4F564C5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18" name="Объект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C07AE9DA-16C0-4D4F-8CD5-612379A913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3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874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My car </a:t>
            </a:r>
            <a:r>
              <a:rPr lang="ru-RU" dirty="0"/>
              <a:t>…</a:t>
            </a:r>
            <a:r>
              <a:rPr lang="en-US" dirty="0"/>
              <a:t> right now.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washed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wash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been washed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washed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84B2552-5C19-45E7-83DD-5F1D1D8C733E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94445910-C46B-4052-AA2A-2BB0458D5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8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791C45C3-38DE-4521-A0BE-4336FF9414C5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7B21BBD0-A9E8-42E5-88A0-6E68C10FAC20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843D73F-8E07-49DF-8EE2-8F1A48E035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83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2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lectures of this famous professor </a:t>
            </a:r>
            <a:r>
              <a:rPr lang="en-US" sz="2400" b="1" u="sng" dirty="0"/>
              <a:t>are always listened </a:t>
            </a:r>
            <a:r>
              <a:rPr lang="en-US" dirty="0"/>
              <a:t>to with great attention. 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56AE93D1-99EB-460F-95C4-5A7AC4A23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65" y="2539764"/>
            <a:ext cx="3430270" cy="2286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9164EF-0868-4C05-91E1-1B1495DE64E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CF42617-572D-4954-8CFC-876E1F0D1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946401"/>
              </p:ext>
            </p:extLst>
          </p:nvPr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CF42617-572D-4954-8CFC-876E1F0D1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79D11630-6029-4C60-B8CD-5266DB7DEC04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C04A7C0F-53F8-4C16-BCD8-8265BB9F5F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93264ECF-D65F-4AC6-B331-885ECA3CAB39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89BE990A-A26D-40CB-BF36-6243B6DF4B17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3" name="Объект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E08019A-8FAA-4257-BF39-655D17282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63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3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5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My car </a:t>
            </a:r>
            <a:r>
              <a:rPr lang="en-US" sz="2400" b="1" u="sng" dirty="0"/>
              <a:t>is being washed</a:t>
            </a:r>
            <a:r>
              <a:rPr lang="en-US" dirty="0"/>
              <a:t> right now.</a:t>
            </a:r>
          </a:p>
        </p:txBody>
      </p:sp>
      <p:pic>
        <p:nvPicPr>
          <p:cNvPr id="30731" name="Picture 11" descr="Бесконтактная мойка автомобиля">
            <a:extLst>
              <a:ext uri="{FF2B5EF4-FFF2-40B4-BE49-F238E27FC236}">
                <a16:creationId xmlns:a16="http://schemas.microsoft.com/office/drawing/2014/main" xmlns="" id="{84EA03DF-2B17-41C6-A442-3FF6D36B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35" y="2394111"/>
            <a:ext cx="3679129" cy="2458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2D513BF-0660-4701-8CF1-CD23063BE1AE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3C1DFC-FD8E-4364-A5C0-AC38C227B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4" r:id="rId10" imgW="13625280" imgH="10971360" progId="">
                  <p:embed/>
                </p:oleObj>
              </mc:Choice>
              <mc:Fallback>
                <p:oleObj r:id="rId10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C585D210-F3C6-4E58-9704-5D6BE379B354}"/>
              </a:ext>
            </a:extLst>
          </p:cNvPr>
          <p:cNvSpPr/>
          <p:nvPr/>
        </p:nvSpPr>
        <p:spPr>
          <a:xfrm>
            <a:off x="8323014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40715E1-45C0-4639-A094-E799109A62A9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6DD12066-1447-40FE-8FD0-41CF6FEC0E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9450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7317E2C7-BE9D-49FC-BB71-664C6A13C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58CE069B-2F6B-473F-BFB7-FAB179B8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door … .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41419D5-91E6-44AC-B756-D28BBEFA2D50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being locked</a:t>
            </a:r>
            <a:endParaRPr lang="ru-RU" sz="2400" b="1" u="sng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711AF0D-BE57-41C6-A17B-4C1063B87C6A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locked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B76E34CC-CF5C-4130-82A5-D962E68EC7A0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locked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92DD31F-0323-4AB6-9109-176070E418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 locked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7731386-6476-4943-A810-9DC108FFBE13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14E935E6-7B29-4A9D-9547-551169DD87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A9C1C513-B5DB-405A-9A12-65DF7A3E7DD9}"/>
              </a:ext>
            </a:extLst>
          </p:cNvPr>
          <p:cNvSpPr/>
          <p:nvPr/>
        </p:nvSpPr>
        <p:spPr>
          <a:xfrm>
            <a:off x="9943973" y="5498385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FB2D48F6-5E04-4F7A-BDE1-9E896FD32FA7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A397BFAD-69F5-44D5-BA6D-B6A19126A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8380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9C0D2DB3-A730-48A1-A9DB-75D6ED6A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7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9C0D2DB3-A730-48A1-A9DB-75D6ED6A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F6D9572B-406A-4C0A-A20A-B06E8DDCC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6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FD1FF188-FAF8-4A67-9C1D-327B56C7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door </a:t>
            </a:r>
            <a:r>
              <a:rPr lang="en-US" sz="2400" b="1" u="sng" dirty="0"/>
              <a:t>has been locked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7A7E6E2-2B9F-4C43-8FD9-688DB195F7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69" y="2258695"/>
            <a:ext cx="2276061" cy="2656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Овал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BE455123-2A75-4950-9864-E03092141347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96619D-AF9E-4D61-BE0B-1FE267C746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8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7E14090-5D0D-400B-92FE-0507F7E2B0E3}"/>
              </a:ext>
            </a:extLst>
          </p:cNvPr>
          <p:cNvSpPr/>
          <p:nvPr/>
        </p:nvSpPr>
        <p:spPr>
          <a:xfrm>
            <a:off x="9943973" y="5498385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94F0CEB5-8257-44CC-8211-EB26CB4A36F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7" action="ppaction://hlinksldjump"/>
            <a:extLst>
              <a:ext uri="{FF2B5EF4-FFF2-40B4-BE49-F238E27FC236}">
                <a16:creationId xmlns:a16="http://schemas.microsoft.com/office/drawing/2014/main" xmlns="" id="{6814D452-2521-42AD-88BA-75835ED11C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9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8234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 This new still life … a week ago.</a:t>
            </a:r>
            <a:endParaRPr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B985B72-56CA-4720-9CA6-DF7B37084944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delivered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DAC2E5-E820-48C2-B02D-8DA8AC63680B}"/>
              </a:ext>
            </a:extLst>
          </p:cNvPr>
          <p:cNvSpPr/>
          <p:nvPr/>
        </p:nvSpPr>
        <p:spPr>
          <a:xfrm>
            <a:off x="9263627" y="4548042"/>
            <a:ext cx="1241946" cy="609949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93C1F75-F8B7-4A8E-ACC8-0A3DFD5D7C5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delivered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CECB33E-E65C-47BF-A9CC-5130C283DB1E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 delivered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B9AC6C-67FE-45F1-851A-939C1BAD585F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delivered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43B211-05EF-4F00-B58A-FBDF2A0FB55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6F6F488-572A-49AC-B6B4-AD814E6380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F34DD5C1-500B-4524-BDAA-91BFEC3024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39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521756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1800" dirty="0"/>
              <a:t>This new still life </a:t>
            </a:r>
            <a:r>
              <a:rPr lang="en-US" sz="2400" b="1" u="sng" dirty="0"/>
              <a:t>was delivered</a:t>
            </a:r>
            <a:r>
              <a:rPr lang="en-US" sz="1800" dirty="0"/>
              <a:t> a week ago.</a:t>
            </a: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9164EF-0868-4C05-91E1-1B1495DE64E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CF42617-572D-4954-8CFC-876E1F0D12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6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CF42617-572D-4954-8CFC-876E1F0D1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4" name="Picture 3958">
            <a:extLst>
              <a:ext uri="{FF2B5EF4-FFF2-40B4-BE49-F238E27FC236}">
                <a16:creationId xmlns:a16="http://schemas.microsoft.com/office/drawing/2014/main" xmlns="" id="{144992BF-339B-4BC0-B75C-39FDFECC1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2471" r="24750" b="17776"/>
          <a:stretch>
            <a:fillRect/>
          </a:stretch>
        </p:blipFill>
        <p:spPr bwMode="auto">
          <a:xfrm>
            <a:off x="5013121" y="2157795"/>
            <a:ext cx="2165758" cy="2658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4AB6A9-69CB-4743-904F-904B29CAF59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DCCF8538-76EB-426D-9CA4-783C26912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DF05B769-05A3-4D20-B0AD-68B29DBB2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1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03355" y="1767565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Look! The palette … after yesterday’s art class.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65B2857-637A-43E3-91DA-D95049EDE72D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stained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8A16849-A519-4F06-AEAD-88431013FCA2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stained 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2020988-E747-4F12-A5BC-2B5520FF0D29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is staining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E047653-EB69-444B-824B-7DA5405211E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stained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Овал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95AED1B3-C58F-4DB3-9CE6-30DF84E0E6A1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0B6D47E-65EE-47DD-B6A5-090008E8D5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2AE4878-E767-4470-AF9F-854B68EB57DB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53BFAC2-AC18-43DC-AA0F-3AF30AA0CF9A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6AA660B1-3743-4F17-9A3A-9BAF686968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48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xmlns="" id="{52B846B0-5114-41AB-994C-BDA265192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4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xmlns="" id="{52B846B0-5114-41AB-994C-BDA265192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246;p8">
            <a:extLst>
              <a:ext uri="{FF2B5EF4-FFF2-40B4-BE49-F238E27FC236}">
                <a16:creationId xmlns:a16="http://schemas.microsoft.com/office/drawing/2014/main" xmlns="" id="{5DBE70BD-6BFB-4B50-A9C1-BB0254B80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2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5330A527-52C7-468A-A2F7-1621BEC8DB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81687" y="1599931"/>
            <a:ext cx="9878862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000" dirty="0"/>
              <a:t>Look! The palette </a:t>
            </a:r>
            <a:r>
              <a:rPr lang="en-US" sz="2400" b="1" u="sng" dirty="0"/>
              <a:t>is stained</a:t>
            </a:r>
            <a:r>
              <a:rPr lang="en-US" sz="2400" dirty="0"/>
              <a:t> </a:t>
            </a:r>
            <a:r>
              <a:rPr lang="en-US" sz="2000" dirty="0"/>
              <a:t>after yesterday’s art class.</a:t>
            </a:r>
          </a:p>
        </p:txBody>
      </p:sp>
      <p:pic>
        <p:nvPicPr>
          <p:cNvPr id="35842" name="Picture 683">
            <a:extLst>
              <a:ext uri="{FF2B5EF4-FFF2-40B4-BE49-F238E27FC236}">
                <a16:creationId xmlns:a16="http://schemas.microsoft.com/office/drawing/2014/main" xmlns="" id="{54FEB8A7-A63C-49C7-B1A5-5EB12D519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77" y="2233124"/>
            <a:ext cx="3401046" cy="2547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Овал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1E0D2CF-4A8D-4D3D-8736-5EF76D91C25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E6F64F84-71CE-4953-B1C5-9FF75E090C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9181F5DB-1BD3-4FEB-9207-11E0669BB401}"/>
              </a:ext>
            </a:extLst>
          </p:cNvPr>
          <p:cNvSpPr/>
          <p:nvPr/>
        </p:nvSpPr>
        <p:spPr>
          <a:xfrm>
            <a:off x="2822383" y="5484737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92B4934A-21DA-4265-A431-4F21559B04F6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7" action="ppaction://hlinksldjump"/>
            <a:extLst>
              <a:ext uri="{FF2B5EF4-FFF2-40B4-BE49-F238E27FC236}">
                <a16:creationId xmlns:a16="http://schemas.microsoft.com/office/drawing/2014/main" xmlns="" id="{707AF665-6322-46A8-9C01-0195B662C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6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5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contract … next Monday.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signed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signed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sign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were signed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7" name="Овал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96BF19A-0B29-4B56-9FB9-1D16CF79AF60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>
            <a:hlinkClick r:id="rId4" action="ppaction://hlinksldjump"/>
            <a:extLst>
              <a:ext uri="{FF2B5EF4-FFF2-40B4-BE49-F238E27FC236}">
                <a16:creationId xmlns:a16="http://schemas.microsoft.com/office/drawing/2014/main" xmlns="" id="{3DBF6309-1C45-4FAA-96F9-989978764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8" name="Объект 27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3DBF6309-1C45-4FAA-96F9-989978764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5B442ED4-34D0-46C9-A43E-4EA6D560D293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DDD65B6B-3EE6-448A-BD5D-8525B7FF137A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5D2DEC0B-4099-4ED3-8AA3-F4D4EEDED3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5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9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3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contract </a:t>
            </a:r>
            <a:r>
              <a:rPr lang="en-US" sz="2400" b="1" u="sng" dirty="0"/>
              <a:t>will be signed</a:t>
            </a:r>
            <a:r>
              <a:rPr lang="en-US" dirty="0"/>
              <a:t> next Monday. </a:t>
            </a:r>
          </a:p>
        </p:txBody>
      </p:sp>
      <p:sp>
        <p:nvSpPr>
          <p:cNvPr id="23" name="Овал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6AD4C196-2500-4953-BEF6-3B3FF2F30E91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Объект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68B2D057-36F7-472F-BE6C-9EC329DD6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0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5713A3-20BB-4F7C-ABA8-67658B91F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4885" y="2355574"/>
            <a:ext cx="3602230" cy="2401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E31E0ED-DC9C-4D34-9331-4D15750293F6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2491D9BA-CEC7-45CD-8AB2-A31A78802411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7" action="ppaction://hlinksldjump"/>
            <a:extLst>
              <a:ext uri="{FF2B5EF4-FFF2-40B4-BE49-F238E27FC236}">
                <a16:creationId xmlns:a16="http://schemas.microsoft.com/office/drawing/2014/main" xmlns="" id="{A7830E56-34B4-4816-A5CE-8B319CCD4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1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79113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4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Pancakes </a:t>
            </a:r>
            <a:r>
              <a:rPr lang="ru-RU" dirty="0"/>
              <a:t>…</a:t>
            </a:r>
            <a:r>
              <a:rPr lang="en-US" dirty="0"/>
              <a:t> .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cooked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5" action="ppaction://hlinksldjump"/>
              </a:rPr>
              <a:t>were being cooked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being cooked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cooked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7" name="Овал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96BF19A-0B29-4B56-9FB9-1D16CF79AF60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>
            <a:hlinkClick r:id="rId4" action="ppaction://hlinksldjump"/>
            <a:extLst>
              <a:ext uri="{FF2B5EF4-FFF2-40B4-BE49-F238E27FC236}">
                <a16:creationId xmlns:a16="http://schemas.microsoft.com/office/drawing/2014/main" xmlns="" id="{3DBF6309-1C45-4FAA-96F9-989978764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8" name="Объект 27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3DBF6309-1C45-4FAA-96F9-989978764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9A08F66-8704-4490-832F-DCCDD329AE0B}"/>
              </a:ext>
            </a:extLst>
          </p:cNvPr>
          <p:cNvSpPr/>
          <p:nvPr/>
        </p:nvSpPr>
        <p:spPr>
          <a:xfrm>
            <a:off x="6488260" y="5498468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9220699B-E262-44AE-8531-64309BCFA644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15202177-2A6A-42C0-858A-EA9AE600DA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583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58AEFB77-4702-42BF-9185-1829539F5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8F485982-CB39-41C6-B7E8-9589676A4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When autumn comes, Mary … fruits from their garden.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D60A5D9-BE99-48D7-9C84-11F756CC8776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given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B6E0E38-E463-49D2-82BD-C3AA8F9B0675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give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08D6520-A7C6-43BC-B05D-27E810C13E9F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/>
              </a:rPr>
              <a:t>has given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A05491E-734A-4D85-BE5E-37C77F450B8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given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B39ED703-D5EE-4C1E-BD39-52695BA0A2D4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5" action="ppaction://hlinksldjump"/>
            <a:extLst>
              <a:ext uri="{FF2B5EF4-FFF2-40B4-BE49-F238E27FC236}">
                <a16:creationId xmlns:a16="http://schemas.microsoft.com/office/drawing/2014/main" xmlns="" id="{4B8B3A98-E018-4869-B6D4-68835BAD71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DAF66576-F434-4E8E-8813-E141AED3D040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351E9C76-E3C4-4AD1-B68C-9D295C8C469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30" name="Объект 2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F3A0E90-CEF2-44A0-85D5-1DEA3E2B8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7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7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4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Pancakes </a:t>
            </a:r>
            <a:r>
              <a:rPr lang="en-US" sz="2400" b="1" u="sng" dirty="0"/>
              <a:t>were being cooked</a:t>
            </a:r>
            <a:r>
              <a:rPr lang="en-US" dirty="0"/>
              <a:t>. </a:t>
            </a:r>
          </a:p>
        </p:txBody>
      </p:sp>
      <p:sp>
        <p:nvSpPr>
          <p:cNvPr id="23" name="Овал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6AD4C196-2500-4953-BEF6-3B3FF2F30E91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Объект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68B2D057-36F7-472F-BE6C-9EC329DD6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8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05" name="Picture 5">
            <a:extLst>
              <a:ext uri="{FF2B5EF4-FFF2-40B4-BE49-F238E27FC236}">
                <a16:creationId xmlns:a16="http://schemas.microsoft.com/office/drawing/2014/main" xmlns="" id="{43384320-7F5F-418B-A211-EC1AB584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13" y="2530617"/>
            <a:ext cx="3275696" cy="2208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408D6905-2D9E-48CE-88AF-80661ADF2451}"/>
              </a:ext>
            </a:extLst>
          </p:cNvPr>
          <p:cNvSpPr/>
          <p:nvPr/>
        </p:nvSpPr>
        <p:spPr>
          <a:xfrm>
            <a:off x="6488260" y="5498468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70D29D4B-92E1-422C-9E38-6A6BA91825E2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7" action="ppaction://hlinksldjump"/>
            <a:extLst>
              <a:ext uri="{FF2B5EF4-FFF2-40B4-BE49-F238E27FC236}">
                <a16:creationId xmlns:a16="http://schemas.microsoft.com/office/drawing/2014/main" xmlns="" id="{0ED943E5-7430-4CFA-B94D-69CD4D520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9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8248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2000" dirty="0"/>
              <a:t>My work … up by someone! What a nightmare!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torn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torn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torn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torn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1073DB-D444-4EDE-9FE2-70E117A6FFF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125A2ADE-0429-4DAD-9B00-1C6A7DC067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26B15325-3FEA-4AEE-8B81-CE56A6607EFD}"/>
              </a:ext>
            </a:extLst>
          </p:cNvPr>
          <p:cNvSpPr/>
          <p:nvPr/>
        </p:nvSpPr>
        <p:spPr>
          <a:xfrm>
            <a:off x="8336266" y="5498468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AA2F6A01-F97B-46D6-949B-E4D5987C6A96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038A7D2E-9089-4F64-A58E-41850ACE7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711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5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5265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1800" dirty="0"/>
              <a:t>My work </a:t>
            </a:r>
            <a:r>
              <a:rPr lang="en-US" sz="2400" b="1" u="sng" dirty="0"/>
              <a:t>has been torn</a:t>
            </a:r>
            <a:r>
              <a:rPr lang="en-US" sz="1800" dirty="0"/>
              <a:t> up by someone! What a nightmare!</a:t>
            </a:r>
            <a:endParaRPr b="1" u="sng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0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8" name="Picture 369">
            <a:extLst>
              <a:ext uri="{FF2B5EF4-FFF2-40B4-BE49-F238E27FC236}">
                <a16:creationId xmlns:a16="http://schemas.microsoft.com/office/drawing/2014/main" xmlns="" id="{33DB4A00-6F6A-4538-AEDA-28DC25DC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268" y="2119913"/>
            <a:ext cx="1965463" cy="2618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9F6D5AFC-4411-450C-AA30-6E65EE16D5E6}"/>
              </a:ext>
            </a:extLst>
          </p:cNvPr>
          <p:cNvSpPr/>
          <p:nvPr/>
        </p:nvSpPr>
        <p:spPr>
          <a:xfrm>
            <a:off x="1339999" y="237536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33B4F31-B41A-4E90-B0E2-275D63370C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77922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6" name="Объект 2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8B2D057-36F7-472F-BE6C-9EC329DD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DA6A41C6-F0C8-49F3-9804-74008EEF9641}"/>
              </a:ext>
            </a:extLst>
          </p:cNvPr>
          <p:cNvSpPr/>
          <p:nvPr/>
        </p:nvSpPr>
        <p:spPr>
          <a:xfrm>
            <a:off x="8336266" y="5498468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04446619-B832-4CA1-9132-2002CE2A8089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7" action="ppaction://hlinksldjump"/>
            <a:extLst>
              <a:ext uri="{FF2B5EF4-FFF2-40B4-BE49-F238E27FC236}">
                <a16:creationId xmlns:a16="http://schemas.microsoft.com/office/drawing/2014/main" xmlns="" id="{54B44C2F-5DA7-4F46-9A22-AE6D6986B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2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91756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package … before he came.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brought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brought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being brought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been brought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1073DB-D444-4EDE-9FE2-70E117A6FFF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125A2ADE-0429-4DAD-9B00-1C6A7DC067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4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4" name="Объект 23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125A2ADE-0429-4DAD-9B00-1C6A7DC067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30CA394E-6307-4006-8477-C85142A3856B}"/>
              </a:ext>
            </a:extLst>
          </p:cNvPr>
          <p:cNvSpPr/>
          <p:nvPr/>
        </p:nvSpPr>
        <p:spPr>
          <a:xfrm>
            <a:off x="9943973" y="5498385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08C10866-1702-4412-B998-647D88391986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4F7855DD-916C-4FC6-BC75-5A0E08FDC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785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6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5265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package </a:t>
            </a:r>
            <a:r>
              <a:rPr lang="en-US" sz="2400" b="1" u="sng" dirty="0"/>
              <a:t>had been brought </a:t>
            </a:r>
            <a:r>
              <a:rPr lang="en-US" dirty="0"/>
              <a:t>before he came.</a:t>
            </a:r>
            <a:endParaRPr u="sng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5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D5AFC-4411-450C-AA30-6E65EE16D5E6}"/>
              </a:ext>
            </a:extLst>
          </p:cNvPr>
          <p:cNvSpPr/>
          <p:nvPr/>
        </p:nvSpPr>
        <p:spPr>
          <a:xfrm>
            <a:off x="1339999" y="237536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3B4F31-B41A-4E90-B0E2-275D63370C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6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0" name="Объект 19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033B4F31-B41A-4E90-B0E2-275D63370C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453" name="Picture 5">
            <a:extLst>
              <a:ext uri="{FF2B5EF4-FFF2-40B4-BE49-F238E27FC236}">
                <a16:creationId xmlns:a16="http://schemas.microsoft.com/office/drawing/2014/main" xmlns="" id="{3FF4B661-E809-459C-8DB5-DA7BEDD7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30" y="2239883"/>
            <a:ext cx="3526740" cy="2481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C335C6D0-1A4D-49F1-A5C0-5CD07B27E006}"/>
              </a:ext>
            </a:extLst>
          </p:cNvPr>
          <p:cNvSpPr/>
          <p:nvPr/>
        </p:nvSpPr>
        <p:spPr>
          <a:xfrm>
            <a:off x="9943973" y="5498385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1CA7C9B3-3F0C-49A0-841B-BF86B9EBEE8C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481D4C1-1B78-4DEB-8EF0-3250D6EBAF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7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82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Hamlet … by William</a:t>
            </a:r>
            <a:r>
              <a:rPr lang="ru-RU" dirty="0"/>
              <a:t> </a:t>
            </a:r>
            <a:r>
              <a:rPr lang="en-US" dirty="0"/>
              <a:t>Shakespeare.</a:t>
            </a:r>
            <a:endParaRPr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B985B72-56CA-4720-9CA6-DF7B37084944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</a:t>
            </a:r>
            <a:r>
              <a:rPr lang="en-US" sz="2400" b="1" dirty="0" err="1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writen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DAC2E5-E820-48C2-B02D-8DA8AC63680B}"/>
              </a:ext>
            </a:extLst>
          </p:cNvPr>
          <p:cNvSpPr/>
          <p:nvPr/>
        </p:nvSpPr>
        <p:spPr>
          <a:xfrm>
            <a:off x="9263627" y="4548042"/>
            <a:ext cx="1241946" cy="609949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93C1F75-F8B7-4A8E-ACC8-0A3DFD5D7C5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written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CECB33E-E65C-47BF-A9CC-5130C283DB1E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written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B9AC6C-67FE-45F1-851A-939C1BAD585F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written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43B211-05EF-4F00-B58A-FBDF2A0FB55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A6F6F488-572A-49AC-B6B4-AD814E6380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1" name="Объект 20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A6F6F488-572A-49AC-B6B4-AD814E6380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6F86977B-B52C-4687-BF33-354F863F01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7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1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521756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1800" dirty="0"/>
              <a:t>Hamlet </a:t>
            </a:r>
            <a:r>
              <a:rPr lang="en-US" sz="2400" b="1" u="sng" dirty="0">
                <a:solidFill>
                  <a:schemeClr val="accent3"/>
                </a:solidFill>
                <a:latin typeface="Epilogue Medium" panose="020B060402020202020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written</a:t>
            </a:r>
            <a:r>
              <a:rPr lang="en-US" sz="2400" b="1" u="sng" dirty="0">
                <a:solidFill>
                  <a:schemeClr val="accent3"/>
                </a:solidFill>
                <a:latin typeface="Epilogue Medium" panose="020B0604020202020204" charset="0"/>
              </a:rPr>
              <a:t> </a:t>
            </a:r>
            <a:r>
              <a:rPr lang="en-US" sz="1800" dirty="0">
                <a:solidFill>
                  <a:schemeClr val="accent3"/>
                </a:solidFill>
              </a:rPr>
              <a:t>by </a:t>
            </a:r>
            <a:r>
              <a:rPr lang="en-US" sz="1800" dirty="0"/>
              <a:t>William Shakespeare.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9164EF-0868-4C05-91E1-1B1495DE64E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CF42617-572D-4954-8CFC-876E1F0D12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8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CF42617-572D-4954-8CFC-876E1F0D1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4AB6A9-69CB-4743-904F-904B29CAF59D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DCCF8538-76EB-426D-9CA4-783C26912E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0" name="Объект 19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DCCF8538-76EB-426D-9CA4-783C26912E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63524F-65B4-47DA-B86C-858B7C036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7253" y="2316848"/>
            <a:ext cx="1897494" cy="2537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Объект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D5CA574C-3C64-414D-A875-B28BB3DE7C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0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67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79619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53650" y="1341626"/>
            <a:ext cx="9284700" cy="10833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boat … by huge waves.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14026E3-89F2-4EEF-8A25-82EDDC780921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carried over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786E0BE5-C277-4AF0-B019-2AD391622A1E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carried away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0B2BE29-B937-43AD-AD5C-A1C0B035B8C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carried away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762E1C4-6780-4DE3-975D-67AD22172468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carried away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Овал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1073DB-D444-4EDE-9FE2-70E117A6FFF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125A2ADE-0429-4DAD-9B00-1C6A7DC067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4" name="Объект 23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125A2ADE-0429-4DAD-9B00-1C6A7DC067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13B46560-76F6-43BD-BC6D-85BE1956F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38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4C31826-B033-4C60-B271-89CBCBA6DA73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xmlns="" id="{DA16F017-5E89-4F0A-83B7-D0FCCFDF5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2</a:t>
            </a:r>
            <a:endParaRPr dirty="0"/>
          </a:p>
        </p:txBody>
      </p:sp>
      <p:sp>
        <p:nvSpPr>
          <p:cNvPr id="24" name="Google Shape;247;p8">
            <a:extLst>
              <a:ext uri="{FF2B5EF4-FFF2-40B4-BE49-F238E27FC236}">
                <a16:creationId xmlns:a16="http://schemas.microsoft.com/office/drawing/2014/main" xmlns="" id="{BD5F4DF4-E1AC-4C58-9FFD-DD47C298E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45265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1800" dirty="0"/>
              <a:t>The boat </a:t>
            </a:r>
            <a:r>
              <a:rPr lang="en-US" sz="2400" b="1" u="sng" dirty="0"/>
              <a:t>is carried away </a:t>
            </a:r>
            <a:r>
              <a:rPr lang="en-US" sz="1800" dirty="0"/>
              <a:t>by huge waves.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A2FB428E-9B50-4778-9EE7-D7C351D41BF7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xmlns="" id="{927AA564-B927-40A8-B5CF-74C8BF7D8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0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xmlns="" id="{927AA564-B927-40A8-B5CF-74C8BF7D8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D5AFC-4411-450C-AA30-6E65EE16D5E6}"/>
              </a:ext>
            </a:extLst>
          </p:cNvPr>
          <p:cNvSpPr/>
          <p:nvPr/>
        </p:nvSpPr>
        <p:spPr>
          <a:xfrm>
            <a:off x="1339999" y="237536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3B4F31-B41A-4E90-B0E2-275D63370C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1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0" name="Объект 19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033B4F31-B41A-4E90-B0E2-275D63370C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85E49E-D73F-4DCF-A939-75003A6320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3089" y="2216152"/>
            <a:ext cx="3851838" cy="2524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Объект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F7E88F-2448-466F-9EC7-418727544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2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23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03355" y="1767565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Tomorrow the table… for 5 people.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65B2857-637A-43E3-91DA-D95049EDE72D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will be set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8A16849-A519-4F06-AEAD-88431013FCA2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 been set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2020988-E747-4F12-A5BC-2B5520FF0D29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set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E047653-EB69-444B-824B-7DA5405211E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set</a:t>
            </a:r>
            <a:endParaRPr lang="en-US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Овал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95AED1B3-C58F-4DB3-9CE6-30DF84E0E6A1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0B6D47E-65EE-47DD-B6A5-090008E8D5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4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20B6D47E-65EE-47DD-B6A5-090008E8D5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83B9D17-0ECF-4E6D-85E7-1D6955B94B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5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6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0313192-F1B4-4DCA-A157-38C4056244CC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0603CA-AB48-4167-A233-17CCF7C549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179372"/>
              </p:ext>
            </p:extLst>
          </p:nvPr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r:id="rId5" imgW="12723480" imgH="8698320" progId="">
                  <p:embed/>
                </p:oleObj>
              </mc:Choice>
              <mc:Fallback>
                <p:oleObj r:id="rId5" imgW="12723480" imgH="8698320" progId="">
                  <p:embed/>
                  <p:pic>
                    <p:nvPicPr>
                      <p:cNvPr id="20" name="Объект 19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960603CA-AB48-4167-A233-17CCF7C54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2BE699F7-CDEC-466E-982F-3CCE2790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3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3C593BC3-6891-4BC5-AD32-F905EB349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When autumn comes, Mary </a:t>
            </a:r>
            <a:r>
              <a:rPr lang="en-US" sz="2400" b="1" u="sng" dirty="0"/>
              <a:t>will be given </a:t>
            </a:r>
            <a:r>
              <a:rPr lang="en-US" dirty="0"/>
              <a:t>fruits from their garden.</a:t>
            </a:r>
          </a:p>
        </p:txBody>
      </p:sp>
      <p:pic>
        <p:nvPicPr>
          <p:cNvPr id="5129" name="Picture 9" descr="Little Boy Picking Apples Flat Vector Illustration. Stock Vector -  Illustration of apple, cartoon: 191870678">
            <a:extLst>
              <a:ext uri="{FF2B5EF4-FFF2-40B4-BE49-F238E27FC236}">
                <a16:creationId xmlns:a16="http://schemas.microsoft.com/office/drawing/2014/main" xmlns="" id="{66675B05-5872-420E-951B-48F47798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82" y="2525017"/>
            <a:ext cx="2223235" cy="2265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D99E4F3C-C6DD-424E-A9AA-5A2FBE811B51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9" action="ppaction://hlinksldjump"/>
            <a:extLst>
              <a:ext uri="{FF2B5EF4-FFF2-40B4-BE49-F238E27FC236}">
                <a16:creationId xmlns:a16="http://schemas.microsoft.com/office/drawing/2014/main" xmlns="" id="{95B0E3F3-5F8F-495C-9D41-9687AA765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r:id="rId10" imgW="13625280" imgH="10971360" progId="">
                  <p:embed/>
                </p:oleObj>
              </mc:Choice>
              <mc:Fallback>
                <p:oleObj r:id="rId10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AFC8DB17-0569-44D4-92F5-F28C3BC9E10F}"/>
              </a:ext>
            </a:extLst>
          </p:cNvPr>
          <p:cNvSpPr/>
          <p:nvPr/>
        </p:nvSpPr>
        <p:spPr>
          <a:xfrm>
            <a:off x="4643885" y="5485216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504950E-4237-4549-A11D-37CA57C6CD0F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7" name="Объект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A2C2A491-E613-4249-B8AD-3F6864C78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r:id="rId12" imgW="13625280" imgH="10971360" progId="">
                  <p:embed/>
                </p:oleObj>
              </mc:Choice>
              <mc:Fallback>
                <p:oleObj r:id="rId12" imgW="13625280" imgH="10971360" progId="">
                  <p:embed/>
                  <p:pic>
                    <p:nvPicPr>
                      <p:cNvPr id="28" name="Объект 27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03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xmlns="" id="{52B846B0-5114-41AB-994C-BDA265192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2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xmlns="" id="{52B846B0-5114-41AB-994C-BDA265192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246;p8">
            <a:extLst>
              <a:ext uri="{FF2B5EF4-FFF2-40B4-BE49-F238E27FC236}">
                <a16:creationId xmlns:a16="http://schemas.microsoft.com/office/drawing/2014/main" xmlns="" id="{5DBE70BD-6BFB-4B50-A9C1-BB0254B80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3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5330A527-52C7-468A-A2F7-1621BEC8DB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81687" y="1599931"/>
            <a:ext cx="9878862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sz="2000" dirty="0"/>
              <a:t>Tomorrow the table </a:t>
            </a:r>
            <a:r>
              <a:rPr lang="en-US" sz="2400" b="1" u="sng" dirty="0"/>
              <a:t>will be set </a:t>
            </a:r>
            <a:r>
              <a:rPr lang="en-US" sz="2000" dirty="0"/>
              <a:t>for 5 people.</a:t>
            </a:r>
          </a:p>
        </p:txBody>
      </p:sp>
      <p:sp>
        <p:nvSpPr>
          <p:cNvPr id="22" name="Овал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91E0D2CF-4A8D-4D3D-8736-5EF76D91C25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F64F84-71CE-4953-B1C5-9FF75E090C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3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4" name="Объект 23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E6F64F84-71CE-4953-B1C5-9FF75E090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AE8763A-44A7-4151-A2DC-8EEE783FB9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302" y="2279552"/>
            <a:ext cx="2509631" cy="2509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5" name="Объект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1D621B91-3DB4-4D14-9764-9F84B0C4C7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4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56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7317E2C7-BE9D-49FC-BB71-664C6A13C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4</a:t>
            </a:r>
            <a:endParaRPr dirty="0"/>
          </a:p>
        </p:txBody>
      </p: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58CE069B-2F6B-473F-BFB7-FAB179B8A4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Tickets … online.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341419D5-91E6-44AC-B756-D28BBEFA2D50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can be buy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711AF0D-BE57-41C6-A17B-4C1063B87C6A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can be bought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B76E34CC-CF5C-4130-82A5-D962E68EC7A0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can bought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B92DD31F-0323-4AB6-9109-176070E418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had be bought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E422A2-7CC3-46C0-9807-5003056EA235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6723CAB8-3C81-470D-A2C4-BC5ED8D74C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6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7" name="Объект 26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6723CAB8-3C81-470D-A2C4-BC5ED8D74C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A65E20E-49FC-421E-8977-801D9AF84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7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093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6B0EBAD-0004-47EC-8B2B-63B7A6EE8338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9C0D2DB3-A730-48A1-A9DB-75D6ED6A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0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9C0D2DB3-A730-48A1-A9DB-75D6ED6A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Google Shape;246;p8">
            <a:extLst>
              <a:ext uri="{FF2B5EF4-FFF2-40B4-BE49-F238E27FC236}">
                <a16:creationId xmlns:a16="http://schemas.microsoft.com/office/drawing/2014/main" xmlns="" id="{F6D9572B-406A-4C0A-A20A-B06E8DDCC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825503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4</a:t>
            </a:r>
            <a:endParaRPr dirty="0"/>
          </a:p>
        </p:txBody>
      </p:sp>
      <p:sp>
        <p:nvSpPr>
          <p:cNvPr id="23" name="Google Shape;247;p8">
            <a:extLst>
              <a:ext uri="{FF2B5EF4-FFF2-40B4-BE49-F238E27FC236}">
                <a16:creationId xmlns:a16="http://schemas.microsoft.com/office/drawing/2014/main" xmlns="" id="{FD1FF188-FAF8-4A67-9C1D-327B56C7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4792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Tickets </a:t>
            </a:r>
            <a:r>
              <a:rPr lang="en-US" sz="2400" b="1" u="sng" dirty="0"/>
              <a:t>can be bought </a:t>
            </a:r>
            <a:r>
              <a:rPr lang="en-US" dirty="0"/>
              <a:t>online.</a:t>
            </a:r>
          </a:p>
        </p:txBody>
      </p:sp>
      <p:sp>
        <p:nvSpPr>
          <p:cNvPr id="22" name="Овал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1A846D6-42C4-4C73-874E-8553F78DA378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11DB7D8-18A0-48C5-8DEA-AA3830AB5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1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4" name="Объект 23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E11DB7D8-18A0-48C5-8DEA-AA3830AB5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2" name="Picture 6">
            <a:extLst>
              <a:ext uri="{FF2B5EF4-FFF2-40B4-BE49-F238E27FC236}">
                <a16:creationId xmlns:a16="http://schemas.microsoft.com/office/drawing/2014/main" xmlns="" id="{C029F55B-B5AC-4C92-A110-FC5E6A90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61" y="2324071"/>
            <a:ext cx="3713677" cy="2475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Объект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52A5CE-4AEA-431A-A497-BF37CC306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2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14574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246;p8">
            <a:extLst>
              <a:ext uri="{FF2B5EF4-FFF2-40B4-BE49-F238E27FC236}">
                <a16:creationId xmlns:a16="http://schemas.microsoft.com/office/drawing/2014/main" xmlns="" id="{6F165032-6CB8-4AFA-AC84-09A23F5B6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8" name="Google Shape;247;p8">
            <a:extLst>
              <a:ext uri="{FF2B5EF4-FFF2-40B4-BE49-F238E27FC236}">
                <a16:creationId xmlns:a16="http://schemas.microsoft.com/office/drawing/2014/main" xmlns="" id="{F056A06F-3511-4C11-B43C-6205E4CDB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letter … at 5 p.m. yesterday.</a:t>
            </a:r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97D0F95E-71CB-461D-A7E8-696928B6020C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Englebert" panose="020B060402020202020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hasn’t written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6AA2A98-D91A-4D45-90AC-CEAF777A9CDC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hasn’t been </a:t>
            </a:r>
            <a:r>
              <a:rPr lang="en-US" sz="2400" b="1" dirty="0" err="1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writen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8D29D438-D1BA-408C-BE94-9731C54EA0E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being written 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D87FB650-FCE9-402C-AD0D-1747F38CBD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hasn’t being written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F532E4-F4DD-48AB-B270-329C085C0B36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238BC218-9638-4F3E-BA5B-68CFFAFF1F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8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1" name="Объект 20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238BC218-9638-4F3E-BA5B-68CFFAFF1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6BDF1E17-D795-44B3-A954-EAB2C6FAA0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9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8369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7A158D6A-14B2-4B37-AFD7-A2723870A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9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7A158D6A-14B2-4B37-AFD7-A2723870A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246;p8">
            <a:extLst>
              <a:ext uri="{FF2B5EF4-FFF2-40B4-BE49-F238E27FC236}">
                <a16:creationId xmlns:a16="http://schemas.microsoft.com/office/drawing/2014/main" xmlns="" id="{A15C7792-80F0-43A6-842A-8D1EB6021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5</a:t>
            </a:r>
            <a:endParaRPr dirty="0"/>
          </a:p>
        </p:txBody>
      </p:sp>
      <p:sp>
        <p:nvSpPr>
          <p:cNvPr id="13" name="Google Shape;247;p8">
            <a:extLst>
              <a:ext uri="{FF2B5EF4-FFF2-40B4-BE49-F238E27FC236}">
                <a16:creationId xmlns:a16="http://schemas.microsoft.com/office/drawing/2014/main" xmlns="" id="{87D424FB-419D-4624-9180-823E6657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letter </a:t>
            </a:r>
            <a:r>
              <a:rPr lang="en-US" sz="2400" b="1" u="sng" dirty="0"/>
              <a:t>was being written </a:t>
            </a:r>
            <a:r>
              <a:rPr lang="en-US" dirty="0"/>
              <a:t>at 5 p.m. yesterday. </a:t>
            </a:r>
            <a:endParaRPr dirty="0"/>
          </a:p>
        </p:txBody>
      </p:sp>
      <p:sp>
        <p:nvSpPr>
          <p:cNvPr id="22" name="Овал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0EAD176E-143D-41D4-ABEA-4F5E586CAB12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Объект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7745BC2E-C5C2-4EE7-B07B-796B84898E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0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23" name="Объект 22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7745BC2E-C5C2-4EE7-B07B-796B84898E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0357" name="Picture 5">
            <a:extLst>
              <a:ext uri="{FF2B5EF4-FFF2-40B4-BE49-F238E27FC236}">
                <a16:creationId xmlns:a16="http://schemas.microsoft.com/office/drawing/2014/main" xmlns="" id="{62A70E2A-8453-40D4-AF70-260B402B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78" y="2351147"/>
            <a:ext cx="3617844" cy="2411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Объект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5AAFF36-3B31-440A-B82C-0A190B077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1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3212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246;p8">
            <a:extLst>
              <a:ext uri="{FF2B5EF4-FFF2-40B4-BE49-F238E27FC236}">
                <a16:creationId xmlns:a16="http://schemas.microsoft.com/office/drawing/2014/main" xmlns="" id="{6F165032-6CB8-4AFA-AC84-09A23F5B6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8" name="Google Shape;247;p8">
            <a:extLst>
              <a:ext uri="{FF2B5EF4-FFF2-40B4-BE49-F238E27FC236}">
                <a16:creationId xmlns:a16="http://schemas.microsoft.com/office/drawing/2014/main" xmlns="" id="{F056A06F-3511-4C11-B43C-6205E4CDB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7950" indent="0">
              <a:buNone/>
            </a:pPr>
            <a:r>
              <a:rPr lang="en-US" dirty="0"/>
              <a:t>The article … yet.</a:t>
            </a:r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97D0F95E-71CB-461D-A7E8-696928B6020C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Englebert" panose="020B060402020202020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hasn’t written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6AA2A98-D91A-4D45-90AC-CEAF777A9CDC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hasn’t been </a:t>
            </a:r>
            <a:r>
              <a:rPr lang="en-US" sz="2400" b="1" dirty="0" err="1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writen</a:t>
            </a:r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8D29D438-D1BA-408C-BE94-9731C54EA0EA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hasn’t been written 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D87FB650-FCE9-402C-AD0D-1747F38CBD94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hasn’t being written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F532E4-F4DD-48AB-B270-329C085C0B36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Объект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238BC218-9638-4F3E-BA5B-68CFFAFF1F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2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1" name="Объект 20">
                        <a:hlinkClick r:id="rId4" action="ppaction://hlinksldjump"/>
                        <a:extLst>
                          <a:ext uri="{FF2B5EF4-FFF2-40B4-BE49-F238E27FC236}">
                            <a16:creationId xmlns:a16="http://schemas.microsoft.com/office/drawing/2014/main" xmlns="" id="{238BC218-9638-4F3E-BA5B-68CFFAFF1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9B255D32-65FD-4647-BF2D-A2DC14B44335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37A6BC4C-5B0D-404A-AD6E-5F0250CB170C}"/>
              </a:ext>
            </a:extLst>
          </p:cNvPr>
          <p:cNvSpPr/>
          <p:nvPr/>
        </p:nvSpPr>
        <p:spPr>
          <a:xfrm>
            <a:off x="9943973" y="5498385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2" name="Объект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2E0423-E729-4F7D-BD3F-6DA90ED4BD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3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96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A68B56E-A735-46AD-B23B-5A6E697E108B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D95AA2F-5A35-4C1A-AB0F-A80B63097759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7A158D6A-14B2-4B37-AFD7-A2723870A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8180" y="4422410"/>
          <a:ext cx="1230170" cy="6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1" r:id="rId4" imgW="12723480" imgH="8698320" progId="">
                  <p:embed/>
                </p:oleObj>
              </mc:Choice>
              <mc:Fallback>
                <p:oleObj r:id="rId4" imgW="12723480" imgH="8698320" progId="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xmlns="" id="{7A158D6A-14B2-4B37-AFD7-A2723870A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8180" y="4422410"/>
                        <a:ext cx="1230170" cy="6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246;p8">
            <a:extLst>
              <a:ext uri="{FF2B5EF4-FFF2-40B4-BE49-F238E27FC236}">
                <a16:creationId xmlns:a16="http://schemas.microsoft.com/office/drawing/2014/main" xmlns="" id="{A15C7792-80F0-43A6-842A-8D1EB6021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3650" y="77978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dirty="0"/>
              <a:t>Answer 6</a:t>
            </a:r>
            <a:endParaRPr dirty="0"/>
          </a:p>
        </p:txBody>
      </p:sp>
      <p:sp>
        <p:nvSpPr>
          <p:cNvPr id="13" name="Google Shape;247;p8">
            <a:extLst>
              <a:ext uri="{FF2B5EF4-FFF2-40B4-BE49-F238E27FC236}">
                <a16:creationId xmlns:a16="http://schemas.microsoft.com/office/drawing/2014/main" xmlns="" id="{87D424FB-419D-4624-9180-823E6657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3650" y="1678412"/>
            <a:ext cx="9284700" cy="8613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The article </a:t>
            </a:r>
            <a:r>
              <a:rPr lang="en-US" sz="2400" b="1" u="sng" dirty="0"/>
              <a:t>hasn’t been written</a:t>
            </a:r>
            <a:r>
              <a:rPr lang="en-US" dirty="0"/>
              <a:t> yet. </a:t>
            </a:r>
            <a:endParaRPr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7F4AE3F-48D6-4659-844C-7D502DCB828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43" y="2399707"/>
            <a:ext cx="3718314" cy="2478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Овал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EAD176E-143D-41D4-ABEA-4F5E586CAB12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Объект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7745BC2E-C5C2-4EE7-B07B-796B84898E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2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3" name="Объект 22">
                        <a:hlinkClick r:id="rId8" action="ppaction://hlinksldjump"/>
                        <a:extLst>
                          <a:ext uri="{FF2B5EF4-FFF2-40B4-BE49-F238E27FC236}">
                            <a16:creationId xmlns:a16="http://schemas.microsoft.com/office/drawing/2014/main" xmlns="" id="{7745BC2E-C5C2-4EE7-B07B-796B84898E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A917065-9AE4-479B-8FAC-2BDD62979E8A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46785CD9-83FB-43B1-9296-AC970592C770}"/>
              </a:ext>
            </a:extLst>
          </p:cNvPr>
          <p:cNvSpPr/>
          <p:nvPr/>
        </p:nvSpPr>
        <p:spPr>
          <a:xfrm>
            <a:off x="9943973" y="5498385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18" name="Объект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656EE650-F066-46ED-B435-9009090C57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3" r:id="rId11" imgW="13625280" imgH="10971360" progId="">
                  <p:embed/>
                </p:oleObj>
              </mc:Choice>
              <mc:Fallback>
                <p:oleObj r:id="rId11" imgW="13625280" imgH="10971360" progId="">
                  <p:embed/>
                  <p:pic>
                    <p:nvPicPr>
                      <p:cNvPr id="28" name="Объект 27">
                        <a:hlinkClick r:id="rId7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2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 txBox="1">
            <a:spLocks noGrp="1"/>
          </p:cNvSpPr>
          <p:nvPr>
            <p:ph type="title"/>
          </p:nvPr>
        </p:nvSpPr>
        <p:spPr>
          <a:xfrm>
            <a:off x="1453650" y="107410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1</a:t>
            </a:r>
            <a:endParaRPr/>
          </a:p>
        </p:txBody>
      </p:sp>
      <p:sp>
        <p:nvSpPr>
          <p:cNvPr id="239" name="Google Shape;239;p7"/>
          <p:cNvSpPr txBox="1">
            <a:spLocks noGrp="1"/>
          </p:cNvSpPr>
          <p:nvPr>
            <p:ph type="body" idx="1"/>
          </p:nvPr>
        </p:nvSpPr>
        <p:spPr>
          <a:xfrm>
            <a:off x="1453650" y="2103475"/>
            <a:ext cx="9284700" cy="258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Can elephants sense storms?</a:t>
            </a:r>
            <a:endParaRPr/>
          </a:p>
        </p:txBody>
      </p:sp>
      <p:sp>
        <p:nvSpPr>
          <p:cNvPr id="240" name="Google Shape;240;p7">
            <a:hlinkClick r:id="rId4" action="ppaction://hlinksldjump"/>
          </p:cNvPr>
          <p:cNvSpPr/>
          <p:nvPr/>
        </p:nvSpPr>
        <p:spPr>
          <a:xfrm>
            <a:off x="264403" y="5488419"/>
            <a:ext cx="530700" cy="53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1</a:t>
            </a:r>
            <a:endParaRPr b="1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41" name="Google Shape;241;p7">
            <a:hlinkClick r:id="" action="ppaction://noaction"/>
          </p:cNvPr>
          <p:cNvSpPr/>
          <p:nvPr/>
        </p:nvSpPr>
        <p:spPr>
          <a:xfrm>
            <a:off x="8739000" y="4598875"/>
            <a:ext cx="2258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6EC670C-E689-442B-9642-80971DE4BB46}"/>
              </a:ext>
            </a:extLst>
          </p:cNvPr>
          <p:cNvGrpSpPr/>
          <p:nvPr/>
        </p:nvGrpSpPr>
        <p:grpSpPr>
          <a:xfrm>
            <a:off x="0" y="0"/>
            <a:ext cx="12325350" cy="6858000"/>
            <a:chOff x="0" y="0"/>
            <a:chExt cx="1232535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68D221C4-877C-4C78-85F4-FC50AD604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557" r="61444" b="434"/>
            <a:stretch/>
          </p:blipFill>
          <p:spPr>
            <a:xfrm>
              <a:off x="0" y="0"/>
              <a:ext cx="10929774" cy="6858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276FB810-6A4F-4B10-A135-1809E545B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557" r="61444" b="434"/>
            <a:stretch/>
          </p:blipFill>
          <p:spPr>
            <a:xfrm>
              <a:off x="1395576" y="0"/>
              <a:ext cx="10929774" cy="6858000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E5980831-4ECA-43E6-9A88-E5B8E605BFC5}"/>
              </a:ext>
            </a:extLst>
          </p:cNvPr>
          <p:cNvSpPr/>
          <p:nvPr/>
        </p:nvSpPr>
        <p:spPr>
          <a:xfrm>
            <a:off x="1132764" y="409433"/>
            <a:ext cx="9864636" cy="580029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nglebert" panose="020B0604020202020204" charset="0"/>
              </a:rPr>
              <a:t>THE GAME IS OVER!</a:t>
            </a:r>
            <a:endParaRPr lang="ru-RU" sz="13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AEAB9731-027D-4338-9FE2-E9970E04E7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82549"/>
              </p:ext>
            </p:extLst>
          </p:nvPr>
        </p:nvGraphicFramePr>
        <p:xfrm>
          <a:off x="9595429" y="4933297"/>
          <a:ext cx="1106329" cy="835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5" r:id="rId6" imgW="13625280" imgH="10971360" progId="">
                  <p:embed/>
                </p:oleObj>
              </mc:Choice>
              <mc:Fallback>
                <p:oleObj r:id="rId6" imgW="13625280" imgH="1097136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xmlns="" id="{AEAB9731-027D-4338-9FE2-E9970E04E7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95429" y="4933297"/>
                        <a:ext cx="1106329" cy="835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Овал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FBEDDA-DA73-403C-B4EA-1349FD6A2C35}"/>
              </a:ext>
            </a:extLst>
          </p:cNvPr>
          <p:cNvSpPr/>
          <p:nvPr/>
        </p:nvSpPr>
        <p:spPr>
          <a:xfrm>
            <a:off x="9462895" y="4705643"/>
            <a:ext cx="1299239" cy="1299239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 txBox="1">
            <a:spLocks noGrp="1"/>
          </p:cNvSpPr>
          <p:nvPr>
            <p:ph type="title"/>
          </p:nvPr>
        </p:nvSpPr>
        <p:spPr>
          <a:xfrm>
            <a:off x="1453650" y="107410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1</a:t>
            </a:r>
            <a:endParaRPr/>
          </a:p>
        </p:txBody>
      </p:sp>
      <p:sp>
        <p:nvSpPr>
          <p:cNvPr id="239" name="Google Shape;239;p7"/>
          <p:cNvSpPr txBox="1">
            <a:spLocks noGrp="1"/>
          </p:cNvSpPr>
          <p:nvPr>
            <p:ph type="body" idx="1"/>
          </p:nvPr>
        </p:nvSpPr>
        <p:spPr>
          <a:xfrm>
            <a:off x="1453650" y="2103475"/>
            <a:ext cx="9284700" cy="258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Can elephants sense storms?</a:t>
            </a:r>
            <a:endParaRPr/>
          </a:p>
        </p:txBody>
      </p:sp>
      <p:sp>
        <p:nvSpPr>
          <p:cNvPr id="240" name="Google Shape;240;p7">
            <a:hlinkClick r:id="rId4" action="ppaction://hlinksldjump"/>
          </p:cNvPr>
          <p:cNvSpPr/>
          <p:nvPr/>
        </p:nvSpPr>
        <p:spPr>
          <a:xfrm>
            <a:off x="264403" y="5488419"/>
            <a:ext cx="530700" cy="53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1</a:t>
            </a:r>
            <a:endParaRPr b="1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41" name="Google Shape;241;p7">
            <a:hlinkClick r:id="" action="ppaction://noaction"/>
          </p:cNvPr>
          <p:cNvSpPr/>
          <p:nvPr/>
        </p:nvSpPr>
        <p:spPr>
          <a:xfrm>
            <a:off x="8739000" y="4598875"/>
            <a:ext cx="2258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6EC670C-E689-442B-9642-80971DE4BB46}"/>
              </a:ext>
            </a:extLst>
          </p:cNvPr>
          <p:cNvGrpSpPr/>
          <p:nvPr/>
        </p:nvGrpSpPr>
        <p:grpSpPr>
          <a:xfrm>
            <a:off x="0" y="0"/>
            <a:ext cx="12325350" cy="6858000"/>
            <a:chOff x="0" y="0"/>
            <a:chExt cx="1232535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68D221C4-877C-4C78-85F4-FC50AD604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557" r="61444" b="434"/>
            <a:stretch/>
          </p:blipFill>
          <p:spPr>
            <a:xfrm>
              <a:off x="0" y="0"/>
              <a:ext cx="10929774" cy="6858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276FB810-6A4F-4B10-A135-1809E545B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557" r="61444" b="434"/>
            <a:stretch/>
          </p:blipFill>
          <p:spPr>
            <a:xfrm>
              <a:off x="1395576" y="0"/>
              <a:ext cx="10929774" cy="6858000"/>
            </a:xfrm>
            <a:prstGeom prst="rect">
              <a:avLst/>
            </a:prstGeom>
          </p:spPr>
        </p:pic>
      </p:grp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90CCD80D-8109-4DD7-B36A-6C65079E1A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249956"/>
              </p:ext>
            </p:extLst>
          </p:nvPr>
        </p:nvGraphicFramePr>
        <p:xfrm>
          <a:off x="1059506" y="444112"/>
          <a:ext cx="10335325" cy="579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6" r:id="rId6" imgW="24380640" imgH="13714200" progId="">
                  <p:embed/>
                </p:oleObj>
              </mc:Choice>
              <mc:Fallback>
                <p:oleObj r:id="rId6" imgW="24380640" imgH="1371420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xmlns="" id="{90CCD80D-8109-4DD7-B36A-6C65079E1A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9506" y="444112"/>
                        <a:ext cx="10335325" cy="5795454"/>
                      </a:xfrm>
                      <a:prstGeom prst="rect">
                        <a:avLst/>
                      </a:prstGeom>
                      <a:ln w="3810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Овал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FBEDDA-DA73-403C-B4EA-1349FD6A2C35}"/>
              </a:ext>
            </a:extLst>
          </p:cNvPr>
          <p:cNvSpPr/>
          <p:nvPr/>
        </p:nvSpPr>
        <p:spPr>
          <a:xfrm>
            <a:off x="10545097" y="5456237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AEAB9731-027D-4338-9FE2-E9970E04E7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048597"/>
              </p:ext>
            </p:extLst>
          </p:nvPr>
        </p:nvGraphicFramePr>
        <p:xfrm>
          <a:off x="10677831" y="5555787"/>
          <a:ext cx="509876" cy="439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7" r:id="rId8" imgW="13625280" imgH="10971360" progId="">
                  <p:embed/>
                </p:oleObj>
              </mc:Choice>
              <mc:Fallback>
                <p:oleObj r:id="rId8" imgW="13625280" imgH="1097136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xmlns="" id="{AEAB9731-027D-4338-9FE2-E9970E04E7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77831" y="5555787"/>
                        <a:ext cx="509876" cy="439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71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>
            <a:spLocks noGrp="1"/>
          </p:cNvSpPr>
          <p:nvPr>
            <p:ph type="title"/>
          </p:nvPr>
        </p:nvSpPr>
        <p:spPr>
          <a:xfrm>
            <a:off x="1453650" y="870114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</a:t>
            </a:r>
            <a:r>
              <a:rPr lang="en-US" dirty="0"/>
              <a:t>4</a:t>
            </a:r>
            <a:endParaRPr dirty="0"/>
          </a:p>
        </p:txBody>
      </p:sp>
      <p:sp>
        <p:nvSpPr>
          <p:cNvPr id="247" name="Google Shape;247;p8"/>
          <p:cNvSpPr txBox="1">
            <a:spLocks noGrp="1"/>
          </p:cNvSpPr>
          <p:nvPr>
            <p:ph type="body" idx="1"/>
          </p:nvPr>
        </p:nvSpPr>
        <p:spPr>
          <a:xfrm>
            <a:off x="1403355" y="1767565"/>
            <a:ext cx="9284700" cy="5595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dirty="0"/>
              <a:t>The building of the museum … at the moment.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0D078BC-9C16-4375-BF24-F0028ECC3E38}"/>
              </a:ext>
            </a:extLst>
          </p:cNvPr>
          <p:cNvSpPr/>
          <p:nvPr/>
        </p:nvSpPr>
        <p:spPr>
          <a:xfrm>
            <a:off x="0" y="5418161"/>
            <a:ext cx="12192000" cy="1251393"/>
          </a:xfrm>
          <a:prstGeom prst="rect">
            <a:avLst/>
          </a:prstGeom>
          <a:solidFill>
            <a:srgbClr val="759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22D7F19-0332-4752-87E3-7C4558BA15D3}"/>
              </a:ext>
            </a:extLst>
          </p:cNvPr>
          <p:cNvSpPr/>
          <p:nvPr/>
        </p:nvSpPr>
        <p:spPr>
          <a:xfrm>
            <a:off x="1073462" y="5491840"/>
            <a:ext cx="1109952" cy="1109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1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BFC7276-D296-4AD1-AAED-51BDA36E75BE}"/>
              </a:ext>
            </a:extLst>
          </p:cNvPr>
          <p:cNvSpPr/>
          <p:nvPr/>
        </p:nvSpPr>
        <p:spPr>
          <a:xfrm>
            <a:off x="9950597" y="5505009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6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9DC8591C-9732-4BFF-BCA4-A24FE1072641}"/>
              </a:ext>
            </a:extLst>
          </p:cNvPr>
          <p:cNvSpPr/>
          <p:nvPr/>
        </p:nvSpPr>
        <p:spPr>
          <a:xfrm>
            <a:off x="2815755" y="5491361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2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24E9FC4-1322-48DB-8F34-DB012A66BBB6}"/>
              </a:ext>
            </a:extLst>
          </p:cNvPr>
          <p:cNvSpPr/>
          <p:nvPr/>
        </p:nvSpPr>
        <p:spPr>
          <a:xfrm>
            <a:off x="6494884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142FA98-4C20-41C6-B520-A7993991D144}"/>
              </a:ext>
            </a:extLst>
          </p:cNvPr>
          <p:cNvSpPr/>
          <p:nvPr/>
        </p:nvSpPr>
        <p:spPr>
          <a:xfrm>
            <a:off x="8329638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5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969991-97C0-4EC9-900A-57DCF8C1C4BC}"/>
              </a:ext>
            </a:extLst>
          </p:cNvPr>
          <p:cNvSpPr/>
          <p:nvPr/>
        </p:nvSpPr>
        <p:spPr>
          <a:xfrm>
            <a:off x="1698352" y="456406"/>
            <a:ext cx="1241946" cy="477672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7C151E-D32E-47FD-A8BB-585006868E6E}"/>
              </a:ext>
            </a:extLst>
          </p:cNvPr>
          <p:cNvSpPr/>
          <p:nvPr/>
        </p:nvSpPr>
        <p:spPr>
          <a:xfrm>
            <a:off x="9239534" y="4039737"/>
            <a:ext cx="1132765" cy="1126203"/>
          </a:xfrm>
          <a:prstGeom prst="rect">
            <a:avLst/>
          </a:prstGeom>
          <a:solidFill>
            <a:srgbClr val="F9F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65B2857-637A-43E3-91DA-D95049EDE72D}"/>
              </a:ext>
            </a:extLst>
          </p:cNvPr>
          <p:cNvSpPr/>
          <p:nvPr/>
        </p:nvSpPr>
        <p:spPr>
          <a:xfrm>
            <a:off x="7092071" y="266516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reconstructing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8A16849-A519-4F06-AEAD-88431013FCA2}"/>
              </a:ext>
            </a:extLst>
          </p:cNvPr>
          <p:cNvSpPr/>
          <p:nvPr/>
        </p:nvSpPr>
        <p:spPr>
          <a:xfrm>
            <a:off x="2940298" y="2613443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are being reconstructed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52020988-E747-4F12-A5BC-2B5520FF0D29}"/>
              </a:ext>
            </a:extLst>
          </p:cNvPr>
          <p:cNvSpPr/>
          <p:nvPr/>
        </p:nvSpPr>
        <p:spPr>
          <a:xfrm>
            <a:off x="7092071" y="3740890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 being reconstructed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E047653-EB69-444B-824B-7DA5405211E2}"/>
              </a:ext>
            </a:extLst>
          </p:cNvPr>
          <p:cNvSpPr/>
          <p:nvPr/>
        </p:nvSpPr>
        <p:spPr>
          <a:xfrm>
            <a:off x="2940298" y="3704645"/>
            <a:ext cx="2475134" cy="815557"/>
          </a:xfrm>
          <a:prstGeom prst="roundRect">
            <a:avLst/>
          </a:prstGeom>
          <a:solidFill>
            <a:srgbClr val="4458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ldrich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was being reconstructed</a:t>
            </a:r>
            <a:endParaRPr lang="ru-RU" sz="2400" b="1" dirty="0">
              <a:solidFill>
                <a:schemeClr val="bg1"/>
              </a:solidFill>
              <a:latin typeface="Aldrich"/>
            </a:endParaRPr>
          </a:p>
        </p:txBody>
      </p:sp>
      <p:sp>
        <p:nvSpPr>
          <p:cNvPr id="21" name="Овал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C39160DE-E8BE-4D29-8761-BC6012C5095A}"/>
              </a:ext>
            </a:extLst>
          </p:cNvPr>
          <p:cNvSpPr/>
          <p:nvPr/>
        </p:nvSpPr>
        <p:spPr>
          <a:xfrm>
            <a:off x="1339999" y="250788"/>
            <a:ext cx="716706" cy="658594"/>
          </a:xfrm>
          <a:prstGeom prst="ellipse">
            <a:avLst/>
          </a:prstGeom>
          <a:solidFill>
            <a:srgbClr val="466A5C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1E1B01E5-5E86-4331-85F7-AB51A86E27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119175"/>
              </p:ext>
            </p:extLst>
          </p:nvPr>
        </p:nvGraphicFramePr>
        <p:xfrm>
          <a:off x="1418673" y="376790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0" r:id="rId7" imgW="13625280" imgH="10971360" progId="">
                  <p:embed/>
                </p:oleObj>
              </mc:Choice>
              <mc:Fallback>
                <p:oleObj r:id="rId7" imgW="13625280" imgH="10971360" progId="">
                  <p:embed/>
                  <p:pic>
                    <p:nvPicPr>
                      <p:cNvPr id="25" name="Объект 2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5D3BB3BA-E2DB-40F5-AEC3-EC7F5807B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8673" y="376790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884D044-73F3-46F9-A5F3-DFD569E4A386}"/>
              </a:ext>
            </a:extLst>
          </p:cNvPr>
          <p:cNvSpPr/>
          <p:nvPr/>
        </p:nvSpPr>
        <p:spPr>
          <a:xfrm>
            <a:off x="6501512" y="5485216"/>
            <a:ext cx="1109952" cy="1109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45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4</a:t>
            </a:r>
            <a:endParaRPr lang="ru-RU" sz="4000" b="1" dirty="0">
              <a:solidFill>
                <a:srgbClr val="445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B5DB9B84-61DA-4DDC-89C0-DFB6988097F1}"/>
              </a:ext>
            </a:extLst>
          </p:cNvPr>
          <p:cNvSpPr/>
          <p:nvPr/>
        </p:nvSpPr>
        <p:spPr>
          <a:xfrm>
            <a:off x="4650509" y="5491840"/>
            <a:ext cx="1109952" cy="11099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zov" panose="02000000000000000000" pitchFamily="2" charset="-52"/>
              </a:rPr>
              <a:t>3</a:t>
            </a:r>
            <a:endParaRPr lang="ru-RU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zov" panose="02000000000000000000" pitchFamily="2" charset="-52"/>
            </a:endParaRPr>
          </a:p>
        </p:txBody>
      </p:sp>
      <p:graphicFrame>
        <p:nvGraphicFramePr>
          <p:cNvPr id="28" name="Объект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A9C5A64-8433-4219-8411-6EBA32D604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05675"/>
              </p:ext>
            </p:extLst>
          </p:nvPr>
        </p:nvGraphicFramePr>
        <p:xfrm>
          <a:off x="1425301" y="383418"/>
          <a:ext cx="5699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1" r:id="rId9" imgW="13625280" imgH="10971360" progId="">
                  <p:embed/>
                </p:oleObj>
              </mc:Choice>
              <mc:Fallback>
                <p:oleObj r:id="rId9" imgW="13625280" imgH="10971360" progId="">
                  <p:embed/>
                  <p:pic>
                    <p:nvPicPr>
                      <p:cNvPr id="28" name="Объект 27">
                        <a:hlinkClick r:id="rId6" action="ppaction://hlinksldjump"/>
                        <a:extLst>
                          <a:ext uri="{FF2B5EF4-FFF2-40B4-BE49-F238E27FC236}">
                            <a16:creationId xmlns:a16="http://schemas.microsoft.com/office/drawing/2014/main" xmlns="" id="{E8B4C800-3A9A-4440-A391-72E65EC17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301" y="383418"/>
                        <a:ext cx="5699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F8F3"/>
      </a:lt1>
      <a:dk2>
        <a:srgbClr val="434343"/>
      </a:dk2>
      <a:lt2>
        <a:srgbClr val="D9D9D9"/>
      </a:lt2>
      <a:accent1>
        <a:srgbClr val="A7C5B9"/>
      </a:accent1>
      <a:accent2>
        <a:srgbClr val="759485"/>
      </a:accent2>
      <a:accent3>
        <a:srgbClr val="44584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1937</Words>
  <Application>Microsoft Office PowerPoint</Application>
  <PresentationFormat>Произвольный</PresentationFormat>
  <Paragraphs>927</Paragraphs>
  <Slides>88</Slides>
  <Notes>88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88</vt:i4>
      </vt:variant>
    </vt:vector>
  </HeadingPairs>
  <TitlesOfParts>
    <vt:vector size="97" baseType="lpstr">
      <vt:lpstr>Arial</vt:lpstr>
      <vt:lpstr>Century Gothic</vt:lpstr>
      <vt:lpstr>Englebert</vt:lpstr>
      <vt:lpstr>Calibri</vt:lpstr>
      <vt:lpstr>Azov</vt:lpstr>
      <vt:lpstr>Epilogue Medium</vt:lpstr>
      <vt:lpstr>Aldrich</vt:lpstr>
      <vt:lpstr>Abril Fatface</vt:lpstr>
      <vt:lpstr>SlidesMania</vt:lpstr>
      <vt:lpstr>Passive Voice</vt:lpstr>
      <vt:lpstr>Question 1</vt:lpstr>
      <vt:lpstr>Question 1</vt:lpstr>
      <vt:lpstr>Answer 1</vt:lpstr>
      <vt:lpstr>Question 2</vt:lpstr>
      <vt:lpstr>Answer 2</vt:lpstr>
      <vt:lpstr>Question 3</vt:lpstr>
      <vt:lpstr>Answer 3</vt:lpstr>
      <vt:lpstr>Question 4</vt:lpstr>
      <vt:lpstr>Answer 4</vt:lpstr>
      <vt:lpstr>Question 5</vt:lpstr>
      <vt:lpstr>Answer 5</vt:lpstr>
      <vt:lpstr>Question 6</vt:lpstr>
      <vt:lpstr>Answer 6</vt:lpstr>
      <vt:lpstr>Question 1</vt:lpstr>
      <vt:lpstr>Answer 1</vt:lpstr>
      <vt:lpstr>Question 2</vt:lpstr>
      <vt:lpstr>Answer 2</vt:lpstr>
      <vt:lpstr>Question 3</vt:lpstr>
      <vt:lpstr>Answer 3</vt:lpstr>
      <vt:lpstr>Question 4</vt:lpstr>
      <vt:lpstr>Answer 4</vt:lpstr>
      <vt:lpstr>Question 5</vt:lpstr>
      <vt:lpstr>Answer 5</vt:lpstr>
      <vt:lpstr>Question 6</vt:lpstr>
      <vt:lpstr>Answer 6</vt:lpstr>
      <vt:lpstr>Question 1</vt:lpstr>
      <vt:lpstr>Answer 1</vt:lpstr>
      <vt:lpstr>Question 2</vt:lpstr>
      <vt:lpstr>Answer 2</vt:lpstr>
      <vt:lpstr>Question 3</vt:lpstr>
      <vt:lpstr>Answer 3</vt:lpstr>
      <vt:lpstr>Question 4</vt:lpstr>
      <vt:lpstr>Answer 4</vt:lpstr>
      <vt:lpstr>Question 5</vt:lpstr>
      <vt:lpstr>Answer 5</vt:lpstr>
      <vt:lpstr>Question 6</vt:lpstr>
      <vt:lpstr>Answer 6</vt:lpstr>
      <vt:lpstr>Question 1</vt:lpstr>
      <vt:lpstr>Answer 1</vt:lpstr>
      <vt:lpstr>Question 2</vt:lpstr>
      <vt:lpstr>Answer 2</vt:lpstr>
      <vt:lpstr>Question 3</vt:lpstr>
      <vt:lpstr>Answer 3</vt:lpstr>
      <vt:lpstr>Question 4</vt:lpstr>
      <vt:lpstr>Answer 4</vt:lpstr>
      <vt:lpstr>Question 5</vt:lpstr>
      <vt:lpstr>Answer 5</vt:lpstr>
      <vt:lpstr>Question 6</vt:lpstr>
      <vt:lpstr>Answer 6</vt:lpstr>
      <vt:lpstr>Question 1</vt:lpstr>
      <vt:lpstr>Answer 1</vt:lpstr>
      <vt:lpstr>Question 2</vt:lpstr>
      <vt:lpstr>Answer 2</vt:lpstr>
      <vt:lpstr>Question 3</vt:lpstr>
      <vt:lpstr>Answer 3</vt:lpstr>
      <vt:lpstr>Question 4</vt:lpstr>
      <vt:lpstr>Answer 4</vt:lpstr>
      <vt:lpstr>Question 5</vt:lpstr>
      <vt:lpstr>Answer 5</vt:lpstr>
      <vt:lpstr>Question 6</vt:lpstr>
      <vt:lpstr>Answer 6</vt:lpstr>
      <vt:lpstr>Question 1</vt:lpstr>
      <vt:lpstr>Answer 1</vt:lpstr>
      <vt:lpstr>Question 2</vt:lpstr>
      <vt:lpstr>Answer 2</vt:lpstr>
      <vt:lpstr>Question 3</vt:lpstr>
      <vt:lpstr>Answer 3</vt:lpstr>
      <vt:lpstr>Question 4</vt:lpstr>
      <vt:lpstr>Answer 4</vt:lpstr>
      <vt:lpstr>Question 5</vt:lpstr>
      <vt:lpstr>Answer 5</vt:lpstr>
      <vt:lpstr>Question 6</vt:lpstr>
      <vt:lpstr>Answer 6</vt:lpstr>
      <vt:lpstr>Question 1</vt:lpstr>
      <vt:lpstr>Answer 1</vt:lpstr>
      <vt:lpstr>Question 2</vt:lpstr>
      <vt:lpstr>Answer 2</vt:lpstr>
      <vt:lpstr>Question 3</vt:lpstr>
      <vt:lpstr>Answer 3</vt:lpstr>
      <vt:lpstr>Question 4</vt:lpstr>
      <vt:lpstr>Answer 4</vt:lpstr>
      <vt:lpstr>Question 5</vt:lpstr>
      <vt:lpstr>Answer 5</vt:lpstr>
      <vt:lpstr>Question 6</vt:lpstr>
      <vt:lpstr>Answer 6</vt:lpstr>
      <vt:lpstr>Question 1</vt:lpstr>
      <vt:lpstr>Question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Passive Voice</dc:title>
  <dc:creator>Юрий</dc:creator>
  <cp:lastModifiedBy>WS - 3</cp:lastModifiedBy>
  <cp:revision>34</cp:revision>
  <dcterms:modified xsi:type="dcterms:W3CDTF">2023-04-13T08:31:11Z</dcterms:modified>
</cp:coreProperties>
</file>