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6"/>
  </p:notesMasterIdLst>
  <p:sldIdLst>
    <p:sldId id="260" r:id="rId2"/>
    <p:sldId id="261" r:id="rId3"/>
    <p:sldId id="257" r:id="rId4"/>
    <p:sldId id="256" r:id="rId5"/>
    <p:sldId id="258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61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DEE4F9-578E-4D5B-9839-503941C56714}" type="datetimeFigureOut">
              <a:rPr lang="ru-RU" smtClean="0"/>
              <a:pPr/>
              <a:t>10.04.2023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E5E882-0BF9-443C-9799-DE495078C7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0738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*Таблица подсчёта баллов </a:t>
            </a:r>
            <a:r>
              <a:rPr lang="ru-RU" baseline="0" dirty="0" smtClean="0"/>
              <a:t>предназначена для определения команды-победителя. Для работы с таблицей следует </a:t>
            </a:r>
            <a:r>
              <a:rPr lang="ru-RU" baseline="0" smtClean="0"/>
              <a:t>пригласить помощника.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5567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Составь</a:t>
            </a:r>
            <a:r>
              <a:rPr lang="ru-RU" baseline="0" dirty="0" smtClean="0"/>
              <a:t> предложение по заданным параметрам: глагол сказуемое, временная категория, тип предложения по цели высказывания и подлежащее. *При правильно составленном предложении необходимо нажать левую кнопку-смайлик (с ножками), в случае, если ученик даёт неправильный ответ – правую кнопку-смайлик.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55679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Составь</a:t>
            </a:r>
            <a:r>
              <a:rPr lang="ru-RU" baseline="0" dirty="0" smtClean="0"/>
              <a:t> предложение по заданным параметрам: глагол сказуемое, временная категория, тип предложения по цели высказывания и подлежащее. *При правильно составленном предложении необходимо нажать левую кнопку-смайлик (с ножками), в случае, если ученик даёт неправильный ответ – правую кнопку-смайлик.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5567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Составь</a:t>
            </a:r>
            <a:r>
              <a:rPr lang="ru-RU" baseline="0" dirty="0" smtClean="0"/>
              <a:t> предложение по заданным параметрам: глагол сказуемое, временная категория, тип предложения по цели высказывания и подлежащее. *При правильно составленном предложении необходимо нажать левую кнопку-смайлик (с ножками), в случае, если ученик даёт неправильный ответ – правую кнопку-смайлик.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5567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ru-RU" dirty="0" smtClean="0"/>
              <a:t>Выбери номер вопроса</a:t>
            </a:r>
          </a:p>
          <a:p>
            <a:pPr marL="228600" indent="-228600">
              <a:buAutoNum type="arabicPeriod"/>
            </a:pPr>
            <a:r>
              <a:rPr lang="ru-RU" dirty="0" smtClean="0"/>
              <a:t>После ответа на все вопросы марафона нажми кнопку «</a:t>
            </a:r>
            <a:r>
              <a:rPr lang="en-US" dirty="0" smtClean="0"/>
              <a:t>Champions</a:t>
            </a:r>
            <a:r>
              <a:rPr lang="ru-RU" dirty="0" smtClean="0"/>
              <a:t>» для перехода на финальный слайд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Составь</a:t>
            </a:r>
            <a:r>
              <a:rPr lang="ru-RU" baseline="0" dirty="0" smtClean="0"/>
              <a:t> предложение по заданным параметрам: глагол сказуемое, временная категория, тип предложения по цели высказывания и подлежащее. *При правильно составленном предложении необходимо нажать левую кнопку-смайлик (с ножками), в случае, если ученик даёт неправильный ответ – правую кнопку-смайлик.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55679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Составь</a:t>
            </a:r>
            <a:r>
              <a:rPr lang="ru-RU" baseline="0" dirty="0" smtClean="0"/>
              <a:t> предложение по заданным параметрам: глагол сказуемое, временная категория, тип предложения по цели высказывания и подлежащее. *При правильно составленном предложении необходимо нажать левую кнопку-смайлик (с ножками), в случае, если ученик даёт неправильный ответ – правую кнопку-смайлик.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55679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Составь</a:t>
            </a:r>
            <a:r>
              <a:rPr lang="ru-RU" baseline="0" dirty="0" smtClean="0"/>
              <a:t> предложение по заданным параметрам: глагол сказуемое, временная категория, тип предложения по цели высказывания и подлежащее. *При правильно составленном предложении необходимо нажать левую кнопку-смайлик (с ножками), в случае, если ученик даёт неправильный ответ – правую кнопку-смайлик.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55679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Составь</a:t>
            </a:r>
            <a:r>
              <a:rPr lang="ru-RU" baseline="0" dirty="0" smtClean="0"/>
              <a:t> предложение по заданным параметрам: глагол сказуемое, временная категория, тип предложения по цели высказывания и подлежащее. *При правильно составленном предложении необходимо нажать левую кнопку-смайлик (с ножками), в случае, если ученик даёт неправильный ответ – правую кнопку-смайлик.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Составь</a:t>
            </a:r>
            <a:r>
              <a:rPr lang="ru-RU" baseline="0" dirty="0" smtClean="0"/>
              <a:t> предложение по заданным параметрам: глагол сказуемое, временная категория, тип предложения по цели высказывания и подлежащее. *При правильно составленном предложении необходимо нажать левую кнопку-смайлик (с ножками), в случае, если ученик даёт неправильный ответ – правую кнопку-смайлик.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55679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Составь</a:t>
            </a:r>
            <a:r>
              <a:rPr lang="ru-RU" baseline="0" dirty="0" smtClean="0"/>
              <a:t> предложение по заданным параметрам: глагол сказуемое, временная категория, тип предложения по цели высказывания и подлежащее. *При правильно составленном предложении необходимо нажать левую кнопку-смайлик (с ножками), в случае, если ученик даёт неправильный ответ – правую кнопку-смайлик.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55679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Составь</a:t>
            </a:r>
            <a:r>
              <a:rPr lang="ru-RU" baseline="0" dirty="0" smtClean="0"/>
              <a:t> предложение по заданным параметрам: глагол сказуемое, временная категория, тип предложения по цели высказывания и подлежащее. *При правильно составленном предложении необходимо нажать левую кнопку-смайлик (с ножками), в случае, если ученик даёт неправильный ответ – правую кнопку-смайлик.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55679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Составь</a:t>
            </a:r>
            <a:r>
              <a:rPr lang="ru-RU" baseline="0" dirty="0" smtClean="0"/>
              <a:t> предложение по заданным параметрам: глагол сказуемое, временная категория, тип предложения по цели высказывания и подлежащее. *При правильно составленном предложении необходимо нажать левую кнопку-смайлик (с ножками), в случае, если ученик даёт неправильный ответ – правую кнопку-смайлик.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55679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Составь</a:t>
            </a:r>
            <a:r>
              <a:rPr lang="ru-RU" baseline="0" dirty="0" smtClean="0"/>
              <a:t> предложение по заданным параметрам: глагол сказуемое, временная категория, тип предложения по цели высказывания и подлежащее. *При правильно составленном предложении необходимо нажать левую кнопку-смайлик (с ножками), в случае, если ученик даёт неправильный ответ – правую кнопку-смайлик.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55679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Составь</a:t>
            </a:r>
            <a:r>
              <a:rPr lang="ru-RU" baseline="0" dirty="0" smtClean="0"/>
              <a:t> предложение по заданным параметрам: глагол сказуемое, временная категория, тип предложения по цели высказывания и подлежащее. *При правильно составленном предложении необходимо нажать левую кнопку-смайлик (с ножками), в случае, если ученик даёт неправильный ответ – правую кнопку-смайлик.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556795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Составь</a:t>
            </a:r>
            <a:r>
              <a:rPr lang="ru-RU" baseline="0" dirty="0" smtClean="0"/>
              <a:t> предложение по заданным параметрам: глагол сказуемое, временная категория, тип предложения по цели высказывания и подлежащее. *При правильно составленном предложении необходимо нажать левую кнопку-смайлик (с ножками), в случае, если ученик даёт неправильный ответ – правую кнопку-смайлик.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5567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556795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Составь</a:t>
            </a:r>
            <a:r>
              <a:rPr lang="ru-RU" baseline="0" dirty="0" smtClean="0"/>
              <a:t> предложение по заданным параметрам: глагол сказуемое, временная категория, тип предложения по цели высказывания и подлежащее. *При правильно составленном предложении необходимо нажать левую кнопку-смайлик (с ножками), в случае, если ученик даёт неправильный ответ – правую кнопку-смайлик.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556795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Составь</a:t>
            </a:r>
            <a:r>
              <a:rPr lang="ru-RU" baseline="0" dirty="0" smtClean="0"/>
              <a:t> предложение по заданным параметрам: глагол сказуемое, временная категория, тип предложения по цели высказывания и подлежащее. *При правильно составленном предложении необходимо нажать левую кнопку-смайлик (с ножками), в случае, если ученик даёт неправильный ответ – правую кнопку-смайлик.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55</a:t>
            </a:fld>
            <a:endParaRPr lang="ru-R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56</a:t>
            </a:fld>
            <a:endParaRPr lang="ru-RU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556795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Составь</a:t>
            </a:r>
            <a:r>
              <a:rPr lang="ru-RU" baseline="0" dirty="0" smtClean="0"/>
              <a:t> предложение по заданным параметрам: глагол сказуемое, временная категория, тип предложения по цели высказывания и подлежащее. *При правильно составленном предложении необходимо нажать левую кнопку-смайлик (с ножками), в случае, если ученик даёт неправильный ответ – правую кнопку-смайлик.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58</a:t>
            </a:fld>
            <a:endParaRPr lang="ru-RU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59</a:t>
            </a:fld>
            <a:endParaRPr lang="ru-RU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556795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Составь</a:t>
            </a:r>
            <a:r>
              <a:rPr lang="ru-RU" baseline="0" dirty="0" smtClean="0"/>
              <a:t> предложение по заданным параметрам: глагол сказуемое, временная категория, тип предложения по цели высказывания и подлежащее. *При правильно составленном предложении необходимо нажать левую кнопку-смайлик (с ножками), в случае, если ученик даёт неправильный ответ – правую кнопку-смайлик.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61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Составь</a:t>
            </a:r>
            <a:r>
              <a:rPr lang="ru-RU" baseline="0" dirty="0" smtClean="0"/>
              <a:t> предложение по заданным параметрам: глагол сказуемое, временная категория, тип предложения по цели высказывания и подлежащее. *При правильно составленном предложении необходимо нажать левую кнопку-смайлик (с ножками), в случае, если ученик даёт неправильный ответ – правую кнопку-смайлик.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62</a:t>
            </a:fld>
            <a:endParaRPr lang="ru-RU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556795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Составь</a:t>
            </a:r>
            <a:r>
              <a:rPr lang="ru-RU" baseline="0" dirty="0" smtClean="0"/>
              <a:t> предложение по заданным параметрам: глагол сказуемое, временная категория, тип предложения по цели высказывания и подлежащее. *При правильно составленном предложении необходимо нажать левую кнопку-смайлик (с ножками), в случае, если ученик даёт неправильный ответ – правую кнопку-смайлик.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64</a:t>
            </a:fld>
            <a:endParaRPr lang="ru-RU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65</a:t>
            </a:fld>
            <a:endParaRPr lang="ru-RU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556795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Составь</a:t>
            </a:r>
            <a:r>
              <a:rPr lang="ru-RU" baseline="0" dirty="0" smtClean="0"/>
              <a:t> предложение по заданным параметрам: глагол сказуемое, временная категория, тип предложения по цели высказывания и подлежащее. *При правильно составленном предложении необходимо нажать левую кнопку-смайлик (с ножками), в случае, если ученик даёт неправильный ответ – правую кнопку-смайлик.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67</a:t>
            </a:fld>
            <a:endParaRPr lang="ru-RU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68</a:t>
            </a:fld>
            <a:endParaRPr lang="ru-RU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556795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Составь</a:t>
            </a:r>
            <a:r>
              <a:rPr lang="ru-RU" baseline="0" dirty="0" smtClean="0"/>
              <a:t> предложение по заданным параметрам: глагол сказуемое, временная категория, тип предложения по цели высказывания и подлежащее. *При правильно составленном предложении необходимо нажать левую кнопку-смайлик (с ножками), в случае, если ученик даёт неправильный ответ – правую кнопку-смайлик.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70</a:t>
            </a:fld>
            <a:endParaRPr lang="ru-RU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71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556795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Составь</a:t>
            </a:r>
            <a:r>
              <a:rPr lang="ru-RU" baseline="0" dirty="0" smtClean="0"/>
              <a:t> предложение по заданным параметрам: глагол сказуемое, временная категория, тип предложения по цели высказывания и подлежащее. *При правильно составленном предложении необходимо нажать левую кнопку-смайлик (с ножками), в случае, если ученик даёт неправильный ответ – правую кнопку-смайлик.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73</a:t>
            </a:fld>
            <a:endParaRPr lang="ru-RU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74</a:t>
            </a:fld>
            <a:endParaRPr lang="ru-RU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556795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Составь</a:t>
            </a:r>
            <a:r>
              <a:rPr lang="ru-RU" baseline="0" dirty="0" smtClean="0"/>
              <a:t> предложение по заданным параметрам: глагол сказуемое, временная категория, тип предложения по цели высказывания и подлежащее. *При правильно составленном предложении необходимо нажать левую кнопку-смайлик (с ножками), в случае, если ученик даёт неправильный ответ – правую кнопку-смайлик.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76</a:t>
            </a:fld>
            <a:endParaRPr lang="ru-RU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77</a:t>
            </a:fld>
            <a:endParaRPr lang="ru-RU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556795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Составь</a:t>
            </a:r>
            <a:r>
              <a:rPr lang="ru-RU" baseline="0" dirty="0" smtClean="0"/>
              <a:t> предложение по заданным параметрам: глагол сказуемое, временная категория, тип предложения по цели высказывания и подлежащее. *При правильно составленном предложении необходимо нажать левую кнопку-смайлик (с ножками), в случае, если ученик даёт неправильный ответ – правую кнопку-смайлик.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79</a:t>
            </a:fld>
            <a:endParaRPr lang="ru-RU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80</a:t>
            </a:fld>
            <a:endParaRPr lang="ru-RU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5567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556795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Составь</a:t>
            </a:r>
            <a:r>
              <a:rPr lang="ru-RU" baseline="0" dirty="0" smtClean="0"/>
              <a:t> предложение по заданным параметрам: глагол сказуемое, временная категория, тип предложения по цели высказывания и подлежащее. *При правильно составленном предложении необходимо нажать левую кнопку-смайлик (с ножками), в случае, если ученик даёт неправильный ответ – правую кнопку-смайлик.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82</a:t>
            </a:fld>
            <a:endParaRPr lang="ru-RU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83</a:t>
            </a:fld>
            <a:endParaRPr lang="ru-RU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556795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Составь</a:t>
            </a:r>
            <a:r>
              <a:rPr lang="ru-RU" baseline="0" dirty="0" smtClean="0"/>
              <a:t> предложение по заданным параметрам: глагол сказуемое, временная категория, тип предложения по цели высказывания и подлежащее. *При правильно составленном предложении необходимо нажать левую кнопку-смайлик (с ножками), в случае, если ученик даёт неправильный ответ – правую кнопку-смайлик.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85</a:t>
            </a:fld>
            <a:endParaRPr lang="ru-RU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86</a:t>
            </a:fld>
            <a:endParaRPr lang="ru-RU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556795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Составь</a:t>
            </a:r>
            <a:r>
              <a:rPr lang="ru-RU" baseline="0" dirty="0" smtClean="0"/>
              <a:t> предложение по заданным параметрам: глагол сказуемое, временная категория, тип предложения по цели высказывания и подлежащее. *При правильно составленном предложении необходимо нажать левую кнопку-смайлик (с ножками), в случае, если ученик даёт неправильный ответ – правую кнопку-смайлик.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88</a:t>
            </a:fld>
            <a:endParaRPr lang="ru-RU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89</a:t>
            </a:fld>
            <a:endParaRPr lang="ru-RU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90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556795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Составь</a:t>
            </a:r>
            <a:r>
              <a:rPr lang="ru-RU" baseline="0" dirty="0" smtClean="0"/>
              <a:t> предложение по заданным параметрам: глагол сказуемое, временная категория, тип предложения по цели высказывания и подлежащее. *При правильно составленном предложении необходимо нажать левую кнопку-смайлик (с ножками), в случае, если ученик даёт неправильный ответ – правую кнопку-смайлик.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91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Составь</a:t>
            </a:r>
            <a:r>
              <a:rPr lang="ru-RU" baseline="0" dirty="0" smtClean="0"/>
              <a:t> предложение по заданным параметрам: глагол сказуемое, временная категория, тип предложения по цели высказывания и подлежащее. *При правильно составленном предложении необходимо нажать левую кнопку-смайлик (с ножками), в случае, если ученик даёт неправильный ответ – правую кнопку-смайлик.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92</a:t>
            </a:fld>
            <a:endParaRPr lang="ru-RU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 smtClean="0"/>
              <a:t>Нажми кнопку </a:t>
            </a:r>
            <a:r>
              <a:rPr lang="en-US" dirty="0" smtClean="0"/>
              <a:t>enter</a:t>
            </a:r>
            <a:r>
              <a:rPr lang="ru-RU" baseline="0" dirty="0" smtClean="0"/>
              <a:t> для появления правильного ответа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Нажми кнопку-смайлик в центре слайда для перехода на слайд в номерами вопросов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5E882-0BF9-443C-9799-DE495078C79D}" type="slidenum">
              <a:rPr lang="ru-RU" smtClean="0"/>
              <a:pPr/>
              <a:t>93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5567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4FF26-0CB9-48BE-A3CB-6445BF80F06B}" type="datetimeFigureOut">
              <a:rPr lang="ru-RU" smtClean="0"/>
              <a:pPr/>
              <a:t>10.04.2023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7C34E-9C15-4DDB-9019-2A9B647A4C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4079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4FF26-0CB9-48BE-A3CB-6445BF80F06B}" type="datetimeFigureOut">
              <a:rPr lang="ru-RU" smtClean="0"/>
              <a:pPr/>
              <a:t>10.04.2023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7C34E-9C15-4DDB-9019-2A9B647A4C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045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4FF26-0CB9-48BE-A3CB-6445BF80F06B}" type="datetimeFigureOut">
              <a:rPr lang="ru-RU" smtClean="0"/>
              <a:pPr/>
              <a:t>10.04.2023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7C34E-9C15-4DDB-9019-2A9B647A4C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5915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4FF26-0CB9-48BE-A3CB-6445BF80F06B}" type="datetimeFigureOut">
              <a:rPr lang="ru-RU" smtClean="0"/>
              <a:pPr/>
              <a:t>10.04.2023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7C34E-9C15-4DDB-9019-2A9B647A4C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9594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4FF26-0CB9-48BE-A3CB-6445BF80F06B}" type="datetimeFigureOut">
              <a:rPr lang="ru-RU" smtClean="0"/>
              <a:pPr/>
              <a:t>10.04.2023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7C34E-9C15-4DDB-9019-2A9B647A4C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0621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4FF26-0CB9-48BE-A3CB-6445BF80F06B}" type="datetimeFigureOut">
              <a:rPr lang="ru-RU" smtClean="0"/>
              <a:pPr/>
              <a:t>10.04.2023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7C34E-9C15-4DDB-9019-2A9B647A4C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7443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4FF26-0CB9-48BE-A3CB-6445BF80F06B}" type="datetimeFigureOut">
              <a:rPr lang="ru-RU" smtClean="0"/>
              <a:pPr/>
              <a:t>10.04.2023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7C34E-9C15-4DDB-9019-2A9B647A4C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6112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4FF26-0CB9-48BE-A3CB-6445BF80F06B}" type="datetimeFigureOut">
              <a:rPr lang="ru-RU" smtClean="0"/>
              <a:pPr/>
              <a:t>10.04.2023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7C34E-9C15-4DDB-9019-2A9B647A4C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3646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4FF26-0CB9-48BE-A3CB-6445BF80F06B}" type="datetimeFigureOut">
              <a:rPr lang="ru-RU" smtClean="0"/>
              <a:pPr/>
              <a:t>10.04.2023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7C34E-9C15-4DDB-9019-2A9B647A4C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0360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4FF26-0CB9-48BE-A3CB-6445BF80F06B}" type="datetimeFigureOut">
              <a:rPr lang="ru-RU" smtClean="0"/>
              <a:pPr/>
              <a:t>10.04.2023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7C34E-9C15-4DDB-9019-2A9B647A4C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0499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4FF26-0CB9-48BE-A3CB-6445BF80F06B}" type="datetimeFigureOut">
              <a:rPr lang="ru-RU" smtClean="0"/>
              <a:pPr/>
              <a:t>10.04.2023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7C34E-9C15-4DDB-9019-2A9B647A4C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6247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4FF26-0CB9-48BE-A3CB-6445BF80F06B}" type="datetimeFigureOut">
              <a:rPr lang="ru-RU" smtClean="0"/>
              <a:pPr/>
              <a:t>10.04.2023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D7C34E-9C15-4DDB-9019-2A9B647A4C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3390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slide" Target="slide12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12.png"/><Relationship Id="rId5" Type="http://schemas.openxmlformats.org/officeDocument/2006/relationships/image" Target="../media/image6.gif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slide" Target="slide15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5" Type="http://schemas.openxmlformats.org/officeDocument/2006/relationships/image" Target="../media/image14.png"/><Relationship Id="rId4" Type="http://schemas.openxmlformats.org/officeDocument/2006/relationships/image" Target="../media/image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slide" Target="slide18.xml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14.png"/><Relationship Id="rId5" Type="http://schemas.openxmlformats.org/officeDocument/2006/relationships/image" Target="../media/image6.gif"/><Relationship Id="rId4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slide" Target="slide21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&#1050;&#1085;&#1080;&#1075;&#1072;1.xl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14.png"/><Relationship Id="rId5" Type="http://schemas.openxmlformats.org/officeDocument/2006/relationships/image" Target="../media/image6.gif"/><Relationship Id="rId4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slide" Target="slide24.xml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14.png"/><Relationship Id="rId5" Type="http://schemas.openxmlformats.org/officeDocument/2006/relationships/image" Target="../media/image6.gif"/><Relationship Id="rId4" Type="http://schemas.openxmlformats.org/officeDocument/2006/relationships/slide" Target="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slide" Target="slide27.xml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14.png"/><Relationship Id="rId5" Type="http://schemas.openxmlformats.org/officeDocument/2006/relationships/image" Target="../media/image6.gif"/><Relationship Id="rId4" Type="http://schemas.openxmlformats.org/officeDocument/2006/relationships/slide" Target="slid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slide" Target="slide30.xml"/><Relationship Id="rId4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14.png"/><Relationship Id="rId5" Type="http://schemas.openxmlformats.org/officeDocument/2006/relationships/image" Target="../media/image6.gif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34.xml"/><Relationship Id="rId18" Type="http://schemas.openxmlformats.org/officeDocument/2006/relationships/slide" Target="slide49.xml"/><Relationship Id="rId26" Type="http://schemas.openxmlformats.org/officeDocument/2006/relationships/slide" Target="slide73.xml"/><Relationship Id="rId3" Type="http://schemas.openxmlformats.org/officeDocument/2006/relationships/slide" Target="slide4.xml"/><Relationship Id="rId21" Type="http://schemas.openxmlformats.org/officeDocument/2006/relationships/slide" Target="slide58.xml"/><Relationship Id="rId34" Type="http://schemas.openxmlformats.org/officeDocument/2006/relationships/image" Target="../media/image2.gif"/><Relationship Id="rId7" Type="http://schemas.openxmlformats.org/officeDocument/2006/relationships/slide" Target="slide16.xml"/><Relationship Id="rId12" Type="http://schemas.openxmlformats.org/officeDocument/2006/relationships/slide" Target="slide31.xml"/><Relationship Id="rId17" Type="http://schemas.openxmlformats.org/officeDocument/2006/relationships/slide" Target="slide46.xml"/><Relationship Id="rId25" Type="http://schemas.openxmlformats.org/officeDocument/2006/relationships/slide" Target="slide70.xml"/><Relationship Id="rId33" Type="http://schemas.openxmlformats.org/officeDocument/2006/relationships/slide" Target="slide94.xml"/><Relationship Id="rId2" Type="http://schemas.openxmlformats.org/officeDocument/2006/relationships/notesSlide" Target="../notesSlides/notesSlide2.xml"/><Relationship Id="rId16" Type="http://schemas.openxmlformats.org/officeDocument/2006/relationships/slide" Target="slide43.xml"/><Relationship Id="rId20" Type="http://schemas.openxmlformats.org/officeDocument/2006/relationships/slide" Target="slide55.xml"/><Relationship Id="rId29" Type="http://schemas.openxmlformats.org/officeDocument/2006/relationships/slide" Target="slide8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slide" Target="slide28.xml"/><Relationship Id="rId24" Type="http://schemas.openxmlformats.org/officeDocument/2006/relationships/slide" Target="slide67.xml"/><Relationship Id="rId32" Type="http://schemas.openxmlformats.org/officeDocument/2006/relationships/slide" Target="slide91.xml"/><Relationship Id="rId5" Type="http://schemas.openxmlformats.org/officeDocument/2006/relationships/slide" Target="slide10.xml"/><Relationship Id="rId15" Type="http://schemas.openxmlformats.org/officeDocument/2006/relationships/slide" Target="slide40.xml"/><Relationship Id="rId23" Type="http://schemas.openxmlformats.org/officeDocument/2006/relationships/slide" Target="slide64.xml"/><Relationship Id="rId28" Type="http://schemas.openxmlformats.org/officeDocument/2006/relationships/slide" Target="slide79.xml"/><Relationship Id="rId10" Type="http://schemas.openxmlformats.org/officeDocument/2006/relationships/slide" Target="slide25.xml"/><Relationship Id="rId19" Type="http://schemas.openxmlformats.org/officeDocument/2006/relationships/slide" Target="slide52.xml"/><Relationship Id="rId31" Type="http://schemas.openxmlformats.org/officeDocument/2006/relationships/slide" Target="slide88.xml"/><Relationship Id="rId4" Type="http://schemas.openxmlformats.org/officeDocument/2006/relationships/slide" Target="slide7.xml"/><Relationship Id="rId9" Type="http://schemas.openxmlformats.org/officeDocument/2006/relationships/slide" Target="slide22.xml"/><Relationship Id="rId14" Type="http://schemas.openxmlformats.org/officeDocument/2006/relationships/slide" Target="slide37.xml"/><Relationship Id="rId22" Type="http://schemas.openxmlformats.org/officeDocument/2006/relationships/slide" Target="slide61.xml"/><Relationship Id="rId27" Type="http://schemas.openxmlformats.org/officeDocument/2006/relationships/slide" Target="slide76.xml"/><Relationship Id="rId30" Type="http://schemas.openxmlformats.org/officeDocument/2006/relationships/slide" Target="slide8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slide" Target="slide33.xml"/><Relationship Id="rId4" Type="http://schemas.openxmlformats.org/officeDocument/2006/relationships/image" Target="../media/image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14.png"/><Relationship Id="rId5" Type="http://schemas.openxmlformats.org/officeDocument/2006/relationships/image" Target="../media/image6.gif"/><Relationship Id="rId4" Type="http://schemas.openxmlformats.org/officeDocument/2006/relationships/slide" Target="slid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slide" Target="slide36.xml"/><Relationship Id="rId4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14.png"/><Relationship Id="rId5" Type="http://schemas.openxmlformats.org/officeDocument/2006/relationships/image" Target="../media/image6.gif"/><Relationship Id="rId4" Type="http://schemas.openxmlformats.org/officeDocument/2006/relationships/slide" Target="slide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slide" Target="slide39.xml"/><Relationship Id="rId4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14.png"/><Relationship Id="rId5" Type="http://schemas.openxmlformats.org/officeDocument/2006/relationships/image" Target="../media/image6.gif"/><Relationship Id="rId4" Type="http://schemas.openxmlformats.org/officeDocument/2006/relationships/slide" Target="slide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slide" Target="slide42.xml"/><Relationship Id="rId4" Type="http://schemas.openxmlformats.org/officeDocument/2006/relationships/image" Target="../media/image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14.png"/><Relationship Id="rId5" Type="http://schemas.openxmlformats.org/officeDocument/2006/relationships/image" Target="../media/image6.gif"/><Relationship Id="rId4" Type="http://schemas.openxmlformats.org/officeDocument/2006/relationships/slide" Target="slide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slide" Target="slide45.xml"/><Relationship Id="rId4" Type="http://schemas.openxmlformats.org/officeDocument/2006/relationships/image" Target="../media/image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14.png"/><Relationship Id="rId5" Type="http://schemas.openxmlformats.org/officeDocument/2006/relationships/image" Target="../media/image6.gif"/><Relationship Id="rId4" Type="http://schemas.openxmlformats.org/officeDocument/2006/relationships/slide" Target="slide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slide" Target="slide48.xml"/><Relationship Id="rId4" Type="http://schemas.openxmlformats.org/officeDocument/2006/relationships/image" Target="../media/image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14.png"/><Relationship Id="rId5" Type="http://schemas.openxmlformats.org/officeDocument/2006/relationships/image" Target="../media/image6.gif"/><Relationship Id="rId4" Type="http://schemas.openxmlformats.org/officeDocument/2006/relationships/slide" Target="slide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slide" Target="slide5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slide" Target="slid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14.png"/><Relationship Id="rId5" Type="http://schemas.openxmlformats.org/officeDocument/2006/relationships/image" Target="../media/image6.gif"/><Relationship Id="rId4" Type="http://schemas.openxmlformats.org/officeDocument/2006/relationships/slide" Target="slide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slide" Target="slide54.xml"/><Relationship Id="rId4" Type="http://schemas.openxmlformats.org/officeDocument/2006/relationships/image" Target="../media/image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14.png"/><Relationship Id="rId5" Type="http://schemas.openxmlformats.org/officeDocument/2006/relationships/image" Target="../media/image6.gif"/><Relationship Id="rId4" Type="http://schemas.openxmlformats.org/officeDocument/2006/relationships/slide" Target="slide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slide" Target="slide57.xml"/><Relationship Id="rId4" Type="http://schemas.openxmlformats.org/officeDocument/2006/relationships/image" Target="../media/image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14.png"/><Relationship Id="rId5" Type="http://schemas.openxmlformats.org/officeDocument/2006/relationships/image" Target="../media/image6.gif"/><Relationship Id="rId4" Type="http://schemas.openxmlformats.org/officeDocument/2006/relationships/slide" Target="slide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59.xml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slide" Target="slide60.xml"/><Relationship Id="rId4" Type="http://schemas.openxmlformats.org/officeDocument/2006/relationships/image" Target="../media/image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14.png"/><Relationship Id="rId5" Type="http://schemas.openxmlformats.org/officeDocument/2006/relationships/image" Target="../media/image6.gif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62.xml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slide" Target="slide63.xml"/><Relationship Id="rId4" Type="http://schemas.openxmlformats.org/officeDocument/2006/relationships/image" Target="../media/image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14.png"/><Relationship Id="rId5" Type="http://schemas.openxmlformats.org/officeDocument/2006/relationships/image" Target="../media/image6.gif"/><Relationship Id="rId4" Type="http://schemas.openxmlformats.org/officeDocument/2006/relationships/slide" Target="slide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65.xml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slide" Target="slide66.xml"/><Relationship Id="rId4" Type="http://schemas.openxmlformats.org/officeDocument/2006/relationships/image" Target="../media/image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14.png"/><Relationship Id="rId5" Type="http://schemas.openxmlformats.org/officeDocument/2006/relationships/image" Target="../media/image6.gif"/><Relationship Id="rId4" Type="http://schemas.openxmlformats.org/officeDocument/2006/relationships/slide" Target="slide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68.xm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slide" Target="slide69.xml"/><Relationship Id="rId4" Type="http://schemas.openxmlformats.org/officeDocument/2006/relationships/image" Target="../media/image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14.png"/><Relationship Id="rId5" Type="http://schemas.openxmlformats.org/officeDocument/2006/relationships/image" Target="../media/image6.gif"/><Relationship Id="rId4" Type="http://schemas.openxmlformats.org/officeDocument/2006/relationships/slide" Target="slide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image" Target="../media/image5.jpeg"/><Relationship Id="rId4" Type="http://schemas.openxmlformats.org/officeDocument/2006/relationships/slide" Target="slide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71.xm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slide" Target="slide72.xml"/><Relationship Id="rId4" Type="http://schemas.openxmlformats.org/officeDocument/2006/relationships/image" Target="../media/image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14.png"/><Relationship Id="rId5" Type="http://schemas.openxmlformats.org/officeDocument/2006/relationships/image" Target="../media/image6.gif"/><Relationship Id="rId4" Type="http://schemas.openxmlformats.org/officeDocument/2006/relationships/slide" Target="slide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74.xml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slide" Target="slide75.xml"/><Relationship Id="rId4" Type="http://schemas.openxmlformats.org/officeDocument/2006/relationships/image" Target="../media/image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14.png"/><Relationship Id="rId5" Type="http://schemas.openxmlformats.org/officeDocument/2006/relationships/image" Target="../media/image6.gif"/><Relationship Id="rId4" Type="http://schemas.openxmlformats.org/officeDocument/2006/relationships/slide" Target="slide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77.xm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slide" Target="slide78.xml"/><Relationship Id="rId4" Type="http://schemas.openxmlformats.org/officeDocument/2006/relationships/image" Target="../media/image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14.png"/><Relationship Id="rId5" Type="http://schemas.openxmlformats.org/officeDocument/2006/relationships/image" Target="../media/image6.gif"/><Relationship Id="rId4" Type="http://schemas.openxmlformats.org/officeDocument/2006/relationships/slide" Target="slide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80.xml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slide" Target="slide81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10.png"/><Relationship Id="rId5" Type="http://schemas.openxmlformats.org/officeDocument/2006/relationships/image" Target="../media/image6.gif"/><Relationship Id="rId4" Type="http://schemas.openxmlformats.org/officeDocument/2006/relationships/slide" Target="slide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14.png"/><Relationship Id="rId5" Type="http://schemas.openxmlformats.org/officeDocument/2006/relationships/image" Target="../media/image6.gif"/><Relationship Id="rId4" Type="http://schemas.openxmlformats.org/officeDocument/2006/relationships/slide" Target="slide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83.xm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slide" Target="slide84.xml"/><Relationship Id="rId4" Type="http://schemas.openxmlformats.org/officeDocument/2006/relationships/image" Target="../media/image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14.png"/><Relationship Id="rId5" Type="http://schemas.openxmlformats.org/officeDocument/2006/relationships/image" Target="../media/image6.gif"/><Relationship Id="rId4" Type="http://schemas.openxmlformats.org/officeDocument/2006/relationships/slide" Target="slide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86.xml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slide" Target="slide87.xml"/><Relationship Id="rId4" Type="http://schemas.openxmlformats.org/officeDocument/2006/relationships/image" Target="../media/image5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14.png"/><Relationship Id="rId5" Type="http://schemas.openxmlformats.org/officeDocument/2006/relationships/image" Target="../media/image6.gif"/><Relationship Id="rId4" Type="http://schemas.openxmlformats.org/officeDocument/2006/relationships/slide" Target="slide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89.xml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slide" Target="slide90.xml"/><Relationship Id="rId4" Type="http://schemas.openxmlformats.org/officeDocument/2006/relationships/image" Target="../media/image5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14.png"/><Relationship Id="rId5" Type="http://schemas.openxmlformats.org/officeDocument/2006/relationships/image" Target="../media/image6.gif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92.xml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slide" Target="slide93.xml"/><Relationship Id="rId4" Type="http://schemas.openxmlformats.org/officeDocument/2006/relationships/image" Target="../media/image5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14.png"/><Relationship Id="rId5" Type="http://schemas.openxmlformats.org/officeDocument/2006/relationships/image" Target="../media/image6.gif"/><Relationship Id="rId4" Type="http://schemas.openxmlformats.org/officeDocument/2006/relationships/slide" Target="slide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5" Type="http://schemas.openxmlformats.org/officeDocument/2006/relationships/image" Target="../media/image43.png"/><Relationship Id="rId4" Type="http://schemas.openxmlformats.org/officeDocument/2006/relationships/image" Target="../media/image4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Tense marathon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Авторы:</a:t>
            </a:r>
          </a:p>
          <a:p>
            <a:r>
              <a:rPr lang="ru-RU" dirty="0" smtClean="0"/>
              <a:t>Е.С. Токарева</a:t>
            </a:r>
          </a:p>
          <a:p>
            <a:r>
              <a:rPr lang="ru-RU" dirty="0" smtClean="0"/>
              <a:t>А.В. Нилова</a:t>
            </a:r>
          </a:p>
          <a:p>
            <a:r>
              <a:rPr lang="ru-RU" dirty="0" smtClean="0"/>
              <a:t>ГБОУ школа № 1582 г. Москва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7718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2020" y="764703"/>
            <a:ext cx="3075924" cy="23083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</a:t>
            </a:r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</a:t>
            </a:r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is</a:t>
            </a:r>
          </a:p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homework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37375" y="764703"/>
            <a:ext cx="1524392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Present</a:t>
            </a:r>
          </a:p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Perfect</a:t>
            </a:r>
          </a:p>
          <a:p>
            <a:pPr algn="ctr"/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10023" y="2494688"/>
            <a:ext cx="1379095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he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6757" y="4653136"/>
            <a:ext cx="1300282" cy="1124744"/>
          </a:xfrm>
          <a:prstGeom prst="rect">
            <a:avLst/>
          </a:prstGeom>
        </p:spPr>
      </p:pic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7286" y="4653136"/>
            <a:ext cx="1251454" cy="11247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7123" y="3429000"/>
            <a:ext cx="3179157" cy="272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560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0953" y="2708920"/>
            <a:ext cx="3202094" cy="23238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65097" y="1340768"/>
            <a:ext cx="63591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Has he done his homework?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6"/>
          <a:stretch>
            <a:fillRect/>
          </a:stretch>
        </p:blipFill>
        <p:spPr>
          <a:xfrm>
            <a:off x="857224" y="600076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349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ebmg.ru/wp-content/uploads/2022/01/15-20220108_222417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298" y="2214554"/>
            <a:ext cx="4194245" cy="363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65097" y="1340768"/>
            <a:ext cx="63591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Has he done his homework?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31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2020" y="764703"/>
            <a:ext cx="3075924" cy="23083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ride</a:t>
            </a:r>
          </a:p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bike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37375" y="764703"/>
            <a:ext cx="1378904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Future</a:t>
            </a:r>
          </a:p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Simple</a:t>
            </a:r>
          </a:p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+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86380" y="2500306"/>
            <a:ext cx="1379095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You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6757" y="4653136"/>
            <a:ext cx="1300282" cy="1124744"/>
          </a:xfrm>
          <a:prstGeom prst="rect">
            <a:avLst/>
          </a:prstGeom>
        </p:spPr>
      </p:pic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7286" y="4653136"/>
            <a:ext cx="1251454" cy="1124744"/>
          </a:xfrm>
          <a:prstGeom prst="rect">
            <a:avLst/>
          </a:prstGeom>
        </p:spPr>
      </p:pic>
      <p:pic>
        <p:nvPicPr>
          <p:cNvPr id="1026" name="Picture 2" descr="https://i.pinimg.com/originals/fd/ab/ff/fdabff0335e5b73b81cc466f71a8e74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1538" y="3429000"/>
            <a:ext cx="2476886" cy="26432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6560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0953" y="2708920"/>
            <a:ext cx="3202094" cy="23238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57422" y="1357298"/>
            <a:ext cx="44237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You will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ride a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bike.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5"/>
          <a:stretch>
            <a:fillRect/>
          </a:stretch>
        </p:blipFill>
        <p:spPr>
          <a:xfrm>
            <a:off x="928662" y="600076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349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ebmg.ru/wp-content/uploads/2022/01/15-20220108_222417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298" y="2285992"/>
            <a:ext cx="4194245" cy="363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57422" y="1357298"/>
            <a:ext cx="44445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You will ride a bike.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31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2020" y="764703"/>
            <a:ext cx="3075924" cy="156966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cook</a:t>
            </a:r>
          </a:p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dinner</a:t>
            </a: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en-US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37375" y="764703"/>
            <a:ext cx="1623778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Present </a:t>
            </a:r>
          </a:p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Perfect</a:t>
            </a:r>
          </a:p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+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86380" y="2500306"/>
            <a:ext cx="1571636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Granny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6757" y="4653136"/>
            <a:ext cx="1300282" cy="1124744"/>
          </a:xfrm>
          <a:prstGeom prst="rect">
            <a:avLst/>
          </a:prstGeom>
        </p:spPr>
      </p:pic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7286" y="4653136"/>
            <a:ext cx="1251454" cy="1124744"/>
          </a:xfrm>
          <a:prstGeom prst="rect">
            <a:avLst/>
          </a:prstGeom>
        </p:spPr>
      </p:pic>
      <p:pic>
        <p:nvPicPr>
          <p:cNvPr id="9" name="Рисунок 8" descr="grandma-cooking-home-vector-illustration-79826324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5852" y="3214686"/>
            <a:ext cx="2398776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560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0953" y="2708920"/>
            <a:ext cx="3202094" cy="23238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28728" y="1357298"/>
            <a:ext cx="59790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Granny has cooked dinner.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6"/>
          <a:stretch>
            <a:fillRect/>
          </a:stretch>
        </p:blipFill>
        <p:spPr>
          <a:xfrm>
            <a:off x="928662" y="600076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349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ebmg.ru/wp-content/uploads/2022/01/15-20220108_222417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298" y="2357430"/>
            <a:ext cx="4194245" cy="363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28728" y="1357298"/>
            <a:ext cx="59790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Granny has cooked dinner.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31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2020" y="764703"/>
            <a:ext cx="3075924" cy="156966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</a:t>
            </a:r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ake</a:t>
            </a: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en-US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pictures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37375" y="764703"/>
            <a:ext cx="1378904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Past</a:t>
            </a:r>
          </a:p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Simple</a:t>
            </a:r>
          </a:p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86380" y="2500306"/>
            <a:ext cx="1857388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Christine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6757" y="4653136"/>
            <a:ext cx="1300282" cy="1124744"/>
          </a:xfrm>
          <a:prstGeom prst="rect">
            <a:avLst/>
          </a:prstGeom>
        </p:spPr>
      </p:pic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7286" y="4653136"/>
            <a:ext cx="1251454" cy="1124744"/>
          </a:xfrm>
          <a:prstGeom prst="rect">
            <a:avLst/>
          </a:prstGeom>
        </p:spPr>
      </p:pic>
      <p:pic>
        <p:nvPicPr>
          <p:cNvPr id="8" name="Рисунок 7" descr="1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42976" y="2928934"/>
            <a:ext cx="2868293" cy="328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560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9" y="785794"/>
            <a:ext cx="7715304" cy="52629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Марафон по временным категориям</a:t>
            </a:r>
          </a:p>
          <a:p>
            <a:r>
              <a:rPr lang="ru-RU" sz="2400" b="1" dirty="0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Инструкция:</a:t>
            </a:r>
          </a:p>
          <a:p>
            <a:pPr marL="742950" indent="-742950">
              <a:buAutoNum type="arabicPeriod"/>
            </a:pPr>
            <a:r>
              <a:rPr lang="ru-RU" sz="2400" b="1" cap="none" spc="0" dirty="0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Выбрать номер вопроса</a:t>
            </a:r>
          </a:p>
          <a:p>
            <a:pPr marL="742950" indent="-742950">
              <a:buAutoNum type="arabicPeriod"/>
            </a:pPr>
            <a:r>
              <a:rPr lang="ru-RU" sz="2400" b="1" dirty="0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Использовать подсказки для составления предложения</a:t>
            </a:r>
          </a:p>
          <a:p>
            <a:pPr marL="742950" indent="-742950">
              <a:buAutoNum type="arabicPeriod"/>
            </a:pPr>
            <a:r>
              <a:rPr lang="ru-RU" sz="2400" b="1" cap="none" spc="0" dirty="0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Перейти на слайд правильного ответа нажатием кнопки-смайлика в правом нижнем углу слайда</a:t>
            </a:r>
          </a:p>
          <a:p>
            <a:pPr marL="742950" indent="-742950">
              <a:buAutoNum type="arabicPeriod"/>
            </a:pPr>
            <a:r>
              <a:rPr lang="ru-RU" sz="2400" b="1" dirty="0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Перейти на слайд с номерами вопросов нажатием на кнопку-смайлик в центре слайда</a:t>
            </a:r>
          </a:p>
          <a:p>
            <a:pPr marL="742950" indent="-742950">
              <a:buAutoNum type="arabicPeriod"/>
            </a:pPr>
            <a:r>
              <a:rPr lang="ru-RU" sz="2400" b="1" cap="none" spc="0" dirty="0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После ответа на все вопросы марафона перейти на финальный слайд нажатием кнопки </a:t>
            </a:r>
            <a:r>
              <a:rPr lang="en-US" sz="2400" b="1" cap="none" spc="0" dirty="0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Champions </a:t>
            </a:r>
            <a:r>
              <a:rPr lang="ru-RU" sz="2400" b="1" cap="none" spc="0" dirty="0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 правом верхнем </a:t>
            </a:r>
            <a:r>
              <a:rPr lang="ru-RU" sz="2400" b="1" dirty="0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углу слайда с номерами вопросов</a:t>
            </a:r>
          </a:p>
          <a:p>
            <a:pPr marL="742950" indent="-742950">
              <a:buAutoNum type="arabicPeriod"/>
            </a:pPr>
            <a:r>
              <a:rPr lang="ru-RU" sz="2400" b="1" cap="none" spc="0" dirty="0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Подсчёт баллов ведётся в таблице </a:t>
            </a:r>
            <a:r>
              <a:rPr lang="en-US" sz="2400" b="1" dirty="0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hlinkClick r:id="rId3" action="ppaction://hlinkfile"/>
              </a:rPr>
              <a:t>E</a:t>
            </a:r>
            <a:r>
              <a:rPr lang="en-US" sz="2400" b="1" cap="none" spc="0" dirty="0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hlinkClick r:id="rId3" action="ppaction://hlinkfile"/>
              </a:rPr>
              <a:t>xcel</a:t>
            </a:r>
            <a:r>
              <a:rPr lang="ru-RU" sz="2400" b="1" cap="none" spc="0" dirty="0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*</a:t>
            </a:r>
            <a:r>
              <a:rPr lang="en-US" sz="2400" b="1" cap="none" spc="0" dirty="0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ru-RU" sz="2400" b="1" cap="none" spc="0" dirty="0">
              <a:ln w="17780" cmpd="sng">
                <a:noFill/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09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0953" y="2708920"/>
            <a:ext cx="3202094" cy="23238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00166" y="1357298"/>
            <a:ext cx="61957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Did Christine take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pictures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6"/>
          <a:stretch>
            <a:fillRect/>
          </a:stretch>
        </p:blipFill>
        <p:spPr>
          <a:xfrm>
            <a:off x="928662" y="600076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349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ebmg.ru/wp-content/uploads/2022/01/15-20220108_222417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8860" y="2143116"/>
            <a:ext cx="4194245" cy="363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85852" y="1000108"/>
            <a:ext cx="63176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Did Christine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take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pictures?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31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2020" y="764703"/>
            <a:ext cx="3075924" cy="156966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read</a:t>
            </a:r>
          </a:p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 book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37375" y="764703"/>
            <a:ext cx="2191049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Present</a:t>
            </a:r>
          </a:p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Continuous</a:t>
            </a:r>
          </a:p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86380" y="2500306"/>
            <a:ext cx="1857388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Ben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6757" y="4653136"/>
            <a:ext cx="1300282" cy="1124744"/>
          </a:xfrm>
          <a:prstGeom prst="rect">
            <a:avLst/>
          </a:prstGeom>
        </p:spPr>
      </p:pic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7286" y="4653136"/>
            <a:ext cx="1251454" cy="1124744"/>
          </a:xfrm>
          <a:prstGeom prst="rect">
            <a:avLst/>
          </a:prstGeom>
        </p:spPr>
      </p:pic>
      <p:pic>
        <p:nvPicPr>
          <p:cNvPr id="12" name="Рисунок 11" descr="7f7594ccc336a74b086eb0434c282631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4414" y="3714752"/>
            <a:ext cx="3048008" cy="20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560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0953" y="2708920"/>
            <a:ext cx="3202094" cy="23238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00232" y="1285860"/>
            <a:ext cx="60907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Ben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isn’t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reading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 book.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6"/>
          <a:stretch>
            <a:fillRect/>
          </a:stretch>
        </p:blipFill>
        <p:spPr>
          <a:xfrm>
            <a:off x="928662" y="600076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349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ebmg.ru/wp-content/uploads/2022/01/15-20220108_222417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3174" y="2428868"/>
            <a:ext cx="4194245" cy="363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85918" y="1357298"/>
            <a:ext cx="60907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Ben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isn’t reading the book.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31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2020" y="764703"/>
            <a:ext cx="3075924" cy="156966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play the guitar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37375" y="764703"/>
            <a:ext cx="1378904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Future</a:t>
            </a:r>
          </a:p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Simple</a:t>
            </a:r>
          </a:p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86380" y="2500306"/>
            <a:ext cx="1857388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Rocky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6757" y="4653136"/>
            <a:ext cx="1300282" cy="1124744"/>
          </a:xfrm>
          <a:prstGeom prst="rect">
            <a:avLst/>
          </a:prstGeom>
        </p:spPr>
      </p:pic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7286" y="4653136"/>
            <a:ext cx="1251454" cy="1124744"/>
          </a:xfrm>
          <a:prstGeom prst="rect">
            <a:avLst/>
          </a:prstGeom>
        </p:spPr>
      </p:pic>
      <p:pic>
        <p:nvPicPr>
          <p:cNvPr id="9" name="Рисунок 8" descr="9d7d073fa01f713b3d6c7e23cde324db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100" y="2571744"/>
            <a:ext cx="2928958" cy="336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560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0953" y="2708920"/>
            <a:ext cx="3202094" cy="23238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57290" y="1357298"/>
            <a:ext cx="64200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Rocky won’t play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guitar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6"/>
          <a:stretch>
            <a:fillRect/>
          </a:stretch>
        </p:blipFill>
        <p:spPr>
          <a:xfrm>
            <a:off x="928662" y="600076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349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ebmg.ru/wp-content/uploads/2022/01/15-20220108_222417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1736" y="2285992"/>
            <a:ext cx="4194245" cy="363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1538" y="1357298"/>
            <a:ext cx="64200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Rocky won’t play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guitar.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31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2020" y="764703"/>
            <a:ext cx="3075924" cy="156966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walk</a:t>
            </a:r>
          </a:p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 the park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37375" y="764703"/>
            <a:ext cx="1378904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Past</a:t>
            </a:r>
          </a:p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Simple</a:t>
            </a:r>
          </a:p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86380" y="2500306"/>
            <a:ext cx="1857388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We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6757" y="4653136"/>
            <a:ext cx="1300282" cy="1124744"/>
          </a:xfrm>
          <a:prstGeom prst="rect">
            <a:avLst/>
          </a:prstGeom>
        </p:spPr>
      </p:pic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7286" y="4653136"/>
            <a:ext cx="1251454" cy="1124744"/>
          </a:xfrm>
          <a:prstGeom prst="rect">
            <a:avLst/>
          </a:prstGeom>
        </p:spPr>
      </p:pic>
      <p:pic>
        <p:nvPicPr>
          <p:cNvPr id="8" name="Рисунок 7" descr="young-family-walking-vector-2377855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1538" y="3286124"/>
            <a:ext cx="3653080" cy="257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560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0953" y="2708920"/>
            <a:ext cx="3202094" cy="23238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57290" y="1357298"/>
            <a:ext cx="611603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We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didn’t walk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 the park.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6"/>
          <a:stretch>
            <a:fillRect/>
          </a:stretch>
        </p:blipFill>
        <p:spPr>
          <a:xfrm>
            <a:off x="928662" y="600076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349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hlinkClick r:id="rId3" action="ppaction://hlinksldjump"/>
          </p:cNvPr>
          <p:cNvSpPr/>
          <p:nvPr/>
        </p:nvSpPr>
        <p:spPr>
          <a:xfrm>
            <a:off x="971600" y="1052736"/>
            <a:ext cx="792088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hlinkClick r:id="rId4" action="ppaction://hlinksldjump"/>
          </p:cNvPr>
          <p:cNvSpPr/>
          <p:nvPr/>
        </p:nvSpPr>
        <p:spPr>
          <a:xfrm>
            <a:off x="2267744" y="1052736"/>
            <a:ext cx="792088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hlinkClick r:id="rId5" action="ppaction://hlinksldjump"/>
          </p:cNvPr>
          <p:cNvSpPr/>
          <p:nvPr/>
        </p:nvSpPr>
        <p:spPr>
          <a:xfrm>
            <a:off x="3491880" y="1052736"/>
            <a:ext cx="792088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6" action="ppaction://hlinksldjump"/>
          </p:cNvPr>
          <p:cNvSpPr/>
          <p:nvPr/>
        </p:nvSpPr>
        <p:spPr>
          <a:xfrm>
            <a:off x="4716016" y="1052736"/>
            <a:ext cx="792088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>
            <a:hlinkClick r:id="rId7" action="ppaction://hlinksldjump"/>
          </p:cNvPr>
          <p:cNvSpPr/>
          <p:nvPr/>
        </p:nvSpPr>
        <p:spPr>
          <a:xfrm>
            <a:off x="5940152" y="1052736"/>
            <a:ext cx="792088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hlinkClick r:id="rId8" action="ppaction://hlinksldjump"/>
          </p:cNvPr>
          <p:cNvSpPr/>
          <p:nvPr/>
        </p:nvSpPr>
        <p:spPr>
          <a:xfrm>
            <a:off x="7164288" y="1052736"/>
            <a:ext cx="792088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hlinkClick r:id="rId9" action="ppaction://hlinksldjump"/>
          </p:cNvPr>
          <p:cNvSpPr/>
          <p:nvPr/>
        </p:nvSpPr>
        <p:spPr>
          <a:xfrm>
            <a:off x="956758" y="2183499"/>
            <a:ext cx="792088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Прямоугольник 19">
            <a:hlinkClick r:id="rId10" action="ppaction://hlinksldjump"/>
          </p:cNvPr>
          <p:cNvSpPr/>
          <p:nvPr/>
        </p:nvSpPr>
        <p:spPr>
          <a:xfrm>
            <a:off x="2267744" y="2190664"/>
            <a:ext cx="792088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Прямоугольник 20">
            <a:hlinkClick r:id="rId11" action="ppaction://hlinksldjump"/>
          </p:cNvPr>
          <p:cNvSpPr/>
          <p:nvPr/>
        </p:nvSpPr>
        <p:spPr>
          <a:xfrm>
            <a:off x="3491880" y="2190664"/>
            <a:ext cx="792088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Прямоугольник 21">
            <a:hlinkClick r:id="rId12" action="ppaction://hlinksldjump"/>
          </p:cNvPr>
          <p:cNvSpPr/>
          <p:nvPr/>
        </p:nvSpPr>
        <p:spPr>
          <a:xfrm>
            <a:off x="4716016" y="2180183"/>
            <a:ext cx="792088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Прямоугольник 22">
            <a:hlinkClick r:id="rId13" action="ppaction://hlinksldjump"/>
          </p:cNvPr>
          <p:cNvSpPr/>
          <p:nvPr/>
        </p:nvSpPr>
        <p:spPr>
          <a:xfrm>
            <a:off x="5940152" y="2180182"/>
            <a:ext cx="792088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11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4" name="Прямоугольник 23">
            <a:hlinkClick r:id="rId14" action="ppaction://hlinksldjump"/>
          </p:cNvPr>
          <p:cNvSpPr/>
          <p:nvPr/>
        </p:nvSpPr>
        <p:spPr>
          <a:xfrm>
            <a:off x="7164288" y="2190664"/>
            <a:ext cx="792088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12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5" name="Прямоугольник 24">
            <a:hlinkClick r:id="rId15" action="ppaction://hlinksldjump"/>
          </p:cNvPr>
          <p:cNvSpPr/>
          <p:nvPr/>
        </p:nvSpPr>
        <p:spPr>
          <a:xfrm>
            <a:off x="956758" y="3235623"/>
            <a:ext cx="792088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13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6" name="Прямоугольник 25">
            <a:hlinkClick r:id="rId16" action="ppaction://hlinksldjump"/>
          </p:cNvPr>
          <p:cNvSpPr/>
          <p:nvPr/>
        </p:nvSpPr>
        <p:spPr>
          <a:xfrm>
            <a:off x="2267744" y="3235622"/>
            <a:ext cx="792088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14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7" name="Прямоугольник 26">
            <a:hlinkClick r:id="rId17" action="ppaction://hlinksldjump"/>
          </p:cNvPr>
          <p:cNvSpPr/>
          <p:nvPr/>
        </p:nvSpPr>
        <p:spPr>
          <a:xfrm>
            <a:off x="3491880" y="3235623"/>
            <a:ext cx="792088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15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8" name="Прямоугольник 27">
            <a:hlinkClick r:id="rId18" action="ppaction://hlinksldjump"/>
          </p:cNvPr>
          <p:cNvSpPr/>
          <p:nvPr/>
        </p:nvSpPr>
        <p:spPr>
          <a:xfrm>
            <a:off x="4716016" y="3235621"/>
            <a:ext cx="792088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16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9" name="Прямоугольник 28">
            <a:hlinkClick r:id="rId19" action="ppaction://hlinksldjump"/>
          </p:cNvPr>
          <p:cNvSpPr/>
          <p:nvPr/>
        </p:nvSpPr>
        <p:spPr>
          <a:xfrm>
            <a:off x="5940152" y="3235623"/>
            <a:ext cx="792088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17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0" name="Прямоугольник 29">
            <a:hlinkClick r:id="rId20" action="ppaction://hlinksldjump"/>
          </p:cNvPr>
          <p:cNvSpPr/>
          <p:nvPr/>
        </p:nvSpPr>
        <p:spPr>
          <a:xfrm>
            <a:off x="7164288" y="3235623"/>
            <a:ext cx="792088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18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1" name="Прямоугольник 30">
            <a:hlinkClick r:id="rId21" action="ppaction://hlinksldjump"/>
          </p:cNvPr>
          <p:cNvSpPr/>
          <p:nvPr/>
        </p:nvSpPr>
        <p:spPr>
          <a:xfrm>
            <a:off x="956758" y="4293096"/>
            <a:ext cx="792088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2" name="Прямоугольник 31">
            <a:hlinkClick r:id="rId22" action="ppaction://hlinksldjump"/>
          </p:cNvPr>
          <p:cNvSpPr/>
          <p:nvPr/>
        </p:nvSpPr>
        <p:spPr>
          <a:xfrm>
            <a:off x="2267744" y="4293096"/>
            <a:ext cx="792088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3" name="Прямоугольник 32">
            <a:hlinkClick r:id="rId23" action="ppaction://hlinksldjump"/>
          </p:cNvPr>
          <p:cNvSpPr/>
          <p:nvPr/>
        </p:nvSpPr>
        <p:spPr>
          <a:xfrm>
            <a:off x="3491880" y="4293095"/>
            <a:ext cx="792088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21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4" name="Прямоугольник 33">
            <a:hlinkClick r:id="rId24" action="ppaction://hlinksldjump"/>
          </p:cNvPr>
          <p:cNvSpPr/>
          <p:nvPr/>
        </p:nvSpPr>
        <p:spPr>
          <a:xfrm>
            <a:off x="4716016" y="4293094"/>
            <a:ext cx="792088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22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5" name="Прямоугольник 34">
            <a:hlinkClick r:id="rId25" action="ppaction://hlinksldjump"/>
          </p:cNvPr>
          <p:cNvSpPr/>
          <p:nvPr/>
        </p:nvSpPr>
        <p:spPr>
          <a:xfrm>
            <a:off x="5940152" y="4293093"/>
            <a:ext cx="792088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23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6" name="Прямоугольник 35">
            <a:hlinkClick r:id="rId26" action="ppaction://hlinksldjump"/>
          </p:cNvPr>
          <p:cNvSpPr/>
          <p:nvPr/>
        </p:nvSpPr>
        <p:spPr>
          <a:xfrm>
            <a:off x="7165234" y="4293096"/>
            <a:ext cx="792088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24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7" name="Прямоугольник 36">
            <a:hlinkClick r:id="rId27" action="ppaction://hlinksldjump"/>
          </p:cNvPr>
          <p:cNvSpPr/>
          <p:nvPr/>
        </p:nvSpPr>
        <p:spPr>
          <a:xfrm>
            <a:off x="956758" y="5301208"/>
            <a:ext cx="792088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25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8" name="Прямоугольник 37">
            <a:hlinkClick r:id="rId28" action="ppaction://hlinksldjump"/>
          </p:cNvPr>
          <p:cNvSpPr/>
          <p:nvPr/>
        </p:nvSpPr>
        <p:spPr>
          <a:xfrm>
            <a:off x="2267744" y="5301207"/>
            <a:ext cx="792088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26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9" name="Прямоугольник 38">
            <a:hlinkClick r:id="rId29" action="ppaction://hlinksldjump"/>
          </p:cNvPr>
          <p:cNvSpPr/>
          <p:nvPr/>
        </p:nvSpPr>
        <p:spPr>
          <a:xfrm>
            <a:off x="3491880" y="5301208"/>
            <a:ext cx="792088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27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0" name="Прямоугольник 39">
            <a:hlinkClick r:id="rId30" action="ppaction://hlinksldjump"/>
          </p:cNvPr>
          <p:cNvSpPr/>
          <p:nvPr/>
        </p:nvSpPr>
        <p:spPr>
          <a:xfrm>
            <a:off x="4716016" y="5301206"/>
            <a:ext cx="792088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28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1" name="Прямоугольник 40">
            <a:hlinkClick r:id="rId31" action="ppaction://hlinksldjump"/>
          </p:cNvPr>
          <p:cNvSpPr/>
          <p:nvPr/>
        </p:nvSpPr>
        <p:spPr>
          <a:xfrm>
            <a:off x="5940152" y="5301204"/>
            <a:ext cx="792088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29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2" name="Прямоугольник 41">
            <a:hlinkClick r:id="rId32" action="ppaction://hlinksldjump"/>
          </p:cNvPr>
          <p:cNvSpPr/>
          <p:nvPr/>
        </p:nvSpPr>
        <p:spPr>
          <a:xfrm>
            <a:off x="7165234" y="5301203"/>
            <a:ext cx="792088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4" name="Рисунок 43" descr="UnknownVastCutworm-size_restricted.gif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5643570" y="0"/>
            <a:ext cx="3214710" cy="74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860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ebmg.ru/wp-content/uploads/2022/01/15-20220108_222417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8860" y="2428868"/>
            <a:ext cx="4194245" cy="363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28728" y="1357298"/>
            <a:ext cx="61160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We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didn’t walk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 the park.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31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2020" y="764703"/>
            <a:ext cx="3075924" cy="23083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feed</a:t>
            </a:r>
          </a:p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</a:t>
            </a:r>
          </a:p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dog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37375" y="764703"/>
            <a:ext cx="1524392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Present</a:t>
            </a:r>
          </a:p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Perfect</a:t>
            </a:r>
          </a:p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86380" y="2500306"/>
            <a:ext cx="1857388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he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6757" y="4653136"/>
            <a:ext cx="1300282" cy="1124744"/>
          </a:xfrm>
          <a:prstGeom prst="rect">
            <a:avLst/>
          </a:prstGeom>
        </p:spPr>
      </p:pic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7286" y="4653136"/>
            <a:ext cx="1251454" cy="1124744"/>
          </a:xfrm>
          <a:prstGeom prst="rect">
            <a:avLst/>
          </a:prstGeom>
        </p:spPr>
      </p:pic>
      <p:pic>
        <p:nvPicPr>
          <p:cNvPr id="8" name="Рисунок 7" descr="dog-feeding-color-scale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1538" y="3571876"/>
            <a:ext cx="3143240" cy="235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560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0953" y="2708920"/>
            <a:ext cx="3202094" cy="23238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1538" y="1357298"/>
            <a:ext cx="45149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Has he fed the dog?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6"/>
          <a:stretch>
            <a:fillRect/>
          </a:stretch>
        </p:blipFill>
        <p:spPr>
          <a:xfrm>
            <a:off x="928662" y="600076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349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ebmg.ru/wp-content/uploads/2022/01/15-20220108_222417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298" y="2285992"/>
            <a:ext cx="4194245" cy="363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1538" y="1357298"/>
            <a:ext cx="45149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Has he fed the dog?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31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2020" y="764703"/>
            <a:ext cx="3075924" cy="23083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make</a:t>
            </a:r>
          </a:p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</a:t>
            </a:r>
          </a:p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bed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37375" y="764703"/>
            <a:ext cx="1378904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Past</a:t>
            </a:r>
          </a:p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Simple</a:t>
            </a:r>
          </a:p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86380" y="2500306"/>
            <a:ext cx="1857388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Mike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6757" y="4653136"/>
            <a:ext cx="1300282" cy="1124744"/>
          </a:xfrm>
          <a:prstGeom prst="rect">
            <a:avLst/>
          </a:prstGeom>
        </p:spPr>
      </p:pic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7286" y="4653136"/>
            <a:ext cx="1251454" cy="1124744"/>
          </a:xfrm>
          <a:prstGeom prst="rect">
            <a:avLst/>
          </a:prstGeom>
        </p:spPr>
      </p:pic>
      <p:pic>
        <p:nvPicPr>
          <p:cNvPr id="9" name="Рисунок 8" descr="istockphoto-623526080-612x61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538" y="3571876"/>
            <a:ext cx="2500330" cy="250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560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0953" y="2708920"/>
            <a:ext cx="3202094" cy="23238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1538" y="1357298"/>
            <a:ext cx="59562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Mike</a:t>
            </a:r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didn’t make the bed.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6"/>
          <a:stretch>
            <a:fillRect/>
          </a:stretch>
        </p:blipFill>
        <p:spPr>
          <a:xfrm>
            <a:off x="928662" y="600076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349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ebmg.ru/wp-content/uploads/2022/01/15-20220108_222417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298" y="2143116"/>
            <a:ext cx="4194245" cy="363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1538" y="1357298"/>
            <a:ext cx="59562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Mike</a:t>
            </a:r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didn’t make the bed.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31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2020" y="764703"/>
            <a:ext cx="3075924" cy="156966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drive </a:t>
            </a:r>
          </a:p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 car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37375" y="764703"/>
            <a:ext cx="2191049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Present</a:t>
            </a:r>
          </a:p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Continuous</a:t>
            </a:r>
          </a:p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86380" y="2500306"/>
            <a:ext cx="1857388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Brian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6757" y="4653136"/>
            <a:ext cx="1300282" cy="1124744"/>
          </a:xfrm>
          <a:prstGeom prst="rect">
            <a:avLst/>
          </a:prstGeom>
        </p:spPr>
      </p:pic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7286" y="4653136"/>
            <a:ext cx="1251454" cy="1124744"/>
          </a:xfrm>
          <a:prstGeom prst="rect">
            <a:avLst/>
          </a:prstGeom>
        </p:spPr>
      </p:pic>
      <p:pic>
        <p:nvPicPr>
          <p:cNvPr id="8" name="Рисунок 7" descr="99-994116_cartoon-clipart-image-funny-cartoon-guy-driving-his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538" y="3214686"/>
            <a:ext cx="2641451" cy="253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560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0953" y="2708920"/>
            <a:ext cx="3202094" cy="23238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1538" y="1357298"/>
            <a:ext cx="50147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Is Brian driving a car?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6"/>
          <a:stretch>
            <a:fillRect/>
          </a:stretch>
        </p:blipFill>
        <p:spPr>
          <a:xfrm>
            <a:off x="928662" y="600076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349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ebmg.ru/wp-content/uploads/2022/01/15-20220108_222417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8860" y="2071678"/>
            <a:ext cx="4194245" cy="363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00100" y="785794"/>
            <a:ext cx="50147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Is Brian driving a car?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31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92020" y="764703"/>
            <a:ext cx="3075924" cy="23083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</a:t>
            </a:r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lay </a:t>
            </a:r>
          </a:p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computer </a:t>
            </a:r>
          </a:p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games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04048" y="764703"/>
            <a:ext cx="2191049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Present</a:t>
            </a:r>
          </a:p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Continuous</a:t>
            </a:r>
          </a:p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04048" y="2469662"/>
            <a:ext cx="1645310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he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7" name="Рисунок 1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7286" y="4653136"/>
            <a:ext cx="1251454" cy="1124744"/>
          </a:xfrm>
          <a:prstGeom prst="rect">
            <a:avLst/>
          </a:prstGeom>
        </p:spPr>
      </p:pic>
      <p:pic>
        <p:nvPicPr>
          <p:cNvPr id="1028" name="Picture 4" descr="https://kartinkin.net/uploads/posts/2022-02/1645352388_26-kartinkin-net-p-kartinki-kompyutera-dlya-prezentatsii-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2020" y="3356992"/>
            <a:ext cx="2600087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6757" y="4653136"/>
            <a:ext cx="1300282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700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2020" y="764703"/>
            <a:ext cx="3075924" cy="156966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write</a:t>
            </a:r>
          </a:p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 letter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37375" y="764703"/>
            <a:ext cx="1378904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Past</a:t>
            </a:r>
          </a:p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Simple</a:t>
            </a:r>
          </a:p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86380" y="2500306"/>
            <a:ext cx="1857388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Barbara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6757" y="4653136"/>
            <a:ext cx="1300282" cy="1124744"/>
          </a:xfrm>
          <a:prstGeom prst="rect">
            <a:avLst/>
          </a:prstGeom>
        </p:spPr>
      </p:pic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7286" y="4653136"/>
            <a:ext cx="1251454" cy="112474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8662" y="2571744"/>
            <a:ext cx="3343279" cy="3239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46560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0953" y="2708920"/>
            <a:ext cx="3202094" cy="23238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1538" y="1357298"/>
            <a:ext cx="641079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Barbara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didn’t write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 letter.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6"/>
          <a:stretch>
            <a:fillRect/>
          </a:stretch>
        </p:blipFill>
        <p:spPr>
          <a:xfrm>
            <a:off x="928662" y="600076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349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ebmg.ru/wp-content/uploads/2022/01/15-20220108_222417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8860" y="2357430"/>
            <a:ext cx="4194245" cy="363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1538" y="1357298"/>
            <a:ext cx="641079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Barbara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didn’t write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 letter.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31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2020" y="764703"/>
            <a:ext cx="3075924" cy="156966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grow</a:t>
            </a:r>
          </a:p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flowers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37375" y="764703"/>
            <a:ext cx="1378904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Future</a:t>
            </a:r>
          </a:p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Simple</a:t>
            </a:r>
          </a:p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86380" y="2500306"/>
            <a:ext cx="1857388" cy="107721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 gardener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6757" y="4653136"/>
            <a:ext cx="1300282" cy="1124744"/>
          </a:xfrm>
          <a:prstGeom prst="rect">
            <a:avLst/>
          </a:prstGeom>
        </p:spPr>
      </p:pic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7286" y="4653136"/>
            <a:ext cx="1251454" cy="1124744"/>
          </a:xfrm>
          <a:prstGeom prst="rect">
            <a:avLst/>
          </a:prstGeom>
        </p:spPr>
      </p:pic>
      <p:pic>
        <p:nvPicPr>
          <p:cNvPr id="8" name="Рисунок 7" descr="559463_1617799929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100" y="3214686"/>
            <a:ext cx="2838449" cy="283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560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0953" y="2708920"/>
            <a:ext cx="3202094" cy="23238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1538" y="1357298"/>
            <a:ext cx="72105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Will the gardener grow flowers?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6"/>
          <a:stretch>
            <a:fillRect/>
          </a:stretch>
        </p:blipFill>
        <p:spPr>
          <a:xfrm>
            <a:off x="928662" y="600076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349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ebmg.ru/wp-content/uploads/2022/01/15-20220108_222417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298" y="2071678"/>
            <a:ext cx="4194245" cy="363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1538" y="1214422"/>
            <a:ext cx="72105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Will the gardener grow flowers?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31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2020" y="764703"/>
            <a:ext cx="3075924" cy="156966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wash</a:t>
            </a:r>
          </a:p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hands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37375" y="764703"/>
            <a:ext cx="2191049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Present</a:t>
            </a:r>
          </a:p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Continuous</a:t>
            </a:r>
          </a:p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86380" y="2500306"/>
            <a:ext cx="1857388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Tom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6757" y="4653136"/>
            <a:ext cx="1300282" cy="1124744"/>
          </a:xfrm>
          <a:prstGeom prst="rect">
            <a:avLst/>
          </a:prstGeom>
        </p:spPr>
      </p:pic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7286" y="4653136"/>
            <a:ext cx="1251454" cy="1124744"/>
          </a:xfrm>
          <a:prstGeom prst="rect">
            <a:avLst/>
          </a:prstGeom>
        </p:spPr>
      </p:pic>
      <p:pic>
        <p:nvPicPr>
          <p:cNvPr id="9" name="Рисунок 8" descr="693f0765166329.Y3JvcCwxMDA5LDc5MCwzODksMA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100" y="2928934"/>
            <a:ext cx="3919538" cy="306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560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0953" y="2708920"/>
            <a:ext cx="3202094" cy="23238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1538" y="1357298"/>
            <a:ext cx="59361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Is Tom washing his hands?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6"/>
          <a:stretch>
            <a:fillRect/>
          </a:stretch>
        </p:blipFill>
        <p:spPr>
          <a:xfrm>
            <a:off x="928662" y="600076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349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ebmg.ru/wp-content/uploads/2022/01/15-20220108_222417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298" y="2071678"/>
            <a:ext cx="4194245" cy="363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42976" y="1142984"/>
            <a:ext cx="59361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Is Tom washing his hands?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31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2020" y="764703"/>
            <a:ext cx="3075924" cy="156966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get</a:t>
            </a:r>
          </a:p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presents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37375" y="764703"/>
            <a:ext cx="2217466" cy="107721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Past Simple</a:t>
            </a:r>
          </a:p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+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57818" y="2428868"/>
            <a:ext cx="1857388" cy="107721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Sam and Lucy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6757" y="4653136"/>
            <a:ext cx="1300282" cy="1124744"/>
          </a:xfrm>
          <a:prstGeom prst="rect">
            <a:avLst/>
          </a:prstGeom>
        </p:spPr>
      </p:pic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7286" y="4653136"/>
            <a:ext cx="1251454" cy="1124744"/>
          </a:xfrm>
          <a:prstGeom prst="rect">
            <a:avLst/>
          </a:prstGeom>
        </p:spPr>
      </p:pic>
      <p:pic>
        <p:nvPicPr>
          <p:cNvPr id="8" name="Рисунок 7" descr="8czrdXAMi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100" y="3071810"/>
            <a:ext cx="3643338" cy="227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560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0953" y="2708920"/>
            <a:ext cx="3202094" cy="23238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09362" y="1340768"/>
            <a:ext cx="746108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He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isn’t</a:t>
            </a:r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playing computer games.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6"/>
          <a:stretch>
            <a:fillRect/>
          </a:stretch>
        </p:blipFill>
        <p:spPr>
          <a:xfrm>
            <a:off x="857224" y="607220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459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0953" y="2708920"/>
            <a:ext cx="3202094" cy="23238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1538" y="1357298"/>
            <a:ext cx="61371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Sam and Lucy got presents.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6"/>
          <a:stretch>
            <a:fillRect/>
          </a:stretch>
        </p:blipFill>
        <p:spPr>
          <a:xfrm>
            <a:off x="928662" y="600076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349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ebmg.ru/wp-content/uploads/2022/01/15-20220108_222417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298" y="2285992"/>
            <a:ext cx="4194245" cy="363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1538" y="1357298"/>
            <a:ext cx="61371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Sam and Lucy got presents.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31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2020" y="764703"/>
            <a:ext cx="3075924" cy="156966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fly</a:t>
            </a:r>
          </a:p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 kite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37375" y="764703"/>
            <a:ext cx="1524392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Present</a:t>
            </a:r>
          </a:p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Perfect</a:t>
            </a:r>
          </a:p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86380" y="2857496"/>
            <a:ext cx="1857388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 girl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6757" y="4653136"/>
            <a:ext cx="1300282" cy="1124744"/>
          </a:xfrm>
          <a:prstGeom prst="rect">
            <a:avLst/>
          </a:prstGeom>
        </p:spPr>
      </p:pic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7286" y="4653136"/>
            <a:ext cx="1251454" cy="1124744"/>
          </a:xfrm>
          <a:prstGeom prst="rect">
            <a:avLst/>
          </a:prstGeom>
        </p:spPr>
      </p:pic>
      <p:pic>
        <p:nvPicPr>
          <p:cNvPr id="9" name="Рисунок 8" descr="devochka-s-vozdushnym-zmeem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662" y="2786058"/>
            <a:ext cx="3429024" cy="342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560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0953" y="2708920"/>
            <a:ext cx="3202094" cy="23238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57290" y="1357298"/>
            <a:ext cx="61485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 girl hasn’t flown a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kite.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6"/>
          <a:stretch>
            <a:fillRect/>
          </a:stretch>
        </p:blipFill>
        <p:spPr>
          <a:xfrm>
            <a:off x="928662" y="600076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349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ebmg.ru/wp-content/uploads/2022/01/15-20220108_222417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298" y="2285992"/>
            <a:ext cx="4194245" cy="363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85918" y="1357298"/>
            <a:ext cx="61485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 girl hasn’t flown a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kite.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31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2020" y="764703"/>
            <a:ext cx="3075924" cy="156966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lose</a:t>
            </a:r>
          </a:p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 key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37375" y="764703"/>
            <a:ext cx="1524392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Present</a:t>
            </a:r>
          </a:p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Perfect</a:t>
            </a:r>
          </a:p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+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86380" y="2857496"/>
            <a:ext cx="1857388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6757" y="4653136"/>
            <a:ext cx="1300282" cy="1124744"/>
          </a:xfrm>
          <a:prstGeom prst="rect">
            <a:avLst/>
          </a:prstGeom>
        </p:spPr>
      </p:pic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7286" y="4653136"/>
            <a:ext cx="1251454" cy="1124744"/>
          </a:xfrm>
          <a:prstGeom prst="rect">
            <a:avLst/>
          </a:prstGeom>
        </p:spPr>
      </p:pic>
      <p:pic>
        <p:nvPicPr>
          <p:cNvPr id="10" name="Рисунок 9" descr="1637045175_30257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100" y="3071810"/>
            <a:ext cx="2714644" cy="271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560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0953" y="2708920"/>
            <a:ext cx="3202094" cy="23238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43174" y="1500174"/>
            <a:ext cx="42541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 have lost the key.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6"/>
          <a:stretch>
            <a:fillRect/>
          </a:stretch>
        </p:blipFill>
        <p:spPr>
          <a:xfrm>
            <a:off x="928662" y="600076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349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ebmg.ru/wp-content/uploads/2022/01/15-20220108_222417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298" y="2285992"/>
            <a:ext cx="4194245" cy="363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85984" y="1285860"/>
            <a:ext cx="42541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 have lost the key.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31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2020" y="764703"/>
            <a:ext cx="3075924" cy="156966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collect</a:t>
            </a:r>
          </a:p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badges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37375" y="764703"/>
            <a:ext cx="1524392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Present</a:t>
            </a:r>
          </a:p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Simple</a:t>
            </a:r>
          </a:p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86380" y="2857496"/>
            <a:ext cx="1857388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Jack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6757" y="4653136"/>
            <a:ext cx="1300282" cy="1124744"/>
          </a:xfrm>
          <a:prstGeom prst="rect">
            <a:avLst/>
          </a:prstGeom>
        </p:spPr>
      </p:pic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7286" y="4653136"/>
            <a:ext cx="1251454" cy="1124744"/>
          </a:xfrm>
          <a:prstGeom prst="rect">
            <a:avLst/>
          </a:prstGeom>
        </p:spPr>
      </p:pic>
      <p:pic>
        <p:nvPicPr>
          <p:cNvPr id="8" name="Рисунок 7" descr="1587180141_22377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100" y="2928934"/>
            <a:ext cx="3571900" cy="238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560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0953" y="2708920"/>
            <a:ext cx="3202094" cy="23238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71670" y="1500174"/>
            <a:ext cx="577433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Does Jack collect badges?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6"/>
          <a:stretch>
            <a:fillRect/>
          </a:stretch>
        </p:blipFill>
        <p:spPr>
          <a:xfrm>
            <a:off x="928662" y="600076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349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ebmg.ru/wp-content/uploads/2022/01/15-20220108_222417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298" y="2428868"/>
            <a:ext cx="4194245" cy="363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85786" y="1214422"/>
            <a:ext cx="746108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He </a:t>
            </a:r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isn’t </a:t>
            </a:r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playing computer games.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730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ebmg.ru/wp-content/uploads/2022/01/15-20220108_222417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298" y="2285992"/>
            <a:ext cx="4194245" cy="363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71670" y="1071546"/>
            <a:ext cx="577433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Does Jack collect badges?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31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2020" y="764703"/>
            <a:ext cx="3075924" cy="156966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arrive</a:t>
            </a:r>
          </a:p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 Moscow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37375" y="764703"/>
            <a:ext cx="1524392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Present</a:t>
            </a:r>
          </a:p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Perfect</a:t>
            </a:r>
          </a:p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+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57818" y="2643182"/>
            <a:ext cx="1857388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My mother and I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6757" y="4653136"/>
            <a:ext cx="1300282" cy="1124744"/>
          </a:xfrm>
          <a:prstGeom prst="rect">
            <a:avLst/>
          </a:prstGeom>
        </p:spPr>
      </p:pic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7286" y="4653136"/>
            <a:ext cx="1251454" cy="1124744"/>
          </a:xfrm>
          <a:prstGeom prst="rect">
            <a:avLst/>
          </a:prstGeom>
        </p:spPr>
      </p:pic>
      <p:pic>
        <p:nvPicPr>
          <p:cNvPr id="9" name="Рисунок 8" descr="clipart-train-railway-station-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100" y="3214686"/>
            <a:ext cx="3375210" cy="235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560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0953" y="2708920"/>
            <a:ext cx="3202094" cy="23238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57290" y="1214422"/>
            <a:ext cx="681718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My mother and I have arrived </a:t>
            </a:r>
          </a:p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 Moscow.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6"/>
          <a:stretch>
            <a:fillRect/>
          </a:stretch>
        </p:blipFill>
        <p:spPr>
          <a:xfrm>
            <a:off x="928662" y="600076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349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ebmg.ru/wp-content/uploads/2022/01/15-20220108_222417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298" y="2285992"/>
            <a:ext cx="4194245" cy="363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42976" y="785794"/>
            <a:ext cx="681718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My mother and I have arrived </a:t>
            </a:r>
          </a:p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 Moscow.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31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2020" y="764703"/>
            <a:ext cx="3579980" cy="156966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visit</a:t>
            </a:r>
          </a:p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their friend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37375" y="764703"/>
            <a:ext cx="1378904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Future</a:t>
            </a:r>
          </a:p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Simple</a:t>
            </a:r>
          </a:p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57818" y="2643182"/>
            <a:ext cx="2214578" cy="107721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Maggie and Laura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6757" y="4653136"/>
            <a:ext cx="1300282" cy="1124744"/>
          </a:xfrm>
          <a:prstGeom prst="rect">
            <a:avLst/>
          </a:prstGeom>
        </p:spPr>
      </p:pic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7286" y="4653136"/>
            <a:ext cx="1251454" cy="1124744"/>
          </a:xfrm>
          <a:prstGeom prst="rect">
            <a:avLst/>
          </a:prstGeom>
        </p:spPr>
      </p:pic>
      <p:pic>
        <p:nvPicPr>
          <p:cNvPr id="10" name="Рисунок 9" descr="045a0809800578219f02dc08c86ca04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00101" y="2857496"/>
            <a:ext cx="3643338" cy="303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560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0953" y="2708920"/>
            <a:ext cx="3202094" cy="23238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00166" y="1071546"/>
            <a:ext cx="62177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Will Maggie and Laura visit </a:t>
            </a:r>
          </a:p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their friend?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6"/>
          <a:stretch>
            <a:fillRect/>
          </a:stretch>
        </p:blipFill>
        <p:spPr>
          <a:xfrm>
            <a:off x="928662" y="600076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349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ebmg.ru/wp-content/uploads/2022/01/15-20220108_222417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298" y="2285992"/>
            <a:ext cx="4194245" cy="363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00166" y="928670"/>
            <a:ext cx="62177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Will Maggie and Laura visit </a:t>
            </a:r>
          </a:p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their friend?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31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2020" y="764703"/>
            <a:ext cx="3579980" cy="156966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run</a:t>
            </a:r>
          </a:p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to school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37375" y="764703"/>
            <a:ext cx="2191049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Present</a:t>
            </a:r>
          </a:p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Continuous</a:t>
            </a:r>
          </a:p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+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57818" y="2643182"/>
            <a:ext cx="2214578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Pupils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6757" y="4653136"/>
            <a:ext cx="1300282" cy="1124744"/>
          </a:xfrm>
          <a:prstGeom prst="rect">
            <a:avLst/>
          </a:prstGeom>
        </p:spPr>
      </p:pic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7286" y="4653136"/>
            <a:ext cx="1251454" cy="112474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8662" y="3786190"/>
            <a:ext cx="4000528" cy="1944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46560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0953" y="2708920"/>
            <a:ext cx="3202094" cy="23238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00166" y="1071546"/>
            <a:ext cx="64175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Pupils are running to school.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6"/>
          <a:stretch>
            <a:fillRect/>
          </a:stretch>
        </p:blipFill>
        <p:spPr>
          <a:xfrm>
            <a:off x="928662" y="600076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349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ebmg.ru/wp-content/uploads/2022/01/15-20220108_222417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298" y="2285992"/>
            <a:ext cx="4194245" cy="363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00166" y="1071546"/>
            <a:ext cx="64175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Pupils are running to school.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31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2020" y="764703"/>
            <a:ext cx="3075924" cy="23083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</a:t>
            </a:r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ave</a:t>
            </a:r>
          </a:p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an English</a:t>
            </a:r>
          </a:p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lesson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410023" y="764703"/>
            <a:ext cx="1378904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Past</a:t>
            </a:r>
          </a:p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Simple</a:t>
            </a:r>
          </a:p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+</a:t>
            </a:r>
            <a:endParaRPr lang="en-US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10023" y="2494688"/>
            <a:ext cx="1379095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She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2020" y="3356992"/>
            <a:ext cx="2814789" cy="2846455"/>
          </a:xfrm>
          <a:prstGeom prst="rect">
            <a:avLst/>
          </a:prstGeom>
        </p:spPr>
      </p:pic>
      <p:pic>
        <p:nvPicPr>
          <p:cNvPr id="6" name="Рисунок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6757" y="4653136"/>
            <a:ext cx="1300282" cy="1124744"/>
          </a:xfrm>
          <a:prstGeom prst="rect">
            <a:avLst/>
          </a:prstGeom>
        </p:spPr>
      </p:pic>
      <p:pic>
        <p:nvPicPr>
          <p:cNvPr id="7" name="Рисунок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7286" y="4653136"/>
            <a:ext cx="1251454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08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2020" y="764703"/>
            <a:ext cx="3579980" cy="156966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set</a:t>
            </a:r>
          </a:p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 table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37375" y="764703"/>
            <a:ext cx="2191049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Present</a:t>
            </a:r>
          </a:p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Continuous</a:t>
            </a:r>
          </a:p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57818" y="2643182"/>
            <a:ext cx="2214578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mother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6757" y="4653136"/>
            <a:ext cx="1300282" cy="1124744"/>
          </a:xfrm>
          <a:prstGeom prst="rect">
            <a:avLst/>
          </a:prstGeom>
        </p:spPr>
      </p:pic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7286" y="4653136"/>
            <a:ext cx="1251454" cy="112474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00100" y="2857496"/>
            <a:ext cx="3286148" cy="3211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46560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0953" y="2708920"/>
            <a:ext cx="3202094" cy="23238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00166" y="1071546"/>
            <a:ext cx="624549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Is mother setting the table?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6"/>
          <a:stretch>
            <a:fillRect/>
          </a:stretch>
        </p:blipFill>
        <p:spPr>
          <a:xfrm>
            <a:off x="928662" y="600076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349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ebmg.ru/wp-content/uploads/2022/01/15-20220108_222417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298" y="2285992"/>
            <a:ext cx="4194245" cy="363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00166" y="1071546"/>
            <a:ext cx="624549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Is mother setting the table?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31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2020" y="764703"/>
            <a:ext cx="3579980" cy="23083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decorate</a:t>
            </a:r>
          </a:p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 Christmas tree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37375" y="764703"/>
            <a:ext cx="1378904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Past</a:t>
            </a:r>
          </a:p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Simple</a:t>
            </a:r>
          </a:p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+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57818" y="2643182"/>
            <a:ext cx="2214578" cy="107721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Lucy and Robbie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6757" y="4653136"/>
            <a:ext cx="1300282" cy="1124744"/>
          </a:xfrm>
          <a:prstGeom prst="rect">
            <a:avLst/>
          </a:prstGeom>
        </p:spPr>
      </p:pic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7286" y="4653136"/>
            <a:ext cx="1251454" cy="112474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00100" y="3357562"/>
            <a:ext cx="283502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46560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0953" y="2708920"/>
            <a:ext cx="3202094" cy="23238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00166" y="1071546"/>
            <a:ext cx="620695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Lucy and Robbie decorated </a:t>
            </a:r>
          </a:p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 Christmas tree.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6"/>
          <a:stretch>
            <a:fillRect/>
          </a:stretch>
        </p:blipFill>
        <p:spPr>
          <a:xfrm>
            <a:off x="928662" y="600076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349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ebmg.ru/wp-content/uploads/2022/01/15-20220108_222417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298" y="2500306"/>
            <a:ext cx="4194245" cy="363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00166" y="1071546"/>
            <a:ext cx="620695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Lucy and Robbie decorated </a:t>
            </a:r>
          </a:p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 Christmas tree.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31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2020" y="764703"/>
            <a:ext cx="3579980" cy="156966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draw</a:t>
            </a:r>
          </a:p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 picture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37375" y="764703"/>
            <a:ext cx="1378904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Past</a:t>
            </a:r>
          </a:p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Simple</a:t>
            </a:r>
          </a:p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57818" y="2643182"/>
            <a:ext cx="2214578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</a:t>
            </a:r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artist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6757" y="4653136"/>
            <a:ext cx="1300282" cy="1124744"/>
          </a:xfrm>
          <a:prstGeom prst="rect">
            <a:avLst/>
          </a:prstGeom>
        </p:spPr>
      </p:pic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7286" y="4653136"/>
            <a:ext cx="1251454" cy="1124744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00100" y="3071810"/>
            <a:ext cx="3237595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46560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0953" y="2708920"/>
            <a:ext cx="3202094" cy="23238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00166" y="1071546"/>
            <a:ext cx="658423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Did the artist draw a picture?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6"/>
          <a:stretch>
            <a:fillRect/>
          </a:stretch>
        </p:blipFill>
        <p:spPr>
          <a:xfrm>
            <a:off x="928662" y="600076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349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ebmg.ru/wp-content/uploads/2022/01/15-20220108_222417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298" y="2500306"/>
            <a:ext cx="4194245" cy="363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00166" y="1071546"/>
            <a:ext cx="658423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Did the artist draw a picture?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31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2020" y="764703"/>
            <a:ext cx="3579980" cy="156966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close the window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37375" y="764703"/>
            <a:ext cx="1524392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Present</a:t>
            </a:r>
          </a:p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Perfect</a:t>
            </a:r>
          </a:p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57818" y="2643182"/>
            <a:ext cx="2214578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We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6757" y="4653136"/>
            <a:ext cx="1300282" cy="1124744"/>
          </a:xfrm>
          <a:prstGeom prst="rect">
            <a:avLst/>
          </a:prstGeom>
        </p:spPr>
      </p:pic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7286" y="4653136"/>
            <a:ext cx="1251454" cy="112474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00100" y="3000372"/>
            <a:ext cx="3781435" cy="2986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46560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0953" y="2708920"/>
            <a:ext cx="3202094" cy="23238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71604" y="1357298"/>
            <a:ext cx="590898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She had an English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lesson</a:t>
            </a:r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6"/>
          <a:stretch>
            <a:fillRect/>
          </a:stretch>
        </p:blipFill>
        <p:spPr>
          <a:xfrm>
            <a:off x="785786" y="607220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311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0953" y="2708920"/>
            <a:ext cx="3202094" cy="23238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57290" y="1071546"/>
            <a:ext cx="70308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We haven’t closed the window.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6"/>
          <a:stretch>
            <a:fillRect/>
          </a:stretch>
        </p:blipFill>
        <p:spPr>
          <a:xfrm>
            <a:off x="928662" y="600076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349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ebmg.ru/wp-content/uploads/2022/01/15-20220108_222417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298" y="2500306"/>
            <a:ext cx="4194245" cy="363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57290" y="1071546"/>
            <a:ext cx="70309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We haven’t closed the window.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31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2020" y="764703"/>
            <a:ext cx="3579980" cy="156966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buy </a:t>
            </a:r>
          </a:p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tickets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37375" y="764703"/>
            <a:ext cx="1524392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Present</a:t>
            </a:r>
          </a:p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Simple</a:t>
            </a:r>
          </a:p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57818" y="2643182"/>
            <a:ext cx="2214578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Richard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6757" y="4653136"/>
            <a:ext cx="1300282" cy="1124744"/>
          </a:xfrm>
          <a:prstGeom prst="rect">
            <a:avLst/>
          </a:prstGeom>
        </p:spPr>
      </p:pic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7286" y="4653136"/>
            <a:ext cx="1251454" cy="112474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00100" y="2928934"/>
            <a:ext cx="3490916" cy="272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46560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0953" y="2708920"/>
            <a:ext cx="3202094" cy="23238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57290" y="1071546"/>
            <a:ext cx="62442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Richard doesn’t buy tickets.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6"/>
          <a:stretch>
            <a:fillRect/>
          </a:stretch>
        </p:blipFill>
        <p:spPr>
          <a:xfrm>
            <a:off x="928662" y="600076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349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ebmg.ru/wp-content/uploads/2022/01/15-20220108_222417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298" y="2500306"/>
            <a:ext cx="4194245" cy="363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57290" y="1071546"/>
            <a:ext cx="62442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Richard doesn’t buy tickets.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31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2020" y="764703"/>
            <a:ext cx="3579980" cy="23083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celebrate</a:t>
            </a:r>
          </a:p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your friend’s</a:t>
            </a:r>
          </a:p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birthday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37375" y="764703"/>
            <a:ext cx="1378904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Future</a:t>
            </a:r>
          </a:p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Simple</a:t>
            </a:r>
          </a:p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57818" y="2643182"/>
            <a:ext cx="2214578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You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6757" y="4653136"/>
            <a:ext cx="1300282" cy="1124744"/>
          </a:xfrm>
          <a:prstGeom prst="rect">
            <a:avLst/>
          </a:prstGeom>
        </p:spPr>
      </p:pic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7286" y="4653136"/>
            <a:ext cx="1251454" cy="112474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00101" y="3286124"/>
            <a:ext cx="2928958" cy="283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46560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0953" y="2708920"/>
            <a:ext cx="3202094" cy="23238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14414" y="1071546"/>
            <a:ext cx="70314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Will you celebrate your friend’s</a:t>
            </a:r>
          </a:p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</a:t>
            </a:r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irthday?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6"/>
          <a:stretch>
            <a:fillRect/>
          </a:stretch>
        </p:blipFill>
        <p:spPr>
          <a:xfrm>
            <a:off x="928662" y="600076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349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ebmg.ru/wp-content/uploads/2022/01/15-20220108_222417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298" y="2500306"/>
            <a:ext cx="4194245" cy="363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57290" y="1071546"/>
            <a:ext cx="70314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Will you celebrate your friend’s</a:t>
            </a:r>
          </a:p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birthday?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31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2020" y="764703"/>
            <a:ext cx="3579980" cy="156966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gather</a:t>
            </a:r>
          </a:p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apples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37375" y="764703"/>
            <a:ext cx="2191049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Present </a:t>
            </a:r>
          </a:p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Continuous</a:t>
            </a:r>
          </a:p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57818" y="2643182"/>
            <a:ext cx="2214578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They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6757" y="4653136"/>
            <a:ext cx="1300282" cy="1124744"/>
          </a:xfrm>
          <a:prstGeom prst="rect">
            <a:avLst/>
          </a:prstGeom>
        </p:spPr>
      </p:pic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7286" y="4653136"/>
            <a:ext cx="1251454" cy="112474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00100" y="2714620"/>
            <a:ext cx="3157543" cy="3176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46560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0953" y="2708920"/>
            <a:ext cx="3202094" cy="23238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14414" y="1071546"/>
            <a:ext cx="605005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Are they gathering apples</a:t>
            </a:r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6"/>
          <a:stretch>
            <a:fillRect/>
          </a:stretch>
        </p:blipFill>
        <p:spPr>
          <a:xfrm>
            <a:off x="928662" y="600076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349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ebmg.ru/wp-content/uploads/2022/01/15-20220108_222417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298" y="2338350"/>
            <a:ext cx="4051369" cy="351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28794" y="1357298"/>
            <a:ext cx="590898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She had an English 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lesson</a:t>
            </a:r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021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ebmg.ru/wp-content/uploads/2022/01/15-20220108_222417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298" y="2500306"/>
            <a:ext cx="4194245" cy="363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57290" y="1071546"/>
            <a:ext cx="605005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Are they gathering apples?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31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2020" y="764703"/>
            <a:ext cx="3579980" cy="156966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watch</a:t>
            </a:r>
          </a:p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cartoons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37375" y="764703"/>
            <a:ext cx="1524392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Present</a:t>
            </a:r>
          </a:p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Perfect</a:t>
            </a:r>
          </a:p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57818" y="2643182"/>
            <a:ext cx="2214578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David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6757" y="4653136"/>
            <a:ext cx="1300282" cy="1124744"/>
          </a:xfrm>
          <a:prstGeom prst="rect">
            <a:avLst/>
          </a:prstGeom>
        </p:spPr>
      </p:pic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7286" y="4653136"/>
            <a:ext cx="1251454" cy="1124744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00100" y="2786059"/>
            <a:ext cx="3643338" cy="3067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46560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0953" y="2708920"/>
            <a:ext cx="3202094" cy="23238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14414" y="1071546"/>
            <a:ext cx="70677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David hasn’t watched cartoons.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6"/>
          <a:stretch>
            <a:fillRect/>
          </a:stretch>
        </p:blipFill>
        <p:spPr>
          <a:xfrm>
            <a:off x="928662" y="600076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349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ebmg.ru/wp-content/uploads/2022/01/15-20220108_222417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298" y="2500306"/>
            <a:ext cx="4194245" cy="363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57290" y="1071546"/>
            <a:ext cx="70677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David hasn’t watched cartoons.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31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iligentEuphoricBream-size_restricte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7422" y="4286256"/>
            <a:ext cx="5000628" cy="1544656"/>
          </a:xfrm>
          <a:prstGeom prst="rect">
            <a:avLst/>
          </a:prstGeom>
        </p:spPr>
      </p:pic>
      <p:pic>
        <p:nvPicPr>
          <p:cNvPr id="3" name="Рисунок 2" descr="htjdq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10" y="428604"/>
            <a:ext cx="4381790" cy="4071966"/>
          </a:xfrm>
          <a:prstGeom prst="rect">
            <a:avLst/>
          </a:prstGeom>
        </p:spPr>
      </p:pic>
      <p:pic>
        <p:nvPicPr>
          <p:cNvPr id="4" name="Рисунок 3" descr="htjdq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934" y="500042"/>
            <a:ext cx="4381790" cy="4071966"/>
          </a:xfrm>
          <a:prstGeom prst="rect">
            <a:avLst/>
          </a:prstGeom>
        </p:spPr>
      </p:pic>
      <p:pic>
        <p:nvPicPr>
          <p:cNvPr id="8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5"/>
          <a:stretch>
            <a:fillRect/>
          </a:stretch>
        </p:blipFill>
        <p:spPr>
          <a:xfrm>
            <a:off x="714348" y="607220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952</TotalTime>
  <Words>3297</Words>
  <Application>Microsoft Office PowerPoint</Application>
  <PresentationFormat>Экран (4:3)</PresentationFormat>
  <Paragraphs>537</Paragraphs>
  <Slides>94</Slides>
  <Notes>91</Notes>
  <HiddenSlides>0</HiddenSlides>
  <MMClips>31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94</vt:i4>
      </vt:variant>
    </vt:vector>
  </HeadingPairs>
  <TitlesOfParts>
    <vt:vector size="95" baseType="lpstr">
      <vt:lpstr>Тема Office</vt:lpstr>
      <vt:lpstr>Tense marathon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учитель</cp:lastModifiedBy>
  <cp:revision>83</cp:revision>
  <dcterms:created xsi:type="dcterms:W3CDTF">2023-02-03T17:39:00Z</dcterms:created>
  <dcterms:modified xsi:type="dcterms:W3CDTF">2023-04-10T08:42:27Z</dcterms:modified>
</cp:coreProperties>
</file>