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77" r:id="rId5"/>
    <p:sldId id="267" r:id="rId6"/>
    <p:sldId id="268" r:id="rId7"/>
    <p:sldId id="260" r:id="rId8"/>
    <p:sldId id="261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80422-7D60-4F60-B8B8-777DE7DBB111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33CA0-98E3-4E25-8045-4E0B0C55216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533CA0-98E3-4E25-8045-4E0B0C55216E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Презентация к уроку &quot;И.С.Тургенев. Стихотворения в прозе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Презентация к уроку &quot;И.С.Тургенев. Стихотворения в прозе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Стихотворения в проз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Стихотворения в проз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Стихотворения в прозе, Иван Тургенев — купить и скачать книгу в epub, pdf  на Direct-M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8" name="AutoShape 14" descr="Стихотворения в прозе, Иван Тургенев — купить и скачать книгу в epub, pdf  на Direct-M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2" name="AutoShape 18" descr="Стихотворения в прозе, Иван Тургенев — купить и скачать книгу в epub, pdf  на Direct-M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46" name="Picture 22" descr="И.С.Тургенев «Стихотворения в прозе» как размышления о прожитой жизни -  презентация онлай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4127"/>
            <a:ext cx="9144000" cy="69321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«Стихотворения в прозе» И.С. Тургенева – </a:t>
            </a:r>
            <a:r>
              <a:rPr lang="ru-RU" dirty="0" smtClean="0"/>
              <a:t>безусловно,</a:t>
            </a:r>
            <a:r>
              <a:rPr lang="ru-RU" b="1" i="1" dirty="0" smtClean="0"/>
              <a:t> </a:t>
            </a:r>
            <a:r>
              <a:rPr lang="ru-RU" dirty="0" smtClean="0"/>
              <a:t>проза</a:t>
            </a:r>
            <a:r>
              <a:rPr lang="ru-RU" dirty="0" smtClean="0"/>
              <a:t>, но художественная и прекрасная</a:t>
            </a:r>
            <a:r>
              <a:rPr lang="ru-RU" dirty="0" smtClean="0"/>
              <a:t>».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                               </a:t>
            </a:r>
            <a:r>
              <a:rPr lang="ru-RU" b="1" dirty="0" smtClean="0"/>
              <a:t>В. Брюсов</a:t>
            </a:r>
            <a:endParaRPr lang="ru-R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«…это отшлифованное и законченное создание представляет</a:t>
            </a:r>
            <a:r>
              <a:rPr lang="ru-RU" b="1" i="1" dirty="0" smtClean="0"/>
              <a:t> </a:t>
            </a:r>
            <a:r>
              <a:rPr lang="ru-RU" dirty="0" smtClean="0"/>
              <a:t>в своём целом поэму о пройденном жизненном пути…».</a:t>
            </a:r>
            <a:r>
              <a:rPr lang="ru-RU" b="1" i="1" dirty="0" smtClean="0"/>
              <a:t> </a:t>
            </a: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 </a:t>
            </a:r>
            <a:r>
              <a:rPr lang="ru-RU" b="1" i="1" dirty="0" smtClean="0"/>
              <a:t>                                          </a:t>
            </a:r>
            <a:r>
              <a:rPr lang="ru-RU" b="1" dirty="0" smtClean="0"/>
              <a:t>Л.П. </a:t>
            </a:r>
            <a:r>
              <a:rPr lang="ru-RU" b="1" dirty="0" err="1" smtClean="0"/>
              <a:t>Гроссман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"</a:t>
            </a:r>
            <a:r>
              <a:rPr lang="ru-RU" dirty="0" smtClean="0"/>
              <a:t>Каждое стихотворение в прозе, </a:t>
            </a:r>
            <a:r>
              <a:rPr lang="ru-RU" dirty="0" smtClean="0"/>
              <a:t>как камешек </a:t>
            </a:r>
            <a:r>
              <a:rPr lang="ru-RU" dirty="0" smtClean="0"/>
              <a:t>определенной расцветки, кладется художником на свое место, и если отойти на расстояние и издали взглянуть на целое, то собранные вместе камешки кажутся мозаикой, создающей цельную картину."</a:t>
            </a:r>
          </a:p>
          <a:p>
            <a:pPr>
              <a:buNone/>
            </a:pPr>
            <a:r>
              <a:rPr lang="ru-RU" dirty="0" smtClean="0"/>
              <a:t>                                                 </a:t>
            </a:r>
            <a:r>
              <a:rPr lang="ru-RU" b="1" dirty="0" smtClean="0"/>
              <a:t>В.Г.Короленко</a:t>
            </a: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Группа №2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Руководитель группы __________________</a:t>
            </a:r>
          </a:p>
          <a:p>
            <a:pPr>
              <a:buNone/>
            </a:pPr>
            <a:r>
              <a:rPr lang="ru-RU" dirty="0" smtClean="0"/>
              <a:t>Проект.</a:t>
            </a:r>
          </a:p>
          <a:p>
            <a:pPr>
              <a:buNone/>
            </a:pPr>
            <a:r>
              <a:rPr lang="ru-RU" dirty="0" smtClean="0"/>
              <a:t>Анализ стихотворения в прозе «Памяти</a:t>
            </a:r>
          </a:p>
          <a:p>
            <a:pPr>
              <a:buNone/>
            </a:pPr>
            <a:r>
              <a:rPr lang="ru-RU" dirty="0" err="1" smtClean="0"/>
              <a:t>Ю.П.Вревской</a:t>
            </a:r>
            <a:r>
              <a:rPr lang="ru-RU" dirty="0" smtClean="0"/>
              <a:t>»</a:t>
            </a:r>
          </a:p>
          <a:p>
            <a:pPr>
              <a:buNone/>
            </a:pPr>
            <a:r>
              <a:rPr lang="ru-RU" dirty="0" smtClean="0"/>
              <a:t>Цели нашего проекта.</a:t>
            </a:r>
          </a:p>
          <a:p>
            <a:pPr>
              <a:buNone/>
            </a:pPr>
            <a:r>
              <a:rPr lang="ru-RU" dirty="0" smtClean="0"/>
              <a:t>   1</a:t>
            </a:r>
            <a:r>
              <a:rPr lang="ru-RU" dirty="0" smtClean="0"/>
              <a:t>. Узнать историю жизни Ю. П. </a:t>
            </a:r>
            <a:r>
              <a:rPr lang="ru-RU" dirty="0" err="1" smtClean="0"/>
              <a:t>Вревской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2</a:t>
            </a:r>
            <a:r>
              <a:rPr lang="ru-RU" dirty="0" smtClean="0"/>
              <a:t>. Найти в тексте характерные признаки стихотворения в прозе.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Группа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Руководитель группы __________________</a:t>
            </a:r>
          </a:p>
          <a:p>
            <a:pPr>
              <a:buNone/>
            </a:pPr>
            <a:r>
              <a:rPr lang="ru-RU" dirty="0" smtClean="0"/>
              <a:t>Проект.</a:t>
            </a:r>
          </a:p>
          <a:p>
            <a:pPr>
              <a:buNone/>
            </a:pPr>
            <a:r>
              <a:rPr lang="ru-RU" dirty="0" smtClean="0"/>
              <a:t>   «</a:t>
            </a:r>
            <a:r>
              <a:rPr lang="ru-RU" dirty="0" smtClean="0"/>
              <a:t>Анализ стихотворения в прозе в прозе «Порог</a:t>
            </a:r>
            <a:r>
              <a:rPr lang="ru-RU" dirty="0" smtClean="0"/>
              <a:t>»</a:t>
            </a:r>
          </a:p>
          <a:p>
            <a:pPr>
              <a:buNone/>
            </a:pPr>
            <a:r>
              <a:rPr lang="ru-RU" dirty="0" smtClean="0"/>
              <a:t>  Цели </a:t>
            </a:r>
            <a:r>
              <a:rPr lang="ru-RU" dirty="0" smtClean="0"/>
              <a:t>нашего проекта.</a:t>
            </a:r>
          </a:p>
          <a:p>
            <a:pPr>
              <a:buNone/>
            </a:pPr>
            <a:r>
              <a:rPr lang="ru-RU" dirty="0" smtClean="0"/>
              <a:t>  1.Определить</a:t>
            </a:r>
            <a:r>
              <a:rPr lang="ru-RU" dirty="0" smtClean="0"/>
              <a:t>   тему стихотворения, главного героя и художественные средства, использованные автором в тексте.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Добрый </a:t>
            </a:r>
            <a:r>
              <a:rPr lang="ru-RU" dirty="0" smtClean="0"/>
              <a:t>мой читатель, не пробегай этих стихов </a:t>
            </a:r>
            <a:r>
              <a:rPr lang="ru-RU" dirty="0" err="1" smtClean="0"/>
              <a:t>сподряд</a:t>
            </a:r>
            <a:r>
              <a:rPr lang="ru-RU" dirty="0" smtClean="0"/>
              <a:t>: тебе</a:t>
            </a:r>
            <a:r>
              <a:rPr lang="ru-RU" dirty="0" smtClean="0"/>
              <a:t>, вероятно, скучно станет, и книга вывалится из рук.            </a:t>
            </a:r>
          </a:p>
          <a:p>
            <a:pPr>
              <a:buNone/>
            </a:pPr>
            <a:r>
              <a:rPr lang="ru-RU" dirty="0" smtClean="0"/>
              <a:t>   Но </a:t>
            </a:r>
            <a:r>
              <a:rPr lang="ru-RU" dirty="0" smtClean="0"/>
              <a:t>читай их враздробь: сегодня одно, завтра </a:t>
            </a:r>
            <a:r>
              <a:rPr lang="ru-RU" dirty="0" smtClean="0"/>
              <a:t>  другое</a:t>
            </a:r>
            <a:r>
              <a:rPr lang="ru-RU" dirty="0" smtClean="0"/>
              <a:t>,- и </a:t>
            </a:r>
            <a:r>
              <a:rPr lang="ru-RU" dirty="0" smtClean="0"/>
              <a:t>которое-нибудь </a:t>
            </a:r>
            <a:r>
              <a:rPr lang="ru-RU" dirty="0" smtClean="0"/>
              <a:t>из них, может быть, заронит что-нибудь </a:t>
            </a:r>
            <a:r>
              <a:rPr lang="ru-RU" dirty="0" smtClean="0"/>
              <a:t>тебе </a:t>
            </a:r>
            <a:r>
              <a:rPr lang="ru-RU" dirty="0" smtClean="0"/>
              <a:t>в душу</a:t>
            </a:r>
            <a:r>
              <a:rPr lang="ru-RU" dirty="0" smtClean="0"/>
              <a:t>…            </a:t>
            </a:r>
            <a:r>
              <a:rPr lang="ru-RU" dirty="0" smtClean="0"/>
              <a:t>                                                                                        И. С. Тургенев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Домашнее </a:t>
            </a:r>
            <a:r>
              <a:rPr lang="ru-RU" b="1" dirty="0" smtClean="0"/>
              <a:t>задание.</a:t>
            </a:r>
            <a:r>
              <a:rPr lang="ru-RU" dirty="0" smtClean="0"/>
              <a:t> Дифференцированное.</a:t>
            </a:r>
          </a:p>
          <a:p>
            <a:pPr>
              <a:buNone/>
            </a:pPr>
            <a:r>
              <a:rPr lang="ru-RU" dirty="0" smtClean="0"/>
              <a:t>На выбор.</a:t>
            </a:r>
          </a:p>
          <a:p>
            <a:pPr>
              <a:buNone/>
            </a:pPr>
            <a:r>
              <a:rPr lang="ru-RU" dirty="0" smtClean="0"/>
              <a:t>   1 </a:t>
            </a:r>
            <a:r>
              <a:rPr lang="ru-RU" dirty="0" smtClean="0"/>
              <a:t>группа. Я предлагаю вам попробовать самим сочинить своё стихотворение в прозе о том, что вас волнует.</a:t>
            </a:r>
          </a:p>
          <a:p>
            <a:pPr>
              <a:buNone/>
            </a:pPr>
            <a:r>
              <a:rPr lang="ru-RU" dirty="0" smtClean="0"/>
              <a:t>   2 </a:t>
            </a:r>
            <a:r>
              <a:rPr lang="ru-RU" dirty="0" smtClean="0"/>
              <a:t>группа.  Выучить наизусть стихотворение в прозе «Русский язык», провести его анализ.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554162"/>
            <a:ext cx="799288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Добрый мой читатель, не пробегай этих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стихов</a:t>
            </a:r>
            <a:endParaRPr lang="en-US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сподряд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тебе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вероятно, скучно станет, и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книга</a:t>
            </a:r>
            <a:endParaRPr lang="en-US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вывалится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рук.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читай их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враздробь: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егодня одно,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завтра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другое,- и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которое-нибудь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них, может быть,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заронит что-нибудь тебе в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душу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С. Тургенев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fsd.intolimp.org/html/2017/03/13/i_58c6384ef1465/img_phpXqAjk2_Turgenev-Stihotvoreniya-v-proze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Добрый </a:t>
            </a:r>
            <a:r>
              <a:rPr lang="ru-RU" dirty="0" smtClean="0"/>
              <a:t>мой читатель, не пробегай этих стихов </a:t>
            </a:r>
            <a:r>
              <a:rPr lang="ru-RU" dirty="0" err="1" smtClean="0"/>
              <a:t>сподряд</a:t>
            </a:r>
            <a:r>
              <a:rPr lang="ru-RU" dirty="0" smtClean="0"/>
              <a:t>: тебе</a:t>
            </a:r>
            <a:r>
              <a:rPr lang="ru-RU" dirty="0" smtClean="0"/>
              <a:t>, вероятно, скучно станет, и книга вывалится из рук.            </a:t>
            </a:r>
          </a:p>
          <a:p>
            <a:pPr>
              <a:buNone/>
            </a:pPr>
            <a:r>
              <a:rPr lang="ru-RU" dirty="0" smtClean="0"/>
              <a:t>   Но </a:t>
            </a:r>
            <a:r>
              <a:rPr lang="ru-RU" dirty="0" smtClean="0"/>
              <a:t>читай их враздробь: сегодня одно, завтра другое,- и </a:t>
            </a:r>
            <a:r>
              <a:rPr lang="ru-RU" dirty="0" smtClean="0"/>
              <a:t>которое-нибудь </a:t>
            </a:r>
            <a:r>
              <a:rPr lang="ru-RU" dirty="0" smtClean="0"/>
              <a:t>из них, может быть, заронит что-нибудь </a:t>
            </a:r>
            <a:r>
              <a:rPr lang="ru-RU" dirty="0" smtClean="0"/>
              <a:t>тебе </a:t>
            </a:r>
            <a:r>
              <a:rPr lang="ru-RU" dirty="0" smtClean="0"/>
              <a:t>в душу</a:t>
            </a:r>
            <a:r>
              <a:rPr lang="ru-RU" dirty="0" smtClean="0"/>
              <a:t>…           </a:t>
            </a:r>
            <a:r>
              <a:rPr lang="ru-RU" dirty="0" smtClean="0"/>
              <a:t>                                                                                       И. С. Тургенев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Стихотворение в прозе – это небольшое прозаическое произведение, напоминающее по своему характеру лирические стихотворения, но лишённые стихотворной рифмы.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Характерные признаки стихотворения в прозе: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небольшой объём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членение на небольшие абзацы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овышенная эмоциональность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бычно бессюжетная композиция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н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аличие лирического героя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Руководитель группы _________________</a:t>
            </a:r>
          </a:p>
          <a:p>
            <a:pPr>
              <a:buNone/>
            </a:pPr>
            <a:r>
              <a:rPr lang="ru-RU" dirty="0" smtClean="0"/>
              <a:t>Проект.</a:t>
            </a:r>
          </a:p>
          <a:p>
            <a:pPr>
              <a:buNone/>
            </a:pPr>
            <a:r>
              <a:rPr lang="ru-RU" dirty="0" smtClean="0"/>
              <a:t>История создания стихотворений в прозе.</a:t>
            </a:r>
          </a:p>
          <a:p>
            <a:pPr>
              <a:buNone/>
            </a:pPr>
            <a:r>
              <a:rPr lang="ru-RU" dirty="0" smtClean="0"/>
              <a:t>Цели проекта.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1.Узнать</a:t>
            </a:r>
            <a:r>
              <a:rPr lang="ru-RU" dirty="0" smtClean="0"/>
              <a:t>, как возник жанр стихотворения в прозе.                                                        </a:t>
            </a:r>
            <a:r>
              <a:rPr lang="ru-RU" dirty="0" smtClean="0"/>
              <a:t>2.В </a:t>
            </a:r>
            <a:r>
              <a:rPr lang="ru-RU" dirty="0" smtClean="0"/>
              <a:t>какой жизненный период были написаны эти произведения, и  как Иван Сергеевич Тургенев относился к ним                                                                               3. Определить круг тем и виды жанров стихотворений в прозе                        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4.Как </a:t>
            </a:r>
            <a:r>
              <a:rPr lang="ru-RU" dirty="0" smtClean="0"/>
              <a:t>восприняли современники Тургенева его стихотворения в прозе.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/>
          <a:lstStyle/>
          <a:p>
            <a:r>
              <a:rPr lang="ru-RU" dirty="0" smtClean="0"/>
              <a:t>Группа №1.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/>
              <a:t>Высказывания о «Стихотворениях в прозе» И.С. Тургенева. </a:t>
            </a:r>
            <a:endParaRPr lang="ru-RU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«Ткань </a:t>
            </a:r>
            <a:r>
              <a:rPr lang="ru-RU" dirty="0" smtClean="0"/>
              <a:t>из </a:t>
            </a:r>
            <a:r>
              <a:rPr lang="ru-RU" dirty="0" smtClean="0"/>
              <a:t>солнца, </a:t>
            </a:r>
            <a:r>
              <a:rPr lang="ru-RU" dirty="0" smtClean="0"/>
              <a:t>радуги и алмазов, женских слёз и благородства мужской мысли»</a:t>
            </a:r>
            <a:r>
              <a:rPr lang="ru-RU" b="1" i="1" dirty="0" smtClean="0"/>
              <a:t> </a:t>
            </a:r>
            <a:endParaRPr lang="ru-RU" b="1" i="1" dirty="0" smtClean="0"/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smtClean="0"/>
              <a:t>                                    П.В.Анненков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125</TotalTime>
  <Words>402</Words>
  <Application>Microsoft Office PowerPoint</Application>
  <PresentationFormat>Экран (4:3)</PresentationFormat>
  <Paragraphs>54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Группа №1.</vt:lpstr>
      <vt:lpstr>Слайд 8</vt:lpstr>
      <vt:lpstr>Слайд 9</vt:lpstr>
      <vt:lpstr>Слайд 10</vt:lpstr>
      <vt:lpstr>Слайд 11</vt:lpstr>
      <vt:lpstr>Слайд 12</vt:lpstr>
      <vt:lpstr>Группа №2</vt:lpstr>
      <vt:lpstr>Группа №3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15</cp:revision>
  <dcterms:created xsi:type="dcterms:W3CDTF">2023-03-16T18:16:38Z</dcterms:created>
  <dcterms:modified xsi:type="dcterms:W3CDTF">2023-03-17T19:12:10Z</dcterms:modified>
</cp:coreProperties>
</file>