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1FD5-53BC-45DE-9C22-5AC889849E1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582AC-29E6-4819-BDFA-B847EA5D85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y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a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talya\Desktop\d36_rivde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7626"/>
            <a:ext cx="9591147" cy="6905626"/>
          </a:xfrm>
          <a:prstGeom prst="rect">
            <a:avLst/>
          </a:prstGeom>
          <a:noFill/>
        </p:spPr>
      </p:pic>
      <p:pic>
        <p:nvPicPr>
          <p:cNvPr id="3075" name="Picture 3" descr="C:\Users\Natalya\Desktop\maxresdefault.jpg"/>
          <p:cNvPicPr>
            <a:picLocks noChangeAspect="1" noChangeArrowheads="1"/>
          </p:cNvPicPr>
          <p:nvPr/>
        </p:nvPicPr>
        <p:blipFill>
          <a:blip r:embed="rId3"/>
          <a:srcRect l="13216" t="54062" r="13542" b="-938"/>
          <a:stretch>
            <a:fillRect/>
          </a:stretch>
        </p:blipFill>
        <p:spPr bwMode="auto">
          <a:xfrm>
            <a:off x="0" y="4786322"/>
            <a:ext cx="3357586" cy="1343034"/>
          </a:xfrm>
          <a:prstGeom prst="rect">
            <a:avLst/>
          </a:prstGeom>
          <a:noFill/>
        </p:spPr>
      </p:pic>
      <p:pic>
        <p:nvPicPr>
          <p:cNvPr id="3076" name="Picture 4" descr="C:\Users\Natalya\Desktop\img9.jpg"/>
          <p:cNvPicPr>
            <a:picLocks noChangeAspect="1" noChangeArrowheads="1"/>
          </p:cNvPicPr>
          <p:nvPr/>
        </p:nvPicPr>
        <p:blipFill>
          <a:blip r:embed="rId4"/>
          <a:srcRect l="16875" r="16562" b="66639"/>
          <a:stretch>
            <a:fillRect/>
          </a:stretch>
        </p:blipFill>
        <p:spPr bwMode="auto">
          <a:xfrm>
            <a:off x="7215206" y="3947309"/>
            <a:ext cx="1928794" cy="725026"/>
          </a:xfrm>
          <a:prstGeom prst="rect">
            <a:avLst/>
          </a:prstGeom>
          <a:noFill/>
        </p:spPr>
      </p:pic>
      <p:pic>
        <p:nvPicPr>
          <p:cNvPr id="3077" name="Picture 5" descr="C:\Users\Natalya\Desktop\img10 (1).jpg"/>
          <p:cNvPicPr>
            <a:picLocks noChangeAspect="1" noChangeArrowheads="1"/>
          </p:cNvPicPr>
          <p:nvPr/>
        </p:nvPicPr>
        <p:blipFill>
          <a:blip r:embed="rId5"/>
          <a:srcRect l="26823" t="52674" r="28646" b="25451"/>
          <a:stretch>
            <a:fillRect/>
          </a:stretch>
        </p:blipFill>
        <p:spPr bwMode="auto">
          <a:xfrm>
            <a:off x="714348" y="3500438"/>
            <a:ext cx="2000232" cy="73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talya\Desktop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ia\Desktop\ОТКРЫТЫЙ УРОК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7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 пословицы, вставь пропущенные буквы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143932" cy="3286148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rgbClr val="002060"/>
                </a:solidFill>
              </a:rPr>
              <a:t>Умей дружбой </a:t>
            </a:r>
            <a:r>
              <a:rPr lang="ru-RU" sz="5400" dirty="0" err="1" smtClean="0">
                <a:solidFill>
                  <a:srgbClr val="002060"/>
                </a:solidFill>
              </a:rPr>
              <a:t>дорож</a:t>
            </a:r>
            <a:r>
              <a:rPr lang="ru-RU" sz="5400" dirty="0" smtClean="0">
                <a:solidFill>
                  <a:srgbClr val="002060"/>
                </a:solidFill>
              </a:rPr>
              <a:t>…</a:t>
            </a:r>
            <a:r>
              <a:rPr lang="ru-RU" sz="5400" dirty="0" err="1" smtClean="0">
                <a:solidFill>
                  <a:srgbClr val="002060"/>
                </a:solidFill>
              </a:rPr>
              <a:t>ть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sz="5400" dirty="0" err="1" smtClean="0">
                <a:solidFill>
                  <a:srgbClr val="002060"/>
                </a:solidFill>
              </a:rPr>
              <a:t>Поспеш</a:t>
            </a:r>
            <a:r>
              <a:rPr lang="ru-RU" sz="5400" dirty="0" smtClean="0">
                <a:solidFill>
                  <a:srgbClr val="002060"/>
                </a:solidFill>
              </a:rPr>
              <a:t>…</a:t>
            </a:r>
            <a:r>
              <a:rPr lang="ru-RU" sz="5400" dirty="0" err="1" smtClean="0">
                <a:solidFill>
                  <a:srgbClr val="002060"/>
                </a:solidFill>
              </a:rPr>
              <a:t>шь</a:t>
            </a:r>
            <a:r>
              <a:rPr lang="ru-RU" sz="5400" dirty="0" smtClean="0">
                <a:solidFill>
                  <a:srgbClr val="002060"/>
                </a:solidFill>
              </a:rPr>
              <a:t> – людей </a:t>
            </a:r>
            <a:r>
              <a:rPr lang="ru-RU" sz="5400" dirty="0" err="1" smtClean="0">
                <a:solidFill>
                  <a:srgbClr val="002060"/>
                </a:solidFill>
              </a:rPr>
              <a:t>насмеш</a:t>
            </a:r>
            <a:r>
              <a:rPr lang="ru-RU" sz="5400" dirty="0" smtClean="0">
                <a:solidFill>
                  <a:srgbClr val="002060"/>
                </a:solidFill>
              </a:rPr>
              <a:t>…</a:t>
            </a:r>
            <a:r>
              <a:rPr lang="ru-RU" sz="5400" dirty="0" err="1" smtClean="0">
                <a:solidFill>
                  <a:srgbClr val="002060"/>
                </a:solidFill>
              </a:rPr>
              <a:t>шь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3000372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4000504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478632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dirty="0" smtClean="0"/>
              <a:t>Подобрать близкие по значению слова.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058052" cy="3638560"/>
          </a:xfrm>
        </p:spPr>
        <p:txBody>
          <a:bodyPr numCol="1"/>
          <a:lstStyle/>
          <a:p>
            <a:pPr algn="l"/>
            <a:r>
              <a:rPr lang="ru-RU" dirty="0" smtClean="0"/>
              <a:t>Изумительный            чудесный                 </a:t>
            </a:r>
          </a:p>
          <a:p>
            <a:pPr algn="l"/>
            <a:r>
              <a:rPr lang="ru-RU" dirty="0" smtClean="0"/>
              <a:t>Грязный                         чумазый</a:t>
            </a:r>
          </a:p>
          <a:p>
            <a:pPr algn="l"/>
            <a:r>
              <a:rPr lang="ru-RU" dirty="0" smtClean="0"/>
              <a:t>Храбрец                         смельчак</a:t>
            </a:r>
          </a:p>
          <a:p>
            <a:pPr algn="l"/>
            <a:r>
              <a:rPr lang="ru-RU" dirty="0" smtClean="0"/>
              <a:t>Волшебник                   чародей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ia\Desktop\917688_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2"/>
            <a:ext cx="9137975" cy="68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7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talia\Desktop\7532f65a637f6c3e968a7c0905d3f063c753c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32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 пословицы, вставь пропущенные буквы</vt:lpstr>
      <vt:lpstr>Подобрать близкие по значению слова.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Natalia</cp:lastModifiedBy>
  <cp:revision>5</cp:revision>
  <dcterms:created xsi:type="dcterms:W3CDTF">2023-03-01T17:57:49Z</dcterms:created>
  <dcterms:modified xsi:type="dcterms:W3CDTF">2023-03-02T09:28:42Z</dcterms:modified>
</cp:coreProperties>
</file>