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9D0DF7-73CA-4CB1-8336-AEAC11A45CF1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25AE93-F3F6-4B45-BB6F-313A050E294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9982" y="3212976"/>
            <a:ext cx="4268858" cy="882119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Автор: учитель биологии Киселева А. 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Игра-викторина «Секреты здорового питания»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pic.rutubelist.ru/video/e3/71/e3718791b86f28adab510b41770da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Рыба должна употребляться редко, т.к. повышает холестерин. </a:t>
            </a:r>
            <a:endParaRPr lang="ru-RU" sz="2400" dirty="0"/>
          </a:p>
        </p:txBody>
      </p:sp>
      <p:pic>
        <p:nvPicPr>
          <p:cNvPr id="9218" name="Picture 2" descr="https://kidsbebus.ru/wp-content/uploads/6/2/5/62597e9daa45ebbb3fbe0e1d9736449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6493"/>
            <a:ext cx="7101508" cy="47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4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0622" y="476672"/>
            <a:ext cx="673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 конкурс </a:t>
            </a:r>
            <a:r>
              <a:rPr lang="ru-RU" sz="2800" b="1" dirty="0"/>
              <a:t>«Щи да каша – пища наша»</a:t>
            </a:r>
            <a:endParaRPr lang="ru-RU" sz="2800" dirty="0"/>
          </a:p>
        </p:txBody>
      </p:sp>
      <p:pic>
        <p:nvPicPr>
          <p:cNvPr id="11270" name="Picture 6" descr="https://static1-repo.aif.ru/1/1f/201842/57f68a8cf9c10587ed3da6ff341f6e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62" y="1196752"/>
            <a:ext cx="6503602" cy="45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27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vego-kolbasa.ru/wp-content/uploads/4/2/5/4256c4fb81c1226e3820c1bf338487d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3983"/>
            <a:ext cx="8222282" cy="54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9471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Овсяная каша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1848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yandex-images.clstorage.net/qc5MI4117/7cbd84Eb/jJpHQARcFHRQFxxr9-8BcRBzW3cle3u7Yd1H335BLGIqOQL-ePk3S-Xz-uPu6WhNvNBRipR8flLT8n4kgyVwz2yuEjQQmGB1haLY2nKvgUFAUo6jFGq-GyQM4_q75SmS39lCr4jccysQN062e5-umquCJ10S3rllYTabJHYAdGudqnSisE0HkiHXDD9GXIOhgPH8hudbrHrk7VW72RcNMWmcZpipnbNNwjYN8s-df-kqkQf9wawJ9NP2WwYWEITMLqiH8mSPZ_PQJe1PV-xzUxEw7MUH6AzaZz0HywkFPrO5bpXqqD_QjNNXvRHerA5qePJlLwKuuZeDt5m1tzJlnA7ZV9O3HeRR46Z9TEfegQOwgoyFdBgOC5U8laiZdm7zOhxHiUlfgQxT9i1irB6sadkS9N2inDi0UcRodOQjRk3suZeCFe4VkHI37w_HbAISIGDPdzX5ndtXjPX5-nVsUCp-xstbviAfktfeg24_fihZg2ZtQI85RpB2WVS0kpUvbwl3scXsFeExhF08ZN3QkeAQXOdmGk_bZF11aymXDrMqPKbpSfzirYPlziHdjh2ICSAV77Jeq8Zjd8ilB1JG__-5tfH136TD01dubFbscKLCc623Jhr8aLRvl4sKJOwwiOzGGShMkAzilV9RnPy-OTriZY_A7bvVgMR5hsQhFm7s-BTRlr_0EKG0fi1nfJPA8pPcFMUI_nmWPtar6qe8UVq8lwrYvCEd0zW-oq28T9rrUia9od7IJ9HkaCU24HSc7minAzSuRwOD5j9MJP5AkHJQrha1C07L1A902nkmTyFpfEa5a7xCjwFG7DHNjfxp2BF1D_Lu-rThRCkF50N1XT3YFvH33bYRwUU_jfa_IdOSQ373F1ptmxUtxzmL5E-gyww3eQp-sO-SB49Cru6NWZjwtTzRHthmcYY7F-bjVW9PC8bTV831IYCEbn03_AIxEyNfNWX6fCvEPQT7OXW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76672"/>
            <a:ext cx="788487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9471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Пшенная каша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3691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ekrasnaja.com/wp-content/uploads/2022/02/4-1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0017" y="609329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Манная каша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9708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deireceptov.ru/wp-content/uploads/2021/11/risovaya-kasha-na-moloke-12-retseptov-prigotovleniya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224"/>
            <a:ext cx="842500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94715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Рисовая каша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2436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1.bp.blogspot.com/-h6UmFon5ZDM/YRafAbWqgHI/AAAAAAAAAnk/vV5G78cV-Y86xOLMJEfyv1mkfufteIkQQCLcBGAsYHQ/s1200/scale_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1.bp.blogspot.com/-h6UmFon5ZDM/YRafAbWqgHI/AAAAAAAAAnk/vV5G78cV-Y86xOLMJEfyv1mkfufteIkQQCLcBGAsYHQ/s1200/scale_12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90" name="Picture 6" descr="https://ideireceptov.ru/wp-content/uploads/2022/01/perlovaya-kasha-na-vo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81681"/>
            <a:ext cx="7992683" cy="59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235" y="62662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Перловая каша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694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deireceptov.ru/wp-content/uploads/2022/02/grechnevaya-kasha-na-vo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4" y="481558"/>
            <a:ext cx="8712968" cy="55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03309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Гречневая каша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138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1. Вопрос.</a:t>
            </a:r>
            <a:r>
              <a:rPr lang="ru-RU" sz="2000" dirty="0"/>
              <a:t> Полба – зерно, из которого наши предки варили кашу. В «Сказке о попе и о его работнике </a:t>
            </a:r>
            <a:r>
              <a:rPr lang="ru-RU" sz="2000" dirty="0" err="1"/>
              <a:t>Балде</a:t>
            </a:r>
            <a:r>
              <a:rPr lang="ru-RU" sz="2000" dirty="0"/>
              <a:t>» А.С. Пушкина главный герой говорит: </a:t>
            </a:r>
            <a:r>
              <a:rPr lang="ru-RU" sz="2000" i="1" dirty="0"/>
              <a:t>«Буду служить тебе славно, усердно и очень исправно, в год за три щелчка тебе по лбу, есть же мне давай вареную полбу…». </a:t>
            </a:r>
            <a:r>
              <a:rPr lang="ru-RU" sz="2000" dirty="0"/>
              <a:t>Из какого злака изготавливают полбу</a:t>
            </a:r>
          </a:p>
        </p:txBody>
      </p:sp>
      <p:pic>
        <p:nvPicPr>
          <p:cNvPr id="18434" name="Picture 2" descr="https://life-hacky.ru/wp-content/uploads/2021/09/pshenitsa-2048x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021368"/>
            <a:ext cx="5108101" cy="38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1553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ПШЕНИЦА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4994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 Вопрос.</a:t>
            </a:r>
            <a:r>
              <a:rPr lang="ru-RU" sz="2000" dirty="0"/>
              <a:t> Эту крупу за изысканный цвет  назвали «жемчужной», а российские солдаты окрестили «шрапнелью». Что это за крупа? </a:t>
            </a:r>
          </a:p>
        </p:txBody>
      </p:sp>
      <p:pic>
        <p:nvPicPr>
          <p:cNvPr id="19458" name="Picture 2" descr="https://samchef.ru/assets/i/ai/4/3/2/i/2917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4" y="1118795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1553" y="6087765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ПЕРЛОВАЯ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69691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6361" y="40466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«Мы живем не для того, чтобы есть, а едим для того, чтобы жить»</a:t>
            </a:r>
          </a:p>
          <a:p>
            <a:pPr algn="r"/>
            <a:r>
              <a:rPr lang="ru-RU" sz="2400" dirty="0" smtClean="0"/>
              <a:t>Сократ</a:t>
            </a:r>
            <a:endParaRPr lang="ru-RU" sz="2400" dirty="0"/>
          </a:p>
        </p:txBody>
      </p:sp>
      <p:pic>
        <p:nvPicPr>
          <p:cNvPr id="2050" name="Picture 2" descr="https://onkoyar.ru/wp-content/uploads/2021/06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7" y="1822627"/>
            <a:ext cx="6849480" cy="45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47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3 Вопрос.</a:t>
            </a:r>
            <a:r>
              <a:rPr lang="ru-RU" sz="2000" dirty="0"/>
              <a:t> Эта каша на Руси считалась лакомством и деликатесом и подавалась на столы богатых людей. Зато во времена Советского Союза это блюдо стало ключевым в меню детских учреждений и общественных столовых. О какой каше идет речь?</a:t>
            </a:r>
          </a:p>
        </p:txBody>
      </p:sp>
      <p:sp>
        <p:nvSpPr>
          <p:cNvPr id="3" name="AutoShape 2" descr="https://kozalavka.ru/a/kozadereza/files/import/d5839dd1-3f8a-48c6-a5cb-db043292128b_iik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static.tildacdn.com/tild6365-6530-4136-b935-336532313535/913600234eccfd5367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23" y="1484784"/>
            <a:ext cx="4608512" cy="43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1553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МАННАЯ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54300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4 Вопрос.</a:t>
            </a:r>
            <a:r>
              <a:rPr lang="ru-RU" sz="2000" dirty="0"/>
              <a:t> Это кушанье варят из кукурузной крупы. Оно было основным блюдом молдавских крестьян, т.к. кукуруза не облагалась налогом. Часто заменяла хлеб. Как называется это блюдо? </a:t>
            </a:r>
          </a:p>
        </p:txBody>
      </p:sp>
      <p:pic>
        <p:nvPicPr>
          <p:cNvPr id="21506" name="Picture 2" descr="https://cdn.vkuso.ru/uploads/86147_64b2351ae587591952901c36398dce98_301119-101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0" y="1584087"/>
            <a:ext cx="6260182" cy="46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5047" y="631597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МАМАЛЫГА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4519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43" y="47667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5. Вопрос.</a:t>
            </a:r>
            <a:r>
              <a:rPr lang="ru-RU" sz="2000" dirty="0"/>
              <a:t> В некоторых российских регионах при сватовстве невеста должна была приготовить подать гостям кашу. Невесту брали замуж, если каша у нее получалась рассыпчатой и без горчинки. А варят эту кашу из проса. </a:t>
            </a:r>
          </a:p>
        </p:txBody>
      </p:sp>
      <p:pic>
        <p:nvPicPr>
          <p:cNvPr id="22530" name="Picture 2" descr="https://ideireceptov.ru/wp-content/uploads/2021/11/yachnevaya-kasha-na-moloke-10-retseptov-prigotovleniy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31" y="1828478"/>
            <a:ext cx="6156176" cy="41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0387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ПШЕННАЯ КАША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7191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6. Вопрос.</a:t>
            </a:r>
            <a:r>
              <a:rPr lang="ru-RU" sz="2000" dirty="0"/>
              <a:t> Какой русский город считается родиной манной каши? </a:t>
            </a:r>
          </a:p>
        </p:txBody>
      </p:sp>
      <p:sp>
        <p:nvSpPr>
          <p:cNvPr id="3" name="AutoShape 4" descr="https://vif-vrn.ru/download/file.php?id=17245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vif-vrn.ru/download/file.php?id=17245&amp;mode=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souveniroff.com.ru/sites/default/files/0401v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28" y="1162755"/>
            <a:ext cx="6890200" cy="49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13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66691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7. Вопрос. </a:t>
            </a:r>
            <a:r>
              <a:rPr lang="ru-RU" sz="2000" dirty="0"/>
              <a:t>Эту крупу часто называют «царицей круп». Из нее можно приготовить разнообразные блюда: каши, супы, котлеты, зразы, запеканки.</a:t>
            </a:r>
          </a:p>
        </p:txBody>
      </p:sp>
      <p:pic>
        <p:nvPicPr>
          <p:cNvPr id="24578" name="Picture 2" descr="https://pediatrinfo.ru/wp-content/uploads/e/e/b/eeb5ac6d489938a38f890441320592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93232"/>
            <a:ext cx="6525444" cy="43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08776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ГРЕЧНЕВАЯ КАША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0763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8. Вопрос.</a:t>
            </a:r>
            <a:r>
              <a:rPr lang="ru-RU" sz="2000" dirty="0"/>
              <a:t> Им питается почти половина населения земного шара. Не содержит белка </a:t>
            </a:r>
            <a:r>
              <a:rPr lang="ru-RU" sz="2000" dirty="0" err="1"/>
              <a:t>глютена</a:t>
            </a:r>
            <a:r>
              <a:rPr lang="ru-RU" sz="2000" dirty="0"/>
              <a:t>, поэтому не вызывает аллергической реакции. Зато в нем много сложных углеводов, витаминов группы В. О каком зерне идет речь?</a:t>
            </a:r>
          </a:p>
        </p:txBody>
      </p:sp>
      <p:pic>
        <p:nvPicPr>
          <p:cNvPr id="25602" name="Picture 2" descr="https://pro-dachnikov.com/uploads/posts/2021-11/1637860381_1-pro-dachnikov-com-p-ris-fot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51" y="1877871"/>
            <a:ext cx="6480720" cy="42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634327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РИС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39573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3 конкурс капитанов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Овощи и фрукты – полезные продукты»</a:t>
            </a:r>
            <a:endParaRPr lang="ru-RU" sz="2400" dirty="0"/>
          </a:p>
        </p:txBody>
      </p:sp>
      <p:pic>
        <p:nvPicPr>
          <p:cNvPr id="26626" name="Picture 2" descr="https://eda-land.ru/images/article/orig/2019/06/kakie-ovoshchi-frukty-i-yagody-mozhno-est-pri-saharnom-diabete-2-tip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2" y="1052736"/>
            <a:ext cx="7541812" cy="50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12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29359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4 конкурс «Антиреклама»</a:t>
            </a:r>
          </a:p>
          <a:p>
            <a:pPr algn="ctr"/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hkola-zdorovia.ru/wp-content/uploads/2015/01/g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7" y="1996390"/>
            <a:ext cx="7291389" cy="4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75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dnaminyta.com/wp-content/uploads/2020/11/potato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722"/>
            <a:ext cx="8319376" cy="56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67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vsezdorovo.com/wp-content/uploads/2018/06/burger-2707320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3" y="476672"/>
            <a:ext cx="8719860" cy="58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50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 конкурс. Разминка</a:t>
            </a:r>
            <a:endParaRPr lang="ru-RU" sz="3200" dirty="0"/>
          </a:p>
        </p:txBody>
      </p:sp>
      <p:pic>
        <p:nvPicPr>
          <p:cNvPr id="10242" name="Picture 2" descr="https://fast.startgamer.ru/i/images/28589/origin/game_28589_5e6fb2d2a0c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33" y="1484784"/>
            <a:ext cx="6506934" cy="48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90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xn----ctbjb8a8adzp0bf.xn--p1ai/wp-content/uploads/2021/12/konfety-dlja-buket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692696"/>
            <a:ext cx="8726033" cy="57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62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ukach.znam.obr55.ru/files/2022/09/%D0%9F%D0%B0%D0%BC%D1%8F%D1%82%D0%BA%D0%B0-%D0%B4%D0%BB%D1%8F-%D1%88%D0%BA%D0%BE%D0%BB%D1%8C%D0%BD%D0%B8%D0%BA%D0%BE%D0%B2-%D0%BE-%D0%B7%D0%B4%D0%BE%D1%80%D0%BE%D0%B2%D0%BE%D0%BC-%D0%BF%D0%B8%D1%82%D0%B0%D0%BD%D0%B8%D0%B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/>
          <a:stretch/>
        </p:blipFill>
        <p:spPr bwMode="auto">
          <a:xfrm>
            <a:off x="323528" y="491319"/>
            <a:ext cx="8459110" cy="60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95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xn----8sbehgcimb3cfabqj3b.xn--p1ai/upload/iblock/d29/10-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7643" cy="55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36731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Будьте здоровы!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80979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Шоколад</a:t>
            </a:r>
            <a:r>
              <a:rPr lang="ru-RU" sz="2400" dirty="0"/>
              <a:t> </a:t>
            </a:r>
            <a:r>
              <a:rPr lang="ru-RU" sz="2400" b="1" dirty="0"/>
              <a:t>полезен</a:t>
            </a:r>
            <a:r>
              <a:rPr lang="ru-RU" sz="2400" dirty="0"/>
              <a:t> </a:t>
            </a:r>
            <a:r>
              <a:rPr lang="ru-RU" sz="2400" b="1" dirty="0"/>
              <a:t>для</a:t>
            </a:r>
            <a:r>
              <a:rPr lang="ru-RU" sz="2400" dirty="0"/>
              <a:t> </a:t>
            </a:r>
            <a:r>
              <a:rPr lang="ru-RU" sz="2400" b="1" dirty="0"/>
              <a:t>мозга</a:t>
            </a:r>
            <a:r>
              <a:rPr lang="ru-RU" sz="2400" dirty="0" smtClean="0"/>
              <a:t>.  </a:t>
            </a:r>
            <a:endParaRPr lang="ru-RU" sz="2400" dirty="0"/>
          </a:p>
        </p:txBody>
      </p:sp>
      <p:pic>
        <p:nvPicPr>
          <p:cNvPr id="4098" name="Picture 2" descr="https://attuale.ru/wp-content/uploads/2018/11/26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5555"/>
            <a:ext cx="722776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35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Зеленый </a:t>
            </a:r>
            <a:r>
              <a:rPr lang="ru-RU" sz="2400" b="1" dirty="0" smtClean="0"/>
              <a:t>чай </a:t>
            </a:r>
            <a:r>
              <a:rPr lang="ru-RU" sz="2400" b="1" dirty="0"/>
              <a:t>полезнее, чем черный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6" name="Picture 4" descr="https://podacha-blud.com/uploads/posts/2022-12/1670195390_7-podacha-blud-com-p-chashka-chernogo-chaya-foto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8010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45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Еда на ночь помогает уснуть. 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5122" name="Picture 2" descr="https://avatars.dzeninfra.ru/get-zen_doc/3842094/pub_6188d41b6fd71b776731a165_6188d9cf93259f78eee6b77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821588" cy="52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19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65445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Ржаной хлеб более калорийный, чем пшеничный. </a:t>
            </a:r>
            <a:endParaRPr lang="ru-RU" sz="2400" dirty="0"/>
          </a:p>
        </p:txBody>
      </p:sp>
      <p:pic>
        <p:nvPicPr>
          <p:cNvPr id="6146" name="Picture 2" descr="https://thumbs.dreamstime.com/b/%D0%B7%D0%B4%D1%80%D0%B0%D0%B2%D0%B8%D1%86%D0%B0-2-%D1%85%D0%BB%D0%B5%D0%B1%D0%B0-%D0%B4%D0%BE%D0%B1%D1%80%D0%BE%D1%81%D0%B5%D1%80%D0%B4%D0%B5%D1%87%D0%BD%D0%B0%D1%8F-5578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19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821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Плоды шиповника содержат большое количество витамина С. </a:t>
            </a:r>
            <a:endParaRPr lang="ru-RU" sz="2400" dirty="0"/>
          </a:p>
        </p:txBody>
      </p:sp>
      <p:pic>
        <p:nvPicPr>
          <p:cNvPr id="7170" name="Picture 2" descr="https://econet.ru/media/147/kindeditor/image/201302/20130218190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5152"/>
            <a:ext cx="7272808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27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990" y="425823"/>
            <a:ext cx="636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Молочные продукты – источник кальция. </a:t>
            </a:r>
            <a:endParaRPr lang="ru-RU" sz="2400" dirty="0"/>
          </a:p>
        </p:txBody>
      </p:sp>
      <p:pic>
        <p:nvPicPr>
          <p:cNvPr id="8194" name="Picture 2" descr="https://xn----8sbebmbsvivibe5l6a.xn--p1ai/wp-content/uploads/2022/01/Kislomolochnye-produk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88758" cy="54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95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422</Words>
  <Application>Microsoft Office PowerPoint</Application>
  <PresentationFormat>Экран (4:3)</PresentationFormat>
  <Paragraphs>44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Игра-викторина «Секреты здорового 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«Секреты здорового питания»</dc:title>
  <dc:creator>Алла</dc:creator>
  <cp:lastModifiedBy>Алла</cp:lastModifiedBy>
  <cp:revision>19</cp:revision>
  <dcterms:created xsi:type="dcterms:W3CDTF">2023-02-19T16:12:07Z</dcterms:created>
  <dcterms:modified xsi:type="dcterms:W3CDTF">2023-07-12T16:42:24Z</dcterms:modified>
</cp:coreProperties>
</file>