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802"/>
    <a:srgbClr val="003374"/>
    <a:srgbClr val="3A5896"/>
    <a:srgbClr val="385592"/>
    <a:srgbClr val="FFFFFF"/>
    <a:srgbClr val="173A8D"/>
    <a:srgbClr val="D6DEEA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6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3.mt.ru/r27/photoCF97/20075548984-0/jpg/bp.jpeg" TargetMode="External"/><Relationship Id="rId3" Type="http://schemas.openxmlformats.org/officeDocument/2006/relationships/hyperlink" Target="https://pptcloud.ru/templates/books/267388?download=true" TargetMode="External"/><Relationship Id="rId7" Type="http://schemas.openxmlformats.org/officeDocument/2006/relationships/hyperlink" Target="https://persons-info.com/userfiles/image/persons/10000-20000/15000-16000/15694/CHUKOVSKII_Kornei_Ivanovich12.jpg" TargetMode="External"/><Relationship Id="rId2" Type="http://schemas.openxmlformats.org/officeDocument/2006/relationships/hyperlink" Target="http://www.chukovski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00.yaplakal.com/pics/" TargetMode="External"/><Relationship Id="rId5" Type="http://schemas.openxmlformats.org/officeDocument/2006/relationships/hyperlink" Target="https://fb.ru/misc/i/gallery/43131/2809047.jpg" TargetMode="External"/><Relationship Id="rId4" Type="http://schemas.openxmlformats.org/officeDocument/2006/relationships/hyperlink" Target="https://infourok.ru/prezentaciya-k-uroku-literaturnogo-chteniya-korney-ivanovich-chukovskiy-biografiya-1169768.html" TargetMode="External"/><Relationship Id="rId9" Type="http://schemas.openxmlformats.org/officeDocument/2006/relationships/hyperlink" Target="https://photochronograph.ru/wp-content/uploads/2018/07/60-1926-I.I.-BRODSKII-I-I.E.-REPIN-V-1926-GODU-VO-VREMY-PREBYVANIY-DELEGATII-SOVETSKIK-KUDOZNIKOV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gorod.ru/25/643/2564304_detail.jpg" TargetMode="External"/><Relationship Id="rId3" Type="http://schemas.openxmlformats.org/officeDocument/2006/relationships/hyperlink" Target="https://cdn1.ozone.ru/multimedia/1013400997.jpg" TargetMode="External"/><Relationship Id="rId7" Type="http://schemas.openxmlformats.org/officeDocument/2006/relationships/hyperlink" Target="https://static-sl.insales.ru/images/products/1/4787/308998835/&#1063;&#1091;&#1076;&#1086;-&#1076;&#1077;&#1088;&#1077;&#1074;&#1086;1.jpg" TargetMode="External"/><Relationship Id="rId2" Type="http://schemas.openxmlformats.org/officeDocument/2006/relationships/hyperlink" Target="https://orpk.fra1.cdn.digitaloceanspaces.com/uploads/image/1128/1918%20-%20&#1025;&#1083;&#1082;&#1072;.%20&#1050;&#1085;&#1080;&#1078;&#1082;&#1072;%20&#1076;&#1083;&#1103;%20&#1084;&#1072;&#1083;&#1077;&#1085;&#1100;&#1082;&#1080;&#1093;%20&#1076;&#1077;&#1090;&#1077;&#1081;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11.domashnyochag.ru/upload/img_cache/51c/51cd89bbffbdeb46e6bf1033b236b1db_cropped_666x897.jpg" TargetMode="External"/><Relationship Id="rId11" Type="http://schemas.openxmlformats.org/officeDocument/2006/relationships/hyperlink" Target="https://187011.selcdn.ru/thumbnails/photos/9/j/w/9jw5354ebdc3140b_1024.jpg" TargetMode="External"/><Relationship Id="rId5" Type="http://schemas.openxmlformats.org/officeDocument/2006/relationships/hyperlink" Target="https://nsportal.ru/ap/library/drugoe/2017/05/16/biografiya-k-i-chukovskogo-prezentatsiya" TargetMode="External"/><Relationship Id="rId10" Type="http://schemas.openxmlformats.org/officeDocument/2006/relationships/hyperlink" Target="https://cdn.shopify.com/s/files/1/2467/0413/products/Screenshot_41_1200x1200.jpg?v=1617873520" TargetMode="External"/><Relationship Id="rId4" Type="http://schemas.openxmlformats.org/officeDocument/2006/relationships/hyperlink" Target="https://d2zofuu73zurgl.cloudfront.net/north-auction-house/cloned-images/47746/001/a_ignore_q_80_w_1000_c_limit_001.jpg" TargetMode="External"/><Relationship Id="rId9" Type="http://schemas.openxmlformats.org/officeDocument/2006/relationships/hyperlink" Target="https://otvet.imgsmail.ru/download/70107a7e5e435f67308a8f9316826b64_i-654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mg.labirint.ru/rcimg/94fbdd74573d38e2bad0328daeb90fff/1920x1080/comments_pic/0837/02labba041221027935.jpg?1221027926" TargetMode="External"/><Relationship Id="rId3" Type="http://schemas.openxmlformats.org/officeDocument/2006/relationships/hyperlink" Target="https://s0.rbk.ru/v6_top_pics/media/img/9/75/754864713256759.jpg" TargetMode="External"/><Relationship Id="rId7" Type="http://schemas.openxmlformats.org/officeDocument/2006/relationships/hyperlink" Target="https://cdn1.ozone.ru/multimedia/1007070107.jpg" TargetMode="External"/><Relationship Id="rId2" Type="http://schemas.openxmlformats.org/officeDocument/2006/relationships/hyperlink" Target="https://iv-obdu.ru/images/stories/FondRedKn/chuk_22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ok24.kz/upload/iblock/e3a/e3adbdc6b39ecc68d4b37dc4af0241ec.jpg" TargetMode="External"/><Relationship Id="rId11" Type="http://schemas.openxmlformats.org/officeDocument/2006/relationships/hyperlink" Target="https://cdn.culture.ru/images/e3bb9e66-5889-505e-8589-196830aa99b7" TargetMode="External"/><Relationship Id="rId5" Type="http://schemas.openxmlformats.org/officeDocument/2006/relationships/hyperlink" Target="https://avatars.mds.yandex.net/get-pdb/27625/91c15a34-411f-4dee-b8b2-dbcafe897deb/s1200?webp=false" TargetMode="External"/><Relationship Id="rId10" Type="http://schemas.openxmlformats.org/officeDocument/2006/relationships/hyperlink" Target="https://avatars.mds.yandex.net/get-mpic/5191310/img_id8612526295416008798.jpeg/orig" TargetMode="External"/><Relationship Id="rId4" Type="http://schemas.openxmlformats.org/officeDocument/2006/relationships/hyperlink" Target="https://cdn-s-static.arzamas.academy/uploads/ckeditor/pictures/18169/content_children.jpg" TargetMode="External"/><Relationship Id="rId9" Type="http://schemas.openxmlformats.org/officeDocument/2006/relationships/hyperlink" Target="https://iv-obdu.ru/fond-redkoy-knigi/imena/korney-ivanovich-chukovski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134112" y="-12725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5008" y="2170312"/>
            <a:ext cx="8522208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Корней Иванович Чуковский</a:t>
            </a:r>
          </a:p>
          <a:p>
            <a:r>
              <a:rPr lang="ru-RU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(1882 - 1969)</a:t>
            </a:r>
            <a:endParaRPr lang="en-US" b="1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008" y="6426518"/>
            <a:ext cx="825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20802"/>
                </a:solidFill>
              </a:rPr>
              <a:t>Презентация выполнена Потаповой А.В., ГБОУ Школа №777 </a:t>
            </a:r>
            <a:r>
              <a:rPr lang="ru-RU" sz="2000" b="1" dirty="0" err="1" smtClean="0">
                <a:solidFill>
                  <a:srgbClr val="120802"/>
                </a:solidFill>
              </a:rPr>
              <a:t>г.Москвы</a:t>
            </a:r>
            <a:endParaRPr lang="ru-RU" sz="2000" b="1" dirty="0">
              <a:solidFill>
                <a:srgbClr val="1208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8974" y="409904"/>
            <a:ext cx="5015897" cy="64480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Корней Чуковский очень любил наблюдать за психикой маленьких детей и за тем, как они овладевают речью. Результатом этих наблюдений стала книга «От двух до пяти», которая была издана в 1933 году.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Алла\Desktop\chuk_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9" y="476908"/>
            <a:ext cx="340042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ла\Desktop\9jw5354ebdc3140b_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8" y="3780545"/>
            <a:ext cx="4603531" cy="294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297" y="220717"/>
            <a:ext cx="4303985" cy="641656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После войны Корней Чуковский построил себе дом в подмосковном посёлке Переделкино. Там он часто встречался с детьми и даже устраивал для них праздники под названием «Здравствуй, лето!» и «Прощай, лето!».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Алла\Desktop\754864713256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381852"/>
            <a:ext cx="4356537" cy="286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ла\Desktop\content_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0" y="3435673"/>
            <a:ext cx="4024563" cy="313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8918" y="157655"/>
            <a:ext cx="4995081" cy="6574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1952 году Чуковский публикует литературоведческий труд «Мастерство Некрасова», за который получает Ленинскую премию, а через десять лет становится Почётным доктором литературы университета Оксфорд в Англии. Но из-за того, что Чуковский учил английский язык по самоучителю, он разговаривал с таким сильным акцентом, что англичане с трудом его понимали.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Алла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2" y="578181"/>
            <a:ext cx="3584439" cy="498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4995081"/>
            <a:ext cx="8543498" cy="242930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Чуковский перевёл на русский язык с английского произведения Р. Киплинга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М.Твена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пересказал «Библию для детей».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Алла\Desktop\02labba0412210279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 b="8341"/>
          <a:stretch/>
        </p:blipFill>
        <p:spPr bwMode="auto">
          <a:xfrm>
            <a:off x="902399" y="363610"/>
            <a:ext cx="5630705" cy="373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ла\Desktop\e3adbdc6b39ecc68d4b37dc4af0241e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9430" b="16664"/>
          <a:stretch/>
        </p:blipFill>
        <p:spPr bwMode="auto">
          <a:xfrm rot="21239657">
            <a:off x="377978" y="854273"/>
            <a:ext cx="3240003" cy="394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ла\Desktop\10070701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8"/>
          <a:stretch/>
        </p:blipFill>
        <p:spPr bwMode="auto">
          <a:xfrm rot="380116">
            <a:off x="5865989" y="704230"/>
            <a:ext cx="2899000" cy="359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1738" y="157656"/>
            <a:ext cx="5092262" cy="651115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хотя К.И. Чуковский работал в разных жанрах, первое, что приходит в голову при упоминании фамилии писателя – его сказки, знакомые каждому с детских лет и выдержавшие огромное количество переизданий.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797609"/>
            <a:ext cx="3581400" cy="484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ла\Desktop\e3bb9e66-5889-505e-8589-196830aa99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2" y="335274"/>
            <a:ext cx="8679442" cy="605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9" y="324153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21" y="137236"/>
            <a:ext cx="8761010" cy="6577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u="sng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источники: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http://www.chukovskiy.ru/</a:t>
            </a:r>
            <a:endParaRPr lang="ru-RU" sz="2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https://pptcloud.ru/templates/books/267388?download=true</a:t>
            </a:r>
            <a:endParaRPr lang="ru-RU" sz="2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https://infourok.ru/prezentaciya-k-uroku-literaturnogo-chteniya-korney-ivanovich-chukovskiy-biografiya-1169768.html</a:t>
            </a:r>
            <a:endParaRPr lang="ru-RU" sz="2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https://fb.ru/misc/i/gallery/43131/2809047.jpg</a:t>
            </a:r>
            <a:endParaRPr lang="ru-RU" sz="2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https://s00.yaplakal.com/pics/</a:t>
            </a:r>
            <a:r>
              <a:rPr lang="ru-RU" sz="2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https://persons-info.com/userfiles/image/persons/10000-20000/15000-16000/15694/CHUKOVSKII_Kornei_Ivanovich12.jpg</a:t>
            </a:r>
            <a:endParaRPr lang="ru-RU" sz="2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https://r3.mt.ru/r27/photoCF97/20075548984-0/jpg/bp.jpeg</a:t>
            </a:r>
            <a:endParaRPr lang="ru-RU" sz="2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https://photochronograph.ru/wp-content/uploads/2018/07/60-1926-I.I.-BRODSKII-I-I.E.-REPIN-V-1926-GODU-VO-VREMY-PREBYVANIY-DELEGATII-SOVETSKIK-KUDOZNIKOV.jpg</a:t>
            </a:r>
            <a:endParaRPr lang="ru-RU" sz="2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2" y="177421"/>
            <a:ext cx="8830100" cy="65099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https://orpk.fra1.cdn.digitaloceanspaces.com/uploads/image/1128/1918%20-%20Ёлка.%20Книжка%20для%20маленьких%20детей.jpg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https://cdn1.ozone.ru/multimedia/1013400997.jpg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https://d2zofuu73zurgl.cloudfront.net/north-auction-house/cloned-images/47746/001/a_ignore_q_80_w_1000_c_limit_001.jpg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https://nsportal.ru/ap/library/drugoe/2017/05/16/biografiya-k-i-chukovskogo-prezentatsiya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https://images11.domashnyochag.ru/upload/img_cache/51c/51cd89bbffbdeb46e6bf1033b236b1db_cropped_666x897.jpg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https://static-sl.insales.ru/images/products/1/4787/308998835/Чудо-дерево1.jpg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https://img-gorod.ru/25/643/2564304_detail.jpg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https://otvet.imgsmail.ru/download/70107a7e5e435f67308a8f9316826b64_i-654.jpg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https://cdn.shopify.com/s/files/1/2467/0413/products/Screenshot_41_1200x1200.jpg?v=1617873520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https://187011.selcdn.ru/thumbnails/photos/9/j/w/9jw5354ebdc3140b_1024.jpg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9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177421"/>
            <a:ext cx="8761861" cy="65099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https://iv-obdu.ru/images/stories/FondRedKn/chuk_22b.jpg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https://s0.rbk.ru/v6_top_pics/media/img/9/75/754864713256759.jpg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https://cdn-s-static.arzamas.academy/uploads/ckeditor/pictures/18169/content_children.jpg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https://avatars.mds.yandex.net/get-pdb/27625/91c15a34-411f-4dee-b8b2-dbcafe897deb/s1200?webp=false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https://book24.kz/upload/iblock/e3a/e3adbdc6b39ecc68d4b37dc4af0241ec.jpg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https://cdn1.ozone.ru/multimedia/1007070107.jpg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https://img.labirint.ru/rcimg/94fbdd74573d38e2bad0328daeb90fff/1920x1080/comments_pic/0837/02labba041221027935.jpg?1221027926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https://iv-obdu.ru/fond-redkoy-knigi/imena/korney-ivanovich-chukovskiy/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https://avatars.mds.yandex.net/get-mpic/5191310/img_id8612526295416008798.jpeg/orig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https://cdn.culture.ru/images/e3bb9e66-5889-505e-8589-196830aa99b7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5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272" y="327546"/>
            <a:ext cx="4872250" cy="623702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Корней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Иванович Чуковский (настоящее имя – Николай Васильевич Корнейчуков) – знаменитый детский писатель, поэт, журналист, переводчик и литературный критик. Каждому с детства знакомы его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Мойдодыр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», «Айболит» и «Муха-Цокотуха».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Алла\Desktop\28090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r="11031"/>
          <a:stretch/>
        </p:blipFill>
        <p:spPr bwMode="auto">
          <a:xfrm>
            <a:off x="491320" y="505324"/>
            <a:ext cx="3322488" cy="408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7158" y="163773"/>
            <a:ext cx="4776717" cy="653727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Чуковский родился в Санкт-Петербурге 19 марта 1882 г. Отец оставил семью сразу после рождения сына, и мать была вынуждена переехать на Украину. Там Чуковский провёл всё детство. Учился он в гимназии в городе Одесса, но в пятом классе был отчислен из-за низкого происхождения.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Алла\Desktop\143378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3656" r="18091" b="31353"/>
          <a:stretch/>
        </p:blipFill>
        <p:spPr bwMode="auto">
          <a:xfrm rot="21371378">
            <a:off x="385315" y="270558"/>
            <a:ext cx="2524785" cy="278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ла\Desktop\CHUKOVSKII_Kornei_Ivanovich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7152" r="6966" b="25584"/>
          <a:stretch/>
        </p:blipFill>
        <p:spPr bwMode="auto">
          <a:xfrm>
            <a:off x="1142933" y="3137339"/>
            <a:ext cx="2659567" cy="342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7406" y="141890"/>
            <a:ext cx="4540469" cy="65742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1901 года Чуковский работал журналистом в газете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«Одесские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новости». Он самостоятельно изучил английский язык, и в 1903 году был отправлен корреспондентом в Лондон. Там он серьёзно увлёкся английской литературой. Впоследствии переводы помогли Чуковскому добиться признания в литературной среде.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лла\Desktop\b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2" y="654269"/>
            <a:ext cx="3689948" cy="505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454" y="173421"/>
            <a:ext cx="4763068" cy="65111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всё же писателем Корней Иванович Чуковский стал намного позже, когда он переехал в финское местечко Куоккала. Там он познакомился с художником Ильёй Репиным, который и убедил Корнея Ивановича всерьёз заняться литературой.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лла\Desktop\60-1926-I.I.-BRODSKII-I-I.E.-REPIN-V-1926-GODU-VO-VREMY-PREBYVANIY-DELEGATII-SOVETSKIK-KUDOZNIK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1" r="3918" b="3440"/>
          <a:stretch/>
        </p:blipFill>
        <p:spPr bwMode="auto">
          <a:xfrm>
            <a:off x="225855" y="600499"/>
            <a:ext cx="3909417" cy="524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6340" y="177421"/>
            <a:ext cx="4667534" cy="650998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 самым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главным для писателя станет детская литература. В 1916 году он издал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первый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сборник для маленьких читателей под названием «Ёлка».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Алла\Desktop\1918 - Ёлка. Книжка для маленьких дет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819151"/>
            <a:ext cx="3529011" cy="477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25" y="5131559"/>
            <a:ext cx="8720920" cy="216999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Позже – в 1923 году – из-под его пера появляются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свет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Мойдодыр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и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Тараканище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ла\Desktop\10134009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3856" r="4631" b="2496"/>
          <a:stretch/>
        </p:blipFill>
        <p:spPr bwMode="auto">
          <a:xfrm rot="21341844">
            <a:off x="1239249" y="451619"/>
            <a:ext cx="3064949" cy="435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ла\Desktop\a_ignore_q_80_w_1000_c_limit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6855" r="5994" b="6909"/>
          <a:stretch/>
        </p:blipFill>
        <p:spPr bwMode="auto">
          <a:xfrm rot="158011">
            <a:off x="5435746" y="454677"/>
            <a:ext cx="3319897" cy="431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150" y="385936"/>
            <a:ext cx="4714504" cy="257871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1924 году Чуковский написал сказку «Чудо-дерево», которую посвятил своей маленькой дочери Муре, рано умершей от туберкулёза.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Алла\Desktop\51cd89bbffbdeb46e6bf1033b236b1db_cropped_666x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04836"/>
            <a:ext cx="3567862" cy="480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ла\Desktop\Чудо-дерев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064">
            <a:off x="5396131" y="2968002"/>
            <a:ext cx="2550998" cy="351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193628"/>
            <a:ext cx="9144000" cy="227555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приглашению Максима Горького Чуковский стал руководить детским отделом издательства «Парус», при этом продолжая сочинять детские сказки. Свет увидели «Муха-Цокотуха» (1924 г.),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Бармалей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(1925 г.), «Айболит» (1929 г.).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Алла\Desktop\2564304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66" y="549596"/>
            <a:ext cx="2382396" cy="323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ла\Desktop\70107a7e5e435f67308a8f9316826b64_i-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983">
            <a:off x="463056" y="336762"/>
            <a:ext cx="263366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лла\Desktop\Screenshot_41_1200x12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503" r="2115" b="1882"/>
          <a:stretch/>
        </p:blipFill>
        <p:spPr bwMode="auto">
          <a:xfrm rot="215349">
            <a:off x="6038192" y="307567"/>
            <a:ext cx="2648608" cy="368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581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Алла</cp:lastModifiedBy>
  <cp:revision>98</cp:revision>
  <dcterms:created xsi:type="dcterms:W3CDTF">2016-11-18T14:12:19Z</dcterms:created>
  <dcterms:modified xsi:type="dcterms:W3CDTF">2022-08-10T10:04:20Z</dcterms:modified>
</cp:coreProperties>
</file>