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5" r:id="rId1"/>
    <p:sldMasterId id="2147483968" r:id="rId2"/>
  </p:sldMasterIdLst>
  <p:notesMasterIdLst>
    <p:notesMasterId r:id="rId37"/>
  </p:notesMasterIdLst>
  <p:sldIdLst>
    <p:sldId id="257" r:id="rId3"/>
    <p:sldId id="256" r:id="rId4"/>
    <p:sldId id="271" r:id="rId5"/>
    <p:sldId id="259" r:id="rId6"/>
    <p:sldId id="260" r:id="rId7"/>
    <p:sldId id="261" r:id="rId8"/>
    <p:sldId id="262" r:id="rId9"/>
    <p:sldId id="263" r:id="rId10"/>
    <p:sldId id="264" r:id="rId11"/>
    <p:sldId id="290" r:id="rId12"/>
    <p:sldId id="265" r:id="rId13"/>
    <p:sldId id="266" r:id="rId14"/>
    <p:sldId id="267" r:id="rId15"/>
    <p:sldId id="268" r:id="rId16"/>
    <p:sldId id="292" r:id="rId17"/>
    <p:sldId id="293" r:id="rId18"/>
    <p:sldId id="269" r:id="rId19"/>
    <p:sldId id="273" r:id="rId20"/>
    <p:sldId id="270" r:id="rId21"/>
    <p:sldId id="275" r:id="rId22"/>
    <p:sldId id="301" r:id="rId23"/>
    <p:sldId id="302" r:id="rId24"/>
    <p:sldId id="285" r:id="rId25"/>
    <p:sldId id="288" r:id="rId26"/>
    <p:sldId id="304" r:id="rId27"/>
    <p:sldId id="294" r:id="rId28"/>
    <p:sldId id="295" r:id="rId29"/>
    <p:sldId id="296" r:id="rId30"/>
    <p:sldId id="297" r:id="rId31"/>
    <p:sldId id="298" r:id="rId32"/>
    <p:sldId id="299" r:id="rId33"/>
    <p:sldId id="300" r:id="rId34"/>
    <p:sldId id="272" r:id="rId35"/>
    <p:sldId id="303" r:id="rId36"/>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99"/>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56" autoAdjust="0"/>
    <p:restoredTop sz="94689" autoAdjust="0"/>
  </p:normalViewPr>
  <p:slideViewPr>
    <p:cSldViewPr>
      <p:cViewPr varScale="1">
        <p:scale>
          <a:sx n="106" d="100"/>
          <a:sy n="106" d="100"/>
        </p:scale>
        <p:origin x="-1680" y="-96"/>
      </p:cViewPr>
      <p:guideLst>
        <p:guide orient="horz" pos="2160"/>
        <p:guide pos="2880"/>
      </p:guideLst>
    </p:cSldViewPr>
  </p:slideViewPr>
  <p:outlineViewPr>
    <p:cViewPr>
      <p:scale>
        <a:sx n="33" d="100"/>
        <a:sy n="33" d="100"/>
      </p:scale>
      <p:origin x="0" y="11208"/>
    </p:cViewPr>
    <p:sldLst>
      <p:sld r:id="rId1" collapse="1"/>
    </p:sldLst>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_rels/viewProps.xml.rels><?xml version="1.0" encoding="UTF-8" standalone="yes"?>
<Relationships xmlns="http://schemas.openxmlformats.org/package/2006/relationships"><Relationship Id="rId1" Type="http://schemas.openxmlformats.org/officeDocument/2006/relationships/slide" Target="slides/slide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16B75D-37D9-45C6-A1E4-1D59F1AA2A96}" type="datetimeFigureOut">
              <a:rPr lang="ru-RU" smtClean="0"/>
              <a:pPr/>
              <a:t>27.01.2023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B2B168-4622-4E61-BBC1-7FB4C2299933}" type="slidenum">
              <a:rPr lang="ru-RU" smtClean="0"/>
              <a:pPr/>
              <a:t>‹#›</a:t>
            </a:fld>
            <a:endParaRPr lang="ru-RU"/>
          </a:p>
        </p:txBody>
      </p:sp>
    </p:spTree>
    <p:extLst>
      <p:ext uri="{BB962C8B-B14F-4D97-AF65-F5344CB8AC3E}">
        <p14:creationId xmlns="" xmlns:p14="http://schemas.microsoft.com/office/powerpoint/2010/main" val="2486440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B2B2B168-4622-4E61-BBC1-7FB4C2299933}" type="slidenum">
              <a:rPr lang="ru-RU" smtClean="0"/>
              <a:pPr/>
              <a:t>8</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Скругленный прямоугольник 14"/>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6"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lang="ru-RU"/>
              <a:t>Образец заголовка</a:t>
            </a:r>
            <a:endParaRPr lang="en-US"/>
          </a:p>
        </p:txBody>
      </p:sp>
      <p:sp>
        <p:nvSpPr>
          <p:cNvPr id="20" name="Подзаголовок 19"/>
          <p:cNvSpPr>
            <a:spLocks noGrp="1"/>
          </p:cNvSpPr>
          <p:nvPr>
            <p:ph type="subTitle" idx="1"/>
          </p:nvPr>
        </p:nvSpPr>
        <p:spPr>
          <a:xfrm>
            <a:off x="722376" y="3685032"/>
            <a:ext cx="7772400" cy="914400"/>
          </a:xfrm>
        </p:spPr>
        <p:txBody>
          <a:bodyPr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ru-RU"/>
              <a:t>Образец подзаголовка</a:t>
            </a:r>
            <a:endParaRPr lang="en-US"/>
          </a:p>
        </p:txBody>
      </p:sp>
      <p:sp>
        <p:nvSpPr>
          <p:cNvPr id="7" name="Дата 18"/>
          <p:cNvSpPr>
            <a:spLocks noGrp="1"/>
          </p:cNvSpPr>
          <p:nvPr>
            <p:ph type="dt" sz="half" idx="10"/>
          </p:nvPr>
        </p:nvSpPr>
        <p:spPr/>
        <p:txBody>
          <a:bodyPr/>
          <a:lstStyle>
            <a:lvl1pPr>
              <a:defRPr/>
            </a:lvl1pPr>
            <a:extLst/>
          </a:lstStyle>
          <a:p>
            <a:pPr>
              <a:defRPr/>
            </a:pPr>
            <a:fld id="{D05B7834-884F-47E9-93EB-CE8AA5BAAE80}" type="datetimeFigureOut">
              <a:rPr lang="ru-RU">
                <a:solidFill>
                  <a:srgbClr val="E3DED1">
                    <a:shade val="50000"/>
                  </a:srgbClr>
                </a:solidFill>
              </a:rPr>
              <a:pPr>
                <a:defRPr/>
              </a:pPr>
              <a:t>27.01.2023</a:t>
            </a:fld>
            <a:endParaRPr lang="ru-RU">
              <a:solidFill>
                <a:srgbClr val="E3DED1">
                  <a:shade val="50000"/>
                </a:srgbClr>
              </a:solidFill>
            </a:endParaRPr>
          </a:p>
        </p:txBody>
      </p:sp>
      <p:sp>
        <p:nvSpPr>
          <p:cNvPr id="8" name="Нижний колонтитул 7"/>
          <p:cNvSpPr>
            <a:spLocks noGrp="1"/>
          </p:cNvSpPr>
          <p:nvPr>
            <p:ph type="ftr" sz="quarter" idx="11"/>
          </p:nvPr>
        </p:nvSpPr>
        <p:spPr/>
        <p:txBody>
          <a:bodyPr/>
          <a:lstStyle>
            <a:lvl1pPr>
              <a:defRPr/>
            </a:lvl1pPr>
            <a:extLst/>
          </a:lstStyle>
          <a:p>
            <a:pPr>
              <a:defRPr/>
            </a:pPr>
            <a:endParaRPr lang="ru-RU">
              <a:solidFill>
                <a:srgbClr val="E3DED1">
                  <a:shade val="50000"/>
                </a:srgbClr>
              </a:solidFill>
            </a:endParaRPr>
          </a:p>
        </p:txBody>
      </p:sp>
      <p:sp>
        <p:nvSpPr>
          <p:cNvPr id="9" name="Номер слайда 10"/>
          <p:cNvSpPr>
            <a:spLocks noGrp="1"/>
          </p:cNvSpPr>
          <p:nvPr>
            <p:ph type="sldNum" sz="quarter" idx="12"/>
          </p:nvPr>
        </p:nvSpPr>
        <p:spPr/>
        <p:txBody>
          <a:bodyPr/>
          <a:lstStyle>
            <a:lvl1pPr>
              <a:defRPr/>
            </a:lvl1pPr>
            <a:extLst/>
          </a:lstStyle>
          <a:p>
            <a:pPr>
              <a:defRPr/>
            </a:pPr>
            <a:fld id="{68E46C35-1C0C-46A1-933F-1E25BCFA61AB}" type="slidenum">
              <a:rPr lang="ru-RU">
                <a:solidFill>
                  <a:srgbClr val="E3DED1">
                    <a:shade val="50000"/>
                  </a:srgbClr>
                </a:solidFill>
              </a:rPr>
              <a:pPr>
                <a:defRPr/>
              </a:pPr>
              <a:t>‹#›</a:t>
            </a:fld>
            <a:endParaRPr lang="ru-RU">
              <a:solidFill>
                <a:srgbClr val="E3DED1">
                  <a:shade val="50000"/>
                </a:srgbClr>
              </a:solidFill>
            </a:endParaRPr>
          </a:p>
        </p:txBody>
      </p:sp>
    </p:spTree>
    <p:extLst>
      <p:ext uri="{BB962C8B-B14F-4D97-AF65-F5344CB8AC3E}">
        <p14:creationId xmlns="" xmlns:p14="http://schemas.microsoft.com/office/powerpoint/2010/main" val="40746737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p>
            <a:r>
              <a:rPr lang="ru-RU"/>
              <a:t>Образец заголовка</a:t>
            </a:r>
            <a:endParaRPr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24"/>
          <p:cNvSpPr>
            <a:spLocks noGrp="1"/>
          </p:cNvSpPr>
          <p:nvPr>
            <p:ph type="dt" sz="half" idx="10"/>
          </p:nvPr>
        </p:nvSpPr>
        <p:spPr/>
        <p:txBody>
          <a:bodyPr/>
          <a:lstStyle>
            <a:lvl1pPr>
              <a:defRPr/>
            </a:lvl1pPr>
          </a:lstStyle>
          <a:p>
            <a:pPr>
              <a:defRPr/>
            </a:pPr>
            <a:fld id="{37B5CDF3-4063-426A-BA51-B613697862F2}" type="datetimeFigureOut">
              <a:rPr lang="ru-RU">
                <a:solidFill>
                  <a:srgbClr val="E3DED1">
                    <a:shade val="50000"/>
                  </a:srgbClr>
                </a:solidFill>
              </a:rPr>
              <a:pPr>
                <a:defRPr/>
              </a:pPr>
              <a:t>27.01.2023</a:t>
            </a:fld>
            <a:endParaRPr lang="ru-RU">
              <a:solidFill>
                <a:srgbClr val="E3DED1">
                  <a:shade val="50000"/>
                </a:srgbClr>
              </a:solidFill>
            </a:endParaRPr>
          </a:p>
        </p:txBody>
      </p:sp>
      <p:sp>
        <p:nvSpPr>
          <p:cNvPr id="5" name="Нижний колонтитул 17"/>
          <p:cNvSpPr>
            <a:spLocks noGrp="1"/>
          </p:cNvSpPr>
          <p:nvPr>
            <p:ph type="ftr" sz="quarter" idx="11"/>
          </p:nvPr>
        </p:nvSpPr>
        <p:spPr/>
        <p:txBody>
          <a:bodyPr/>
          <a:lstStyle>
            <a:lvl1pPr>
              <a:defRPr/>
            </a:lvl1pPr>
          </a:lstStyle>
          <a:p>
            <a:pPr>
              <a:defRPr/>
            </a:pPr>
            <a:endParaRPr lang="ru-RU">
              <a:solidFill>
                <a:srgbClr val="E3DED1">
                  <a:shade val="50000"/>
                </a:srgbClr>
              </a:solidFill>
            </a:endParaRPr>
          </a:p>
        </p:txBody>
      </p:sp>
      <p:sp>
        <p:nvSpPr>
          <p:cNvPr id="6" name="Номер слайда 4"/>
          <p:cNvSpPr>
            <a:spLocks noGrp="1"/>
          </p:cNvSpPr>
          <p:nvPr>
            <p:ph type="sldNum" sz="quarter" idx="12"/>
          </p:nvPr>
        </p:nvSpPr>
        <p:spPr/>
        <p:txBody>
          <a:bodyPr/>
          <a:lstStyle>
            <a:lvl1pPr>
              <a:defRPr/>
            </a:lvl1pPr>
          </a:lstStyle>
          <a:p>
            <a:pPr>
              <a:defRPr/>
            </a:pPr>
            <a:fld id="{32C69D00-4904-4F0D-83E8-4F1EC790944F}" type="slidenum">
              <a:rPr lang="ru-RU">
                <a:solidFill>
                  <a:srgbClr val="E3DED1">
                    <a:shade val="50000"/>
                  </a:srgbClr>
                </a:solidFill>
              </a:rPr>
              <a:pPr>
                <a:defRPr/>
              </a:pPr>
              <a:t>‹#›</a:t>
            </a:fld>
            <a:endParaRPr lang="ru-RU">
              <a:solidFill>
                <a:srgbClr val="E3DED1">
                  <a:shade val="50000"/>
                </a:srgbClr>
              </a:solidFill>
            </a:endParaRPr>
          </a:p>
        </p:txBody>
      </p:sp>
    </p:spTree>
    <p:extLst>
      <p:ext uri="{BB962C8B-B14F-4D97-AF65-F5344CB8AC3E}">
        <p14:creationId xmlns="" xmlns:p14="http://schemas.microsoft.com/office/powerpoint/2010/main" val="3077704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p>
            <a:r>
              <a:rPr lang="ru-RU"/>
              <a:t>Образец заголовка</a:t>
            </a:r>
            <a:endParaRPr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24"/>
          <p:cNvSpPr>
            <a:spLocks noGrp="1"/>
          </p:cNvSpPr>
          <p:nvPr>
            <p:ph type="dt" sz="half" idx="10"/>
          </p:nvPr>
        </p:nvSpPr>
        <p:spPr/>
        <p:txBody>
          <a:bodyPr/>
          <a:lstStyle>
            <a:lvl1pPr>
              <a:defRPr/>
            </a:lvl1pPr>
          </a:lstStyle>
          <a:p>
            <a:pPr>
              <a:defRPr/>
            </a:pPr>
            <a:fld id="{46F32390-5DF8-41DB-B29C-B41076292C86}" type="datetimeFigureOut">
              <a:rPr lang="ru-RU">
                <a:solidFill>
                  <a:srgbClr val="E3DED1">
                    <a:shade val="50000"/>
                  </a:srgbClr>
                </a:solidFill>
              </a:rPr>
              <a:pPr>
                <a:defRPr/>
              </a:pPr>
              <a:t>27.01.2023</a:t>
            </a:fld>
            <a:endParaRPr lang="ru-RU">
              <a:solidFill>
                <a:srgbClr val="E3DED1">
                  <a:shade val="50000"/>
                </a:srgbClr>
              </a:solidFill>
            </a:endParaRPr>
          </a:p>
        </p:txBody>
      </p:sp>
      <p:sp>
        <p:nvSpPr>
          <p:cNvPr id="5" name="Нижний колонтитул 17"/>
          <p:cNvSpPr>
            <a:spLocks noGrp="1"/>
          </p:cNvSpPr>
          <p:nvPr>
            <p:ph type="ftr" sz="quarter" idx="11"/>
          </p:nvPr>
        </p:nvSpPr>
        <p:spPr/>
        <p:txBody>
          <a:bodyPr/>
          <a:lstStyle>
            <a:lvl1pPr>
              <a:defRPr/>
            </a:lvl1pPr>
          </a:lstStyle>
          <a:p>
            <a:pPr>
              <a:defRPr/>
            </a:pPr>
            <a:endParaRPr lang="ru-RU">
              <a:solidFill>
                <a:srgbClr val="E3DED1">
                  <a:shade val="50000"/>
                </a:srgbClr>
              </a:solidFill>
            </a:endParaRPr>
          </a:p>
        </p:txBody>
      </p:sp>
      <p:sp>
        <p:nvSpPr>
          <p:cNvPr id="6" name="Номер слайда 4"/>
          <p:cNvSpPr>
            <a:spLocks noGrp="1"/>
          </p:cNvSpPr>
          <p:nvPr>
            <p:ph type="sldNum" sz="quarter" idx="12"/>
          </p:nvPr>
        </p:nvSpPr>
        <p:spPr/>
        <p:txBody>
          <a:bodyPr/>
          <a:lstStyle>
            <a:lvl1pPr>
              <a:defRPr/>
            </a:lvl1pPr>
          </a:lstStyle>
          <a:p>
            <a:pPr>
              <a:defRPr/>
            </a:pPr>
            <a:fld id="{A49456A4-185A-4ED9-A0C9-D30B57A29AD7}" type="slidenum">
              <a:rPr lang="ru-RU">
                <a:solidFill>
                  <a:srgbClr val="E3DED1">
                    <a:shade val="50000"/>
                  </a:srgbClr>
                </a:solidFill>
              </a:rPr>
              <a:pPr>
                <a:defRPr/>
              </a:pPr>
              <a:t>‹#›</a:t>
            </a:fld>
            <a:endParaRPr lang="ru-RU">
              <a:solidFill>
                <a:srgbClr val="E3DED1">
                  <a:shade val="50000"/>
                </a:srgbClr>
              </a:solidFill>
            </a:endParaRPr>
          </a:p>
        </p:txBody>
      </p:sp>
    </p:spTree>
    <p:extLst>
      <p:ext uri="{BB962C8B-B14F-4D97-AF65-F5344CB8AC3E}">
        <p14:creationId xmlns="" xmlns:p14="http://schemas.microsoft.com/office/powerpoint/2010/main" val="20802126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Заголовок и текст над объект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609600"/>
            <a:ext cx="7772400" cy="1143000"/>
          </a:xfrm>
        </p:spPr>
        <p:txBody>
          <a:bodyPr/>
          <a:lstStyle/>
          <a:p>
            <a:r>
              <a:rPr lang="ru-RU"/>
              <a:t>Образец заголовка</a:t>
            </a:r>
          </a:p>
        </p:txBody>
      </p:sp>
      <p:sp>
        <p:nvSpPr>
          <p:cNvPr id="3" name="Текст 2"/>
          <p:cNvSpPr>
            <a:spLocks noGrp="1"/>
          </p:cNvSpPr>
          <p:nvPr>
            <p:ph type="body" sz="half" idx="1"/>
          </p:nvPr>
        </p:nvSpPr>
        <p:spPr>
          <a:xfrm>
            <a:off x="685800" y="1981200"/>
            <a:ext cx="7772400" cy="1981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685800" y="4114800"/>
            <a:ext cx="7772400" cy="1981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8"/>
          <p:cNvSpPr>
            <a:spLocks noGrp="1" noChangeArrowheads="1"/>
          </p:cNvSpPr>
          <p:nvPr>
            <p:ph type="dt" sz="half" idx="10"/>
          </p:nvPr>
        </p:nvSpPr>
        <p:spPr/>
        <p:txBody>
          <a:bodyPr/>
          <a:lstStyle>
            <a:lvl1pPr>
              <a:defRPr/>
            </a:lvl1pPr>
          </a:lstStyle>
          <a:p>
            <a:pPr>
              <a:defRPr/>
            </a:pPr>
            <a:endParaRPr lang="ru-RU">
              <a:solidFill>
                <a:srgbClr val="E3DED1">
                  <a:shade val="50000"/>
                </a:srgbClr>
              </a:solidFill>
            </a:endParaRPr>
          </a:p>
        </p:txBody>
      </p:sp>
      <p:sp>
        <p:nvSpPr>
          <p:cNvPr id="6" name="Rectangle 9"/>
          <p:cNvSpPr>
            <a:spLocks noGrp="1" noChangeArrowheads="1"/>
          </p:cNvSpPr>
          <p:nvPr>
            <p:ph type="ftr" sz="quarter" idx="11"/>
          </p:nvPr>
        </p:nvSpPr>
        <p:spPr/>
        <p:txBody>
          <a:bodyPr/>
          <a:lstStyle>
            <a:lvl1pPr>
              <a:defRPr/>
            </a:lvl1pPr>
          </a:lstStyle>
          <a:p>
            <a:pPr>
              <a:defRPr/>
            </a:pPr>
            <a:endParaRPr lang="ru-RU">
              <a:solidFill>
                <a:srgbClr val="E3DED1">
                  <a:shade val="50000"/>
                </a:srgbClr>
              </a:solidFill>
            </a:endParaRPr>
          </a:p>
        </p:txBody>
      </p:sp>
      <p:sp>
        <p:nvSpPr>
          <p:cNvPr id="7" name="Rectangle 10"/>
          <p:cNvSpPr>
            <a:spLocks noGrp="1" noChangeArrowheads="1"/>
          </p:cNvSpPr>
          <p:nvPr>
            <p:ph type="sldNum" sz="quarter" idx="12"/>
          </p:nvPr>
        </p:nvSpPr>
        <p:spPr/>
        <p:txBody>
          <a:bodyPr/>
          <a:lstStyle>
            <a:lvl1pPr>
              <a:defRPr/>
            </a:lvl1pPr>
          </a:lstStyle>
          <a:p>
            <a:pPr>
              <a:defRPr/>
            </a:pPr>
            <a:fld id="{0A31D715-FAB5-44DB-8C37-D1BEA3BC960B}" type="slidenum">
              <a:rPr lang="ru-RU">
                <a:solidFill>
                  <a:srgbClr val="E3DED1">
                    <a:shade val="50000"/>
                  </a:srgbClr>
                </a:solidFill>
              </a:rPr>
              <a:pPr>
                <a:defRPr/>
              </a:pPr>
              <a:t>‹#›</a:t>
            </a:fld>
            <a:endParaRPr lang="ru-RU">
              <a:solidFill>
                <a:srgbClr val="E3DED1">
                  <a:shade val="50000"/>
                </a:srgbClr>
              </a:solidFill>
            </a:endParaRPr>
          </a:p>
        </p:txBody>
      </p:sp>
    </p:spTree>
    <p:extLst>
      <p:ext uri="{BB962C8B-B14F-4D97-AF65-F5344CB8AC3E}">
        <p14:creationId xmlns="" xmlns:p14="http://schemas.microsoft.com/office/powerpoint/2010/main" val="1295583252"/>
      </p:ext>
    </p:extLst>
  </p:cSld>
  <p:clrMapOvr>
    <a:masterClrMapping/>
  </p:clrMapOvr>
  <p:transition>
    <p:split orient="vert" dir="in"/>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Скругленный прямоугольник 14"/>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6"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lang="ru-RU"/>
              <a:t>Образец заголовка</a:t>
            </a:r>
            <a:endParaRPr lang="en-US"/>
          </a:p>
        </p:txBody>
      </p:sp>
      <p:sp>
        <p:nvSpPr>
          <p:cNvPr id="20" name="Подзаголовок 19"/>
          <p:cNvSpPr>
            <a:spLocks noGrp="1"/>
          </p:cNvSpPr>
          <p:nvPr>
            <p:ph type="subTitle" idx="1"/>
          </p:nvPr>
        </p:nvSpPr>
        <p:spPr>
          <a:xfrm>
            <a:off x="722376" y="3685032"/>
            <a:ext cx="7772400" cy="914400"/>
          </a:xfrm>
        </p:spPr>
        <p:txBody>
          <a:bodyPr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ru-RU"/>
              <a:t>Образец подзаголовка</a:t>
            </a:r>
            <a:endParaRPr lang="en-US"/>
          </a:p>
        </p:txBody>
      </p:sp>
      <p:sp>
        <p:nvSpPr>
          <p:cNvPr id="7" name="Дата 18"/>
          <p:cNvSpPr>
            <a:spLocks noGrp="1"/>
          </p:cNvSpPr>
          <p:nvPr>
            <p:ph type="dt" sz="half" idx="10"/>
          </p:nvPr>
        </p:nvSpPr>
        <p:spPr/>
        <p:txBody>
          <a:bodyPr/>
          <a:lstStyle>
            <a:lvl1pPr>
              <a:defRPr/>
            </a:lvl1pPr>
            <a:extLst/>
          </a:lstStyle>
          <a:p>
            <a:pPr>
              <a:defRPr/>
            </a:pPr>
            <a:fld id="{D05B7834-884F-47E9-93EB-CE8AA5BAAE80}" type="datetimeFigureOut">
              <a:rPr lang="ru-RU">
                <a:solidFill>
                  <a:srgbClr val="E3DED1">
                    <a:shade val="50000"/>
                  </a:srgbClr>
                </a:solidFill>
              </a:rPr>
              <a:pPr>
                <a:defRPr/>
              </a:pPr>
              <a:t>27.01.2023</a:t>
            </a:fld>
            <a:endParaRPr lang="ru-RU">
              <a:solidFill>
                <a:srgbClr val="E3DED1">
                  <a:shade val="50000"/>
                </a:srgbClr>
              </a:solidFill>
            </a:endParaRPr>
          </a:p>
        </p:txBody>
      </p:sp>
      <p:sp>
        <p:nvSpPr>
          <p:cNvPr id="8" name="Нижний колонтитул 7"/>
          <p:cNvSpPr>
            <a:spLocks noGrp="1"/>
          </p:cNvSpPr>
          <p:nvPr>
            <p:ph type="ftr" sz="quarter" idx="11"/>
          </p:nvPr>
        </p:nvSpPr>
        <p:spPr/>
        <p:txBody>
          <a:bodyPr/>
          <a:lstStyle>
            <a:lvl1pPr>
              <a:defRPr/>
            </a:lvl1pPr>
            <a:extLst/>
          </a:lstStyle>
          <a:p>
            <a:pPr>
              <a:defRPr/>
            </a:pPr>
            <a:endParaRPr lang="ru-RU">
              <a:solidFill>
                <a:srgbClr val="E3DED1">
                  <a:shade val="50000"/>
                </a:srgbClr>
              </a:solidFill>
            </a:endParaRPr>
          </a:p>
        </p:txBody>
      </p:sp>
      <p:sp>
        <p:nvSpPr>
          <p:cNvPr id="9" name="Номер слайда 10"/>
          <p:cNvSpPr>
            <a:spLocks noGrp="1"/>
          </p:cNvSpPr>
          <p:nvPr>
            <p:ph type="sldNum" sz="quarter" idx="12"/>
          </p:nvPr>
        </p:nvSpPr>
        <p:spPr/>
        <p:txBody>
          <a:bodyPr/>
          <a:lstStyle>
            <a:lvl1pPr>
              <a:defRPr/>
            </a:lvl1pPr>
            <a:extLst/>
          </a:lstStyle>
          <a:p>
            <a:pPr>
              <a:defRPr/>
            </a:pPr>
            <a:fld id="{68E46C35-1C0C-46A1-933F-1E25BCFA61AB}" type="slidenum">
              <a:rPr lang="ru-RU">
                <a:solidFill>
                  <a:srgbClr val="E3DED1">
                    <a:shade val="50000"/>
                  </a:srgbClr>
                </a:solidFill>
              </a:rPr>
              <a:pPr>
                <a:defRPr/>
              </a:pPr>
              <a:t>‹#›</a:t>
            </a:fld>
            <a:endParaRPr lang="ru-RU">
              <a:solidFill>
                <a:srgbClr val="E3DED1">
                  <a:shade val="50000"/>
                </a:srgbClr>
              </a:solidFill>
            </a:endParaRPr>
          </a:p>
        </p:txBody>
      </p:sp>
    </p:spTree>
    <p:extLst>
      <p:ext uri="{BB962C8B-B14F-4D97-AF65-F5344CB8AC3E}">
        <p14:creationId xmlns="" xmlns:p14="http://schemas.microsoft.com/office/powerpoint/2010/main" val="27771240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p>
            <a:r>
              <a:rPr lang="ru-RU"/>
              <a:t>Образец заголовка</a:t>
            </a:r>
            <a:endParaRPr lang="en-US"/>
          </a:p>
        </p:txBody>
      </p:sp>
      <p:sp>
        <p:nvSpPr>
          <p:cNvPr id="3" name="Содержимое 2"/>
          <p:cNvSpPr>
            <a:spLocks noGrp="1"/>
          </p:cNvSpPr>
          <p:nvPr>
            <p:ph idx="1"/>
          </p:nvPr>
        </p:nvSpPr>
        <p:spPr>
          <a:xfrm>
            <a:off x="502920" y="530352"/>
            <a:ext cx="8183880" cy="418795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24"/>
          <p:cNvSpPr>
            <a:spLocks noGrp="1"/>
          </p:cNvSpPr>
          <p:nvPr>
            <p:ph type="dt" sz="half" idx="10"/>
          </p:nvPr>
        </p:nvSpPr>
        <p:spPr/>
        <p:txBody>
          <a:bodyPr/>
          <a:lstStyle>
            <a:lvl1pPr>
              <a:defRPr/>
            </a:lvl1pPr>
          </a:lstStyle>
          <a:p>
            <a:pPr>
              <a:defRPr/>
            </a:pPr>
            <a:fld id="{2C4F4E56-1AC2-429C-808F-22CD66AD0ECF}" type="datetimeFigureOut">
              <a:rPr lang="ru-RU">
                <a:solidFill>
                  <a:srgbClr val="E3DED1">
                    <a:shade val="50000"/>
                  </a:srgbClr>
                </a:solidFill>
              </a:rPr>
              <a:pPr>
                <a:defRPr/>
              </a:pPr>
              <a:t>27.01.2023</a:t>
            </a:fld>
            <a:endParaRPr lang="ru-RU">
              <a:solidFill>
                <a:srgbClr val="E3DED1">
                  <a:shade val="50000"/>
                </a:srgbClr>
              </a:solidFill>
            </a:endParaRPr>
          </a:p>
        </p:txBody>
      </p:sp>
      <p:sp>
        <p:nvSpPr>
          <p:cNvPr id="5" name="Нижний колонтитул 17"/>
          <p:cNvSpPr>
            <a:spLocks noGrp="1"/>
          </p:cNvSpPr>
          <p:nvPr>
            <p:ph type="ftr" sz="quarter" idx="11"/>
          </p:nvPr>
        </p:nvSpPr>
        <p:spPr/>
        <p:txBody>
          <a:bodyPr/>
          <a:lstStyle>
            <a:lvl1pPr>
              <a:defRPr/>
            </a:lvl1pPr>
          </a:lstStyle>
          <a:p>
            <a:pPr>
              <a:defRPr/>
            </a:pPr>
            <a:endParaRPr lang="ru-RU">
              <a:solidFill>
                <a:srgbClr val="E3DED1">
                  <a:shade val="50000"/>
                </a:srgbClr>
              </a:solidFill>
            </a:endParaRPr>
          </a:p>
        </p:txBody>
      </p:sp>
      <p:sp>
        <p:nvSpPr>
          <p:cNvPr id="6" name="Номер слайда 4"/>
          <p:cNvSpPr>
            <a:spLocks noGrp="1"/>
          </p:cNvSpPr>
          <p:nvPr>
            <p:ph type="sldNum" sz="quarter" idx="12"/>
          </p:nvPr>
        </p:nvSpPr>
        <p:spPr/>
        <p:txBody>
          <a:bodyPr/>
          <a:lstStyle>
            <a:lvl1pPr>
              <a:defRPr/>
            </a:lvl1pPr>
          </a:lstStyle>
          <a:p>
            <a:pPr>
              <a:defRPr/>
            </a:pPr>
            <a:fld id="{8E2B1E86-4C46-4B06-8CE9-33AD5D3FBF84}" type="slidenum">
              <a:rPr lang="ru-RU">
                <a:solidFill>
                  <a:srgbClr val="E3DED1">
                    <a:shade val="50000"/>
                  </a:srgbClr>
                </a:solidFill>
              </a:rPr>
              <a:pPr>
                <a:defRPr/>
              </a:pPr>
              <a:t>‹#›</a:t>
            </a:fld>
            <a:endParaRPr lang="ru-RU">
              <a:solidFill>
                <a:srgbClr val="E3DED1">
                  <a:shade val="50000"/>
                </a:srgbClr>
              </a:solidFill>
            </a:endParaRPr>
          </a:p>
        </p:txBody>
      </p:sp>
    </p:spTree>
    <p:extLst>
      <p:ext uri="{BB962C8B-B14F-4D97-AF65-F5344CB8AC3E}">
        <p14:creationId xmlns="" xmlns:p14="http://schemas.microsoft.com/office/powerpoint/2010/main" val="37695850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4" name="Скругленный прямоугольник 13"/>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5"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2" name="Заголовок 1"/>
          <p:cNvSpPr>
            <a:spLocks noGrp="1"/>
          </p:cNvSpPr>
          <p:nvPr>
            <p:ph type="title"/>
          </p:nvPr>
        </p:nvSpPr>
        <p:spPr>
          <a:xfrm>
            <a:off x="468344" y="4928616"/>
            <a:ext cx="8183880" cy="676656"/>
          </a:xfrm>
        </p:spPr>
        <p:txBody>
          <a:bodyPr lIns="91440" bIns="0"/>
          <a:lstStyle>
            <a:lvl1pPr algn="l">
              <a:buNone/>
              <a:defRPr sz="3600" b="0" cap="none" baseline="0">
                <a:solidFill>
                  <a:schemeClr val="bg2">
                    <a:shade val="25000"/>
                  </a:schemeClr>
                </a:solidFill>
                <a:effectLst/>
              </a:defRPr>
            </a:lvl1pPr>
            <a:extLst/>
          </a:lstStyle>
          <a:p>
            <a:r>
              <a:rPr lang="ru-RU"/>
              <a:t>Образец заголовка</a:t>
            </a:r>
            <a:endParaRPr lang="en-US"/>
          </a:p>
        </p:txBody>
      </p:sp>
      <p:sp>
        <p:nvSpPr>
          <p:cNvPr id="3" name="Текст 2"/>
          <p:cNvSpPr>
            <a:spLocks noGrp="1"/>
          </p:cNvSpPr>
          <p:nvPr>
            <p:ph type="body" idx="1"/>
          </p:nvPr>
        </p:nvSpPr>
        <p:spPr>
          <a:xfrm>
            <a:off x="468344" y="5624484"/>
            <a:ext cx="8183880" cy="420624"/>
          </a:xfrm>
        </p:spPr>
        <p:txBody>
          <a:bodyPr lIns="118872" tIns="0"/>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ru-RU"/>
              <a:t>Образец текста</a:t>
            </a:r>
          </a:p>
        </p:txBody>
      </p:sp>
      <p:sp>
        <p:nvSpPr>
          <p:cNvPr id="6" name="Дата 3"/>
          <p:cNvSpPr>
            <a:spLocks noGrp="1"/>
          </p:cNvSpPr>
          <p:nvPr>
            <p:ph type="dt" sz="half" idx="10"/>
          </p:nvPr>
        </p:nvSpPr>
        <p:spPr/>
        <p:txBody>
          <a:bodyPr/>
          <a:lstStyle>
            <a:lvl1pPr>
              <a:defRPr/>
            </a:lvl1pPr>
            <a:extLst/>
          </a:lstStyle>
          <a:p>
            <a:pPr>
              <a:defRPr/>
            </a:pPr>
            <a:fld id="{9D6F69B5-DDBC-4BC1-8E7A-1186E9FBAC9C}" type="datetimeFigureOut">
              <a:rPr lang="ru-RU">
                <a:solidFill>
                  <a:srgbClr val="E3DED1">
                    <a:shade val="50000"/>
                  </a:srgbClr>
                </a:solidFill>
              </a:rPr>
              <a:pPr>
                <a:defRPr/>
              </a:pPr>
              <a:t>27.01.2023</a:t>
            </a:fld>
            <a:endParaRPr lang="ru-RU">
              <a:solidFill>
                <a:srgbClr val="E3DED1">
                  <a:shade val="50000"/>
                </a:srgbClr>
              </a:solidFill>
            </a:endParaRPr>
          </a:p>
        </p:txBody>
      </p:sp>
      <p:sp>
        <p:nvSpPr>
          <p:cNvPr id="7" name="Нижний колонтитул 4"/>
          <p:cNvSpPr>
            <a:spLocks noGrp="1"/>
          </p:cNvSpPr>
          <p:nvPr>
            <p:ph type="ftr" sz="quarter" idx="11"/>
          </p:nvPr>
        </p:nvSpPr>
        <p:spPr/>
        <p:txBody>
          <a:bodyPr/>
          <a:lstStyle>
            <a:lvl1pPr>
              <a:defRPr/>
            </a:lvl1pPr>
            <a:extLst/>
          </a:lstStyle>
          <a:p>
            <a:pPr>
              <a:defRPr/>
            </a:pPr>
            <a:endParaRPr lang="ru-RU">
              <a:solidFill>
                <a:srgbClr val="E3DED1">
                  <a:shade val="50000"/>
                </a:srgbClr>
              </a:solidFill>
            </a:endParaRPr>
          </a:p>
        </p:txBody>
      </p:sp>
      <p:sp>
        <p:nvSpPr>
          <p:cNvPr id="8" name="Номер слайда 5"/>
          <p:cNvSpPr>
            <a:spLocks noGrp="1"/>
          </p:cNvSpPr>
          <p:nvPr>
            <p:ph type="sldNum" sz="quarter" idx="12"/>
          </p:nvPr>
        </p:nvSpPr>
        <p:spPr/>
        <p:txBody>
          <a:bodyPr/>
          <a:lstStyle>
            <a:lvl1pPr>
              <a:defRPr/>
            </a:lvl1pPr>
            <a:extLst/>
          </a:lstStyle>
          <a:p>
            <a:pPr>
              <a:defRPr/>
            </a:pPr>
            <a:fld id="{444BA1FF-265E-4A98-A689-CAEBE931B573}" type="slidenum">
              <a:rPr lang="ru-RU">
                <a:solidFill>
                  <a:srgbClr val="E3DED1">
                    <a:shade val="50000"/>
                  </a:srgbClr>
                </a:solidFill>
              </a:rPr>
              <a:pPr>
                <a:defRPr/>
              </a:pPr>
              <a:t>‹#›</a:t>
            </a:fld>
            <a:endParaRPr lang="ru-RU">
              <a:solidFill>
                <a:srgbClr val="E3DED1">
                  <a:shade val="50000"/>
                </a:srgbClr>
              </a:solidFill>
            </a:endParaRPr>
          </a:p>
        </p:txBody>
      </p:sp>
    </p:spTree>
    <p:extLst>
      <p:ext uri="{BB962C8B-B14F-4D97-AF65-F5344CB8AC3E}">
        <p14:creationId xmlns="" xmlns:p14="http://schemas.microsoft.com/office/powerpoint/2010/main" val="18408747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Содержимое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Содержимое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Дата 24"/>
          <p:cNvSpPr>
            <a:spLocks noGrp="1"/>
          </p:cNvSpPr>
          <p:nvPr>
            <p:ph type="dt" sz="half" idx="10"/>
          </p:nvPr>
        </p:nvSpPr>
        <p:spPr/>
        <p:txBody>
          <a:bodyPr/>
          <a:lstStyle>
            <a:lvl1pPr>
              <a:defRPr/>
            </a:lvl1pPr>
          </a:lstStyle>
          <a:p>
            <a:pPr>
              <a:defRPr/>
            </a:pPr>
            <a:fld id="{60279D4E-1ACE-4D8F-951C-AB80A952B3F8}" type="datetimeFigureOut">
              <a:rPr lang="ru-RU">
                <a:solidFill>
                  <a:srgbClr val="E3DED1">
                    <a:shade val="50000"/>
                  </a:srgbClr>
                </a:solidFill>
              </a:rPr>
              <a:pPr>
                <a:defRPr/>
              </a:pPr>
              <a:t>27.01.2023</a:t>
            </a:fld>
            <a:endParaRPr lang="ru-RU">
              <a:solidFill>
                <a:srgbClr val="E3DED1">
                  <a:shade val="50000"/>
                </a:srgbClr>
              </a:solidFill>
            </a:endParaRPr>
          </a:p>
        </p:txBody>
      </p:sp>
      <p:sp>
        <p:nvSpPr>
          <p:cNvPr id="6" name="Нижний колонтитул 17"/>
          <p:cNvSpPr>
            <a:spLocks noGrp="1"/>
          </p:cNvSpPr>
          <p:nvPr>
            <p:ph type="ftr" sz="quarter" idx="11"/>
          </p:nvPr>
        </p:nvSpPr>
        <p:spPr/>
        <p:txBody>
          <a:bodyPr/>
          <a:lstStyle>
            <a:lvl1pPr>
              <a:defRPr/>
            </a:lvl1pPr>
          </a:lstStyle>
          <a:p>
            <a:pPr>
              <a:defRPr/>
            </a:pPr>
            <a:endParaRPr lang="ru-RU">
              <a:solidFill>
                <a:srgbClr val="E3DED1">
                  <a:shade val="50000"/>
                </a:srgbClr>
              </a:solidFill>
            </a:endParaRPr>
          </a:p>
        </p:txBody>
      </p:sp>
      <p:sp>
        <p:nvSpPr>
          <p:cNvPr id="7" name="Номер слайда 4"/>
          <p:cNvSpPr>
            <a:spLocks noGrp="1"/>
          </p:cNvSpPr>
          <p:nvPr>
            <p:ph type="sldNum" sz="quarter" idx="12"/>
          </p:nvPr>
        </p:nvSpPr>
        <p:spPr/>
        <p:txBody>
          <a:bodyPr/>
          <a:lstStyle>
            <a:lvl1pPr>
              <a:defRPr/>
            </a:lvl1pPr>
          </a:lstStyle>
          <a:p>
            <a:pPr>
              <a:defRPr/>
            </a:pPr>
            <a:fld id="{C77A958E-BA97-4B71-80F6-C99B2E5A0603}" type="slidenum">
              <a:rPr lang="ru-RU">
                <a:solidFill>
                  <a:srgbClr val="E3DED1">
                    <a:shade val="50000"/>
                  </a:srgbClr>
                </a:solidFill>
              </a:rPr>
              <a:pPr>
                <a:defRPr/>
              </a:pPr>
              <a:t>‹#›</a:t>
            </a:fld>
            <a:endParaRPr lang="ru-RU">
              <a:solidFill>
                <a:srgbClr val="E3DED1">
                  <a:shade val="50000"/>
                </a:srgbClr>
              </a:solidFill>
            </a:endParaRPr>
          </a:p>
        </p:txBody>
      </p:sp>
    </p:spTree>
    <p:extLst>
      <p:ext uri="{BB962C8B-B14F-4D97-AF65-F5344CB8AC3E}">
        <p14:creationId xmlns="" xmlns:p14="http://schemas.microsoft.com/office/powerpoint/2010/main" val="1509267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lvl1pPr>
              <a:defRPr b="1"/>
            </a:lvl1pPr>
            <a:extLst/>
          </a:lstStyle>
          <a:p>
            <a:r>
              <a:rPr lang="ru-RU"/>
              <a:t>Образец заголовка</a:t>
            </a:r>
            <a:endParaRPr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ru-RU"/>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ru-RU"/>
              <a:t>Образец текста</a:t>
            </a:r>
          </a:p>
        </p:txBody>
      </p:sp>
      <p:sp>
        <p:nvSpPr>
          <p:cNvPr id="5" name="Содержимое 4"/>
          <p:cNvSpPr>
            <a:spLocks noGrp="1"/>
          </p:cNvSpPr>
          <p:nvPr>
            <p:ph sz="quarter" idx="2"/>
          </p:nvPr>
        </p:nvSpPr>
        <p:spPr>
          <a:xfrm>
            <a:off x="607224"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6" name="Содержимое 5"/>
          <p:cNvSpPr>
            <a:spLocks noGrp="1"/>
          </p:cNvSpPr>
          <p:nvPr>
            <p:ph sz="quarter" idx="4"/>
          </p:nvPr>
        </p:nvSpPr>
        <p:spPr>
          <a:xfrm>
            <a:off x="4652169"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Дата 24"/>
          <p:cNvSpPr>
            <a:spLocks noGrp="1"/>
          </p:cNvSpPr>
          <p:nvPr>
            <p:ph type="dt" sz="half" idx="10"/>
          </p:nvPr>
        </p:nvSpPr>
        <p:spPr/>
        <p:txBody>
          <a:bodyPr/>
          <a:lstStyle>
            <a:lvl1pPr>
              <a:defRPr/>
            </a:lvl1pPr>
          </a:lstStyle>
          <a:p>
            <a:pPr>
              <a:defRPr/>
            </a:pPr>
            <a:fld id="{11745064-97CB-4012-947D-F70C3B0114A9}" type="datetimeFigureOut">
              <a:rPr lang="ru-RU">
                <a:solidFill>
                  <a:srgbClr val="E3DED1">
                    <a:shade val="50000"/>
                  </a:srgbClr>
                </a:solidFill>
              </a:rPr>
              <a:pPr>
                <a:defRPr/>
              </a:pPr>
              <a:t>27.01.2023</a:t>
            </a:fld>
            <a:endParaRPr lang="ru-RU">
              <a:solidFill>
                <a:srgbClr val="E3DED1">
                  <a:shade val="50000"/>
                </a:srgbClr>
              </a:solidFill>
            </a:endParaRPr>
          </a:p>
        </p:txBody>
      </p:sp>
      <p:sp>
        <p:nvSpPr>
          <p:cNvPr id="8" name="Нижний колонтитул 17"/>
          <p:cNvSpPr>
            <a:spLocks noGrp="1"/>
          </p:cNvSpPr>
          <p:nvPr>
            <p:ph type="ftr" sz="quarter" idx="11"/>
          </p:nvPr>
        </p:nvSpPr>
        <p:spPr/>
        <p:txBody>
          <a:bodyPr/>
          <a:lstStyle>
            <a:lvl1pPr>
              <a:defRPr/>
            </a:lvl1pPr>
          </a:lstStyle>
          <a:p>
            <a:pPr>
              <a:defRPr/>
            </a:pPr>
            <a:endParaRPr lang="ru-RU">
              <a:solidFill>
                <a:srgbClr val="E3DED1">
                  <a:shade val="50000"/>
                </a:srgbClr>
              </a:solidFill>
            </a:endParaRPr>
          </a:p>
        </p:txBody>
      </p:sp>
      <p:sp>
        <p:nvSpPr>
          <p:cNvPr id="9" name="Номер слайда 4"/>
          <p:cNvSpPr>
            <a:spLocks noGrp="1"/>
          </p:cNvSpPr>
          <p:nvPr>
            <p:ph type="sldNum" sz="quarter" idx="12"/>
          </p:nvPr>
        </p:nvSpPr>
        <p:spPr/>
        <p:txBody>
          <a:bodyPr/>
          <a:lstStyle>
            <a:lvl1pPr>
              <a:defRPr/>
            </a:lvl1pPr>
          </a:lstStyle>
          <a:p>
            <a:pPr>
              <a:defRPr/>
            </a:pPr>
            <a:fld id="{17D529FE-6439-4202-93A2-C1A1070B2BC1}" type="slidenum">
              <a:rPr lang="ru-RU">
                <a:solidFill>
                  <a:srgbClr val="E3DED1">
                    <a:shade val="50000"/>
                  </a:srgbClr>
                </a:solidFill>
              </a:rPr>
              <a:pPr>
                <a:defRPr/>
              </a:pPr>
              <a:t>‹#›</a:t>
            </a:fld>
            <a:endParaRPr lang="ru-RU">
              <a:solidFill>
                <a:srgbClr val="E3DED1">
                  <a:shade val="50000"/>
                </a:srgbClr>
              </a:solidFill>
            </a:endParaRPr>
          </a:p>
        </p:txBody>
      </p:sp>
    </p:spTree>
    <p:extLst>
      <p:ext uri="{BB962C8B-B14F-4D97-AF65-F5344CB8AC3E}">
        <p14:creationId xmlns="" xmlns:p14="http://schemas.microsoft.com/office/powerpoint/2010/main" val="27539989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Дата 24"/>
          <p:cNvSpPr>
            <a:spLocks noGrp="1"/>
          </p:cNvSpPr>
          <p:nvPr>
            <p:ph type="dt" sz="half" idx="10"/>
          </p:nvPr>
        </p:nvSpPr>
        <p:spPr/>
        <p:txBody>
          <a:bodyPr/>
          <a:lstStyle>
            <a:lvl1pPr>
              <a:defRPr/>
            </a:lvl1pPr>
          </a:lstStyle>
          <a:p>
            <a:pPr>
              <a:defRPr/>
            </a:pPr>
            <a:fld id="{09BE5675-4C65-45F1-88FD-8C1088F45377}" type="datetimeFigureOut">
              <a:rPr lang="ru-RU">
                <a:solidFill>
                  <a:srgbClr val="E3DED1">
                    <a:shade val="50000"/>
                  </a:srgbClr>
                </a:solidFill>
              </a:rPr>
              <a:pPr>
                <a:defRPr/>
              </a:pPr>
              <a:t>27.01.2023</a:t>
            </a:fld>
            <a:endParaRPr lang="ru-RU">
              <a:solidFill>
                <a:srgbClr val="E3DED1">
                  <a:shade val="50000"/>
                </a:srgbClr>
              </a:solidFill>
            </a:endParaRPr>
          </a:p>
        </p:txBody>
      </p:sp>
      <p:sp>
        <p:nvSpPr>
          <p:cNvPr id="4" name="Нижний колонтитул 17"/>
          <p:cNvSpPr>
            <a:spLocks noGrp="1"/>
          </p:cNvSpPr>
          <p:nvPr>
            <p:ph type="ftr" sz="quarter" idx="11"/>
          </p:nvPr>
        </p:nvSpPr>
        <p:spPr/>
        <p:txBody>
          <a:bodyPr/>
          <a:lstStyle>
            <a:lvl1pPr>
              <a:defRPr/>
            </a:lvl1pPr>
          </a:lstStyle>
          <a:p>
            <a:pPr>
              <a:defRPr/>
            </a:pPr>
            <a:endParaRPr lang="ru-RU">
              <a:solidFill>
                <a:srgbClr val="E3DED1">
                  <a:shade val="50000"/>
                </a:srgbClr>
              </a:solidFill>
            </a:endParaRPr>
          </a:p>
        </p:txBody>
      </p:sp>
      <p:sp>
        <p:nvSpPr>
          <p:cNvPr id="5" name="Номер слайда 4"/>
          <p:cNvSpPr>
            <a:spLocks noGrp="1"/>
          </p:cNvSpPr>
          <p:nvPr>
            <p:ph type="sldNum" sz="quarter" idx="12"/>
          </p:nvPr>
        </p:nvSpPr>
        <p:spPr/>
        <p:txBody>
          <a:bodyPr/>
          <a:lstStyle>
            <a:lvl1pPr>
              <a:defRPr/>
            </a:lvl1pPr>
          </a:lstStyle>
          <a:p>
            <a:pPr>
              <a:defRPr/>
            </a:pPr>
            <a:fld id="{392B3730-402D-44F5-8AA2-A2AA654D9358}" type="slidenum">
              <a:rPr lang="ru-RU">
                <a:solidFill>
                  <a:srgbClr val="E3DED1">
                    <a:shade val="50000"/>
                  </a:srgbClr>
                </a:solidFill>
              </a:rPr>
              <a:pPr>
                <a:defRPr/>
              </a:pPr>
              <a:t>‹#›</a:t>
            </a:fld>
            <a:endParaRPr lang="ru-RU">
              <a:solidFill>
                <a:srgbClr val="E3DED1">
                  <a:shade val="50000"/>
                </a:srgbClr>
              </a:solidFill>
            </a:endParaRPr>
          </a:p>
        </p:txBody>
      </p:sp>
    </p:spTree>
    <p:extLst>
      <p:ext uri="{BB962C8B-B14F-4D97-AF65-F5344CB8AC3E}">
        <p14:creationId xmlns="" xmlns:p14="http://schemas.microsoft.com/office/powerpoint/2010/main" val="33122577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Скругленный прямоугольник 6"/>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3" name="Дата 1"/>
          <p:cNvSpPr>
            <a:spLocks noGrp="1"/>
          </p:cNvSpPr>
          <p:nvPr>
            <p:ph type="dt" sz="half" idx="10"/>
          </p:nvPr>
        </p:nvSpPr>
        <p:spPr/>
        <p:txBody>
          <a:bodyPr/>
          <a:lstStyle>
            <a:lvl1pPr>
              <a:defRPr/>
            </a:lvl1pPr>
            <a:extLst/>
          </a:lstStyle>
          <a:p>
            <a:pPr>
              <a:defRPr/>
            </a:pPr>
            <a:fld id="{78A0BEBF-B33A-4536-80C4-EE02809C1CDD}" type="datetimeFigureOut">
              <a:rPr lang="ru-RU">
                <a:solidFill>
                  <a:srgbClr val="E3DED1">
                    <a:shade val="50000"/>
                  </a:srgbClr>
                </a:solidFill>
              </a:rPr>
              <a:pPr>
                <a:defRPr/>
              </a:pPr>
              <a:t>27.01.2023</a:t>
            </a:fld>
            <a:endParaRPr lang="ru-RU">
              <a:solidFill>
                <a:srgbClr val="E3DED1">
                  <a:shade val="50000"/>
                </a:srgbClr>
              </a:solidFill>
            </a:endParaRPr>
          </a:p>
        </p:txBody>
      </p:sp>
      <p:sp>
        <p:nvSpPr>
          <p:cNvPr id="4" name="Нижний колонтитул 2"/>
          <p:cNvSpPr>
            <a:spLocks noGrp="1"/>
          </p:cNvSpPr>
          <p:nvPr>
            <p:ph type="ftr" sz="quarter" idx="11"/>
          </p:nvPr>
        </p:nvSpPr>
        <p:spPr/>
        <p:txBody>
          <a:bodyPr/>
          <a:lstStyle>
            <a:lvl1pPr>
              <a:defRPr/>
            </a:lvl1pPr>
            <a:extLst/>
          </a:lstStyle>
          <a:p>
            <a:pPr>
              <a:defRPr/>
            </a:pPr>
            <a:endParaRPr lang="ru-RU">
              <a:solidFill>
                <a:srgbClr val="E3DED1">
                  <a:shade val="50000"/>
                </a:srgbClr>
              </a:solidFill>
            </a:endParaRPr>
          </a:p>
        </p:txBody>
      </p:sp>
      <p:sp>
        <p:nvSpPr>
          <p:cNvPr id="5" name="Номер слайда 3"/>
          <p:cNvSpPr>
            <a:spLocks noGrp="1"/>
          </p:cNvSpPr>
          <p:nvPr>
            <p:ph type="sldNum" sz="quarter" idx="12"/>
          </p:nvPr>
        </p:nvSpPr>
        <p:spPr/>
        <p:txBody>
          <a:bodyPr/>
          <a:lstStyle>
            <a:lvl1pPr>
              <a:defRPr/>
            </a:lvl1pPr>
            <a:extLst/>
          </a:lstStyle>
          <a:p>
            <a:pPr>
              <a:defRPr/>
            </a:pPr>
            <a:fld id="{3607C829-FDE5-4C3B-81F6-0D4989F27863}" type="slidenum">
              <a:rPr lang="ru-RU">
                <a:solidFill>
                  <a:srgbClr val="E3DED1">
                    <a:shade val="50000"/>
                  </a:srgbClr>
                </a:solidFill>
              </a:rPr>
              <a:pPr>
                <a:defRPr/>
              </a:pPr>
              <a:t>‹#›</a:t>
            </a:fld>
            <a:endParaRPr lang="ru-RU">
              <a:solidFill>
                <a:srgbClr val="E3DED1">
                  <a:shade val="50000"/>
                </a:srgbClr>
              </a:solidFill>
            </a:endParaRPr>
          </a:p>
        </p:txBody>
      </p:sp>
    </p:spTree>
    <p:extLst>
      <p:ext uri="{BB962C8B-B14F-4D97-AF65-F5344CB8AC3E}">
        <p14:creationId xmlns="" xmlns:p14="http://schemas.microsoft.com/office/powerpoint/2010/main" val="2425632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p>
            <a:r>
              <a:rPr lang="ru-RU"/>
              <a:t>Образец заголовка</a:t>
            </a:r>
            <a:endParaRPr lang="en-US"/>
          </a:p>
        </p:txBody>
      </p:sp>
      <p:sp>
        <p:nvSpPr>
          <p:cNvPr id="3" name="Содержимое 2"/>
          <p:cNvSpPr>
            <a:spLocks noGrp="1"/>
          </p:cNvSpPr>
          <p:nvPr>
            <p:ph idx="1"/>
          </p:nvPr>
        </p:nvSpPr>
        <p:spPr>
          <a:xfrm>
            <a:off x="502920" y="530352"/>
            <a:ext cx="8183880" cy="418795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24"/>
          <p:cNvSpPr>
            <a:spLocks noGrp="1"/>
          </p:cNvSpPr>
          <p:nvPr>
            <p:ph type="dt" sz="half" idx="10"/>
          </p:nvPr>
        </p:nvSpPr>
        <p:spPr/>
        <p:txBody>
          <a:bodyPr/>
          <a:lstStyle>
            <a:lvl1pPr>
              <a:defRPr/>
            </a:lvl1pPr>
          </a:lstStyle>
          <a:p>
            <a:pPr>
              <a:defRPr/>
            </a:pPr>
            <a:fld id="{2C4F4E56-1AC2-429C-808F-22CD66AD0ECF}" type="datetimeFigureOut">
              <a:rPr lang="ru-RU">
                <a:solidFill>
                  <a:srgbClr val="E3DED1">
                    <a:shade val="50000"/>
                  </a:srgbClr>
                </a:solidFill>
              </a:rPr>
              <a:pPr>
                <a:defRPr/>
              </a:pPr>
              <a:t>27.01.2023</a:t>
            </a:fld>
            <a:endParaRPr lang="ru-RU">
              <a:solidFill>
                <a:srgbClr val="E3DED1">
                  <a:shade val="50000"/>
                </a:srgbClr>
              </a:solidFill>
            </a:endParaRPr>
          </a:p>
        </p:txBody>
      </p:sp>
      <p:sp>
        <p:nvSpPr>
          <p:cNvPr id="5" name="Нижний колонтитул 17"/>
          <p:cNvSpPr>
            <a:spLocks noGrp="1"/>
          </p:cNvSpPr>
          <p:nvPr>
            <p:ph type="ftr" sz="quarter" idx="11"/>
          </p:nvPr>
        </p:nvSpPr>
        <p:spPr/>
        <p:txBody>
          <a:bodyPr/>
          <a:lstStyle>
            <a:lvl1pPr>
              <a:defRPr/>
            </a:lvl1pPr>
          </a:lstStyle>
          <a:p>
            <a:pPr>
              <a:defRPr/>
            </a:pPr>
            <a:endParaRPr lang="ru-RU">
              <a:solidFill>
                <a:srgbClr val="E3DED1">
                  <a:shade val="50000"/>
                </a:srgbClr>
              </a:solidFill>
            </a:endParaRPr>
          </a:p>
        </p:txBody>
      </p:sp>
      <p:sp>
        <p:nvSpPr>
          <p:cNvPr id="6" name="Номер слайда 4"/>
          <p:cNvSpPr>
            <a:spLocks noGrp="1"/>
          </p:cNvSpPr>
          <p:nvPr>
            <p:ph type="sldNum" sz="quarter" idx="12"/>
          </p:nvPr>
        </p:nvSpPr>
        <p:spPr/>
        <p:txBody>
          <a:bodyPr/>
          <a:lstStyle>
            <a:lvl1pPr>
              <a:defRPr/>
            </a:lvl1pPr>
          </a:lstStyle>
          <a:p>
            <a:pPr>
              <a:defRPr/>
            </a:pPr>
            <a:fld id="{8E2B1E86-4C46-4B06-8CE9-33AD5D3FBF84}" type="slidenum">
              <a:rPr lang="ru-RU">
                <a:solidFill>
                  <a:srgbClr val="E3DED1">
                    <a:shade val="50000"/>
                  </a:srgbClr>
                </a:solidFill>
              </a:rPr>
              <a:pPr>
                <a:defRPr/>
              </a:pPr>
              <a:t>‹#›</a:t>
            </a:fld>
            <a:endParaRPr lang="ru-RU">
              <a:solidFill>
                <a:srgbClr val="E3DED1">
                  <a:shade val="50000"/>
                </a:srgbClr>
              </a:solidFill>
            </a:endParaRPr>
          </a:p>
        </p:txBody>
      </p:sp>
    </p:spTree>
    <p:extLst>
      <p:ext uri="{BB962C8B-B14F-4D97-AF65-F5344CB8AC3E}">
        <p14:creationId xmlns="" xmlns:p14="http://schemas.microsoft.com/office/powerpoint/2010/main" val="207972840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lstStyle>
            <a:lvl1pPr algn="l">
              <a:buNone/>
              <a:defRPr sz="2200" b="1">
                <a:solidFill>
                  <a:schemeClr val="accent1"/>
                </a:solidFill>
              </a:defRPr>
            </a:lvl1pPr>
            <a:extLst/>
          </a:lstStyle>
          <a:p>
            <a:r>
              <a:rPr lang="ru-RU"/>
              <a:t>Образец заголовка</a:t>
            </a:r>
            <a:endParaRPr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Содержимое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Дата 24"/>
          <p:cNvSpPr>
            <a:spLocks noGrp="1"/>
          </p:cNvSpPr>
          <p:nvPr>
            <p:ph type="dt" sz="half" idx="10"/>
          </p:nvPr>
        </p:nvSpPr>
        <p:spPr/>
        <p:txBody>
          <a:bodyPr/>
          <a:lstStyle>
            <a:lvl1pPr>
              <a:defRPr/>
            </a:lvl1pPr>
          </a:lstStyle>
          <a:p>
            <a:pPr>
              <a:defRPr/>
            </a:pPr>
            <a:fld id="{27EC83FB-ECEA-48D5-BE3D-AE67E11666CF}" type="datetimeFigureOut">
              <a:rPr lang="ru-RU">
                <a:solidFill>
                  <a:srgbClr val="E3DED1">
                    <a:shade val="50000"/>
                  </a:srgbClr>
                </a:solidFill>
              </a:rPr>
              <a:pPr>
                <a:defRPr/>
              </a:pPr>
              <a:t>27.01.2023</a:t>
            </a:fld>
            <a:endParaRPr lang="ru-RU">
              <a:solidFill>
                <a:srgbClr val="E3DED1">
                  <a:shade val="50000"/>
                </a:srgbClr>
              </a:solidFill>
            </a:endParaRPr>
          </a:p>
        </p:txBody>
      </p:sp>
      <p:sp>
        <p:nvSpPr>
          <p:cNvPr id="6" name="Нижний колонтитул 17"/>
          <p:cNvSpPr>
            <a:spLocks noGrp="1"/>
          </p:cNvSpPr>
          <p:nvPr>
            <p:ph type="ftr" sz="quarter" idx="11"/>
          </p:nvPr>
        </p:nvSpPr>
        <p:spPr/>
        <p:txBody>
          <a:bodyPr/>
          <a:lstStyle>
            <a:lvl1pPr>
              <a:defRPr/>
            </a:lvl1pPr>
          </a:lstStyle>
          <a:p>
            <a:pPr>
              <a:defRPr/>
            </a:pPr>
            <a:endParaRPr lang="ru-RU">
              <a:solidFill>
                <a:srgbClr val="E3DED1">
                  <a:shade val="50000"/>
                </a:srgbClr>
              </a:solidFill>
            </a:endParaRPr>
          </a:p>
        </p:txBody>
      </p:sp>
      <p:sp>
        <p:nvSpPr>
          <p:cNvPr id="7" name="Номер слайда 4"/>
          <p:cNvSpPr>
            <a:spLocks noGrp="1"/>
          </p:cNvSpPr>
          <p:nvPr>
            <p:ph type="sldNum" sz="quarter" idx="12"/>
          </p:nvPr>
        </p:nvSpPr>
        <p:spPr/>
        <p:txBody>
          <a:bodyPr/>
          <a:lstStyle>
            <a:lvl1pPr>
              <a:defRPr/>
            </a:lvl1pPr>
          </a:lstStyle>
          <a:p>
            <a:pPr>
              <a:defRPr/>
            </a:pPr>
            <a:fld id="{95C3D0A8-BA3C-477B-B3C3-0B228FFC3B00}" type="slidenum">
              <a:rPr lang="ru-RU">
                <a:solidFill>
                  <a:srgbClr val="E3DED1">
                    <a:shade val="50000"/>
                  </a:srgbClr>
                </a:solidFill>
              </a:rPr>
              <a:pPr>
                <a:defRPr/>
              </a:pPr>
              <a:t>‹#›</a:t>
            </a:fld>
            <a:endParaRPr lang="ru-RU">
              <a:solidFill>
                <a:srgbClr val="E3DED1">
                  <a:shade val="50000"/>
                </a:srgbClr>
              </a:solidFill>
            </a:endParaRPr>
          </a:p>
        </p:txBody>
      </p:sp>
    </p:spTree>
    <p:extLst>
      <p:ext uri="{BB962C8B-B14F-4D97-AF65-F5344CB8AC3E}">
        <p14:creationId xmlns="" xmlns:p14="http://schemas.microsoft.com/office/powerpoint/2010/main" val="22070745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Скругленный прямоугольник 14"/>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6" name="Прямоугольник с одним скругленным углом 10"/>
          <p:cNvSpPr/>
          <p:nvPr/>
        </p:nvSpPr>
        <p:spPr>
          <a:xfrm>
            <a:off x="6400800" y="433388"/>
            <a:ext cx="2324100"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lang="ru-RU"/>
              <a:t>Образец заголовка</a:t>
            </a:r>
            <a:endParaRPr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normAutofit/>
          </a:bodyPr>
          <a:lstStyle>
            <a:lvl1pPr marL="0" indent="0">
              <a:buNone/>
              <a:defRPr sz="3200"/>
            </a:lvl1pPr>
            <a:extLst/>
          </a:lstStyle>
          <a:p>
            <a:pPr lvl="0"/>
            <a:r>
              <a:rPr lang="ru-RU" noProof="0"/>
              <a:t>Вставка рисунка</a:t>
            </a:r>
            <a:endParaRPr lang="en-US" noProof="0"/>
          </a:p>
        </p:txBody>
      </p:sp>
      <p:sp>
        <p:nvSpPr>
          <p:cNvPr id="7" name="Дата 4"/>
          <p:cNvSpPr>
            <a:spLocks noGrp="1"/>
          </p:cNvSpPr>
          <p:nvPr>
            <p:ph type="dt" sz="half" idx="10"/>
          </p:nvPr>
        </p:nvSpPr>
        <p:spPr/>
        <p:txBody>
          <a:bodyPr/>
          <a:lstStyle>
            <a:lvl1pPr>
              <a:defRPr/>
            </a:lvl1pPr>
            <a:extLst/>
          </a:lstStyle>
          <a:p>
            <a:pPr>
              <a:defRPr/>
            </a:pPr>
            <a:fld id="{EEB70D71-8D09-445B-9B6F-B9B6A995D318}" type="datetimeFigureOut">
              <a:rPr lang="ru-RU">
                <a:solidFill>
                  <a:srgbClr val="E3DED1">
                    <a:shade val="50000"/>
                  </a:srgbClr>
                </a:solidFill>
              </a:rPr>
              <a:pPr>
                <a:defRPr/>
              </a:pPr>
              <a:t>27.01.2023</a:t>
            </a:fld>
            <a:endParaRPr lang="ru-RU">
              <a:solidFill>
                <a:srgbClr val="E3DED1">
                  <a:shade val="50000"/>
                </a:srgbClr>
              </a:solidFill>
            </a:endParaRPr>
          </a:p>
        </p:txBody>
      </p:sp>
      <p:sp>
        <p:nvSpPr>
          <p:cNvPr id="8" name="Нижний колонтитул 5"/>
          <p:cNvSpPr>
            <a:spLocks noGrp="1"/>
          </p:cNvSpPr>
          <p:nvPr>
            <p:ph type="ftr" sz="quarter" idx="11"/>
          </p:nvPr>
        </p:nvSpPr>
        <p:spPr/>
        <p:txBody>
          <a:bodyPr/>
          <a:lstStyle>
            <a:lvl1pPr>
              <a:defRPr/>
            </a:lvl1pPr>
            <a:extLst/>
          </a:lstStyle>
          <a:p>
            <a:pPr>
              <a:defRPr/>
            </a:pPr>
            <a:endParaRPr lang="ru-RU">
              <a:solidFill>
                <a:srgbClr val="E3DED1">
                  <a:shade val="50000"/>
                </a:srgbClr>
              </a:solidFill>
            </a:endParaRPr>
          </a:p>
        </p:txBody>
      </p:sp>
      <p:sp>
        <p:nvSpPr>
          <p:cNvPr id="9" name="Номер слайда 6"/>
          <p:cNvSpPr>
            <a:spLocks noGrp="1"/>
          </p:cNvSpPr>
          <p:nvPr>
            <p:ph type="sldNum" sz="quarter" idx="12"/>
          </p:nvPr>
        </p:nvSpPr>
        <p:spPr/>
        <p:txBody>
          <a:bodyPr/>
          <a:lstStyle>
            <a:lvl1pPr>
              <a:defRPr/>
            </a:lvl1pPr>
            <a:extLst/>
          </a:lstStyle>
          <a:p>
            <a:pPr>
              <a:defRPr/>
            </a:pPr>
            <a:fld id="{16A6628B-CD9A-4183-9FF0-635EAC112FF8}" type="slidenum">
              <a:rPr lang="ru-RU">
                <a:solidFill>
                  <a:srgbClr val="E3DED1">
                    <a:shade val="50000"/>
                  </a:srgbClr>
                </a:solidFill>
              </a:rPr>
              <a:pPr>
                <a:defRPr/>
              </a:pPr>
              <a:t>‹#›</a:t>
            </a:fld>
            <a:endParaRPr lang="ru-RU">
              <a:solidFill>
                <a:srgbClr val="E3DED1">
                  <a:shade val="50000"/>
                </a:srgbClr>
              </a:solidFill>
            </a:endParaRPr>
          </a:p>
        </p:txBody>
      </p:sp>
    </p:spTree>
    <p:extLst>
      <p:ext uri="{BB962C8B-B14F-4D97-AF65-F5344CB8AC3E}">
        <p14:creationId xmlns="" xmlns:p14="http://schemas.microsoft.com/office/powerpoint/2010/main" val="30971539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p>
            <a:r>
              <a:rPr lang="ru-RU"/>
              <a:t>Образец заголовка</a:t>
            </a:r>
            <a:endParaRPr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24"/>
          <p:cNvSpPr>
            <a:spLocks noGrp="1"/>
          </p:cNvSpPr>
          <p:nvPr>
            <p:ph type="dt" sz="half" idx="10"/>
          </p:nvPr>
        </p:nvSpPr>
        <p:spPr/>
        <p:txBody>
          <a:bodyPr/>
          <a:lstStyle>
            <a:lvl1pPr>
              <a:defRPr/>
            </a:lvl1pPr>
          </a:lstStyle>
          <a:p>
            <a:pPr>
              <a:defRPr/>
            </a:pPr>
            <a:fld id="{37B5CDF3-4063-426A-BA51-B613697862F2}" type="datetimeFigureOut">
              <a:rPr lang="ru-RU">
                <a:solidFill>
                  <a:srgbClr val="E3DED1">
                    <a:shade val="50000"/>
                  </a:srgbClr>
                </a:solidFill>
              </a:rPr>
              <a:pPr>
                <a:defRPr/>
              </a:pPr>
              <a:t>27.01.2023</a:t>
            </a:fld>
            <a:endParaRPr lang="ru-RU">
              <a:solidFill>
                <a:srgbClr val="E3DED1">
                  <a:shade val="50000"/>
                </a:srgbClr>
              </a:solidFill>
            </a:endParaRPr>
          </a:p>
        </p:txBody>
      </p:sp>
      <p:sp>
        <p:nvSpPr>
          <p:cNvPr id="5" name="Нижний колонтитул 17"/>
          <p:cNvSpPr>
            <a:spLocks noGrp="1"/>
          </p:cNvSpPr>
          <p:nvPr>
            <p:ph type="ftr" sz="quarter" idx="11"/>
          </p:nvPr>
        </p:nvSpPr>
        <p:spPr/>
        <p:txBody>
          <a:bodyPr/>
          <a:lstStyle>
            <a:lvl1pPr>
              <a:defRPr/>
            </a:lvl1pPr>
          </a:lstStyle>
          <a:p>
            <a:pPr>
              <a:defRPr/>
            </a:pPr>
            <a:endParaRPr lang="ru-RU">
              <a:solidFill>
                <a:srgbClr val="E3DED1">
                  <a:shade val="50000"/>
                </a:srgbClr>
              </a:solidFill>
            </a:endParaRPr>
          </a:p>
        </p:txBody>
      </p:sp>
      <p:sp>
        <p:nvSpPr>
          <p:cNvPr id="6" name="Номер слайда 4"/>
          <p:cNvSpPr>
            <a:spLocks noGrp="1"/>
          </p:cNvSpPr>
          <p:nvPr>
            <p:ph type="sldNum" sz="quarter" idx="12"/>
          </p:nvPr>
        </p:nvSpPr>
        <p:spPr/>
        <p:txBody>
          <a:bodyPr/>
          <a:lstStyle>
            <a:lvl1pPr>
              <a:defRPr/>
            </a:lvl1pPr>
          </a:lstStyle>
          <a:p>
            <a:pPr>
              <a:defRPr/>
            </a:pPr>
            <a:fld id="{32C69D00-4904-4F0D-83E8-4F1EC790944F}" type="slidenum">
              <a:rPr lang="ru-RU">
                <a:solidFill>
                  <a:srgbClr val="E3DED1">
                    <a:shade val="50000"/>
                  </a:srgbClr>
                </a:solidFill>
              </a:rPr>
              <a:pPr>
                <a:defRPr/>
              </a:pPr>
              <a:t>‹#›</a:t>
            </a:fld>
            <a:endParaRPr lang="ru-RU">
              <a:solidFill>
                <a:srgbClr val="E3DED1">
                  <a:shade val="50000"/>
                </a:srgbClr>
              </a:solidFill>
            </a:endParaRPr>
          </a:p>
        </p:txBody>
      </p:sp>
    </p:spTree>
    <p:extLst>
      <p:ext uri="{BB962C8B-B14F-4D97-AF65-F5344CB8AC3E}">
        <p14:creationId xmlns="" xmlns:p14="http://schemas.microsoft.com/office/powerpoint/2010/main" val="18939920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p>
            <a:r>
              <a:rPr lang="ru-RU"/>
              <a:t>Образец заголовка</a:t>
            </a:r>
            <a:endParaRPr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24"/>
          <p:cNvSpPr>
            <a:spLocks noGrp="1"/>
          </p:cNvSpPr>
          <p:nvPr>
            <p:ph type="dt" sz="half" idx="10"/>
          </p:nvPr>
        </p:nvSpPr>
        <p:spPr/>
        <p:txBody>
          <a:bodyPr/>
          <a:lstStyle>
            <a:lvl1pPr>
              <a:defRPr/>
            </a:lvl1pPr>
          </a:lstStyle>
          <a:p>
            <a:pPr>
              <a:defRPr/>
            </a:pPr>
            <a:fld id="{46F32390-5DF8-41DB-B29C-B41076292C86}" type="datetimeFigureOut">
              <a:rPr lang="ru-RU">
                <a:solidFill>
                  <a:srgbClr val="E3DED1">
                    <a:shade val="50000"/>
                  </a:srgbClr>
                </a:solidFill>
              </a:rPr>
              <a:pPr>
                <a:defRPr/>
              </a:pPr>
              <a:t>27.01.2023</a:t>
            </a:fld>
            <a:endParaRPr lang="ru-RU">
              <a:solidFill>
                <a:srgbClr val="E3DED1">
                  <a:shade val="50000"/>
                </a:srgbClr>
              </a:solidFill>
            </a:endParaRPr>
          </a:p>
        </p:txBody>
      </p:sp>
      <p:sp>
        <p:nvSpPr>
          <p:cNvPr id="5" name="Нижний колонтитул 17"/>
          <p:cNvSpPr>
            <a:spLocks noGrp="1"/>
          </p:cNvSpPr>
          <p:nvPr>
            <p:ph type="ftr" sz="quarter" idx="11"/>
          </p:nvPr>
        </p:nvSpPr>
        <p:spPr/>
        <p:txBody>
          <a:bodyPr/>
          <a:lstStyle>
            <a:lvl1pPr>
              <a:defRPr/>
            </a:lvl1pPr>
          </a:lstStyle>
          <a:p>
            <a:pPr>
              <a:defRPr/>
            </a:pPr>
            <a:endParaRPr lang="ru-RU">
              <a:solidFill>
                <a:srgbClr val="E3DED1">
                  <a:shade val="50000"/>
                </a:srgbClr>
              </a:solidFill>
            </a:endParaRPr>
          </a:p>
        </p:txBody>
      </p:sp>
      <p:sp>
        <p:nvSpPr>
          <p:cNvPr id="6" name="Номер слайда 4"/>
          <p:cNvSpPr>
            <a:spLocks noGrp="1"/>
          </p:cNvSpPr>
          <p:nvPr>
            <p:ph type="sldNum" sz="quarter" idx="12"/>
          </p:nvPr>
        </p:nvSpPr>
        <p:spPr/>
        <p:txBody>
          <a:bodyPr/>
          <a:lstStyle>
            <a:lvl1pPr>
              <a:defRPr/>
            </a:lvl1pPr>
          </a:lstStyle>
          <a:p>
            <a:pPr>
              <a:defRPr/>
            </a:pPr>
            <a:fld id="{A49456A4-185A-4ED9-A0C9-D30B57A29AD7}" type="slidenum">
              <a:rPr lang="ru-RU">
                <a:solidFill>
                  <a:srgbClr val="E3DED1">
                    <a:shade val="50000"/>
                  </a:srgbClr>
                </a:solidFill>
              </a:rPr>
              <a:pPr>
                <a:defRPr/>
              </a:pPr>
              <a:t>‹#›</a:t>
            </a:fld>
            <a:endParaRPr lang="ru-RU">
              <a:solidFill>
                <a:srgbClr val="E3DED1">
                  <a:shade val="50000"/>
                </a:srgbClr>
              </a:solidFill>
            </a:endParaRPr>
          </a:p>
        </p:txBody>
      </p:sp>
    </p:spTree>
    <p:extLst>
      <p:ext uri="{BB962C8B-B14F-4D97-AF65-F5344CB8AC3E}">
        <p14:creationId xmlns="" xmlns:p14="http://schemas.microsoft.com/office/powerpoint/2010/main" val="34914885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OverObj">
  <p:cSld name="Заголовок и текст над объект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609600"/>
            <a:ext cx="7772400" cy="1143000"/>
          </a:xfrm>
        </p:spPr>
        <p:txBody>
          <a:bodyPr/>
          <a:lstStyle/>
          <a:p>
            <a:r>
              <a:rPr lang="ru-RU"/>
              <a:t>Образец заголовка</a:t>
            </a:r>
          </a:p>
        </p:txBody>
      </p:sp>
      <p:sp>
        <p:nvSpPr>
          <p:cNvPr id="3" name="Текст 2"/>
          <p:cNvSpPr>
            <a:spLocks noGrp="1"/>
          </p:cNvSpPr>
          <p:nvPr>
            <p:ph type="body" sz="half" idx="1"/>
          </p:nvPr>
        </p:nvSpPr>
        <p:spPr>
          <a:xfrm>
            <a:off x="685800" y="1981200"/>
            <a:ext cx="7772400" cy="1981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685800" y="4114800"/>
            <a:ext cx="7772400" cy="1981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8"/>
          <p:cNvSpPr>
            <a:spLocks noGrp="1" noChangeArrowheads="1"/>
          </p:cNvSpPr>
          <p:nvPr>
            <p:ph type="dt" sz="half" idx="10"/>
          </p:nvPr>
        </p:nvSpPr>
        <p:spPr/>
        <p:txBody>
          <a:bodyPr/>
          <a:lstStyle>
            <a:lvl1pPr>
              <a:defRPr/>
            </a:lvl1pPr>
          </a:lstStyle>
          <a:p>
            <a:pPr>
              <a:defRPr/>
            </a:pPr>
            <a:endParaRPr lang="ru-RU">
              <a:solidFill>
                <a:srgbClr val="E3DED1">
                  <a:shade val="50000"/>
                </a:srgbClr>
              </a:solidFill>
            </a:endParaRPr>
          </a:p>
        </p:txBody>
      </p:sp>
      <p:sp>
        <p:nvSpPr>
          <p:cNvPr id="6" name="Rectangle 9"/>
          <p:cNvSpPr>
            <a:spLocks noGrp="1" noChangeArrowheads="1"/>
          </p:cNvSpPr>
          <p:nvPr>
            <p:ph type="ftr" sz="quarter" idx="11"/>
          </p:nvPr>
        </p:nvSpPr>
        <p:spPr/>
        <p:txBody>
          <a:bodyPr/>
          <a:lstStyle>
            <a:lvl1pPr>
              <a:defRPr/>
            </a:lvl1pPr>
          </a:lstStyle>
          <a:p>
            <a:pPr>
              <a:defRPr/>
            </a:pPr>
            <a:endParaRPr lang="ru-RU">
              <a:solidFill>
                <a:srgbClr val="E3DED1">
                  <a:shade val="50000"/>
                </a:srgbClr>
              </a:solidFill>
            </a:endParaRPr>
          </a:p>
        </p:txBody>
      </p:sp>
      <p:sp>
        <p:nvSpPr>
          <p:cNvPr id="7" name="Rectangle 10"/>
          <p:cNvSpPr>
            <a:spLocks noGrp="1" noChangeArrowheads="1"/>
          </p:cNvSpPr>
          <p:nvPr>
            <p:ph type="sldNum" sz="quarter" idx="12"/>
          </p:nvPr>
        </p:nvSpPr>
        <p:spPr/>
        <p:txBody>
          <a:bodyPr/>
          <a:lstStyle>
            <a:lvl1pPr>
              <a:defRPr/>
            </a:lvl1pPr>
          </a:lstStyle>
          <a:p>
            <a:pPr>
              <a:defRPr/>
            </a:pPr>
            <a:fld id="{0A31D715-FAB5-44DB-8C37-D1BEA3BC960B}" type="slidenum">
              <a:rPr lang="ru-RU">
                <a:solidFill>
                  <a:srgbClr val="E3DED1">
                    <a:shade val="50000"/>
                  </a:srgbClr>
                </a:solidFill>
              </a:rPr>
              <a:pPr>
                <a:defRPr/>
              </a:pPr>
              <a:t>‹#›</a:t>
            </a:fld>
            <a:endParaRPr lang="ru-RU">
              <a:solidFill>
                <a:srgbClr val="E3DED1">
                  <a:shade val="50000"/>
                </a:srgbClr>
              </a:solidFill>
            </a:endParaRPr>
          </a:p>
        </p:txBody>
      </p:sp>
    </p:spTree>
    <p:extLst>
      <p:ext uri="{BB962C8B-B14F-4D97-AF65-F5344CB8AC3E}">
        <p14:creationId xmlns="" xmlns:p14="http://schemas.microsoft.com/office/powerpoint/2010/main" val="2349949028"/>
      </p:ext>
    </p:extLst>
  </p:cSld>
  <p:clrMapOvr>
    <a:masterClrMapping/>
  </p:clrMapOvr>
  <p:transition>
    <p:split orient="vert" dir="in"/>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4" name="Скругленный прямоугольник 13"/>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5"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2" name="Заголовок 1"/>
          <p:cNvSpPr>
            <a:spLocks noGrp="1"/>
          </p:cNvSpPr>
          <p:nvPr>
            <p:ph type="title"/>
          </p:nvPr>
        </p:nvSpPr>
        <p:spPr>
          <a:xfrm>
            <a:off x="468344" y="4928616"/>
            <a:ext cx="8183880" cy="676656"/>
          </a:xfrm>
        </p:spPr>
        <p:txBody>
          <a:bodyPr lIns="91440" bIns="0"/>
          <a:lstStyle>
            <a:lvl1pPr algn="l">
              <a:buNone/>
              <a:defRPr sz="3600" b="0" cap="none" baseline="0">
                <a:solidFill>
                  <a:schemeClr val="bg2">
                    <a:shade val="25000"/>
                  </a:schemeClr>
                </a:solidFill>
                <a:effectLst/>
              </a:defRPr>
            </a:lvl1pPr>
            <a:extLst/>
          </a:lstStyle>
          <a:p>
            <a:r>
              <a:rPr lang="ru-RU"/>
              <a:t>Образец заголовка</a:t>
            </a:r>
            <a:endParaRPr lang="en-US"/>
          </a:p>
        </p:txBody>
      </p:sp>
      <p:sp>
        <p:nvSpPr>
          <p:cNvPr id="3" name="Текст 2"/>
          <p:cNvSpPr>
            <a:spLocks noGrp="1"/>
          </p:cNvSpPr>
          <p:nvPr>
            <p:ph type="body" idx="1"/>
          </p:nvPr>
        </p:nvSpPr>
        <p:spPr>
          <a:xfrm>
            <a:off x="468344" y="5624484"/>
            <a:ext cx="8183880" cy="420624"/>
          </a:xfrm>
        </p:spPr>
        <p:txBody>
          <a:bodyPr lIns="118872" tIns="0"/>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ru-RU"/>
              <a:t>Образец текста</a:t>
            </a:r>
          </a:p>
        </p:txBody>
      </p:sp>
      <p:sp>
        <p:nvSpPr>
          <p:cNvPr id="6" name="Дата 3"/>
          <p:cNvSpPr>
            <a:spLocks noGrp="1"/>
          </p:cNvSpPr>
          <p:nvPr>
            <p:ph type="dt" sz="half" idx="10"/>
          </p:nvPr>
        </p:nvSpPr>
        <p:spPr/>
        <p:txBody>
          <a:bodyPr/>
          <a:lstStyle>
            <a:lvl1pPr>
              <a:defRPr/>
            </a:lvl1pPr>
            <a:extLst/>
          </a:lstStyle>
          <a:p>
            <a:pPr>
              <a:defRPr/>
            </a:pPr>
            <a:fld id="{9D6F69B5-DDBC-4BC1-8E7A-1186E9FBAC9C}" type="datetimeFigureOut">
              <a:rPr lang="ru-RU">
                <a:solidFill>
                  <a:srgbClr val="E3DED1">
                    <a:shade val="50000"/>
                  </a:srgbClr>
                </a:solidFill>
              </a:rPr>
              <a:pPr>
                <a:defRPr/>
              </a:pPr>
              <a:t>27.01.2023</a:t>
            </a:fld>
            <a:endParaRPr lang="ru-RU">
              <a:solidFill>
                <a:srgbClr val="E3DED1">
                  <a:shade val="50000"/>
                </a:srgbClr>
              </a:solidFill>
            </a:endParaRPr>
          </a:p>
        </p:txBody>
      </p:sp>
      <p:sp>
        <p:nvSpPr>
          <p:cNvPr id="7" name="Нижний колонтитул 4"/>
          <p:cNvSpPr>
            <a:spLocks noGrp="1"/>
          </p:cNvSpPr>
          <p:nvPr>
            <p:ph type="ftr" sz="quarter" idx="11"/>
          </p:nvPr>
        </p:nvSpPr>
        <p:spPr/>
        <p:txBody>
          <a:bodyPr/>
          <a:lstStyle>
            <a:lvl1pPr>
              <a:defRPr/>
            </a:lvl1pPr>
            <a:extLst/>
          </a:lstStyle>
          <a:p>
            <a:pPr>
              <a:defRPr/>
            </a:pPr>
            <a:endParaRPr lang="ru-RU">
              <a:solidFill>
                <a:srgbClr val="E3DED1">
                  <a:shade val="50000"/>
                </a:srgbClr>
              </a:solidFill>
            </a:endParaRPr>
          </a:p>
        </p:txBody>
      </p:sp>
      <p:sp>
        <p:nvSpPr>
          <p:cNvPr id="8" name="Номер слайда 5"/>
          <p:cNvSpPr>
            <a:spLocks noGrp="1"/>
          </p:cNvSpPr>
          <p:nvPr>
            <p:ph type="sldNum" sz="quarter" idx="12"/>
          </p:nvPr>
        </p:nvSpPr>
        <p:spPr/>
        <p:txBody>
          <a:bodyPr/>
          <a:lstStyle>
            <a:lvl1pPr>
              <a:defRPr/>
            </a:lvl1pPr>
            <a:extLst/>
          </a:lstStyle>
          <a:p>
            <a:pPr>
              <a:defRPr/>
            </a:pPr>
            <a:fld id="{444BA1FF-265E-4A98-A689-CAEBE931B573}" type="slidenum">
              <a:rPr lang="ru-RU">
                <a:solidFill>
                  <a:srgbClr val="E3DED1">
                    <a:shade val="50000"/>
                  </a:srgbClr>
                </a:solidFill>
              </a:rPr>
              <a:pPr>
                <a:defRPr/>
              </a:pPr>
              <a:t>‹#›</a:t>
            </a:fld>
            <a:endParaRPr lang="ru-RU">
              <a:solidFill>
                <a:srgbClr val="E3DED1">
                  <a:shade val="50000"/>
                </a:srgbClr>
              </a:solidFill>
            </a:endParaRPr>
          </a:p>
        </p:txBody>
      </p:sp>
    </p:spTree>
    <p:extLst>
      <p:ext uri="{BB962C8B-B14F-4D97-AF65-F5344CB8AC3E}">
        <p14:creationId xmlns="" xmlns:p14="http://schemas.microsoft.com/office/powerpoint/2010/main" val="1121722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Содержимое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Содержимое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Дата 24"/>
          <p:cNvSpPr>
            <a:spLocks noGrp="1"/>
          </p:cNvSpPr>
          <p:nvPr>
            <p:ph type="dt" sz="half" idx="10"/>
          </p:nvPr>
        </p:nvSpPr>
        <p:spPr/>
        <p:txBody>
          <a:bodyPr/>
          <a:lstStyle>
            <a:lvl1pPr>
              <a:defRPr/>
            </a:lvl1pPr>
          </a:lstStyle>
          <a:p>
            <a:pPr>
              <a:defRPr/>
            </a:pPr>
            <a:fld id="{60279D4E-1ACE-4D8F-951C-AB80A952B3F8}" type="datetimeFigureOut">
              <a:rPr lang="ru-RU">
                <a:solidFill>
                  <a:srgbClr val="E3DED1">
                    <a:shade val="50000"/>
                  </a:srgbClr>
                </a:solidFill>
              </a:rPr>
              <a:pPr>
                <a:defRPr/>
              </a:pPr>
              <a:t>27.01.2023</a:t>
            </a:fld>
            <a:endParaRPr lang="ru-RU">
              <a:solidFill>
                <a:srgbClr val="E3DED1">
                  <a:shade val="50000"/>
                </a:srgbClr>
              </a:solidFill>
            </a:endParaRPr>
          </a:p>
        </p:txBody>
      </p:sp>
      <p:sp>
        <p:nvSpPr>
          <p:cNvPr id="6" name="Нижний колонтитул 17"/>
          <p:cNvSpPr>
            <a:spLocks noGrp="1"/>
          </p:cNvSpPr>
          <p:nvPr>
            <p:ph type="ftr" sz="quarter" idx="11"/>
          </p:nvPr>
        </p:nvSpPr>
        <p:spPr/>
        <p:txBody>
          <a:bodyPr/>
          <a:lstStyle>
            <a:lvl1pPr>
              <a:defRPr/>
            </a:lvl1pPr>
          </a:lstStyle>
          <a:p>
            <a:pPr>
              <a:defRPr/>
            </a:pPr>
            <a:endParaRPr lang="ru-RU">
              <a:solidFill>
                <a:srgbClr val="E3DED1">
                  <a:shade val="50000"/>
                </a:srgbClr>
              </a:solidFill>
            </a:endParaRPr>
          </a:p>
        </p:txBody>
      </p:sp>
      <p:sp>
        <p:nvSpPr>
          <p:cNvPr id="7" name="Номер слайда 4"/>
          <p:cNvSpPr>
            <a:spLocks noGrp="1"/>
          </p:cNvSpPr>
          <p:nvPr>
            <p:ph type="sldNum" sz="quarter" idx="12"/>
          </p:nvPr>
        </p:nvSpPr>
        <p:spPr/>
        <p:txBody>
          <a:bodyPr/>
          <a:lstStyle>
            <a:lvl1pPr>
              <a:defRPr/>
            </a:lvl1pPr>
          </a:lstStyle>
          <a:p>
            <a:pPr>
              <a:defRPr/>
            </a:pPr>
            <a:fld id="{C77A958E-BA97-4B71-80F6-C99B2E5A0603}" type="slidenum">
              <a:rPr lang="ru-RU">
                <a:solidFill>
                  <a:srgbClr val="E3DED1">
                    <a:shade val="50000"/>
                  </a:srgbClr>
                </a:solidFill>
              </a:rPr>
              <a:pPr>
                <a:defRPr/>
              </a:pPr>
              <a:t>‹#›</a:t>
            </a:fld>
            <a:endParaRPr lang="ru-RU">
              <a:solidFill>
                <a:srgbClr val="E3DED1">
                  <a:shade val="50000"/>
                </a:srgbClr>
              </a:solidFill>
            </a:endParaRPr>
          </a:p>
        </p:txBody>
      </p:sp>
    </p:spTree>
    <p:extLst>
      <p:ext uri="{BB962C8B-B14F-4D97-AF65-F5344CB8AC3E}">
        <p14:creationId xmlns="" xmlns:p14="http://schemas.microsoft.com/office/powerpoint/2010/main" val="497133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lvl1pPr>
              <a:defRPr b="1"/>
            </a:lvl1pPr>
            <a:extLst/>
          </a:lstStyle>
          <a:p>
            <a:r>
              <a:rPr lang="ru-RU"/>
              <a:t>Образец заголовка</a:t>
            </a:r>
            <a:endParaRPr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ru-RU"/>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ru-RU"/>
              <a:t>Образец текста</a:t>
            </a:r>
          </a:p>
        </p:txBody>
      </p:sp>
      <p:sp>
        <p:nvSpPr>
          <p:cNvPr id="5" name="Содержимое 4"/>
          <p:cNvSpPr>
            <a:spLocks noGrp="1"/>
          </p:cNvSpPr>
          <p:nvPr>
            <p:ph sz="quarter" idx="2"/>
          </p:nvPr>
        </p:nvSpPr>
        <p:spPr>
          <a:xfrm>
            <a:off x="607224"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6" name="Содержимое 5"/>
          <p:cNvSpPr>
            <a:spLocks noGrp="1"/>
          </p:cNvSpPr>
          <p:nvPr>
            <p:ph sz="quarter" idx="4"/>
          </p:nvPr>
        </p:nvSpPr>
        <p:spPr>
          <a:xfrm>
            <a:off x="4652169"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Дата 24"/>
          <p:cNvSpPr>
            <a:spLocks noGrp="1"/>
          </p:cNvSpPr>
          <p:nvPr>
            <p:ph type="dt" sz="half" idx="10"/>
          </p:nvPr>
        </p:nvSpPr>
        <p:spPr/>
        <p:txBody>
          <a:bodyPr/>
          <a:lstStyle>
            <a:lvl1pPr>
              <a:defRPr/>
            </a:lvl1pPr>
          </a:lstStyle>
          <a:p>
            <a:pPr>
              <a:defRPr/>
            </a:pPr>
            <a:fld id="{11745064-97CB-4012-947D-F70C3B0114A9}" type="datetimeFigureOut">
              <a:rPr lang="ru-RU">
                <a:solidFill>
                  <a:srgbClr val="E3DED1">
                    <a:shade val="50000"/>
                  </a:srgbClr>
                </a:solidFill>
              </a:rPr>
              <a:pPr>
                <a:defRPr/>
              </a:pPr>
              <a:t>27.01.2023</a:t>
            </a:fld>
            <a:endParaRPr lang="ru-RU">
              <a:solidFill>
                <a:srgbClr val="E3DED1">
                  <a:shade val="50000"/>
                </a:srgbClr>
              </a:solidFill>
            </a:endParaRPr>
          </a:p>
        </p:txBody>
      </p:sp>
      <p:sp>
        <p:nvSpPr>
          <p:cNvPr id="8" name="Нижний колонтитул 17"/>
          <p:cNvSpPr>
            <a:spLocks noGrp="1"/>
          </p:cNvSpPr>
          <p:nvPr>
            <p:ph type="ftr" sz="quarter" idx="11"/>
          </p:nvPr>
        </p:nvSpPr>
        <p:spPr/>
        <p:txBody>
          <a:bodyPr/>
          <a:lstStyle>
            <a:lvl1pPr>
              <a:defRPr/>
            </a:lvl1pPr>
          </a:lstStyle>
          <a:p>
            <a:pPr>
              <a:defRPr/>
            </a:pPr>
            <a:endParaRPr lang="ru-RU">
              <a:solidFill>
                <a:srgbClr val="E3DED1">
                  <a:shade val="50000"/>
                </a:srgbClr>
              </a:solidFill>
            </a:endParaRPr>
          </a:p>
        </p:txBody>
      </p:sp>
      <p:sp>
        <p:nvSpPr>
          <p:cNvPr id="9" name="Номер слайда 4"/>
          <p:cNvSpPr>
            <a:spLocks noGrp="1"/>
          </p:cNvSpPr>
          <p:nvPr>
            <p:ph type="sldNum" sz="quarter" idx="12"/>
          </p:nvPr>
        </p:nvSpPr>
        <p:spPr/>
        <p:txBody>
          <a:bodyPr/>
          <a:lstStyle>
            <a:lvl1pPr>
              <a:defRPr/>
            </a:lvl1pPr>
          </a:lstStyle>
          <a:p>
            <a:pPr>
              <a:defRPr/>
            </a:pPr>
            <a:fld id="{17D529FE-6439-4202-93A2-C1A1070B2BC1}" type="slidenum">
              <a:rPr lang="ru-RU">
                <a:solidFill>
                  <a:srgbClr val="E3DED1">
                    <a:shade val="50000"/>
                  </a:srgbClr>
                </a:solidFill>
              </a:rPr>
              <a:pPr>
                <a:defRPr/>
              </a:pPr>
              <a:t>‹#›</a:t>
            </a:fld>
            <a:endParaRPr lang="ru-RU">
              <a:solidFill>
                <a:srgbClr val="E3DED1">
                  <a:shade val="50000"/>
                </a:srgbClr>
              </a:solidFill>
            </a:endParaRPr>
          </a:p>
        </p:txBody>
      </p:sp>
    </p:spTree>
    <p:extLst>
      <p:ext uri="{BB962C8B-B14F-4D97-AF65-F5344CB8AC3E}">
        <p14:creationId xmlns="" xmlns:p14="http://schemas.microsoft.com/office/powerpoint/2010/main" val="1717472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Дата 24"/>
          <p:cNvSpPr>
            <a:spLocks noGrp="1"/>
          </p:cNvSpPr>
          <p:nvPr>
            <p:ph type="dt" sz="half" idx="10"/>
          </p:nvPr>
        </p:nvSpPr>
        <p:spPr/>
        <p:txBody>
          <a:bodyPr/>
          <a:lstStyle>
            <a:lvl1pPr>
              <a:defRPr/>
            </a:lvl1pPr>
          </a:lstStyle>
          <a:p>
            <a:pPr>
              <a:defRPr/>
            </a:pPr>
            <a:fld id="{09BE5675-4C65-45F1-88FD-8C1088F45377}" type="datetimeFigureOut">
              <a:rPr lang="ru-RU">
                <a:solidFill>
                  <a:srgbClr val="E3DED1">
                    <a:shade val="50000"/>
                  </a:srgbClr>
                </a:solidFill>
              </a:rPr>
              <a:pPr>
                <a:defRPr/>
              </a:pPr>
              <a:t>27.01.2023</a:t>
            </a:fld>
            <a:endParaRPr lang="ru-RU">
              <a:solidFill>
                <a:srgbClr val="E3DED1">
                  <a:shade val="50000"/>
                </a:srgbClr>
              </a:solidFill>
            </a:endParaRPr>
          </a:p>
        </p:txBody>
      </p:sp>
      <p:sp>
        <p:nvSpPr>
          <p:cNvPr id="4" name="Нижний колонтитул 17"/>
          <p:cNvSpPr>
            <a:spLocks noGrp="1"/>
          </p:cNvSpPr>
          <p:nvPr>
            <p:ph type="ftr" sz="quarter" idx="11"/>
          </p:nvPr>
        </p:nvSpPr>
        <p:spPr/>
        <p:txBody>
          <a:bodyPr/>
          <a:lstStyle>
            <a:lvl1pPr>
              <a:defRPr/>
            </a:lvl1pPr>
          </a:lstStyle>
          <a:p>
            <a:pPr>
              <a:defRPr/>
            </a:pPr>
            <a:endParaRPr lang="ru-RU">
              <a:solidFill>
                <a:srgbClr val="E3DED1">
                  <a:shade val="50000"/>
                </a:srgbClr>
              </a:solidFill>
            </a:endParaRPr>
          </a:p>
        </p:txBody>
      </p:sp>
      <p:sp>
        <p:nvSpPr>
          <p:cNvPr id="5" name="Номер слайда 4"/>
          <p:cNvSpPr>
            <a:spLocks noGrp="1"/>
          </p:cNvSpPr>
          <p:nvPr>
            <p:ph type="sldNum" sz="quarter" idx="12"/>
          </p:nvPr>
        </p:nvSpPr>
        <p:spPr/>
        <p:txBody>
          <a:bodyPr/>
          <a:lstStyle>
            <a:lvl1pPr>
              <a:defRPr/>
            </a:lvl1pPr>
          </a:lstStyle>
          <a:p>
            <a:pPr>
              <a:defRPr/>
            </a:pPr>
            <a:fld id="{392B3730-402D-44F5-8AA2-A2AA654D9358}" type="slidenum">
              <a:rPr lang="ru-RU">
                <a:solidFill>
                  <a:srgbClr val="E3DED1">
                    <a:shade val="50000"/>
                  </a:srgbClr>
                </a:solidFill>
              </a:rPr>
              <a:pPr>
                <a:defRPr/>
              </a:pPr>
              <a:t>‹#›</a:t>
            </a:fld>
            <a:endParaRPr lang="ru-RU">
              <a:solidFill>
                <a:srgbClr val="E3DED1">
                  <a:shade val="50000"/>
                </a:srgbClr>
              </a:solidFill>
            </a:endParaRPr>
          </a:p>
        </p:txBody>
      </p:sp>
    </p:spTree>
    <p:extLst>
      <p:ext uri="{BB962C8B-B14F-4D97-AF65-F5344CB8AC3E}">
        <p14:creationId xmlns="" xmlns:p14="http://schemas.microsoft.com/office/powerpoint/2010/main" val="1979819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Скругленный прямоугольник 6"/>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3" name="Дата 1"/>
          <p:cNvSpPr>
            <a:spLocks noGrp="1"/>
          </p:cNvSpPr>
          <p:nvPr>
            <p:ph type="dt" sz="half" idx="10"/>
          </p:nvPr>
        </p:nvSpPr>
        <p:spPr/>
        <p:txBody>
          <a:bodyPr/>
          <a:lstStyle>
            <a:lvl1pPr>
              <a:defRPr/>
            </a:lvl1pPr>
            <a:extLst/>
          </a:lstStyle>
          <a:p>
            <a:pPr>
              <a:defRPr/>
            </a:pPr>
            <a:fld id="{78A0BEBF-B33A-4536-80C4-EE02809C1CDD}" type="datetimeFigureOut">
              <a:rPr lang="ru-RU">
                <a:solidFill>
                  <a:srgbClr val="E3DED1">
                    <a:shade val="50000"/>
                  </a:srgbClr>
                </a:solidFill>
              </a:rPr>
              <a:pPr>
                <a:defRPr/>
              </a:pPr>
              <a:t>27.01.2023</a:t>
            </a:fld>
            <a:endParaRPr lang="ru-RU">
              <a:solidFill>
                <a:srgbClr val="E3DED1">
                  <a:shade val="50000"/>
                </a:srgbClr>
              </a:solidFill>
            </a:endParaRPr>
          </a:p>
        </p:txBody>
      </p:sp>
      <p:sp>
        <p:nvSpPr>
          <p:cNvPr id="4" name="Нижний колонтитул 2"/>
          <p:cNvSpPr>
            <a:spLocks noGrp="1"/>
          </p:cNvSpPr>
          <p:nvPr>
            <p:ph type="ftr" sz="quarter" idx="11"/>
          </p:nvPr>
        </p:nvSpPr>
        <p:spPr/>
        <p:txBody>
          <a:bodyPr/>
          <a:lstStyle>
            <a:lvl1pPr>
              <a:defRPr/>
            </a:lvl1pPr>
            <a:extLst/>
          </a:lstStyle>
          <a:p>
            <a:pPr>
              <a:defRPr/>
            </a:pPr>
            <a:endParaRPr lang="ru-RU">
              <a:solidFill>
                <a:srgbClr val="E3DED1">
                  <a:shade val="50000"/>
                </a:srgbClr>
              </a:solidFill>
            </a:endParaRPr>
          </a:p>
        </p:txBody>
      </p:sp>
      <p:sp>
        <p:nvSpPr>
          <p:cNvPr id="5" name="Номер слайда 3"/>
          <p:cNvSpPr>
            <a:spLocks noGrp="1"/>
          </p:cNvSpPr>
          <p:nvPr>
            <p:ph type="sldNum" sz="quarter" idx="12"/>
          </p:nvPr>
        </p:nvSpPr>
        <p:spPr/>
        <p:txBody>
          <a:bodyPr/>
          <a:lstStyle>
            <a:lvl1pPr>
              <a:defRPr/>
            </a:lvl1pPr>
            <a:extLst/>
          </a:lstStyle>
          <a:p>
            <a:pPr>
              <a:defRPr/>
            </a:pPr>
            <a:fld id="{3607C829-FDE5-4C3B-81F6-0D4989F27863}" type="slidenum">
              <a:rPr lang="ru-RU">
                <a:solidFill>
                  <a:srgbClr val="E3DED1">
                    <a:shade val="50000"/>
                  </a:srgbClr>
                </a:solidFill>
              </a:rPr>
              <a:pPr>
                <a:defRPr/>
              </a:pPr>
              <a:t>‹#›</a:t>
            </a:fld>
            <a:endParaRPr lang="ru-RU">
              <a:solidFill>
                <a:srgbClr val="E3DED1">
                  <a:shade val="50000"/>
                </a:srgbClr>
              </a:solidFill>
            </a:endParaRPr>
          </a:p>
        </p:txBody>
      </p:sp>
    </p:spTree>
    <p:extLst>
      <p:ext uri="{BB962C8B-B14F-4D97-AF65-F5344CB8AC3E}">
        <p14:creationId xmlns="" xmlns:p14="http://schemas.microsoft.com/office/powerpoint/2010/main" val="2370334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lstStyle>
            <a:lvl1pPr algn="l">
              <a:buNone/>
              <a:defRPr sz="2200" b="1">
                <a:solidFill>
                  <a:schemeClr val="accent1"/>
                </a:solidFill>
              </a:defRPr>
            </a:lvl1pPr>
            <a:extLst/>
          </a:lstStyle>
          <a:p>
            <a:r>
              <a:rPr lang="ru-RU"/>
              <a:t>Образец заголовка</a:t>
            </a:r>
            <a:endParaRPr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Содержимое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Дата 24"/>
          <p:cNvSpPr>
            <a:spLocks noGrp="1"/>
          </p:cNvSpPr>
          <p:nvPr>
            <p:ph type="dt" sz="half" idx="10"/>
          </p:nvPr>
        </p:nvSpPr>
        <p:spPr/>
        <p:txBody>
          <a:bodyPr/>
          <a:lstStyle>
            <a:lvl1pPr>
              <a:defRPr/>
            </a:lvl1pPr>
          </a:lstStyle>
          <a:p>
            <a:pPr>
              <a:defRPr/>
            </a:pPr>
            <a:fld id="{27EC83FB-ECEA-48D5-BE3D-AE67E11666CF}" type="datetimeFigureOut">
              <a:rPr lang="ru-RU">
                <a:solidFill>
                  <a:srgbClr val="E3DED1">
                    <a:shade val="50000"/>
                  </a:srgbClr>
                </a:solidFill>
              </a:rPr>
              <a:pPr>
                <a:defRPr/>
              </a:pPr>
              <a:t>27.01.2023</a:t>
            </a:fld>
            <a:endParaRPr lang="ru-RU">
              <a:solidFill>
                <a:srgbClr val="E3DED1">
                  <a:shade val="50000"/>
                </a:srgbClr>
              </a:solidFill>
            </a:endParaRPr>
          </a:p>
        </p:txBody>
      </p:sp>
      <p:sp>
        <p:nvSpPr>
          <p:cNvPr id="6" name="Нижний колонтитул 17"/>
          <p:cNvSpPr>
            <a:spLocks noGrp="1"/>
          </p:cNvSpPr>
          <p:nvPr>
            <p:ph type="ftr" sz="quarter" idx="11"/>
          </p:nvPr>
        </p:nvSpPr>
        <p:spPr/>
        <p:txBody>
          <a:bodyPr/>
          <a:lstStyle>
            <a:lvl1pPr>
              <a:defRPr/>
            </a:lvl1pPr>
          </a:lstStyle>
          <a:p>
            <a:pPr>
              <a:defRPr/>
            </a:pPr>
            <a:endParaRPr lang="ru-RU">
              <a:solidFill>
                <a:srgbClr val="E3DED1">
                  <a:shade val="50000"/>
                </a:srgbClr>
              </a:solidFill>
            </a:endParaRPr>
          </a:p>
        </p:txBody>
      </p:sp>
      <p:sp>
        <p:nvSpPr>
          <p:cNvPr id="7" name="Номер слайда 4"/>
          <p:cNvSpPr>
            <a:spLocks noGrp="1"/>
          </p:cNvSpPr>
          <p:nvPr>
            <p:ph type="sldNum" sz="quarter" idx="12"/>
          </p:nvPr>
        </p:nvSpPr>
        <p:spPr/>
        <p:txBody>
          <a:bodyPr/>
          <a:lstStyle>
            <a:lvl1pPr>
              <a:defRPr/>
            </a:lvl1pPr>
          </a:lstStyle>
          <a:p>
            <a:pPr>
              <a:defRPr/>
            </a:pPr>
            <a:fld id="{95C3D0A8-BA3C-477B-B3C3-0B228FFC3B00}" type="slidenum">
              <a:rPr lang="ru-RU">
                <a:solidFill>
                  <a:srgbClr val="E3DED1">
                    <a:shade val="50000"/>
                  </a:srgbClr>
                </a:solidFill>
              </a:rPr>
              <a:pPr>
                <a:defRPr/>
              </a:pPr>
              <a:t>‹#›</a:t>
            </a:fld>
            <a:endParaRPr lang="ru-RU">
              <a:solidFill>
                <a:srgbClr val="E3DED1">
                  <a:shade val="50000"/>
                </a:srgbClr>
              </a:solidFill>
            </a:endParaRPr>
          </a:p>
        </p:txBody>
      </p:sp>
    </p:spTree>
    <p:extLst>
      <p:ext uri="{BB962C8B-B14F-4D97-AF65-F5344CB8AC3E}">
        <p14:creationId xmlns="" xmlns:p14="http://schemas.microsoft.com/office/powerpoint/2010/main" val="2063903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Скругленный прямоугольник 14"/>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6" name="Прямоугольник с одним скругленным углом 10"/>
          <p:cNvSpPr/>
          <p:nvPr/>
        </p:nvSpPr>
        <p:spPr>
          <a:xfrm>
            <a:off x="6400800" y="433388"/>
            <a:ext cx="2324100"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lang="ru-RU"/>
              <a:t>Образец заголовка</a:t>
            </a:r>
            <a:endParaRPr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normAutofit/>
          </a:bodyPr>
          <a:lstStyle>
            <a:lvl1pPr marL="0" indent="0">
              <a:buNone/>
              <a:defRPr sz="3200"/>
            </a:lvl1pPr>
            <a:extLst/>
          </a:lstStyle>
          <a:p>
            <a:pPr lvl="0"/>
            <a:r>
              <a:rPr lang="ru-RU" noProof="0"/>
              <a:t>Вставка рисунка</a:t>
            </a:r>
            <a:endParaRPr lang="en-US" noProof="0"/>
          </a:p>
        </p:txBody>
      </p:sp>
      <p:sp>
        <p:nvSpPr>
          <p:cNvPr id="7" name="Дата 4"/>
          <p:cNvSpPr>
            <a:spLocks noGrp="1"/>
          </p:cNvSpPr>
          <p:nvPr>
            <p:ph type="dt" sz="half" idx="10"/>
          </p:nvPr>
        </p:nvSpPr>
        <p:spPr/>
        <p:txBody>
          <a:bodyPr/>
          <a:lstStyle>
            <a:lvl1pPr>
              <a:defRPr/>
            </a:lvl1pPr>
            <a:extLst/>
          </a:lstStyle>
          <a:p>
            <a:pPr>
              <a:defRPr/>
            </a:pPr>
            <a:fld id="{EEB70D71-8D09-445B-9B6F-B9B6A995D318}" type="datetimeFigureOut">
              <a:rPr lang="ru-RU">
                <a:solidFill>
                  <a:srgbClr val="E3DED1">
                    <a:shade val="50000"/>
                  </a:srgbClr>
                </a:solidFill>
              </a:rPr>
              <a:pPr>
                <a:defRPr/>
              </a:pPr>
              <a:t>27.01.2023</a:t>
            </a:fld>
            <a:endParaRPr lang="ru-RU">
              <a:solidFill>
                <a:srgbClr val="E3DED1">
                  <a:shade val="50000"/>
                </a:srgbClr>
              </a:solidFill>
            </a:endParaRPr>
          </a:p>
        </p:txBody>
      </p:sp>
      <p:sp>
        <p:nvSpPr>
          <p:cNvPr id="8" name="Нижний колонтитул 5"/>
          <p:cNvSpPr>
            <a:spLocks noGrp="1"/>
          </p:cNvSpPr>
          <p:nvPr>
            <p:ph type="ftr" sz="quarter" idx="11"/>
          </p:nvPr>
        </p:nvSpPr>
        <p:spPr/>
        <p:txBody>
          <a:bodyPr/>
          <a:lstStyle>
            <a:lvl1pPr>
              <a:defRPr/>
            </a:lvl1pPr>
            <a:extLst/>
          </a:lstStyle>
          <a:p>
            <a:pPr>
              <a:defRPr/>
            </a:pPr>
            <a:endParaRPr lang="ru-RU">
              <a:solidFill>
                <a:srgbClr val="E3DED1">
                  <a:shade val="50000"/>
                </a:srgbClr>
              </a:solidFill>
            </a:endParaRPr>
          </a:p>
        </p:txBody>
      </p:sp>
      <p:sp>
        <p:nvSpPr>
          <p:cNvPr id="9" name="Номер слайда 6"/>
          <p:cNvSpPr>
            <a:spLocks noGrp="1"/>
          </p:cNvSpPr>
          <p:nvPr>
            <p:ph type="sldNum" sz="quarter" idx="12"/>
          </p:nvPr>
        </p:nvSpPr>
        <p:spPr/>
        <p:txBody>
          <a:bodyPr/>
          <a:lstStyle>
            <a:lvl1pPr>
              <a:defRPr/>
            </a:lvl1pPr>
            <a:extLst/>
          </a:lstStyle>
          <a:p>
            <a:pPr>
              <a:defRPr/>
            </a:pPr>
            <a:fld id="{16A6628B-CD9A-4183-9FF0-635EAC112FF8}" type="slidenum">
              <a:rPr lang="ru-RU">
                <a:solidFill>
                  <a:srgbClr val="E3DED1">
                    <a:shade val="50000"/>
                  </a:srgbClr>
                </a:solidFill>
              </a:rPr>
              <a:pPr>
                <a:defRPr/>
              </a:pPr>
              <a:t>‹#›</a:t>
            </a:fld>
            <a:endParaRPr lang="ru-RU">
              <a:solidFill>
                <a:srgbClr val="E3DED1">
                  <a:shade val="50000"/>
                </a:srgbClr>
              </a:solidFill>
            </a:endParaRPr>
          </a:p>
        </p:txBody>
      </p:sp>
    </p:spTree>
    <p:extLst>
      <p:ext uri="{BB962C8B-B14F-4D97-AF65-F5344CB8AC3E}">
        <p14:creationId xmlns="" xmlns:p14="http://schemas.microsoft.com/office/powerpoint/2010/main" val="4086198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13" name="Заголовок 12"/>
          <p:cNvSpPr>
            <a:spLocks noGrp="1"/>
          </p:cNvSpPr>
          <p:nvPr>
            <p:ph type="title"/>
          </p:nvPr>
        </p:nvSpPr>
        <p:spPr>
          <a:xfrm>
            <a:off x="503238" y="4986338"/>
            <a:ext cx="8183562" cy="1050925"/>
          </a:xfrm>
          <a:prstGeom prst="rect">
            <a:avLst/>
          </a:prstGeom>
        </p:spPr>
        <p:txBody>
          <a:bodyPr vert="horz" anchor="b">
            <a:normAutofit/>
          </a:bodyPr>
          <a:lstStyle/>
          <a:p>
            <a:r>
              <a:rPr lang="ru-RU"/>
              <a:t>Образец заголовка</a:t>
            </a:r>
            <a:endParaRPr lang="en-US"/>
          </a:p>
        </p:txBody>
      </p:sp>
      <p:sp>
        <p:nvSpPr>
          <p:cNvPr id="1031" name="Текст 3"/>
          <p:cNvSpPr>
            <a:spLocks noGrp="1"/>
          </p:cNvSpPr>
          <p:nvPr>
            <p:ph type="body" idx="1"/>
          </p:nvPr>
        </p:nvSpPr>
        <p:spPr bwMode="auto">
          <a:xfrm>
            <a:off x="503238" y="530225"/>
            <a:ext cx="8183562" cy="4187825"/>
          </a:xfrm>
          <a:prstGeom prst="rect">
            <a:avLst/>
          </a:prstGeom>
          <a:noFill/>
          <a:ln w="9525">
            <a:noFill/>
            <a:miter lim="800000"/>
            <a:headEnd/>
            <a:tailEnd/>
          </a:ln>
        </p:spPr>
        <p:txBody>
          <a:bodyPr vert="horz" wrap="square" lIns="182880" tIns="91440" rIns="91440" bIns="45720" numCol="1" anchor="t" anchorCtr="0" compatLnSpc="1">
            <a:prstTxWarp prst="textNoShape">
              <a:avLst/>
            </a:prstTxWarp>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25" name="Дата 24"/>
          <p:cNvSpPr>
            <a:spLocks noGrp="1"/>
          </p:cNvSpPr>
          <p:nvPr>
            <p:ph type="dt" sz="half" idx="2"/>
          </p:nvPr>
        </p:nvSpPr>
        <p:spPr>
          <a:xfrm>
            <a:off x="3776663" y="6111875"/>
            <a:ext cx="2286000" cy="365125"/>
          </a:xfrm>
          <a:prstGeom prst="rect">
            <a:avLst/>
          </a:prstGeom>
        </p:spPr>
        <p:txBody>
          <a:bodyPr vert="horz" anchor="b"/>
          <a:lstStyle>
            <a:lvl1pPr algn="r" eaLnBrk="1" fontAlgn="auto" latinLnBrk="0" hangingPunct="1">
              <a:spcBef>
                <a:spcPts val="0"/>
              </a:spcBef>
              <a:spcAft>
                <a:spcPts val="0"/>
              </a:spcAft>
              <a:defRPr kumimoji="0" sz="1000">
                <a:solidFill>
                  <a:schemeClr val="bg2">
                    <a:shade val="50000"/>
                  </a:schemeClr>
                </a:solidFill>
                <a:latin typeface="+mn-lt"/>
              </a:defRPr>
            </a:lvl1pPr>
            <a:extLst/>
          </a:lstStyle>
          <a:p>
            <a:pPr>
              <a:defRPr/>
            </a:pPr>
            <a:fld id="{0DC3950B-66AF-42A0-A7C6-09A8B8FB213A}" type="datetimeFigureOut">
              <a:rPr lang="ru-RU">
                <a:solidFill>
                  <a:srgbClr val="E3DED1">
                    <a:shade val="50000"/>
                  </a:srgbClr>
                </a:solidFill>
              </a:rPr>
              <a:pPr>
                <a:defRPr/>
              </a:pPr>
              <a:t>27.01.2023</a:t>
            </a:fld>
            <a:endParaRPr lang="ru-RU">
              <a:solidFill>
                <a:srgbClr val="E3DED1">
                  <a:shade val="50000"/>
                </a:srgbClr>
              </a:solidFill>
            </a:endParaRPr>
          </a:p>
        </p:txBody>
      </p:sp>
      <p:sp>
        <p:nvSpPr>
          <p:cNvPr id="18" name="Нижний колонтитул 17"/>
          <p:cNvSpPr>
            <a:spLocks noGrp="1"/>
          </p:cNvSpPr>
          <p:nvPr>
            <p:ph type="ftr" sz="quarter" idx="3"/>
          </p:nvPr>
        </p:nvSpPr>
        <p:spPr>
          <a:xfrm>
            <a:off x="6062663" y="6111875"/>
            <a:ext cx="2286000" cy="365125"/>
          </a:xfrm>
          <a:prstGeom prst="rect">
            <a:avLst/>
          </a:prstGeom>
        </p:spPr>
        <p:txBody>
          <a:bodyPr vert="horz" anchor="b"/>
          <a:lstStyle>
            <a:lvl1pPr algn="l" eaLnBrk="1" fontAlgn="auto" latinLnBrk="0" hangingPunct="1">
              <a:spcBef>
                <a:spcPts val="0"/>
              </a:spcBef>
              <a:spcAft>
                <a:spcPts val="0"/>
              </a:spcAft>
              <a:defRPr kumimoji="0" sz="1000">
                <a:solidFill>
                  <a:schemeClr val="bg2">
                    <a:shade val="50000"/>
                  </a:schemeClr>
                </a:solidFill>
                <a:latin typeface="+mn-lt"/>
              </a:defRPr>
            </a:lvl1pPr>
            <a:extLst/>
          </a:lstStyle>
          <a:p>
            <a:pPr>
              <a:defRPr/>
            </a:pPr>
            <a:endParaRPr lang="ru-RU">
              <a:solidFill>
                <a:srgbClr val="E3DED1">
                  <a:shade val="50000"/>
                </a:srgbClr>
              </a:solidFill>
            </a:endParaRPr>
          </a:p>
        </p:txBody>
      </p:sp>
      <p:sp>
        <p:nvSpPr>
          <p:cNvPr id="5" name="Номер слайда 4"/>
          <p:cNvSpPr>
            <a:spLocks noGrp="1"/>
          </p:cNvSpPr>
          <p:nvPr>
            <p:ph type="sldNum" sz="quarter" idx="4"/>
          </p:nvPr>
        </p:nvSpPr>
        <p:spPr>
          <a:xfrm>
            <a:off x="8348663" y="6111875"/>
            <a:ext cx="457200" cy="365125"/>
          </a:xfrm>
          <a:prstGeom prst="rect">
            <a:avLst/>
          </a:prstGeom>
        </p:spPr>
        <p:txBody>
          <a:bodyPr vert="horz" anchor="b"/>
          <a:lstStyle>
            <a:lvl1pPr algn="r" eaLnBrk="1" fontAlgn="auto" latinLnBrk="0" hangingPunct="1">
              <a:spcBef>
                <a:spcPts val="0"/>
              </a:spcBef>
              <a:spcAft>
                <a:spcPts val="0"/>
              </a:spcAft>
              <a:defRPr kumimoji="0" sz="1000">
                <a:solidFill>
                  <a:schemeClr val="bg2">
                    <a:shade val="50000"/>
                  </a:schemeClr>
                </a:solidFill>
                <a:latin typeface="+mn-lt"/>
              </a:defRPr>
            </a:lvl1pPr>
            <a:extLst/>
          </a:lstStyle>
          <a:p>
            <a:pPr>
              <a:defRPr/>
            </a:pPr>
            <a:fld id="{2A36B100-1213-465A-AF96-9784D999DC12}" type="slidenum">
              <a:rPr lang="ru-RU">
                <a:solidFill>
                  <a:srgbClr val="E3DED1">
                    <a:shade val="50000"/>
                  </a:srgbClr>
                </a:solidFill>
              </a:rPr>
              <a:pPr>
                <a:defRPr/>
              </a:pPr>
              <a:t>‹#›</a:t>
            </a:fld>
            <a:endParaRPr lang="ru-RU">
              <a:solidFill>
                <a:srgbClr val="E3DED1">
                  <a:shade val="50000"/>
                </a:srgbClr>
              </a:solidFill>
            </a:endParaRPr>
          </a:p>
        </p:txBody>
      </p:sp>
    </p:spTree>
    <p:extLst>
      <p:ext uri="{BB962C8B-B14F-4D97-AF65-F5344CB8AC3E}">
        <p14:creationId xmlns="" xmlns:p14="http://schemas.microsoft.com/office/powerpoint/2010/main" val="3172435976"/>
      </p:ext>
    </p:extLst>
  </p:cSld>
  <p:clrMap bg1="lt1" tx1="dk1" bg2="lt2" tx2="dk2" accent1="accent1" accent2="accent2" accent3="accent3" accent4="accent4" accent5="accent5" accent6="accent6" hlink="hlink" folHlink="folHlink"/>
  <p:sldLayoutIdLst>
    <p:sldLayoutId id="2147483956" r:id="rId1"/>
    <p:sldLayoutId id="2147483957" r:id="rId2"/>
    <p:sldLayoutId id="2147483958" r:id="rId3"/>
    <p:sldLayoutId id="2147483959" r:id="rId4"/>
    <p:sldLayoutId id="2147483960" r:id="rId5"/>
    <p:sldLayoutId id="2147483961" r:id="rId6"/>
    <p:sldLayoutId id="2147483962" r:id="rId7"/>
    <p:sldLayoutId id="2147483963" r:id="rId8"/>
    <p:sldLayoutId id="2147483964" r:id="rId9"/>
    <p:sldLayoutId id="2147483965" r:id="rId10"/>
    <p:sldLayoutId id="2147483966" r:id="rId11"/>
    <p:sldLayoutId id="2147483967" r:id="rId12"/>
  </p:sldLayoutIdLst>
  <p:txStyles>
    <p:titleStyle>
      <a:lvl1pPr algn="l" rtl="0" eaLnBrk="0" fontAlgn="base" hangingPunct="0">
        <a:spcBef>
          <a:spcPct val="0"/>
        </a:spcBef>
        <a:spcAft>
          <a:spcPct val="0"/>
        </a:spcAft>
        <a:defRPr sz="3600" b="1" kern="1200">
          <a:solidFill>
            <a:srgbClr val="FF8D3E"/>
          </a:solidFill>
          <a:effectLst>
            <a:outerShdw blurRad="53975" dist="22860" dir="5400000" algn="tl" rotWithShape="0">
              <a:srgbClr val="000000">
                <a:alpha val="55000"/>
              </a:srgbClr>
            </a:outerShdw>
          </a:effectLst>
          <a:latin typeface="+mj-lt"/>
          <a:ea typeface="+mj-ea"/>
          <a:cs typeface="+mj-cs"/>
        </a:defRPr>
      </a:lvl1pPr>
      <a:lvl2pPr algn="l" rtl="0" eaLnBrk="0" fontAlgn="base" hangingPunct="0">
        <a:spcBef>
          <a:spcPct val="0"/>
        </a:spcBef>
        <a:spcAft>
          <a:spcPct val="0"/>
        </a:spcAft>
        <a:defRPr sz="3600" b="1">
          <a:solidFill>
            <a:srgbClr val="FF8D3E"/>
          </a:solidFill>
          <a:latin typeface="Verdana" pitchFamily="34" charset="0"/>
        </a:defRPr>
      </a:lvl2pPr>
      <a:lvl3pPr algn="l" rtl="0" eaLnBrk="0" fontAlgn="base" hangingPunct="0">
        <a:spcBef>
          <a:spcPct val="0"/>
        </a:spcBef>
        <a:spcAft>
          <a:spcPct val="0"/>
        </a:spcAft>
        <a:defRPr sz="3600" b="1">
          <a:solidFill>
            <a:srgbClr val="FF8D3E"/>
          </a:solidFill>
          <a:latin typeface="Verdana" pitchFamily="34" charset="0"/>
        </a:defRPr>
      </a:lvl3pPr>
      <a:lvl4pPr algn="l" rtl="0" eaLnBrk="0" fontAlgn="base" hangingPunct="0">
        <a:spcBef>
          <a:spcPct val="0"/>
        </a:spcBef>
        <a:spcAft>
          <a:spcPct val="0"/>
        </a:spcAft>
        <a:defRPr sz="3600" b="1">
          <a:solidFill>
            <a:srgbClr val="FF8D3E"/>
          </a:solidFill>
          <a:latin typeface="Verdana" pitchFamily="34" charset="0"/>
        </a:defRPr>
      </a:lvl4pPr>
      <a:lvl5pPr algn="l" rtl="0" eaLnBrk="0" fontAlgn="base" hangingPunct="0">
        <a:spcBef>
          <a:spcPct val="0"/>
        </a:spcBef>
        <a:spcAft>
          <a:spcPct val="0"/>
        </a:spcAft>
        <a:defRPr sz="3600" b="1">
          <a:solidFill>
            <a:srgbClr val="FF8D3E"/>
          </a:solidFill>
          <a:latin typeface="Verdana" pitchFamily="34" charset="0"/>
        </a:defRPr>
      </a:lvl5pPr>
      <a:lvl6pPr marL="457200" algn="l" rtl="0" fontAlgn="base">
        <a:spcBef>
          <a:spcPct val="0"/>
        </a:spcBef>
        <a:spcAft>
          <a:spcPct val="0"/>
        </a:spcAft>
        <a:defRPr sz="3600" b="1">
          <a:solidFill>
            <a:srgbClr val="FF8D3E"/>
          </a:solidFill>
          <a:latin typeface="Verdana" pitchFamily="34" charset="0"/>
        </a:defRPr>
      </a:lvl6pPr>
      <a:lvl7pPr marL="914400" algn="l" rtl="0" fontAlgn="base">
        <a:spcBef>
          <a:spcPct val="0"/>
        </a:spcBef>
        <a:spcAft>
          <a:spcPct val="0"/>
        </a:spcAft>
        <a:defRPr sz="3600" b="1">
          <a:solidFill>
            <a:srgbClr val="FF8D3E"/>
          </a:solidFill>
          <a:latin typeface="Verdana" pitchFamily="34" charset="0"/>
        </a:defRPr>
      </a:lvl7pPr>
      <a:lvl8pPr marL="1371600" algn="l" rtl="0" fontAlgn="base">
        <a:spcBef>
          <a:spcPct val="0"/>
        </a:spcBef>
        <a:spcAft>
          <a:spcPct val="0"/>
        </a:spcAft>
        <a:defRPr sz="3600" b="1">
          <a:solidFill>
            <a:srgbClr val="FF8D3E"/>
          </a:solidFill>
          <a:latin typeface="Verdana" pitchFamily="34" charset="0"/>
        </a:defRPr>
      </a:lvl8pPr>
      <a:lvl9pPr marL="1828800" algn="l" rtl="0" fontAlgn="base">
        <a:spcBef>
          <a:spcPct val="0"/>
        </a:spcBef>
        <a:spcAft>
          <a:spcPct val="0"/>
        </a:spcAft>
        <a:defRPr sz="3600" b="1">
          <a:solidFill>
            <a:srgbClr val="FF8D3E"/>
          </a:solidFill>
          <a:latin typeface="Verdana" pitchFamily="34" charset="0"/>
        </a:defRPr>
      </a:lvl9pPr>
      <a:extLst/>
    </p:titleStyle>
    <p:bodyStyle>
      <a:lvl1pPr marL="265113" indent="-265113" algn="l" rtl="0" eaLnBrk="0" fontAlgn="base" hangingPunct="0">
        <a:spcBef>
          <a:spcPts val="250"/>
        </a:spcBef>
        <a:spcAft>
          <a:spcPct val="0"/>
        </a:spcAft>
        <a:buClr>
          <a:schemeClr val="accent1"/>
        </a:buClr>
        <a:buSzPct val="80000"/>
        <a:buFont typeface="Wingdings 2" pitchFamily="18" charset="2"/>
        <a:buChar char=""/>
        <a:defRPr sz="2800" kern="1200">
          <a:solidFill>
            <a:schemeClr val="tx1"/>
          </a:solidFill>
          <a:latin typeface="+mn-lt"/>
          <a:ea typeface="+mn-ea"/>
          <a:cs typeface="+mn-cs"/>
        </a:defRPr>
      </a:lvl1pPr>
      <a:lvl2pPr marL="547688" indent="-200025" algn="l" rtl="0" eaLnBrk="0" fontAlgn="base" hangingPunct="0">
        <a:spcBef>
          <a:spcPts val="250"/>
        </a:spcBef>
        <a:spcAft>
          <a:spcPct val="0"/>
        </a:spcAft>
        <a:buClr>
          <a:schemeClr val="accent1"/>
        </a:buClr>
        <a:buSzPct val="100000"/>
        <a:buFont typeface="Verdana" pitchFamily="34" charset="0"/>
        <a:buChar char="◦"/>
        <a:defRPr sz="2400" kern="1200">
          <a:solidFill>
            <a:schemeClr val="tx1"/>
          </a:solidFill>
          <a:latin typeface="+mn-lt"/>
          <a:ea typeface="+mn-ea"/>
          <a:cs typeface="+mn-cs"/>
        </a:defRPr>
      </a:lvl2pPr>
      <a:lvl3pPr marL="785813" indent="-182563" algn="l" rtl="0" eaLnBrk="0" fontAlgn="base" hangingPunct="0">
        <a:spcBef>
          <a:spcPts val="250"/>
        </a:spcBef>
        <a:spcAft>
          <a:spcPct val="0"/>
        </a:spcAft>
        <a:buClr>
          <a:srgbClr val="ED3742"/>
        </a:buClr>
        <a:buSzPct val="100000"/>
        <a:buFont typeface="Wingdings 2" pitchFamily="18" charset="2"/>
        <a:buChar char=""/>
        <a:defRPr sz="2200" kern="1200">
          <a:solidFill>
            <a:schemeClr val="tx1"/>
          </a:solidFill>
          <a:latin typeface="+mn-lt"/>
          <a:ea typeface="+mn-ea"/>
          <a:cs typeface="+mn-cs"/>
        </a:defRPr>
      </a:lvl3pPr>
      <a:lvl4pPr marL="1023938" indent="-182563" algn="l" rtl="0" eaLnBrk="0" fontAlgn="base" hangingPunct="0">
        <a:spcBef>
          <a:spcPts val="225"/>
        </a:spcBef>
        <a:spcAft>
          <a:spcPct val="0"/>
        </a:spcAft>
        <a:buClr>
          <a:srgbClr val="ED3742"/>
        </a:buClr>
        <a:buSzPct val="112000"/>
        <a:buFont typeface="Verdana" pitchFamily="34" charset="0"/>
        <a:buChar char="◦"/>
        <a:defRPr sz="1900" kern="1200">
          <a:solidFill>
            <a:schemeClr val="tx1"/>
          </a:solidFill>
          <a:latin typeface="+mn-lt"/>
          <a:ea typeface="+mn-ea"/>
          <a:cs typeface="+mn-cs"/>
        </a:defRPr>
      </a:lvl4pPr>
      <a:lvl5pPr marL="1279525" indent="-182563" algn="l" rtl="0" eaLnBrk="0" fontAlgn="base" hangingPunct="0">
        <a:spcBef>
          <a:spcPts val="250"/>
        </a:spcBef>
        <a:spcAft>
          <a:spcPct val="0"/>
        </a:spcAft>
        <a:buClr>
          <a:srgbClr val="4A85BF"/>
        </a:buClr>
        <a:buSzPct val="100000"/>
        <a:buFont typeface="Wingdings 2" pitchFamily="18" charset="2"/>
        <a:buChar char=""/>
        <a:defRPr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13" name="Заголовок 12"/>
          <p:cNvSpPr>
            <a:spLocks noGrp="1"/>
          </p:cNvSpPr>
          <p:nvPr>
            <p:ph type="title"/>
          </p:nvPr>
        </p:nvSpPr>
        <p:spPr>
          <a:xfrm>
            <a:off x="503238" y="4986338"/>
            <a:ext cx="8183562" cy="1050925"/>
          </a:xfrm>
          <a:prstGeom prst="rect">
            <a:avLst/>
          </a:prstGeom>
        </p:spPr>
        <p:txBody>
          <a:bodyPr vert="horz" anchor="b">
            <a:normAutofit/>
          </a:bodyPr>
          <a:lstStyle/>
          <a:p>
            <a:r>
              <a:rPr lang="ru-RU"/>
              <a:t>Образец заголовка</a:t>
            </a:r>
            <a:endParaRPr lang="en-US"/>
          </a:p>
        </p:txBody>
      </p:sp>
      <p:sp>
        <p:nvSpPr>
          <p:cNvPr id="1031" name="Текст 3"/>
          <p:cNvSpPr>
            <a:spLocks noGrp="1"/>
          </p:cNvSpPr>
          <p:nvPr>
            <p:ph type="body" idx="1"/>
          </p:nvPr>
        </p:nvSpPr>
        <p:spPr bwMode="auto">
          <a:xfrm>
            <a:off x="503238" y="530225"/>
            <a:ext cx="8183562" cy="4187825"/>
          </a:xfrm>
          <a:prstGeom prst="rect">
            <a:avLst/>
          </a:prstGeom>
          <a:noFill/>
          <a:ln w="9525">
            <a:noFill/>
            <a:miter lim="800000"/>
            <a:headEnd/>
            <a:tailEnd/>
          </a:ln>
        </p:spPr>
        <p:txBody>
          <a:bodyPr vert="horz" wrap="square" lIns="182880" tIns="91440" rIns="91440" bIns="45720" numCol="1" anchor="t" anchorCtr="0" compatLnSpc="1">
            <a:prstTxWarp prst="textNoShape">
              <a:avLst/>
            </a:prstTxWarp>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25" name="Дата 24"/>
          <p:cNvSpPr>
            <a:spLocks noGrp="1"/>
          </p:cNvSpPr>
          <p:nvPr>
            <p:ph type="dt" sz="half" idx="2"/>
          </p:nvPr>
        </p:nvSpPr>
        <p:spPr>
          <a:xfrm>
            <a:off x="3776663" y="6111875"/>
            <a:ext cx="2286000" cy="365125"/>
          </a:xfrm>
          <a:prstGeom prst="rect">
            <a:avLst/>
          </a:prstGeom>
        </p:spPr>
        <p:txBody>
          <a:bodyPr vert="horz" anchor="b"/>
          <a:lstStyle>
            <a:lvl1pPr algn="r" eaLnBrk="1" fontAlgn="auto" latinLnBrk="0" hangingPunct="1">
              <a:spcBef>
                <a:spcPts val="0"/>
              </a:spcBef>
              <a:spcAft>
                <a:spcPts val="0"/>
              </a:spcAft>
              <a:defRPr kumimoji="0" sz="1000">
                <a:solidFill>
                  <a:schemeClr val="bg2">
                    <a:shade val="50000"/>
                  </a:schemeClr>
                </a:solidFill>
                <a:latin typeface="+mn-lt"/>
              </a:defRPr>
            </a:lvl1pPr>
            <a:extLst/>
          </a:lstStyle>
          <a:p>
            <a:pPr>
              <a:defRPr/>
            </a:pPr>
            <a:fld id="{0DC3950B-66AF-42A0-A7C6-09A8B8FB213A}" type="datetimeFigureOut">
              <a:rPr lang="ru-RU">
                <a:solidFill>
                  <a:srgbClr val="E3DED1">
                    <a:shade val="50000"/>
                  </a:srgbClr>
                </a:solidFill>
              </a:rPr>
              <a:pPr>
                <a:defRPr/>
              </a:pPr>
              <a:t>27.01.2023</a:t>
            </a:fld>
            <a:endParaRPr lang="ru-RU">
              <a:solidFill>
                <a:srgbClr val="E3DED1">
                  <a:shade val="50000"/>
                </a:srgbClr>
              </a:solidFill>
            </a:endParaRPr>
          </a:p>
        </p:txBody>
      </p:sp>
      <p:sp>
        <p:nvSpPr>
          <p:cNvPr id="18" name="Нижний колонтитул 17"/>
          <p:cNvSpPr>
            <a:spLocks noGrp="1"/>
          </p:cNvSpPr>
          <p:nvPr>
            <p:ph type="ftr" sz="quarter" idx="3"/>
          </p:nvPr>
        </p:nvSpPr>
        <p:spPr>
          <a:xfrm>
            <a:off x="6062663" y="6111875"/>
            <a:ext cx="2286000" cy="365125"/>
          </a:xfrm>
          <a:prstGeom prst="rect">
            <a:avLst/>
          </a:prstGeom>
        </p:spPr>
        <p:txBody>
          <a:bodyPr vert="horz" anchor="b"/>
          <a:lstStyle>
            <a:lvl1pPr algn="l" eaLnBrk="1" fontAlgn="auto" latinLnBrk="0" hangingPunct="1">
              <a:spcBef>
                <a:spcPts val="0"/>
              </a:spcBef>
              <a:spcAft>
                <a:spcPts val="0"/>
              </a:spcAft>
              <a:defRPr kumimoji="0" sz="1000">
                <a:solidFill>
                  <a:schemeClr val="bg2">
                    <a:shade val="50000"/>
                  </a:schemeClr>
                </a:solidFill>
                <a:latin typeface="+mn-lt"/>
              </a:defRPr>
            </a:lvl1pPr>
            <a:extLst/>
          </a:lstStyle>
          <a:p>
            <a:pPr>
              <a:defRPr/>
            </a:pPr>
            <a:endParaRPr lang="ru-RU">
              <a:solidFill>
                <a:srgbClr val="E3DED1">
                  <a:shade val="50000"/>
                </a:srgbClr>
              </a:solidFill>
            </a:endParaRPr>
          </a:p>
        </p:txBody>
      </p:sp>
      <p:sp>
        <p:nvSpPr>
          <p:cNvPr id="5" name="Номер слайда 4"/>
          <p:cNvSpPr>
            <a:spLocks noGrp="1"/>
          </p:cNvSpPr>
          <p:nvPr>
            <p:ph type="sldNum" sz="quarter" idx="4"/>
          </p:nvPr>
        </p:nvSpPr>
        <p:spPr>
          <a:xfrm>
            <a:off x="8348663" y="6111875"/>
            <a:ext cx="457200" cy="365125"/>
          </a:xfrm>
          <a:prstGeom prst="rect">
            <a:avLst/>
          </a:prstGeom>
        </p:spPr>
        <p:txBody>
          <a:bodyPr vert="horz" anchor="b"/>
          <a:lstStyle>
            <a:lvl1pPr algn="r" eaLnBrk="1" fontAlgn="auto" latinLnBrk="0" hangingPunct="1">
              <a:spcBef>
                <a:spcPts val="0"/>
              </a:spcBef>
              <a:spcAft>
                <a:spcPts val="0"/>
              </a:spcAft>
              <a:defRPr kumimoji="0" sz="1000">
                <a:solidFill>
                  <a:schemeClr val="bg2">
                    <a:shade val="50000"/>
                  </a:schemeClr>
                </a:solidFill>
                <a:latin typeface="+mn-lt"/>
              </a:defRPr>
            </a:lvl1pPr>
            <a:extLst/>
          </a:lstStyle>
          <a:p>
            <a:pPr>
              <a:defRPr/>
            </a:pPr>
            <a:fld id="{2A36B100-1213-465A-AF96-9784D999DC12}" type="slidenum">
              <a:rPr lang="ru-RU">
                <a:solidFill>
                  <a:srgbClr val="E3DED1">
                    <a:shade val="50000"/>
                  </a:srgbClr>
                </a:solidFill>
              </a:rPr>
              <a:pPr>
                <a:defRPr/>
              </a:pPr>
              <a:t>‹#›</a:t>
            </a:fld>
            <a:endParaRPr lang="ru-RU">
              <a:solidFill>
                <a:srgbClr val="E3DED1">
                  <a:shade val="50000"/>
                </a:srgbClr>
              </a:solidFill>
            </a:endParaRPr>
          </a:p>
        </p:txBody>
      </p:sp>
    </p:spTree>
    <p:extLst>
      <p:ext uri="{BB962C8B-B14F-4D97-AF65-F5344CB8AC3E}">
        <p14:creationId xmlns="" xmlns:p14="http://schemas.microsoft.com/office/powerpoint/2010/main" val="1849474702"/>
      </p:ext>
    </p:extLst>
  </p:cSld>
  <p:clrMap bg1="lt1" tx1="dk1" bg2="lt2" tx2="dk2" accent1="accent1" accent2="accent2" accent3="accent3" accent4="accent4" accent5="accent5" accent6="accent6" hlink="hlink" folHlink="folHlink"/>
  <p:sldLayoutIdLst>
    <p:sldLayoutId id="2147483969" r:id="rId1"/>
    <p:sldLayoutId id="2147483970" r:id="rId2"/>
    <p:sldLayoutId id="2147483971" r:id="rId3"/>
    <p:sldLayoutId id="2147483972" r:id="rId4"/>
    <p:sldLayoutId id="2147483973" r:id="rId5"/>
    <p:sldLayoutId id="2147483974" r:id="rId6"/>
    <p:sldLayoutId id="2147483975" r:id="rId7"/>
    <p:sldLayoutId id="2147483976" r:id="rId8"/>
    <p:sldLayoutId id="2147483977" r:id="rId9"/>
    <p:sldLayoutId id="2147483978" r:id="rId10"/>
    <p:sldLayoutId id="2147483979" r:id="rId11"/>
    <p:sldLayoutId id="2147483980" r:id="rId12"/>
  </p:sldLayoutIdLst>
  <p:txStyles>
    <p:titleStyle>
      <a:lvl1pPr algn="l" rtl="0" eaLnBrk="0" fontAlgn="base" hangingPunct="0">
        <a:spcBef>
          <a:spcPct val="0"/>
        </a:spcBef>
        <a:spcAft>
          <a:spcPct val="0"/>
        </a:spcAft>
        <a:defRPr sz="3600" b="1" kern="1200">
          <a:solidFill>
            <a:srgbClr val="FF8D3E"/>
          </a:solidFill>
          <a:effectLst>
            <a:outerShdw blurRad="53975" dist="22860" dir="5400000" algn="tl" rotWithShape="0">
              <a:srgbClr val="000000">
                <a:alpha val="55000"/>
              </a:srgbClr>
            </a:outerShdw>
          </a:effectLst>
          <a:latin typeface="+mj-lt"/>
          <a:ea typeface="+mj-ea"/>
          <a:cs typeface="+mj-cs"/>
        </a:defRPr>
      </a:lvl1pPr>
      <a:lvl2pPr algn="l" rtl="0" eaLnBrk="0" fontAlgn="base" hangingPunct="0">
        <a:spcBef>
          <a:spcPct val="0"/>
        </a:spcBef>
        <a:spcAft>
          <a:spcPct val="0"/>
        </a:spcAft>
        <a:defRPr sz="3600" b="1">
          <a:solidFill>
            <a:srgbClr val="FF8D3E"/>
          </a:solidFill>
          <a:latin typeface="Verdana" pitchFamily="34" charset="0"/>
        </a:defRPr>
      </a:lvl2pPr>
      <a:lvl3pPr algn="l" rtl="0" eaLnBrk="0" fontAlgn="base" hangingPunct="0">
        <a:spcBef>
          <a:spcPct val="0"/>
        </a:spcBef>
        <a:spcAft>
          <a:spcPct val="0"/>
        </a:spcAft>
        <a:defRPr sz="3600" b="1">
          <a:solidFill>
            <a:srgbClr val="FF8D3E"/>
          </a:solidFill>
          <a:latin typeface="Verdana" pitchFamily="34" charset="0"/>
        </a:defRPr>
      </a:lvl3pPr>
      <a:lvl4pPr algn="l" rtl="0" eaLnBrk="0" fontAlgn="base" hangingPunct="0">
        <a:spcBef>
          <a:spcPct val="0"/>
        </a:spcBef>
        <a:spcAft>
          <a:spcPct val="0"/>
        </a:spcAft>
        <a:defRPr sz="3600" b="1">
          <a:solidFill>
            <a:srgbClr val="FF8D3E"/>
          </a:solidFill>
          <a:latin typeface="Verdana" pitchFamily="34" charset="0"/>
        </a:defRPr>
      </a:lvl4pPr>
      <a:lvl5pPr algn="l" rtl="0" eaLnBrk="0" fontAlgn="base" hangingPunct="0">
        <a:spcBef>
          <a:spcPct val="0"/>
        </a:spcBef>
        <a:spcAft>
          <a:spcPct val="0"/>
        </a:spcAft>
        <a:defRPr sz="3600" b="1">
          <a:solidFill>
            <a:srgbClr val="FF8D3E"/>
          </a:solidFill>
          <a:latin typeface="Verdana" pitchFamily="34" charset="0"/>
        </a:defRPr>
      </a:lvl5pPr>
      <a:lvl6pPr marL="457200" algn="l" rtl="0" fontAlgn="base">
        <a:spcBef>
          <a:spcPct val="0"/>
        </a:spcBef>
        <a:spcAft>
          <a:spcPct val="0"/>
        </a:spcAft>
        <a:defRPr sz="3600" b="1">
          <a:solidFill>
            <a:srgbClr val="FF8D3E"/>
          </a:solidFill>
          <a:latin typeface="Verdana" pitchFamily="34" charset="0"/>
        </a:defRPr>
      </a:lvl6pPr>
      <a:lvl7pPr marL="914400" algn="l" rtl="0" fontAlgn="base">
        <a:spcBef>
          <a:spcPct val="0"/>
        </a:spcBef>
        <a:spcAft>
          <a:spcPct val="0"/>
        </a:spcAft>
        <a:defRPr sz="3600" b="1">
          <a:solidFill>
            <a:srgbClr val="FF8D3E"/>
          </a:solidFill>
          <a:latin typeface="Verdana" pitchFamily="34" charset="0"/>
        </a:defRPr>
      </a:lvl7pPr>
      <a:lvl8pPr marL="1371600" algn="l" rtl="0" fontAlgn="base">
        <a:spcBef>
          <a:spcPct val="0"/>
        </a:spcBef>
        <a:spcAft>
          <a:spcPct val="0"/>
        </a:spcAft>
        <a:defRPr sz="3600" b="1">
          <a:solidFill>
            <a:srgbClr val="FF8D3E"/>
          </a:solidFill>
          <a:latin typeface="Verdana" pitchFamily="34" charset="0"/>
        </a:defRPr>
      </a:lvl8pPr>
      <a:lvl9pPr marL="1828800" algn="l" rtl="0" fontAlgn="base">
        <a:spcBef>
          <a:spcPct val="0"/>
        </a:spcBef>
        <a:spcAft>
          <a:spcPct val="0"/>
        </a:spcAft>
        <a:defRPr sz="3600" b="1">
          <a:solidFill>
            <a:srgbClr val="FF8D3E"/>
          </a:solidFill>
          <a:latin typeface="Verdana" pitchFamily="34" charset="0"/>
        </a:defRPr>
      </a:lvl9pPr>
      <a:extLst/>
    </p:titleStyle>
    <p:bodyStyle>
      <a:lvl1pPr marL="265113" indent="-265113" algn="l" rtl="0" eaLnBrk="0" fontAlgn="base" hangingPunct="0">
        <a:spcBef>
          <a:spcPts val="250"/>
        </a:spcBef>
        <a:spcAft>
          <a:spcPct val="0"/>
        </a:spcAft>
        <a:buClr>
          <a:schemeClr val="accent1"/>
        </a:buClr>
        <a:buSzPct val="80000"/>
        <a:buFont typeface="Wingdings 2" pitchFamily="18" charset="2"/>
        <a:buChar char=""/>
        <a:defRPr sz="2800" kern="1200">
          <a:solidFill>
            <a:schemeClr val="tx1"/>
          </a:solidFill>
          <a:latin typeface="+mn-lt"/>
          <a:ea typeface="+mn-ea"/>
          <a:cs typeface="+mn-cs"/>
        </a:defRPr>
      </a:lvl1pPr>
      <a:lvl2pPr marL="547688" indent="-200025" algn="l" rtl="0" eaLnBrk="0" fontAlgn="base" hangingPunct="0">
        <a:spcBef>
          <a:spcPts val="250"/>
        </a:spcBef>
        <a:spcAft>
          <a:spcPct val="0"/>
        </a:spcAft>
        <a:buClr>
          <a:schemeClr val="accent1"/>
        </a:buClr>
        <a:buSzPct val="100000"/>
        <a:buFont typeface="Verdana" pitchFamily="34" charset="0"/>
        <a:buChar char="◦"/>
        <a:defRPr sz="2400" kern="1200">
          <a:solidFill>
            <a:schemeClr val="tx1"/>
          </a:solidFill>
          <a:latin typeface="+mn-lt"/>
          <a:ea typeface="+mn-ea"/>
          <a:cs typeface="+mn-cs"/>
        </a:defRPr>
      </a:lvl2pPr>
      <a:lvl3pPr marL="785813" indent="-182563" algn="l" rtl="0" eaLnBrk="0" fontAlgn="base" hangingPunct="0">
        <a:spcBef>
          <a:spcPts val="250"/>
        </a:spcBef>
        <a:spcAft>
          <a:spcPct val="0"/>
        </a:spcAft>
        <a:buClr>
          <a:srgbClr val="ED3742"/>
        </a:buClr>
        <a:buSzPct val="100000"/>
        <a:buFont typeface="Wingdings 2" pitchFamily="18" charset="2"/>
        <a:buChar char=""/>
        <a:defRPr sz="2200" kern="1200">
          <a:solidFill>
            <a:schemeClr val="tx1"/>
          </a:solidFill>
          <a:latin typeface="+mn-lt"/>
          <a:ea typeface="+mn-ea"/>
          <a:cs typeface="+mn-cs"/>
        </a:defRPr>
      </a:lvl3pPr>
      <a:lvl4pPr marL="1023938" indent="-182563" algn="l" rtl="0" eaLnBrk="0" fontAlgn="base" hangingPunct="0">
        <a:spcBef>
          <a:spcPts val="225"/>
        </a:spcBef>
        <a:spcAft>
          <a:spcPct val="0"/>
        </a:spcAft>
        <a:buClr>
          <a:srgbClr val="ED3742"/>
        </a:buClr>
        <a:buSzPct val="112000"/>
        <a:buFont typeface="Verdana" pitchFamily="34" charset="0"/>
        <a:buChar char="◦"/>
        <a:defRPr sz="1900" kern="1200">
          <a:solidFill>
            <a:schemeClr val="tx1"/>
          </a:solidFill>
          <a:latin typeface="+mn-lt"/>
          <a:ea typeface="+mn-ea"/>
          <a:cs typeface="+mn-cs"/>
        </a:defRPr>
      </a:lvl4pPr>
      <a:lvl5pPr marL="1279525" indent="-182563" algn="l" rtl="0" eaLnBrk="0" fontAlgn="base" hangingPunct="0">
        <a:spcBef>
          <a:spcPts val="250"/>
        </a:spcBef>
        <a:spcAft>
          <a:spcPct val="0"/>
        </a:spcAft>
        <a:buClr>
          <a:srgbClr val="4A85BF"/>
        </a:buClr>
        <a:buSzPct val="100000"/>
        <a:buFont typeface="Wingdings 2" pitchFamily="18" charset="2"/>
        <a:buChar char=""/>
        <a:defRPr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1916113"/>
            <a:ext cx="8229600" cy="1944687"/>
          </a:xfrm>
        </p:spPr>
        <p:txBody>
          <a:bodyPr>
            <a:normAutofit fontScale="90000"/>
          </a:bodyPr>
          <a:lstStyle/>
          <a:p>
            <a:pPr eaLnBrk="1" fontAlgn="auto" hangingPunct="1">
              <a:spcAft>
                <a:spcPts val="0"/>
              </a:spcAft>
              <a:defRPr/>
            </a:pPr>
            <a:r>
              <a:rPr lang="ru-RU" sz="8000" dirty="0">
                <a:solidFill>
                  <a:srgbClr val="002060"/>
                </a:solidFill>
              </a:rPr>
              <a:t>Пишем сочинение  </a:t>
            </a:r>
            <a:br>
              <a:rPr lang="ru-RU" sz="8000" dirty="0">
                <a:solidFill>
                  <a:srgbClr val="002060"/>
                </a:solidFill>
              </a:rPr>
            </a:br>
            <a:endParaRPr lang="ru-RU" sz="8000" dirty="0">
              <a:solidFill>
                <a:srgbClr val="002060"/>
              </a:solidFill>
            </a:endParaRPr>
          </a:p>
        </p:txBody>
      </p:sp>
      <p:pic>
        <p:nvPicPr>
          <p:cNvPr id="13314" name="Picture 2" descr="C:\Users\PC\Desktop\i (1).jpg"/>
          <p:cNvPicPr>
            <a:picLocks noChangeAspect="1" noChangeArrowheads="1"/>
          </p:cNvPicPr>
          <p:nvPr/>
        </p:nvPicPr>
        <p:blipFill>
          <a:blip r:embed="rId2" cstate="print"/>
          <a:srcRect/>
          <a:stretch>
            <a:fillRect/>
          </a:stretch>
        </p:blipFill>
        <p:spPr bwMode="auto">
          <a:xfrm>
            <a:off x="395288" y="2852738"/>
            <a:ext cx="8353425" cy="3529012"/>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u-RU" dirty="0"/>
              <a:t>1)Первый пример-иллюстрация из текста </a:t>
            </a:r>
            <a:br>
              <a:rPr lang="ru-RU" dirty="0"/>
            </a:br>
            <a:r>
              <a:rPr lang="ru-RU" dirty="0"/>
              <a:t> 2)Пояснение примера </a:t>
            </a:r>
            <a:br>
              <a:rPr lang="ru-RU" dirty="0"/>
            </a:br>
            <a:r>
              <a:rPr lang="ru-RU" dirty="0"/>
              <a:t> 3)Смысловая связь между     примерами. </a:t>
            </a:r>
            <a:br>
              <a:rPr lang="ru-RU" dirty="0"/>
            </a:br>
            <a:r>
              <a:rPr lang="ru-RU" dirty="0"/>
              <a:t> 4)Второй пример-иллюстрация из текста </a:t>
            </a:r>
            <a:br>
              <a:rPr lang="ru-RU" dirty="0"/>
            </a:br>
            <a:r>
              <a:rPr lang="ru-RU" dirty="0"/>
              <a:t> 5)Пояснение </a:t>
            </a:r>
            <a:br>
              <a:rPr lang="ru-RU" dirty="0"/>
            </a:b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8893175" cy="1557338"/>
          </a:xfrm>
        </p:spPr>
        <p:txBody>
          <a:bodyPr/>
          <a:lstStyle/>
          <a:p>
            <a:pPr algn="ctr" eaLnBrk="1" fontAlgn="auto" hangingPunct="1">
              <a:spcAft>
                <a:spcPts val="0"/>
              </a:spcAft>
              <a:defRPr/>
            </a:pPr>
            <a:r>
              <a:rPr lang="ru-RU" sz="3200" dirty="0">
                <a:ln w="11430"/>
                <a:solidFill>
                  <a:srgbClr val="7030A0"/>
                </a:solidFill>
                <a:effectLst>
                  <a:outerShdw blurRad="50800" dist="39000" dir="5460000" algn="tl">
                    <a:srgbClr val="000000">
                      <a:alpha val="38000"/>
                    </a:srgbClr>
                  </a:outerShdw>
                </a:effectLst>
                <a:latin typeface="Times New Roman" pitchFamily="18" charset="0"/>
                <a:cs typeface="Times New Roman" pitchFamily="18" charset="0"/>
              </a:rPr>
              <a:t>  Конкретизировать содержание комментария можно с помощью следующих вопросов:</a:t>
            </a:r>
            <a:endParaRPr lang="ru-RU" sz="3200"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0" y="1989138"/>
            <a:ext cx="8893175" cy="4868862"/>
          </a:xfrm>
        </p:spPr>
        <p:txBody>
          <a:bodyPr>
            <a:normAutofit/>
          </a:bodyPr>
          <a:lstStyle/>
          <a:p>
            <a:pPr marL="514350" indent="-514350" algn="l" eaLnBrk="1" fontAlgn="auto" hangingPunct="1">
              <a:spcAft>
                <a:spcPts val="0"/>
              </a:spcAft>
              <a:buFont typeface="Wingdings 2"/>
              <a:buNone/>
              <a:defRPr/>
            </a:pPr>
            <a:r>
              <a:rPr lang="ru-RU" b="1" i="1" dirty="0">
                <a:solidFill>
                  <a:schemeClr val="accent6">
                    <a:lumMod val="50000"/>
                  </a:schemeClr>
                </a:solidFill>
              </a:rPr>
              <a:t>    </a:t>
            </a:r>
            <a:r>
              <a:rPr lang="ru-RU" sz="2400" b="1" i="1" dirty="0">
                <a:solidFill>
                  <a:srgbClr val="0070C0"/>
                </a:solidFill>
                <a:latin typeface="Georgia" pitchFamily="18" charset="0"/>
                <a:cs typeface="Times New Roman" pitchFamily="18" charset="0"/>
              </a:rPr>
              <a:t>1.Как, на каком материале автор раскрывает проблему?</a:t>
            </a:r>
          </a:p>
          <a:p>
            <a:pPr marL="514350" indent="-514350" algn="l" eaLnBrk="1" fontAlgn="auto" hangingPunct="1">
              <a:spcAft>
                <a:spcPts val="0"/>
              </a:spcAft>
              <a:buFont typeface="Wingdings 2"/>
              <a:buNone/>
              <a:defRPr/>
            </a:pPr>
            <a:endParaRPr lang="ru-RU" sz="2400" b="1" i="1" dirty="0">
              <a:solidFill>
                <a:srgbClr val="0070C0"/>
              </a:solidFill>
              <a:latin typeface="Georgia" pitchFamily="18" charset="0"/>
              <a:cs typeface="Times New Roman" pitchFamily="18" charset="0"/>
            </a:endParaRPr>
          </a:p>
          <a:p>
            <a:pPr marL="457200" indent="-457200" algn="l" eaLnBrk="1" fontAlgn="auto" hangingPunct="1">
              <a:spcAft>
                <a:spcPts val="0"/>
              </a:spcAft>
              <a:buFont typeface="Wingdings 2"/>
              <a:buNone/>
              <a:defRPr/>
            </a:pPr>
            <a:r>
              <a:rPr lang="ru-RU" sz="2400" b="1" i="1" dirty="0">
                <a:solidFill>
                  <a:srgbClr val="0070C0"/>
                </a:solidFill>
                <a:latin typeface="Georgia" pitchFamily="18" charset="0"/>
                <a:cs typeface="Times New Roman" pitchFamily="18" charset="0"/>
              </a:rPr>
              <a:t>    2.На чём заостряет внимание? Почему?</a:t>
            </a:r>
          </a:p>
          <a:p>
            <a:pPr marL="457200" indent="-457200" algn="l" eaLnBrk="1" fontAlgn="auto" hangingPunct="1">
              <a:spcAft>
                <a:spcPts val="0"/>
              </a:spcAft>
              <a:buFont typeface="Wingdings 2"/>
              <a:buNone/>
              <a:defRPr/>
            </a:pPr>
            <a:endParaRPr lang="ru-RU" sz="2400" b="1" i="1" dirty="0">
              <a:solidFill>
                <a:srgbClr val="0070C0"/>
              </a:solidFill>
              <a:latin typeface="Georgia" pitchFamily="18" charset="0"/>
              <a:cs typeface="Times New Roman" pitchFamily="18" charset="0"/>
            </a:endParaRPr>
          </a:p>
          <a:p>
            <a:pPr marL="457200" indent="-457200" algn="l" eaLnBrk="1" fontAlgn="auto" hangingPunct="1">
              <a:spcAft>
                <a:spcPts val="0"/>
              </a:spcAft>
              <a:buFont typeface="Wingdings 2"/>
              <a:buNone/>
              <a:defRPr/>
            </a:pPr>
            <a:r>
              <a:rPr lang="ru-RU" sz="2400" b="1" i="1" dirty="0">
                <a:solidFill>
                  <a:srgbClr val="0070C0"/>
                </a:solidFill>
                <a:latin typeface="Georgia" pitchFamily="18" charset="0"/>
                <a:cs typeface="Times New Roman" pitchFamily="18" charset="0"/>
              </a:rPr>
              <a:t>    3. Какие имена, факты, события упоминает (вспоминает, приводит) автор? Для чего?</a:t>
            </a:r>
          </a:p>
          <a:p>
            <a:pPr marL="457200" indent="-457200" algn="l" eaLnBrk="1" fontAlgn="auto" hangingPunct="1">
              <a:spcAft>
                <a:spcPts val="0"/>
              </a:spcAft>
              <a:buFont typeface="Wingdings 2"/>
              <a:buNone/>
              <a:defRPr/>
            </a:pPr>
            <a:r>
              <a:rPr lang="ru-RU" sz="2400" b="1" i="1" dirty="0">
                <a:solidFill>
                  <a:srgbClr val="0070C0"/>
                </a:solidFill>
                <a:latin typeface="Georgia" pitchFamily="18" charset="0"/>
                <a:cs typeface="Times New Roman" pitchFamily="18" charset="0"/>
              </a:rPr>
              <a:t> </a:t>
            </a:r>
          </a:p>
          <a:p>
            <a:pPr marL="457200" indent="-457200" algn="l" eaLnBrk="1" fontAlgn="auto" hangingPunct="1">
              <a:spcAft>
                <a:spcPts val="0"/>
              </a:spcAft>
              <a:buFont typeface="Wingdings 2"/>
              <a:buNone/>
              <a:defRPr/>
            </a:pPr>
            <a:r>
              <a:rPr lang="ru-RU" sz="2400" b="1" i="1" dirty="0">
                <a:solidFill>
                  <a:srgbClr val="0070C0"/>
                </a:solidFill>
                <a:latin typeface="Georgia" pitchFamily="18" charset="0"/>
                <a:cs typeface="Times New Roman" pitchFamily="18" charset="0"/>
              </a:rPr>
              <a:t>    4.Как выражено отношение автора к изображаемому? В чём это проявляется?</a:t>
            </a:r>
          </a:p>
          <a:p>
            <a:pPr marL="457200" indent="-457200" eaLnBrk="1" fontAlgn="auto" hangingPunct="1">
              <a:spcAft>
                <a:spcPts val="0"/>
              </a:spcAft>
              <a:buFont typeface="Wingdings 2"/>
              <a:buNone/>
              <a:defRPr/>
            </a:pPr>
            <a:r>
              <a:rPr lang="ru-RU" sz="2400" b="1" i="1" dirty="0">
                <a:solidFill>
                  <a:schemeClr val="accent6">
                    <a:lumMod val="50000"/>
                  </a:schemeClr>
                </a:solidFill>
                <a:latin typeface="Georgia" pitchFamily="18" charset="0"/>
                <a:cs typeface="Times New Roman" pitchFamily="18" charset="0"/>
              </a:rPr>
              <a:t>   </a:t>
            </a:r>
          </a:p>
          <a:p>
            <a:pPr eaLnBrk="1" fontAlgn="auto" hangingPunct="1">
              <a:spcAft>
                <a:spcPts val="0"/>
              </a:spcAft>
              <a:buFont typeface="Wingdings 2"/>
              <a:buNone/>
              <a:defRPr/>
            </a:pP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188913"/>
            <a:ext cx="9144000" cy="1295400"/>
          </a:xfrm>
        </p:spPr>
        <p:txBody>
          <a:bodyPr>
            <a:noAutofit/>
          </a:bodyPr>
          <a:lstStyle/>
          <a:p>
            <a:pPr algn="ctr" eaLnBrk="1" fontAlgn="auto" hangingPunct="1">
              <a:spcAft>
                <a:spcPts val="0"/>
              </a:spcAft>
              <a:defRPr/>
            </a:pPr>
            <a:r>
              <a:rPr lang="ru-RU" sz="3200" dirty="0">
                <a:ln w="11430"/>
                <a:solidFill>
                  <a:srgbClr val="7030A0"/>
                </a:solidFill>
                <a:effectLst>
                  <a:outerShdw blurRad="50800" dist="39000" dir="5460000" algn="tl">
                    <a:srgbClr val="000000">
                      <a:alpha val="38000"/>
                    </a:srgbClr>
                  </a:outerShdw>
                </a:effectLst>
                <a:latin typeface="Times New Roman" pitchFamily="18" charset="0"/>
                <a:cs typeface="Times New Roman" pitchFamily="18" charset="0"/>
              </a:rPr>
              <a:t>Конкретизировать содержание комментария можно с помощью следующих вопросов:</a:t>
            </a:r>
            <a:endParaRPr lang="ru-RU" sz="3200" dirty="0">
              <a:latin typeface="Times New Roman" pitchFamily="18" charset="0"/>
              <a:cs typeface="Times New Roman" pitchFamily="18" charset="0"/>
            </a:endParaRPr>
          </a:p>
        </p:txBody>
      </p:sp>
      <p:sp>
        <p:nvSpPr>
          <p:cNvPr id="23554" name="Подзаголовок 2"/>
          <p:cNvSpPr>
            <a:spLocks noGrp="1"/>
          </p:cNvSpPr>
          <p:nvPr>
            <p:ph type="subTitle" idx="1"/>
          </p:nvPr>
        </p:nvSpPr>
        <p:spPr>
          <a:xfrm>
            <a:off x="250825" y="1773238"/>
            <a:ext cx="8642350" cy="5084762"/>
          </a:xfrm>
        </p:spPr>
        <p:txBody>
          <a:bodyPr/>
          <a:lstStyle/>
          <a:p>
            <a:pPr marL="457200" indent="-457200" algn="l" eaLnBrk="1" hangingPunct="1">
              <a:spcBef>
                <a:spcPct val="0"/>
              </a:spcBef>
            </a:pPr>
            <a:r>
              <a:rPr lang="ru-RU" sz="2400" b="1" i="1">
                <a:solidFill>
                  <a:srgbClr val="0070C0"/>
                </a:solidFill>
                <a:latin typeface="Georgia" pitchFamily="18" charset="0"/>
              </a:rPr>
              <a:t>5. Что заставило автора обратиться к поставленной проблеме? (прочитанная книга, статья, просмотренный фильм, запомнившаяся поездка, встреча, какая-то история или другие жизненные наблюдения)</a:t>
            </a:r>
          </a:p>
          <a:p>
            <a:pPr marL="457200" indent="-457200" algn="l" eaLnBrk="1" hangingPunct="1">
              <a:spcBef>
                <a:spcPct val="0"/>
              </a:spcBef>
            </a:pPr>
            <a:endParaRPr lang="ru-RU" sz="2400" b="1" i="1">
              <a:solidFill>
                <a:srgbClr val="0070C0"/>
              </a:solidFill>
              <a:latin typeface="Georgia" pitchFamily="18" charset="0"/>
            </a:endParaRPr>
          </a:p>
          <a:p>
            <a:pPr marL="457200" indent="-457200" algn="l" eaLnBrk="1" hangingPunct="1">
              <a:spcBef>
                <a:spcPct val="0"/>
              </a:spcBef>
            </a:pPr>
            <a:r>
              <a:rPr lang="ru-RU" sz="2400" b="1" i="1">
                <a:solidFill>
                  <a:srgbClr val="0070C0"/>
                </a:solidFill>
                <a:latin typeface="Georgia" pitchFamily="18" charset="0"/>
              </a:rPr>
              <a:t>  6.Какие примеры приводит автор, размышляя над поставленным вопросом?</a:t>
            </a:r>
          </a:p>
          <a:p>
            <a:pPr marL="457200" indent="-457200" algn="l" eaLnBrk="1" hangingPunct="1">
              <a:spcBef>
                <a:spcPct val="0"/>
              </a:spcBef>
            </a:pPr>
            <a:endParaRPr lang="ru-RU" sz="2400" b="1" i="1">
              <a:solidFill>
                <a:srgbClr val="0070C0"/>
              </a:solidFill>
              <a:latin typeface="Georgia" pitchFamily="18" charset="0"/>
            </a:endParaRPr>
          </a:p>
          <a:p>
            <a:pPr marL="457200" indent="-457200" algn="l" eaLnBrk="1" hangingPunct="1">
              <a:spcBef>
                <a:spcPct val="0"/>
              </a:spcBef>
            </a:pPr>
            <a:r>
              <a:rPr lang="ru-RU" sz="2400" b="1" i="1">
                <a:solidFill>
                  <a:srgbClr val="0070C0"/>
                </a:solidFill>
                <a:latin typeface="Georgia" pitchFamily="18" charset="0"/>
              </a:rPr>
              <a:t> 7. На какие авторитетные мнения ссылается автор?</a:t>
            </a:r>
          </a:p>
          <a:p>
            <a:pPr marL="457200" indent="-457200" eaLnBrk="1" hangingPunct="1">
              <a:spcBef>
                <a:spcPct val="0"/>
              </a:spcBef>
            </a:pPr>
            <a:r>
              <a:rPr lang="ru-RU" sz="2400" b="1" i="1">
                <a:solidFill>
                  <a:srgbClr val="674D26"/>
                </a:solidFill>
                <a:latin typeface="Georgia" pitchFamily="18" charset="0"/>
              </a:rPr>
              <a:t>                                        </a:t>
            </a:r>
            <a:r>
              <a:rPr lang="ru-RU" sz="2400" b="1" i="1">
                <a:solidFill>
                  <a:srgbClr val="C00000"/>
                </a:solidFill>
                <a:latin typeface="Georgia" pitchFamily="18" charset="0"/>
              </a:rPr>
              <a:t>Эти вопросы должны      быть                                                                                             перед глазами, когда пишете комментарий!</a:t>
            </a:r>
          </a:p>
          <a:p>
            <a:pPr marL="457200" indent="-457200" eaLnBrk="1" hangingPunct="1">
              <a:spcBef>
                <a:spcPct val="0"/>
              </a:spcBef>
            </a:pPr>
            <a:endParaRPr lang="ru-RU" sz="2400">
              <a:solidFill>
                <a:srgbClr val="79766F"/>
              </a:solidFill>
              <a:latin typeface="Georgia"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650" y="-171450"/>
            <a:ext cx="7772400" cy="1439863"/>
          </a:xfrm>
        </p:spPr>
        <p:txBody>
          <a:bodyPr/>
          <a:lstStyle/>
          <a:p>
            <a:pPr algn="ctr" eaLnBrk="1" fontAlgn="auto" hangingPunct="1">
              <a:spcAft>
                <a:spcPts val="0"/>
              </a:spcAft>
              <a:defRPr/>
            </a:pPr>
            <a:r>
              <a:rPr lang="ru-RU" i="1" dirty="0">
                <a:ln w="11430"/>
                <a:effectLst>
                  <a:outerShdw blurRad="50800" dist="39000" dir="5460000" algn="tl">
                    <a:srgbClr val="000000">
                      <a:alpha val="38000"/>
                    </a:srgbClr>
                  </a:outerShdw>
                </a:effectLst>
                <a:latin typeface="Times New Roman" pitchFamily="18" charset="0"/>
                <a:cs typeface="Times New Roman" pitchFamily="18" charset="0"/>
              </a:rPr>
              <a:t>Как начать комментарий</a:t>
            </a:r>
            <a:endParaRPr lang="ru-RU" dirty="0"/>
          </a:p>
        </p:txBody>
      </p:sp>
      <p:sp>
        <p:nvSpPr>
          <p:cNvPr id="3" name="Подзаголовок 2"/>
          <p:cNvSpPr>
            <a:spLocks noGrp="1"/>
          </p:cNvSpPr>
          <p:nvPr>
            <p:ph type="subTitle" idx="1"/>
          </p:nvPr>
        </p:nvSpPr>
        <p:spPr>
          <a:xfrm>
            <a:off x="468313" y="1341438"/>
            <a:ext cx="8280400" cy="5516562"/>
          </a:xfrm>
        </p:spPr>
        <p:txBody>
          <a:bodyPr>
            <a:normAutofit/>
          </a:bodyPr>
          <a:lstStyle/>
          <a:p>
            <a:pPr algn="l" eaLnBrk="1" fontAlgn="auto" hangingPunct="1">
              <a:spcBef>
                <a:spcPct val="0"/>
              </a:spcBef>
              <a:spcAft>
                <a:spcPts val="0"/>
              </a:spcAft>
              <a:buClr>
                <a:srgbClr val="768D5A"/>
              </a:buClr>
              <a:buFont typeface="Wingdings" pitchFamily="2" charset="2"/>
              <a:buChar char="q"/>
              <a:defRPr/>
            </a:pPr>
            <a:r>
              <a:rPr lang="ru-RU" b="1" i="1" dirty="0">
                <a:solidFill>
                  <a:srgbClr val="533EA9"/>
                </a:solidFill>
                <a:latin typeface="Georgia" pitchFamily="18" charset="0"/>
              </a:rPr>
              <a:t>Рассуждая  (размышляя) над этой проблемой, автор…</a:t>
            </a:r>
          </a:p>
          <a:p>
            <a:pPr algn="l" eaLnBrk="1" fontAlgn="auto" hangingPunct="1">
              <a:spcBef>
                <a:spcPct val="0"/>
              </a:spcBef>
              <a:spcAft>
                <a:spcPts val="0"/>
              </a:spcAft>
              <a:buClr>
                <a:srgbClr val="768D5A"/>
              </a:buClr>
              <a:buFont typeface="Wingdings" pitchFamily="2" charset="2"/>
              <a:buChar char="q"/>
              <a:defRPr/>
            </a:pPr>
            <a:endParaRPr lang="ru-RU" b="1" i="1" dirty="0">
              <a:solidFill>
                <a:srgbClr val="533EA9"/>
              </a:solidFill>
              <a:latin typeface="Georgia" pitchFamily="18" charset="0"/>
            </a:endParaRPr>
          </a:p>
          <a:p>
            <a:pPr algn="l" eaLnBrk="1" fontAlgn="auto" hangingPunct="1">
              <a:spcBef>
                <a:spcPct val="0"/>
              </a:spcBef>
              <a:spcAft>
                <a:spcPts val="0"/>
              </a:spcAft>
              <a:buClr>
                <a:srgbClr val="768D5A"/>
              </a:buClr>
              <a:buFont typeface="Wingdings" pitchFamily="2" charset="2"/>
              <a:buChar char="q"/>
              <a:defRPr/>
            </a:pPr>
            <a:r>
              <a:rPr lang="ru-RU" b="1" i="1" dirty="0">
                <a:solidFill>
                  <a:srgbClr val="533EA9"/>
                </a:solidFill>
                <a:latin typeface="Georgia" pitchFamily="18" charset="0"/>
              </a:rPr>
              <a:t>Задуматься над этой проблемой автора заставил случай (история, воспоминание)…</a:t>
            </a:r>
          </a:p>
          <a:p>
            <a:pPr algn="l" eaLnBrk="1" fontAlgn="auto" hangingPunct="1">
              <a:spcBef>
                <a:spcPct val="0"/>
              </a:spcBef>
              <a:spcAft>
                <a:spcPts val="0"/>
              </a:spcAft>
              <a:buClr>
                <a:srgbClr val="768D5A"/>
              </a:buClr>
              <a:buFont typeface="Wingdings" pitchFamily="2" charset="2"/>
              <a:buChar char="q"/>
              <a:defRPr/>
            </a:pPr>
            <a:endParaRPr lang="ru-RU" b="1" i="1" dirty="0">
              <a:solidFill>
                <a:srgbClr val="533EA9"/>
              </a:solidFill>
              <a:latin typeface="Georgia" pitchFamily="18" charset="0"/>
            </a:endParaRPr>
          </a:p>
          <a:p>
            <a:pPr algn="l" eaLnBrk="1" fontAlgn="auto" hangingPunct="1">
              <a:spcBef>
                <a:spcPct val="0"/>
              </a:spcBef>
              <a:spcAft>
                <a:spcPts val="0"/>
              </a:spcAft>
              <a:buClr>
                <a:srgbClr val="768D5A"/>
              </a:buClr>
              <a:buFont typeface="Wingdings" pitchFamily="2" charset="2"/>
              <a:buChar char="q"/>
              <a:defRPr/>
            </a:pPr>
            <a:r>
              <a:rPr lang="ru-RU" b="1" i="1" dirty="0">
                <a:solidFill>
                  <a:srgbClr val="533EA9"/>
                </a:solidFill>
                <a:latin typeface="Georgia" pitchFamily="18" charset="0"/>
              </a:rPr>
              <a:t>Рассматривая эту проблему, автор обращает внимание читателя (на что?)…</a:t>
            </a:r>
          </a:p>
          <a:p>
            <a:pPr algn="l" eaLnBrk="1" fontAlgn="auto" hangingPunct="1">
              <a:spcBef>
                <a:spcPct val="0"/>
              </a:spcBef>
              <a:spcAft>
                <a:spcPts val="0"/>
              </a:spcAft>
              <a:buClr>
                <a:srgbClr val="768D5A"/>
              </a:buClr>
              <a:buFont typeface="Wingdings" pitchFamily="2" charset="2"/>
              <a:buChar char="q"/>
              <a:defRPr/>
            </a:pPr>
            <a:endParaRPr lang="ru-RU" b="1" i="1" dirty="0">
              <a:solidFill>
                <a:srgbClr val="533EA9"/>
              </a:solidFill>
              <a:latin typeface="Georgia" pitchFamily="18" charset="0"/>
            </a:endParaRPr>
          </a:p>
          <a:p>
            <a:pPr algn="l" eaLnBrk="1" fontAlgn="auto" hangingPunct="1">
              <a:spcBef>
                <a:spcPct val="0"/>
              </a:spcBef>
              <a:spcAft>
                <a:spcPts val="0"/>
              </a:spcAft>
              <a:buClr>
                <a:srgbClr val="768D5A"/>
              </a:buClr>
              <a:buFont typeface="Wingdings" pitchFamily="2" charset="2"/>
              <a:buChar char="q"/>
              <a:defRPr/>
            </a:pPr>
            <a:r>
              <a:rPr lang="ru-RU" b="1" i="1" dirty="0">
                <a:solidFill>
                  <a:srgbClr val="533EA9"/>
                </a:solidFill>
                <a:latin typeface="Georgia" pitchFamily="18" charset="0"/>
              </a:rPr>
              <a:t>Разрешения этого вопроса (этой проблемы) ищет автор, вызывая читателя на разговор.</a:t>
            </a:r>
          </a:p>
          <a:p>
            <a:pPr algn="l" eaLnBrk="1" fontAlgn="auto" hangingPunct="1">
              <a:spcBef>
                <a:spcPct val="0"/>
              </a:spcBef>
              <a:spcAft>
                <a:spcPts val="0"/>
              </a:spcAft>
              <a:buClr>
                <a:srgbClr val="768D5A"/>
              </a:buClr>
              <a:buFont typeface="Wingdings" pitchFamily="2" charset="2"/>
              <a:buChar char="q"/>
              <a:defRPr/>
            </a:pPr>
            <a:endParaRPr lang="ru-RU" b="1" i="1" dirty="0">
              <a:solidFill>
                <a:srgbClr val="533EA9"/>
              </a:solidFill>
              <a:latin typeface="Georgia" pitchFamily="18" charset="0"/>
            </a:endParaRPr>
          </a:p>
          <a:p>
            <a:pPr algn="l" eaLnBrk="1" fontAlgn="auto" hangingPunct="1">
              <a:spcBef>
                <a:spcPct val="0"/>
              </a:spcBef>
              <a:spcAft>
                <a:spcPts val="0"/>
              </a:spcAft>
              <a:buClr>
                <a:srgbClr val="768D5A"/>
              </a:buClr>
              <a:buFont typeface="Wingdings" pitchFamily="2" charset="2"/>
              <a:buChar char="q"/>
              <a:defRPr/>
            </a:pPr>
            <a:r>
              <a:rPr lang="ru-RU" b="1" i="1" dirty="0">
                <a:solidFill>
                  <a:srgbClr val="533EA9"/>
                </a:solidFill>
                <a:latin typeface="Georgia" pitchFamily="18" charset="0"/>
              </a:rPr>
              <a:t>Этот вопрос (проблема) больше всего волнует автора, потому что…</a:t>
            </a:r>
          </a:p>
          <a:p>
            <a:pPr algn="l" eaLnBrk="1" fontAlgn="auto" hangingPunct="1">
              <a:spcBef>
                <a:spcPct val="0"/>
              </a:spcBef>
              <a:spcAft>
                <a:spcPts val="0"/>
              </a:spcAft>
              <a:buClr>
                <a:srgbClr val="768D5A"/>
              </a:buClr>
              <a:buFont typeface="Wingdings" pitchFamily="2" charset="2"/>
              <a:buChar char="q"/>
              <a:defRPr/>
            </a:pPr>
            <a:endParaRPr lang="ru-RU" b="1" i="1" dirty="0">
              <a:solidFill>
                <a:srgbClr val="533EA9"/>
              </a:solidFill>
              <a:latin typeface="Georgia" pitchFamily="18" charset="0"/>
            </a:endParaRPr>
          </a:p>
          <a:p>
            <a:pPr algn="l" eaLnBrk="1" fontAlgn="auto" hangingPunct="1">
              <a:spcBef>
                <a:spcPct val="0"/>
              </a:spcBef>
              <a:spcAft>
                <a:spcPts val="0"/>
              </a:spcAft>
              <a:buClr>
                <a:srgbClr val="768D5A"/>
              </a:buClr>
              <a:buFont typeface="Wingdings" pitchFamily="2" charset="2"/>
              <a:buChar char="q"/>
              <a:defRPr/>
            </a:pPr>
            <a:r>
              <a:rPr lang="ru-RU" b="1" i="1" dirty="0">
                <a:solidFill>
                  <a:srgbClr val="533EA9"/>
                </a:solidFill>
                <a:latin typeface="Georgia" pitchFamily="18" charset="0"/>
              </a:rPr>
              <a:t>Автор заостряет внимание на этой проблеме, рассказывая (о чём?)…</a:t>
            </a:r>
            <a:endParaRPr lang="ru-RU" b="1" dirty="0">
              <a:solidFill>
                <a:srgbClr val="7030A0"/>
              </a:solidFill>
              <a:latin typeface="Georgia" pitchFamily="18" charset="0"/>
            </a:endParaRPr>
          </a:p>
          <a:p>
            <a:pPr algn="l" eaLnBrk="1" fontAlgn="auto" hangingPunct="1">
              <a:spcAft>
                <a:spcPts val="0"/>
              </a:spcAft>
              <a:buFont typeface="Wingdings 2"/>
              <a:buNone/>
              <a:defRPr/>
            </a:pPr>
            <a:endParaRPr lang="ru-RU" dirty="0">
              <a:latin typeface="Georgia"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9388" y="0"/>
            <a:ext cx="8564562" cy="1628775"/>
          </a:xfrm>
        </p:spPr>
        <p:txBody>
          <a:bodyPr/>
          <a:lstStyle/>
          <a:p>
            <a:pPr algn="ctr" eaLnBrk="1" fontAlgn="auto" hangingPunct="1">
              <a:spcAft>
                <a:spcPts val="0"/>
              </a:spcAft>
              <a:defRPr/>
            </a:pPr>
            <a:r>
              <a:rPr lang="ru-RU" sz="4000" dirty="0">
                <a:ln w="11430"/>
                <a:solidFill>
                  <a:srgbClr val="FF0000"/>
                </a:solidFill>
                <a:effectLst>
                  <a:outerShdw blurRad="50800" dist="39000" dir="5460000" algn="tl">
                    <a:srgbClr val="000000">
                      <a:alpha val="38000"/>
                    </a:srgbClr>
                  </a:outerShdw>
                </a:effectLst>
              </a:rPr>
              <a:t>Важно помнить!!!</a:t>
            </a:r>
            <a:br>
              <a:rPr lang="ru-RU" sz="4000" dirty="0">
                <a:ln w="11430"/>
                <a:solidFill>
                  <a:srgbClr val="FF0000"/>
                </a:solidFill>
                <a:effectLst>
                  <a:outerShdw blurRad="50800" dist="39000" dir="5460000" algn="tl">
                    <a:srgbClr val="000000">
                      <a:alpha val="38000"/>
                    </a:srgbClr>
                  </a:outerShdw>
                </a:effectLst>
              </a:rPr>
            </a:br>
            <a:endParaRPr lang="ru-RU" sz="4000" dirty="0"/>
          </a:p>
        </p:txBody>
      </p:sp>
      <p:sp>
        <p:nvSpPr>
          <p:cNvPr id="25602" name="Подзаголовок 2"/>
          <p:cNvSpPr>
            <a:spLocks noGrp="1"/>
          </p:cNvSpPr>
          <p:nvPr>
            <p:ph type="subTitle" idx="1"/>
          </p:nvPr>
        </p:nvSpPr>
        <p:spPr>
          <a:xfrm>
            <a:off x="539750" y="1412875"/>
            <a:ext cx="8135938" cy="5445125"/>
          </a:xfrm>
        </p:spPr>
        <p:txBody>
          <a:bodyPr/>
          <a:lstStyle/>
          <a:p>
            <a:pPr marL="514350" indent="-514350" algn="l" eaLnBrk="1" hangingPunct="1">
              <a:spcBef>
                <a:spcPct val="0"/>
              </a:spcBef>
              <a:buFont typeface="Wingdings 2" pitchFamily="18" charset="2"/>
              <a:buAutoNum type="arabicParenR"/>
            </a:pPr>
            <a:r>
              <a:rPr lang="ru-RU" b="1">
                <a:solidFill>
                  <a:srgbClr val="7030A0"/>
                </a:solidFill>
              </a:rPr>
              <a:t>Прокомментировать – это не значит пересказать!</a:t>
            </a:r>
          </a:p>
          <a:p>
            <a:pPr marL="514350" indent="-514350" algn="l" eaLnBrk="1" hangingPunct="1">
              <a:spcBef>
                <a:spcPct val="0"/>
              </a:spcBef>
              <a:buFont typeface="Wingdings 2" pitchFamily="18" charset="2"/>
              <a:buAutoNum type="arabicParenR"/>
            </a:pPr>
            <a:endParaRPr lang="ru-RU" b="1">
              <a:solidFill>
                <a:srgbClr val="7030A0"/>
              </a:solidFill>
            </a:endParaRPr>
          </a:p>
          <a:p>
            <a:pPr marL="514350" indent="-514350" algn="l" eaLnBrk="1" hangingPunct="1">
              <a:spcBef>
                <a:spcPct val="0"/>
              </a:spcBef>
              <a:buFont typeface="Wingdings 2" pitchFamily="18" charset="2"/>
              <a:buAutoNum type="arabicParenR"/>
            </a:pPr>
            <a:r>
              <a:rPr lang="ru-RU" b="1">
                <a:solidFill>
                  <a:srgbClr val="7030A0"/>
                </a:solidFill>
              </a:rPr>
              <a:t>Пересказывая, мы говорим о том, что делают герои, а комментируя, говорим о том, что  делает автор.</a:t>
            </a:r>
          </a:p>
          <a:p>
            <a:pPr marL="514350" indent="-514350" algn="l" eaLnBrk="1" hangingPunct="1">
              <a:spcBef>
                <a:spcPct val="0"/>
              </a:spcBef>
              <a:buFont typeface="Wingdings 2" pitchFamily="18" charset="2"/>
              <a:buAutoNum type="arabicParenR"/>
            </a:pPr>
            <a:endParaRPr lang="ru-RU" b="1">
              <a:solidFill>
                <a:srgbClr val="7030A0"/>
              </a:solidFill>
            </a:endParaRPr>
          </a:p>
          <a:p>
            <a:pPr marL="514350" indent="-514350" algn="l" eaLnBrk="1" hangingPunct="1">
              <a:spcBef>
                <a:spcPct val="0"/>
              </a:spcBef>
              <a:buFont typeface="Wingdings 2" pitchFamily="18" charset="2"/>
              <a:buAutoNum type="arabicParenR"/>
            </a:pPr>
            <a:r>
              <a:rPr lang="ru-RU" b="1">
                <a:solidFill>
                  <a:srgbClr val="7030A0"/>
                </a:solidFill>
              </a:rPr>
              <a:t>В комментарии не должно быть ваших размышлений над проблемой! </a:t>
            </a:r>
          </a:p>
          <a:p>
            <a:pPr marL="514350" indent="-514350" algn="l" eaLnBrk="1" hangingPunct="1">
              <a:spcBef>
                <a:spcPct val="0"/>
              </a:spcBef>
              <a:buFont typeface="Wingdings 2" pitchFamily="18" charset="2"/>
              <a:buAutoNum type="arabicParenR"/>
            </a:pPr>
            <a:endParaRPr lang="ru-RU" b="1">
              <a:solidFill>
                <a:srgbClr val="7030A0"/>
              </a:solidFill>
            </a:endParaRPr>
          </a:p>
          <a:p>
            <a:pPr marL="514350" indent="-514350" algn="l" eaLnBrk="1" hangingPunct="1">
              <a:spcBef>
                <a:spcPct val="0"/>
              </a:spcBef>
              <a:buFont typeface="Wingdings 2" pitchFamily="18" charset="2"/>
              <a:buAutoNum type="arabicParenR"/>
            </a:pPr>
            <a:r>
              <a:rPr lang="ru-RU" b="1">
                <a:solidFill>
                  <a:srgbClr val="7030A0"/>
                </a:solidFill>
              </a:rPr>
              <a:t>В  комментарии вы должны осветить точку зрения автора, ход его мыслей!</a:t>
            </a:r>
          </a:p>
          <a:p>
            <a:pPr marL="514350" indent="-514350" algn="l" eaLnBrk="1" hangingPunct="1">
              <a:spcBef>
                <a:spcPct val="0"/>
              </a:spcBef>
              <a:buFont typeface="Wingdings 2" pitchFamily="18" charset="2"/>
              <a:buAutoNum type="arabicParenR"/>
            </a:pPr>
            <a:endParaRPr lang="ru-RU" b="1">
              <a:solidFill>
                <a:srgbClr val="7030A0"/>
              </a:solidFill>
            </a:endParaRPr>
          </a:p>
          <a:p>
            <a:pPr marL="514350" indent="-514350" algn="l" eaLnBrk="1" hangingPunct="1">
              <a:spcBef>
                <a:spcPct val="0"/>
              </a:spcBef>
              <a:buFont typeface="Wingdings 2" pitchFamily="18" charset="2"/>
              <a:buAutoNum type="arabicParenR"/>
            </a:pPr>
            <a:r>
              <a:rPr lang="ru-RU" b="1">
                <a:solidFill>
                  <a:srgbClr val="7030A0"/>
                </a:solidFill>
              </a:rPr>
              <a:t>Комментарий всегда должен опираться на прочитанный текст!</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85720" y="0"/>
            <a:ext cx="8715436" cy="1928802"/>
          </a:xfrm>
        </p:spPr>
        <p:txBody>
          <a:bodyPr>
            <a:normAutofit fontScale="90000"/>
          </a:bodyPr>
          <a:lstStyle/>
          <a:p>
            <a:pPr algn="ctr" eaLnBrk="1" fontAlgn="auto" hangingPunct="1">
              <a:spcAft>
                <a:spcPts val="0"/>
              </a:spcAft>
              <a:defRPr/>
            </a:pPr>
            <a:r>
              <a:rPr lang="ru-RU" sz="4000" dirty="0">
                <a:ln w="11430"/>
                <a:solidFill>
                  <a:srgbClr val="FF0000"/>
                </a:solidFill>
                <a:effectLst>
                  <a:outerShdw blurRad="50800" dist="39000" dir="5460000" algn="tl">
                    <a:srgbClr val="000000">
                      <a:alpha val="38000"/>
                    </a:srgbClr>
                  </a:outerShdw>
                </a:effectLst>
              </a:rPr>
              <a:t/>
            </a:r>
            <a:br>
              <a:rPr lang="ru-RU" sz="4000" dirty="0">
                <a:ln w="11430"/>
                <a:solidFill>
                  <a:srgbClr val="FF0000"/>
                </a:solidFill>
                <a:effectLst>
                  <a:outerShdw blurRad="50800" dist="39000" dir="5460000" algn="tl">
                    <a:srgbClr val="000000">
                      <a:alpha val="38000"/>
                    </a:srgbClr>
                  </a:outerShdw>
                </a:effectLst>
              </a:rPr>
            </a:br>
            <a:r>
              <a:rPr lang="ru-RU" sz="4000" dirty="0">
                <a:ln w="11430"/>
                <a:solidFill>
                  <a:srgbClr val="FF0000"/>
                </a:solidFill>
                <a:effectLst>
                  <a:outerShdw blurRad="50800" dist="39000" dir="5460000" algn="tl">
                    <a:srgbClr val="000000">
                      <a:alpha val="38000"/>
                    </a:srgbClr>
                  </a:outerShdw>
                </a:effectLst>
              </a:rPr>
              <a:t/>
            </a:r>
            <a:br>
              <a:rPr lang="ru-RU" sz="4000" dirty="0">
                <a:ln w="11430"/>
                <a:solidFill>
                  <a:srgbClr val="FF0000"/>
                </a:solidFill>
                <a:effectLst>
                  <a:outerShdw blurRad="50800" dist="39000" dir="5460000" algn="tl">
                    <a:srgbClr val="000000">
                      <a:alpha val="38000"/>
                    </a:srgbClr>
                  </a:outerShdw>
                </a:effectLst>
              </a:rPr>
            </a:br>
            <a:r>
              <a:rPr lang="ru-RU" sz="4000" dirty="0">
                <a:ln w="11430"/>
                <a:solidFill>
                  <a:srgbClr val="FF0000"/>
                </a:solidFill>
                <a:effectLst>
                  <a:outerShdw blurRad="50800" dist="39000" dir="5460000" algn="tl">
                    <a:srgbClr val="000000">
                      <a:alpha val="38000"/>
                    </a:srgbClr>
                  </a:outerShdw>
                </a:effectLst>
              </a:rPr>
              <a:t/>
            </a:r>
            <a:br>
              <a:rPr lang="ru-RU" sz="4000" dirty="0">
                <a:ln w="11430"/>
                <a:solidFill>
                  <a:srgbClr val="FF0000"/>
                </a:solidFill>
                <a:effectLst>
                  <a:outerShdw blurRad="50800" dist="39000" dir="5460000" algn="tl">
                    <a:srgbClr val="000000">
                      <a:alpha val="38000"/>
                    </a:srgbClr>
                  </a:outerShdw>
                </a:effectLst>
              </a:rPr>
            </a:br>
            <a:r>
              <a:rPr lang="ru-RU" sz="4000" dirty="0">
                <a:ln w="11430"/>
                <a:solidFill>
                  <a:srgbClr val="FF0000"/>
                </a:solidFill>
                <a:effectLst>
                  <a:outerShdw blurRad="50800" dist="39000" dir="5460000" algn="tl">
                    <a:srgbClr val="000000">
                      <a:alpha val="38000"/>
                    </a:srgbClr>
                  </a:outerShdw>
                </a:effectLst>
              </a:rPr>
              <a:t/>
            </a:r>
            <a:br>
              <a:rPr lang="ru-RU" sz="4000" dirty="0">
                <a:ln w="11430"/>
                <a:solidFill>
                  <a:srgbClr val="FF0000"/>
                </a:solidFill>
                <a:effectLst>
                  <a:outerShdw blurRad="50800" dist="39000" dir="5460000" algn="tl">
                    <a:srgbClr val="000000">
                      <a:alpha val="38000"/>
                    </a:srgbClr>
                  </a:outerShdw>
                </a:effectLst>
              </a:rPr>
            </a:br>
            <a:r>
              <a:rPr lang="ru-RU" sz="4000" dirty="0">
                <a:ln w="11430"/>
                <a:solidFill>
                  <a:srgbClr val="FF0000"/>
                </a:solidFill>
                <a:effectLst>
                  <a:outerShdw blurRad="50800" dist="39000" dir="5460000" algn="tl">
                    <a:srgbClr val="000000">
                      <a:alpha val="38000"/>
                    </a:srgbClr>
                  </a:outerShdw>
                </a:effectLst>
              </a:rPr>
              <a:t/>
            </a:r>
            <a:br>
              <a:rPr lang="ru-RU" sz="4000" dirty="0">
                <a:ln w="11430"/>
                <a:solidFill>
                  <a:srgbClr val="FF0000"/>
                </a:solidFill>
                <a:effectLst>
                  <a:outerShdw blurRad="50800" dist="39000" dir="5460000" algn="tl">
                    <a:srgbClr val="000000">
                      <a:alpha val="38000"/>
                    </a:srgbClr>
                  </a:outerShdw>
                </a:effectLst>
              </a:rPr>
            </a:br>
            <a:r>
              <a:rPr lang="ru-RU" sz="4000" dirty="0">
                <a:ln w="11430"/>
                <a:solidFill>
                  <a:srgbClr val="FF0000"/>
                </a:solidFill>
                <a:effectLst>
                  <a:outerShdw blurRad="50800" dist="39000" dir="5460000" algn="tl">
                    <a:srgbClr val="000000">
                      <a:alpha val="38000"/>
                    </a:srgbClr>
                  </a:outerShdw>
                </a:effectLst>
              </a:rPr>
              <a:t/>
            </a:r>
            <a:br>
              <a:rPr lang="ru-RU" sz="4000" dirty="0">
                <a:ln w="11430"/>
                <a:solidFill>
                  <a:srgbClr val="FF0000"/>
                </a:solidFill>
                <a:effectLst>
                  <a:outerShdw blurRad="50800" dist="39000" dir="5460000" algn="tl">
                    <a:srgbClr val="000000">
                      <a:alpha val="38000"/>
                    </a:srgbClr>
                  </a:outerShdw>
                </a:effectLst>
              </a:rPr>
            </a:br>
            <a:r>
              <a:rPr lang="ru-RU" sz="4000" dirty="0">
                <a:ln w="11430"/>
                <a:solidFill>
                  <a:srgbClr val="FF0000"/>
                </a:solidFill>
                <a:effectLst>
                  <a:outerShdw blurRad="50800" dist="39000" dir="5460000" algn="tl">
                    <a:srgbClr val="000000">
                      <a:alpha val="38000"/>
                    </a:srgbClr>
                  </a:outerShdw>
                </a:effectLst>
              </a:rPr>
              <a:t/>
            </a:r>
            <a:br>
              <a:rPr lang="ru-RU" sz="4000" dirty="0">
                <a:ln w="11430"/>
                <a:solidFill>
                  <a:srgbClr val="FF0000"/>
                </a:solidFill>
                <a:effectLst>
                  <a:outerShdw blurRad="50800" dist="39000" dir="5460000" algn="tl">
                    <a:srgbClr val="000000">
                      <a:alpha val="38000"/>
                    </a:srgbClr>
                  </a:outerShdw>
                </a:effectLst>
              </a:rPr>
            </a:br>
            <a:r>
              <a:rPr lang="ru-RU" sz="4000" dirty="0">
                <a:ln w="11430"/>
                <a:solidFill>
                  <a:srgbClr val="FF0000"/>
                </a:solidFill>
                <a:effectLst>
                  <a:outerShdw blurRad="50800" dist="39000" dir="5460000" algn="tl">
                    <a:srgbClr val="000000">
                      <a:alpha val="38000"/>
                    </a:srgbClr>
                  </a:outerShdw>
                </a:effectLst>
              </a:rPr>
              <a:t/>
            </a:r>
            <a:br>
              <a:rPr lang="ru-RU" sz="4000" dirty="0">
                <a:ln w="11430"/>
                <a:solidFill>
                  <a:srgbClr val="FF0000"/>
                </a:solidFill>
                <a:effectLst>
                  <a:outerShdw blurRad="50800" dist="39000" dir="5460000" algn="tl">
                    <a:srgbClr val="000000">
                      <a:alpha val="38000"/>
                    </a:srgbClr>
                  </a:outerShdw>
                </a:effectLst>
              </a:rPr>
            </a:br>
            <a:r>
              <a:rPr lang="ru-RU" sz="4000" dirty="0">
                <a:ln w="11430"/>
                <a:solidFill>
                  <a:srgbClr val="FF0000"/>
                </a:solidFill>
                <a:effectLst>
                  <a:outerShdw blurRad="50800" dist="39000" dir="5460000" algn="tl">
                    <a:srgbClr val="000000">
                      <a:alpha val="38000"/>
                    </a:srgbClr>
                  </a:outerShdw>
                </a:effectLst>
              </a:rPr>
              <a:t/>
            </a:r>
            <a:br>
              <a:rPr lang="ru-RU" sz="4000" dirty="0">
                <a:ln w="11430"/>
                <a:solidFill>
                  <a:srgbClr val="FF0000"/>
                </a:solidFill>
                <a:effectLst>
                  <a:outerShdw blurRad="50800" dist="39000" dir="5460000" algn="tl">
                    <a:srgbClr val="000000">
                      <a:alpha val="38000"/>
                    </a:srgbClr>
                  </a:outerShdw>
                </a:effectLst>
              </a:rPr>
            </a:br>
            <a:r>
              <a:rPr lang="ru-RU" sz="4000" dirty="0">
                <a:ln w="11430"/>
                <a:solidFill>
                  <a:srgbClr val="FF0000"/>
                </a:solidFill>
                <a:effectLst>
                  <a:outerShdw blurRad="50800" dist="39000" dir="5460000" algn="tl">
                    <a:srgbClr val="000000">
                      <a:alpha val="38000"/>
                    </a:srgbClr>
                  </a:outerShdw>
                </a:effectLst>
              </a:rPr>
              <a:t/>
            </a:r>
            <a:br>
              <a:rPr lang="ru-RU" sz="4000" dirty="0">
                <a:ln w="11430"/>
                <a:solidFill>
                  <a:srgbClr val="FF0000"/>
                </a:solidFill>
                <a:effectLst>
                  <a:outerShdw blurRad="50800" dist="39000" dir="5460000" algn="tl">
                    <a:srgbClr val="000000">
                      <a:alpha val="38000"/>
                    </a:srgbClr>
                  </a:outerShdw>
                </a:effectLst>
              </a:rPr>
            </a:br>
            <a:r>
              <a:rPr lang="ru-RU" sz="4000" dirty="0">
                <a:ln w="11430"/>
                <a:solidFill>
                  <a:srgbClr val="FF0000"/>
                </a:solidFill>
                <a:effectLst>
                  <a:outerShdw blurRad="50800" dist="39000" dir="5460000" algn="tl">
                    <a:srgbClr val="000000">
                      <a:alpha val="38000"/>
                    </a:srgbClr>
                  </a:outerShdw>
                </a:effectLst>
              </a:rPr>
              <a:t>Смысловая связь между примерами</a:t>
            </a:r>
            <a:br>
              <a:rPr lang="ru-RU" sz="4000" dirty="0">
                <a:ln w="11430"/>
                <a:solidFill>
                  <a:srgbClr val="FF0000"/>
                </a:solidFill>
                <a:effectLst>
                  <a:outerShdw blurRad="50800" dist="39000" dir="5460000" algn="tl">
                    <a:srgbClr val="000000">
                      <a:alpha val="38000"/>
                    </a:srgbClr>
                  </a:outerShdw>
                </a:effectLst>
              </a:rPr>
            </a:br>
            <a:endParaRPr lang="ru-RU" sz="4000" dirty="0"/>
          </a:p>
        </p:txBody>
      </p:sp>
      <p:sp>
        <p:nvSpPr>
          <p:cNvPr id="4" name="Подзаголовок 3"/>
          <p:cNvSpPr>
            <a:spLocks noGrp="1"/>
          </p:cNvSpPr>
          <p:nvPr>
            <p:ph type="subTitle" idx="1"/>
          </p:nvPr>
        </p:nvSpPr>
        <p:spPr>
          <a:xfrm>
            <a:off x="357158" y="1428736"/>
            <a:ext cx="8643998" cy="5072098"/>
          </a:xfrm>
        </p:spPr>
        <p:txBody>
          <a:bodyPr/>
          <a:lstStyle/>
          <a:p>
            <a:pPr algn="l"/>
            <a:r>
              <a:rPr lang="ru-RU" sz="2400" b="1" dirty="0">
                <a:solidFill>
                  <a:srgbClr val="0070C0"/>
                </a:solidFill>
              </a:rPr>
              <a:t>Противопоставление:</a:t>
            </a:r>
            <a:r>
              <a:rPr lang="ru-RU" sz="2400" dirty="0">
                <a:solidFill>
                  <a:srgbClr val="0070C0"/>
                </a:solidFill>
              </a:rPr>
              <a:t> </a:t>
            </a:r>
            <a:r>
              <a:rPr lang="ru-RU" sz="2400" dirty="0"/>
              <a:t>Противопоставляя эти примеры (этих героев), автор показывает… </a:t>
            </a:r>
          </a:p>
          <a:p>
            <a:pPr algn="l"/>
            <a:r>
              <a:rPr lang="ru-RU" sz="2400" b="1" dirty="0">
                <a:solidFill>
                  <a:srgbClr val="0070C0"/>
                </a:solidFill>
              </a:rPr>
              <a:t>Сравнение, сопоставление:</a:t>
            </a:r>
            <a:r>
              <a:rPr lang="ru-RU" sz="2400" dirty="0">
                <a:solidFill>
                  <a:srgbClr val="0070C0"/>
                </a:solidFill>
              </a:rPr>
              <a:t> </a:t>
            </a:r>
            <a:r>
              <a:rPr lang="ru-RU" sz="2400" dirty="0"/>
              <a:t>Сравнивая эти примеры (точки зрения, героев), мы можем увидеть… </a:t>
            </a:r>
          </a:p>
          <a:p>
            <a:pPr algn="l"/>
            <a:r>
              <a:rPr lang="ru-RU" sz="2400" b="1" dirty="0">
                <a:solidFill>
                  <a:srgbClr val="0070C0"/>
                </a:solidFill>
              </a:rPr>
              <a:t>Причина:</a:t>
            </a:r>
            <a:r>
              <a:rPr lang="ru-RU" sz="2400" dirty="0">
                <a:solidFill>
                  <a:srgbClr val="0070C0"/>
                </a:solidFill>
              </a:rPr>
              <a:t> </a:t>
            </a:r>
            <a:r>
              <a:rPr lang="ru-RU" sz="2400" dirty="0"/>
              <a:t>Что стало причиной этих событий (поступков героя)? Об этом автор пишет далее. </a:t>
            </a:r>
          </a:p>
          <a:p>
            <a:pPr algn="l"/>
            <a:r>
              <a:rPr lang="ru-RU" sz="2400" b="1" dirty="0">
                <a:solidFill>
                  <a:srgbClr val="0070C0"/>
                </a:solidFill>
              </a:rPr>
              <a:t>Следствие, </a:t>
            </a:r>
            <a:r>
              <a:rPr lang="ru-RU" sz="2400" b="1" dirty="0" err="1">
                <a:solidFill>
                  <a:srgbClr val="0070C0"/>
                </a:solidFill>
              </a:rPr>
              <a:t>вывод:</a:t>
            </a:r>
            <a:r>
              <a:rPr lang="ru-RU" sz="2400" dirty="0" err="1"/>
              <a:t>Это</a:t>
            </a:r>
            <a:r>
              <a:rPr lang="ru-RU" sz="2400" dirty="0"/>
              <a:t> рассуждение приводит автора к выводу о том, что… </a:t>
            </a:r>
          </a:p>
          <a:p>
            <a:pPr algn="l"/>
            <a:endParaRPr lang="ru-RU" sz="2400" dirty="0"/>
          </a:p>
          <a:p>
            <a:r>
              <a:rPr lang="ru-RU" sz="2400" b="1" dirty="0">
                <a:solidFill>
                  <a:srgbClr val="0070C0"/>
                </a:solidFill>
              </a:rPr>
              <a:t>Уступка:</a:t>
            </a:r>
            <a:r>
              <a:rPr lang="ru-RU" sz="2400" dirty="0"/>
              <a:t> Несмотря на то, что все убеждены в правильности…, герой (автор) думает иначе.</a:t>
            </a:r>
          </a:p>
          <a:p>
            <a:endParaRPr lang="ru-RU"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9388" y="0"/>
            <a:ext cx="8564562" cy="1628775"/>
          </a:xfrm>
        </p:spPr>
        <p:txBody>
          <a:bodyPr/>
          <a:lstStyle/>
          <a:p>
            <a:pPr algn="ctr" eaLnBrk="1" fontAlgn="auto" hangingPunct="1">
              <a:spcAft>
                <a:spcPts val="0"/>
              </a:spcAft>
              <a:defRPr/>
            </a:pPr>
            <a:r>
              <a:rPr lang="ru-RU" sz="4000" dirty="0">
                <a:ln w="11430"/>
                <a:solidFill>
                  <a:srgbClr val="FF0000"/>
                </a:solidFill>
                <a:effectLst>
                  <a:outerShdw blurRad="50800" dist="39000" dir="5460000" algn="tl">
                    <a:srgbClr val="000000">
                      <a:alpha val="38000"/>
                    </a:srgbClr>
                  </a:outerShdw>
                </a:effectLst>
              </a:rPr>
              <a:t>Важно помнить!!!</a:t>
            </a:r>
            <a:br>
              <a:rPr lang="ru-RU" sz="4000" dirty="0">
                <a:ln w="11430"/>
                <a:solidFill>
                  <a:srgbClr val="FF0000"/>
                </a:solidFill>
                <a:effectLst>
                  <a:outerShdw blurRad="50800" dist="39000" dir="5460000" algn="tl">
                    <a:srgbClr val="000000">
                      <a:alpha val="38000"/>
                    </a:srgbClr>
                  </a:outerShdw>
                </a:effectLst>
              </a:rPr>
            </a:br>
            <a:endParaRPr lang="ru-RU" sz="4000" dirty="0"/>
          </a:p>
        </p:txBody>
      </p:sp>
      <p:sp>
        <p:nvSpPr>
          <p:cNvPr id="25602" name="Подзаголовок 2"/>
          <p:cNvSpPr>
            <a:spLocks noGrp="1"/>
          </p:cNvSpPr>
          <p:nvPr>
            <p:ph type="subTitle" idx="1"/>
          </p:nvPr>
        </p:nvSpPr>
        <p:spPr>
          <a:xfrm>
            <a:off x="539750" y="1412875"/>
            <a:ext cx="8135938" cy="5445125"/>
          </a:xfrm>
        </p:spPr>
        <p:txBody>
          <a:bodyPr/>
          <a:lstStyle/>
          <a:p>
            <a:pPr marL="514350" indent="-514350" algn="l" eaLnBrk="1" hangingPunct="1">
              <a:spcBef>
                <a:spcPct val="0"/>
              </a:spcBef>
              <a:buFont typeface="Wingdings 2" pitchFamily="18" charset="2"/>
              <a:buAutoNum type="arabicParenR"/>
            </a:pPr>
            <a:r>
              <a:rPr lang="ru-RU" b="1" dirty="0">
                <a:solidFill>
                  <a:srgbClr val="7030A0"/>
                </a:solidFill>
              </a:rPr>
              <a:t>Прокомментировать – это не значит пересказать!</a:t>
            </a:r>
          </a:p>
          <a:p>
            <a:pPr marL="514350" indent="-514350" algn="l" eaLnBrk="1" hangingPunct="1">
              <a:spcBef>
                <a:spcPct val="0"/>
              </a:spcBef>
              <a:buFont typeface="Wingdings 2" pitchFamily="18" charset="2"/>
              <a:buAutoNum type="arabicParenR"/>
            </a:pPr>
            <a:endParaRPr lang="ru-RU" b="1" dirty="0">
              <a:solidFill>
                <a:srgbClr val="7030A0"/>
              </a:solidFill>
            </a:endParaRPr>
          </a:p>
          <a:p>
            <a:pPr marL="514350" indent="-514350" algn="l" eaLnBrk="1" hangingPunct="1">
              <a:spcBef>
                <a:spcPct val="0"/>
              </a:spcBef>
              <a:buFont typeface="Wingdings 2" pitchFamily="18" charset="2"/>
              <a:buAutoNum type="arabicParenR"/>
            </a:pPr>
            <a:r>
              <a:rPr lang="ru-RU" b="1" dirty="0">
                <a:solidFill>
                  <a:srgbClr val="7030A0"/>
                </a:solidFill>
              </a:rPr>
              <a:t>Пересказывая, мы говорим о том, что делают герои, а комментируя, говорим о том, что  делает автор.</a:t>
            </a:r>
          </a:p>
          <a:p>
            <a:pPr marL="514350" indent="-514350" algn="l" eaLnBrk="1" hangingPunct="1">
              <a:spcBef>
                <a:spcPct val="0"/>
              </a:spcBef>
              <a:buFont typeface="Wingdings 2" pitchFamily="18" charset="2"/>
              <a:buAutoNum type="arabicParenR"/>
            </a:pPr>
            <a:endParaRPr lang="ru-RU" b="1" dirty="0">
              <a:solidFill>
                <a:srgbClr val="7030A0"/>
              </a:solidFill>
            </a:endParaRPr>
          </a:p>
          <a:p>
            <a:pPr marL="514350" indent="-514350" algn="l" eaLnBrk="1" hangingPunct="1">
              <a:spcBef>
                <a:spcPct val="0"/>
              </a:spcBef>
              <a:buFont typeface="Wingdings 2" pitchFamily="18" charset="2"/>
              <a:buAutoNum type="arabicParenR"/>
            </a:pPr>
            <a:r>
              <a:rPr lang="ru-RU" b="1" dirty="0">
                <a:solidFill>
                  <a:srgbClr val="7030A0"/>
                </a:solidFill>
              </a:rPr>
              <a:t>В комментарии не должно быть ваших размышлений над проблемой! </a:t>
            </a:r>
          </a:p>
          <a:p>
            <a:pPr marL="514350" indent="-514350" algn="l" eaLnBrk="1" hangingPunct="1">
              <a:spcBef>
                <a:spcPct val="0"/>
              </a:spcBef>
              <a:buFont typeface="Wingdings 2" pitchFamily="18" charset="2"/>
              <a:buAutoNum type="arabicParenR"/>
            </a:pPr>
            <a:endParaRPr lang="ru-RU" b="1" dirty="0">
              <a:solidFill>
                <a:srgbClr val="7030A0"/>
              </a:solidFill>
            </a:endParaRPr>
          </a:p>
          <a:p>
            <a:pPr marL="514350" indent="-514350" algn="l" eaLnBrk="1" hangingPunct="1">
              <a:spcBef>
                <a:spcPct val="0"/>
              </a:spcBef>
              <a:buFont typeface="Wingdings 2" pitchFamily="18" charset="2"/>
              <a:buAutoNum type="arabicParenR"/>
            </a:pPr>
            <a:r>
              <a:rPr lang="ru-RU" b="1" dirty="0">
                <a:solidFill>
                  <a:srgbClr val="7030A0"/>
                </a:solidFill>
              </a:rPr>
              <a:t>В  комментарии вы должны осветить точку зрения автора, ход его мыслей!</a:t>
            </a:r>
          </a:p>
          <a:p>
            <a:pPr marL="514350" indent="-514350" algn="l" eaLnBrk="1" hangingPunct="1">
              <a:spcBef>
                <a:spcPct val="0"/>
              </a:spcBef>
              <a:buFont typeface="Wingdings 2" pitchFamily="18" charset="2"/>
              <a:buAutoNum type="arabicParenR"/>
            </a:pPr>
            <a:endParaRPr lang="ru-RU" b="1" dirty="0">
              <a:solidFill>
                <a:srgbClr val="7030A0"/>
              </a:solidFill>
            </a:endParaRPr>
          </a:p>
          <a:p>
            <a:pPr marL="514350" indent="-514350" algn="l" eaLnBrk="1" hangingPunct="1">
              <a:spcBef>
                <a:spcPct val="0"/>
              </a:spcBef>
              <a:buFont typeface="Wingdings 2" pitchFamily="18" charset="2"/>
              <a:buAutoNum type="arabicParenR"/>
            </a:pPr>
            <a:r>
              <a:rPr lang="ru-RU" b="1" dirty="0">
                <a:solidFill>
                  <a:srgbClr val="7030A0"/>
                </a:solidFill>
              </a:rPr>
              <a:t>Комментарий всегда должен опираться на прочитанный текст!</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650" y="333375"/>
            <a:ext cx="7772400" cy="1582738"/>
          </a:xfrm>
        </p:spPr>
        <p:txBody>
          <a:bodyPr>
            <a:normAutofit fontScale="90000"/>
          </a:bodyPr>
          <a:lstStyle/>
          <a:p>
            <a:pPr eaLnBrk="1" fontAlgn="auto" hangingPunct="1">
              <a:spcAft>
                <a:spcPts val="0"/>
              </a:spcAft>
              <a:defRPr/>
            </a:pPr>
            <a:r>
              <a:rPr lang="ru-RU" sz="4000" dirty="0">
                <a:ln w="11430"/>
                <a:solidFill>
                  <a:srgbClr val="7030A0"/>
                </a:solidFill>
                <a:effectLst>
                  <a:outerShdw blurRad="50800" dist="39000" dir="5460000" algn="tl">
                    <a:srgbClr val="000000">
                      <a:alpha val="38000"/>
                    </a:srgbClr>
                  </a:outerShdw>
                </a:effectLst>
              </a:rPr>
              <a:t>Что такое позиция автора?</a:t>
            </a:r>
            <a:r>
              <a:rPr lang="ru-RU" dirty="0">
                <a:ln w="11430"/>
                <a:solidFill>
                  <a:srgbClr val="7030A0"/>
                </a:solidFill>
                <a:effectLst>
                  <a:outerShdw blurRad="50800" dist="39000" dir="5460000" algn="tl">
                    <a:srgbClr val="000000">
                      <a:alpha val="38000"/>
                    </a:srgbClr>
                  </a:outerShdw>
                </a:effectLst>
              </a:rPr>
              <a:t/>
            </a:r>
            <a:br>
              <a:rPr lang="ru-RU" dirty="0">
                <a:ln w="11430"/>
                <a:solidFill>
                  <a:srgbClr val="7030A0"/>
                </a:solidFill>
                <a:effectLst>
                  <a:outerShdw blurRad="50800" dist="39000" dir="5460000" algn="tl">
                    <a:srgbClr val="000000">
                      <a:alpha val="38000"/>
                    </a:srgbClr>
                  </a:outerShdw>
                </a:effectLst>
              </a:rPr>
            </a:br>
            <a:endParaRPr lang="ru-RU" dirty="0"/>
          </a:p>
        </p:txBody>
      </p:sp>
      <p:sp>
        <p:nvSpPr>
          <p:cNvPr id="3" name="Подзаголовок 2"/>
          <p:cNvSpPr>
            <a:spLocks noGrp="1"/>
          </p:cNvSpPr>
          <p:nvPr>
            <p:ph type="subTitle" idx="1"/>
          </p:nvPr>
        </p:nvSpPr>
        <p:spPr>
          <a:xfrm>
            <a:off x="468313" y="1773238"/>
            <a:ext cx="7920037" cy="2232025"/>
          </a:xfrm>
          <a:solidFill>
            <a:schemeClr val="accent2">
              <a:lumMod val="20000"/>
              <a:lumOff val="80000"/>
            </a:schemeClr>
          </a:solidFill>
        </p:spPr>
        <p:txBody>
          <a:bodyPr>
            <a:normAutofit/>
          </a:bodyPr>
          <a:lstStyle/>
          <a:p>
            <a:pPr algn="l" eaLnBrk="1" fontAlgn="auto" hangingPunct="1">
              <a:spcAft>
                <a:spcPts val="0"/>
              </a:spcAft>
              <a:buFont typeface="Wingdings 2"/>
              <a:buNone/>
              <a:defRPr/>
            </a:pPr>
            <a:r>
              <a:rPr lang="ru-RU" sz="2400" b="1" dirty="0">
                <a:solidFill>
                  <a:srgbClr val="0070C0"/>
                </a:solidFill>
                <a:latin typeface="Georgia" pitchFamily="18" charset="0"/>
                <a:cs typeface="Times New Roman" pitchFamily="18" charset="0"/>
              </a:rPr>
              <a:t>Позиция автора – это вывод, к которому приходит автор, рассуждая по поводу той или иной проблемы,</a:t>
            </a:r>
          </a:p>
          <a:p>
            <a:pPr algn="l" eaLnBrk="1" fontAlgn="auto" hangingPunct="1">
              <a:spcAft>
                <a:spcPts val="0"/>
              </a:spcAft>
              <a:buFont typeface="Wingdings 2"/>
              <a:buNone/>
              <a:defRPr/>
            </a:pPr>
            <a:r>
              <a:rPr lang="ru-RU" sz="2400" b="1" dirty="0">
                <a:solidFill>
                  <a:srgbClr val="0070C0"/>
                </a:solidFill>
                <a:latin typeface="Georgia" pitchFamily="18" charset="0"/>
                <a:cs typeface="Times New Roman" pitchFamily="18" charset="0"/>
              </a:rPr>
              <a:t>это отношение автора к проблеме, </a:t>
            </a:r>
          </a:p>
          <a:p>
            <a:pPr algn="l" eaLnBrk="1" fontAlgn="auto" hangingPunct="1">
              <a:spcAft>
                <a:spcPts val="0"/>
              </a:spcAft>
              <a:buFont typeface="Wingdings 2"/>
              <a:buNone/>
              <a:defRPr/>
            </a:pPr>
            <a:r>
              <a:rPr lang="ru-RU" sz="2400" b="1" dirty="0">
                <a:solidFill>
                  <a:srgbClr val="0070C0"/>
                </a:solidFill>
                <a:latin typeface="Georgia" pitchFamily="18" charset="0"/>
                <a:cs typeface="Times New Roman" pitchFamily="18" charset="0"/>
              </a:rPr>
              <a:t>его точка зрения. </a:t>
            </a:r>
          </a:p>
          <a:p>
            <a:pPr eaLnBrk="1" fontAlgn="auto" hangingPunct="1">
              <a:spcAft>
                <a:spcPts val="0"/>
              </a:spcAft>
              <a:buFont typeface="Wingdings 2"/>
              <a:buNone/>
              <a:defRPr/>
            </a:pPr>
            <a:endParaRPr lang="ru-RU" dirty="0">
              <a:solidFill>
                <a:srgbClr val="0070C0"/>
              </a:solidFill>
              <a:latin typeface="Constantia" pitchFamily="18" charset="0"/>
            </a:endParaRPr>
          </a:p>
          <a:p>
            <a:pPr eaLnBrk="1" fontAlgn="auto" hangingPunct="1">
              <a:spcAft>
                <a:spcPts val="0"/>
              </a:spcAft>
              <a:buFont typeface="Wingdings 2"/>
              <a:buNone/>
              <a:defRPr/>
            </a:pPr>
            <a:endParaRPr lang="ru-RU" dirty="0">
              <a:solidFill>
                <a:srgbClr val="0070C0"/>
              </a:solidFill>
              <a:latin typeface="Constantia" pitchFamily="18" charset="0"/>
            </a:endParaRPr>
          </a:p>
        </p:txBody>
      </p:sp>
      <p:sp>
        <p:nvSpPr>
          <p:cNvPr id="4" name="Подзаголовок 2"/>
          <p:cNvSpPr txBox="1">
            <a:spLocks/>
          </p:cNvSpPr>
          <p:nvPr/>
        </p:nvSpPr>
        <p:spPr>
          <a:xfrm>
            <a:off x="611188" y="3789363"/>
            <a:ext cx="6400800" cy="1752600"/>
          </a:xfrm>
          <a:prstGeom prst="rect">
            <a:avLst/>
          </a:prstGeom>
        </p:spPr>
        <p:txBody>
          <a:bodyPr>
            <a:normAutofit/>
          </a:bodyPr>
          <a:lstStyle/>
          <a:p>
            <a:pPr algn="ctr" fontAlgn="auto">
              <a:spcBef>
                <a:spcPct val="20000"/>
              </a:spcBef>
              <a:spcAft>
                <a:spcPts val="0"/>
              </a:spcAft>
              <a:buFont typeface="Arial" pitchFamily="34" charset="0"/>
              <a:buNone/>
              <a:defRPr/>
            </a:pPr>
            <a:r>
              <a:rPr lang="ru-RU" sz="3200" b="1" i="1" dirty="0">
                <a:solidFill>
                  <a:schemeClr val="tx1">
                    <a:tint val="75000"/>
                  </a:schemeClr>
                </a:solidFill>
                <a:latin typeface="Constantia" pitchFamily="18" charset="0"/>
              </a:rPr>
              <a:t> </a:t>
            </a:r>
          </a:p>
          <a:p>
            <a:pPr algn="ctr" fontAlgn="auto">
              <a:spcBef>
                <a:spcPct val="20000"/>
              </a:spcBef>
              <a:spcAft>
                <a:spcPts val="0"/>
              </a:spcAft>
              <a:buFont typeface="Arial" pitchFamily="34" charset="0"/>
              <a:buNone/>
              <a:defRPr/>
            </a:pPr>
            <a:endParaRPr lang="ru-RU" sz="3200" dirty="0">
              <a:solidFill>
                <a:schemeClr val="tx1">
                  <a:tint val="75000"/>
                </a:schemeClr>
              </a:solidFill>
              <a:latin typeface="Constantia" pitchFamily="18" charset="0"/>
            </a:endParaRPr>
          </a:p>
          <a:p>
            <a:pPr algn="ctr" fontAlgn="auto">
              <a:spcBef>
                <a:spcPct val="20000"/>
              </a:spcBef>
              <a:spcAft>
                <a:spcPts val="0"/>
              </a:spcAft>
              <a:buFont typeface="Arial" pitchFamily="34" charset="0"/>
              <a:buNone/>
              <a:defRPr/>
            </a:pPr>
            <a:endParaRPr lang="ru-RU" sz="3200" dirty="0">
              <a:solidFill>
                <a:schemeClr val="tx1">
                  <a:tint val="75000"/>
                </a:schemeClr>
              </a:solidFill>
              <a:latin typeface="Constantia" pitchFamily="18" charset="0"/>
            </a:endParaRPr>
          </a:p>
        </p:txBody>
      </p:sp>
      <p:sp>
        <p:nvSpPr>
          <p:cNvPr id="5" name="Подзаголовок 2"/>
          <p:cNvSpPr txBox="1">
            <a:spLocks/>
          </p:cNvSpPr>
          <p:nvPr/>
        </p:nvSpPr>
        <p:spPr>
          <a:xfrm>
            <a:off x="468313" y="4076700"/>
            <a:ext cx="6400800" cy="1752600"/>
          </a:xfrm>
          <a:prstGeom prst="rect">
            <a:avLst/>
          </a:prstGeom>
        </p:spPr>
        <p:txBody>
          <a:bodyPr>
            <a:normAutofit/>
          </a:bodyPr>
          <a:lstStyle/>
          <a:p>
            <a:pPr algn="ctr" fontAlgn="auto">
              <a:spcBef>
                <a:spcPct val="20000"/>
              </a:spcBef>
              <a:spcAft>
                <a:spcPts val="0"/>
              </a:spcAft>
              <a:buFont typeface="Arial" pitchFamily="34" charset="0"/>
              <a:buNone/>
              <a:defRPr/>
            </a:pPr>
            <a:endParaRPr lang="ru-RU" sz="3200" b="1" i="1" dirty="0">
              <a:solidFill>
                <a:schemeClr val="tx1">
                  <a:tint val="75000"/>
                </a:schemeClr>
              </a:solidFill>
              <a:latin typeface="Constantia" pitchFamily="18" charset="0"/>
            </a:endParaRPr>
          </a:p>
          <a:p>
            <a:pPr algn="ctr" fontAlgn="auto">
              <a:spcBef>
                <a:spcPct val="20000"/>
              </a:spcBef>
              <a:spcAft>
                <a:spcPts val="0"/>
              </a:spcAft>
              <a:buFont typeface="Arial" pitchFamily="34" charset="0"/>
              <a:buNone/>
              <a:defRPr/>
            </a:pPr>
            <a:endParaRPr lang="ru-RU" sz="3200" dirty="0">
              <a:solidFill>
                <a:schemeClr val="tx1">
                  <a:tint val="75000"/>
                </a:schemeClr>
              </a:solidFill>
              <a:latin typeface="Constantia" pitchFamily="18" charset="0"/>
            </a:endParaRPr>
          </a:p>
          <a:p>
            <a:pPr algn="ctr" fontAlgn="auto">
              <a:spcBef>
                <a:spcPct val="20000"/>
              </a:spcBef>
              <a:spcAft>
                <a:spcPts val="0"/>
              </a:spcAft>
              <a:buFont typeface="Arial" pitchFamily="34" charset="0"/>
              <a:buNone/>
              <a:defRPr/>
            </a:pPr>
            <a:endParaRPr lang="ru-RU" sz="3200" dirty="0">
              <a:solidFill>
                <a:schemeClr val="tx1">
                  <a:tint val="75000"/>
                </a:schemeClr>
              </a:solidFill>
              <a:latin typeface="Constantia" pitchFamily="18" charset="0"/>
            </a:endParaRPr>
          </a:p>
        </p:txBody>
      </p:sp>
      <p:sp>
        <p:nvSpPr>
          <p:cNvPr id="26629" name="Прямоугольник 5"/>
          <p:cNvSpPr>
            <a:spLocks noChangeArrowheads="1"/>
          </p:cNvSpPr>
          <p:nvPr/>
        </p:nvSpPr>
        <p:spPr bwMode="auto">
          <a:xfrm>
            <a:off x="0" y="4005263"/>
            <a:ext cx="9144000" cy="646112"/>
          </a:xfrm>
          <a:prstGeom prst="rect">
            <a:avLst/>
          </a:prstGeom>
          <a:noFill/>
          <a:ln w="9525">
            <a:noFill/>
            <a:miter lim="800000"/>
            <a:headEnd/>
            <a:tailEnd/>
          </a:ln>
        </p:spPr>
        <p:txBody>
          <a:bodyPr>
            <a:spAutoFit/>
          </a:bodyPr>
          <a:lstStyle/>
          <a:p>
            <a:r>
              <a:rPr lang="ru-RU" b="1" i="1">
                <a:solidFill>
                  <a:srgbClr val="7030A0"/>
                </a:solidFill>
                <a:latin typeface="Constantia" pitchFamily="18" charset="0"/>
              </a:rPr>
              <a:t>     			</a:t>
            </a:r>
            <a:r>
              <a:rPr lang="ru-RU" b="1" i="1">
                <a:solidFill>
                  <a:srgbClr val="7030A0"/>
                </a:solidFill>
                <a:latin typeface="Georgia" pitchFamily="18" charset="0"/>
              </a:rPr>
              <a:t>ПРОБЛЕМА</a:t>
            </a:r>
            <a:r>
              <a:rPr lang="ru-RU" b="1" i="1">
                <a:solidFill>
                  <a:srgbClr val="FF0000"/>
                </a:solidFill>
                <a:latin typeface="Georgia" pitchFamily="18" charset="0"/>
              </a:rPr>
              <a:t> = ВОПРОС                      </a:t>
            </a:r>
          </a:p>
          <a:p>
            <a:r>
              <a:rPr lang="ru-RU" b="1" i="1">
                <a:solidFill>
                  <a:srgbClr val="7030A0"/>
                </a:solidFill>
                <a:latin typeface="Georgia" pitchFamily="18" charset="0"/>
              </a:rPr>
              <a:t>			ПОЗИЦИЯ АВТОРА </a:t>
            </a:r>
            <a:r>
              <a:rPr lang="ru-RU" b="1" i="1">
                <a:solidFill>
                  <a:srgbClr val="FF0000"/>
                </a:solidFill>
                <a:latin typeface="Georgia" pitchFamily="18" charset="0"/>
              </a:rPr>
              <a:t>= ОТВЕТ НА  ЭТОТ ВОПРОС</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3238" y="260350"/>
            <a:ext cx="8183562" cy="1081088"/>
          </a:xfrm>
        </p:spPr>
        <p:txBody>
          <a:bodyPr>
            <a:normAutofit fontScale="90000"/>
          </a:bodyPr>
          <a:lstStyle/>
          <a:p>
            <a:pPr eaLnBrk="1" fontAlgn="auto" hangingPunct="1">
              <a:spcAft>
                <a:spcPts val="0"/>
              </a:spcAft>
              <a:defRPr/>
            </a:pPr>
            <a:r>
              <a:rPr lang="ru-RU" dirty="0">
                <a:solidFill>
                  <a:schemeClr val="accent1">
                    <a:tint val="88000"/>
                    <a:satMod val="150000"/>
                  </a:schemeClr>
                </a:solidFill>
              </a:rPr>
              <a:t>Чтобы найти позицию автора, нужно:</a:t>
            </a:r>
          </a:p>
        </p:txBody>
      </p:sp>
      <p:sp>
        <p:nvSpPr>
          <p:cNvPr id="27650" name="Содержимое 2"/>
          <p:cNvSpPr>
            <a:spLocks noGrp="1"/>
          </p:cNvSpPr>
          <p:nvPr>
            <p:ph idx="1"/>
          </p:nvPr>
        </p:nvSpPr>
        <p:spPr>
          <a:xfrm>
            <a:off x="503238" y="1628775"/>
            <a:ext cx="8183562" cy="4537075"/>
          </a:xfrm>
        </p:spPr>
        <p:txBody>
          <a:bodyPr/>
          <a:lstStyle/>
          <a:p>
            <a:pPr eaLnBrk="1" hangingPunct="1"/>
            <a:r>
              <a:rPr lang="ru-RU" sz="1800">
                <a:solidFill>
                  <a:srgbClr val="0070C0"/>
                </a:solidFill>
              </a:rPr>
              <a:t>Перечитать текст и найти авторский ответ на поставленный вопрос (проблему)</a:t>
            </a:r>
          </a:p>
          <a:p>
            <a:pPr eaLnBrk="1" hangingPunct="1"/>
            <a:r>
              <a:rPr lang="ru-RU" sz="1800">
                <a:solidFill>
                  <a:srgbClr val="0070C0"/>
                </a:solidFill>
              </a:rPr>
              <a:t>Можно обратить внимание на последний абзац текста или несколько последних предложений. Возможно, именно  там мы сможем прочитать, как автор относится к поставленной проблеме</a:t>
            </a:r>
          </a:p>
          <a:p>
            <a:pPr eaLnBrk="1" hangingPunct="1"/>
            <a:r>
              <a:rPr lang="ru-RU" sz="1800">
                <a:solidFill>
                  <a:srgbClr val="0070C0"/>
                </a:solidFill>
              </a:rPr>
              <a:t>Теперь нужно сформулировать её своими словами, подтвердив цитированием.</a:t>
            </a:r>
          </a:p>
          <a:p>
            <a:pPr eaLnBrk="1" hangingPunct="1">
              <a:buFont typeface="Wingdings 2" pitchFamily="18" charset="2"/>
              <a:buNone/>
            </a:pPr>
            <a:r>
              <a:rPr lang="ru-RU" sz="1800">
                <a:solidFill>
                  <a:srgbClr val="0070C0"/>
                </a:solidFill>
              </a:rPr>
              <a:t>              Например:</a:t>
            </a:r>
          </a:p>
          <a:p>
            <a:pPr eaLnBrk="1" hangingPunct="1">
              <a:buFont typeface="Wingdings 2" pitchFamily="18" charset="2"/>
              <a:buNone/>
            </a:pPr>
            <a:r>
              <a:rPr lang="ru-RU" sz="2000"/>
              <a:t>             </a:t>
            </a:r>
            <a:r>
              <a:rPr lang="ru-RU" sz="2000" b="1" i="1">
                <a:solidFill>
                  <a:srgbClr val="7030A0"/>
                </a:solidFill>
                <a:latin typeface="Georgia" pitchFamily="18" charset="0"/>
              </a:rPr>
              <a:t>Автор утверждает, что сила воли-  это «становой хребет личности человека» и без него «не может быть сформирован характер».</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2875" y="188913"/>
            <a:ext cx="9001125" cy="1584325"/>
          </a:xfrm>
        </p:spPr>
        <p:txBody>
          <a:bodyPr>
            <a:noAutofit/>
          </a:bodyPr>
          <a:lstStyle/>
          <a:p>
            <a:pPr algn="ctr" eaLnBrk="1" fontAlgn="auto" hangingPunct="1">
              <a:spcAft>
                <a:spcPts val="0"/>
              </a:spcAft>
              <a:defRPr/>
            </a:pPr>
            <a:r>
              <a:rPr lang="ru-RU" sz="3600" dirty="0">
                <a:ln w="11430"/>
                <a:solidFill>
                  <a:schemeClr val="accent1"/>
                </a:solidFill>
                <a:effectLst>
                  <a:outerShdw blurRad="50800" dist="39000" dir="5460000" algn="tl">
                    <a:srgbClr val="000000">
                      <a:alpha val="38000"/>
                    </a:srgbClr>
                  </a:outerShdw>
                </a:effectLst>
              </a:rPr>
              <a:t/>
            </a:r>
            <a:br>
              <a:rPr lang="ru-RU" sz="3600" dirty="0">
                <a:ln w="11430"/>
                <a:solidFill>
                  <a:schemeClr val="accent1"/>
                </a:solidFill>
                <a:effectLst>
                  <a:outerShdw blurRad="50800" dist="39000" dir="5460000" algn="tl">
                    <a:srgbClr val="000000">
                      <a:alpha val="38000"/>
                    </a:srgbClr>
                  </a:outerShdw>
                </a:effectLst>
              </a:rPr>
            </a:br>
            <a:r>
              <a:rPr lang="ru-RU" sz="3600" dirty="0">
                <a:ln w="11430"/>
                <a:solidFill>
                  <a:schemeClr val="accent1"/>
                </a:solidFill>
                <a:effectLst>
                  <a:outerShdw blurRad="50800" dist="39000" dir="5460000" algn="tl">
                    <a:srgbClr val="000000">
                      <a:alpha val="38000"/>
                    </a:srgbClr>
                  </a:outerShdw>
                </a:effectLst>
              </a:rPr>
              <a:t/>
            </a:r>
            <a:br>
              <a:rPr lang="ru-RU" sz="3600" dirty="0">
                <a:ln w="11430"/>
                <a:solidFill>
                  <a:schemeClr val="accent1"/>
                </a:solidFill>
                <a:effectLst>
                  <a:outerShdw blurRad="50800" dist="39000" dir="5460000" algn="tl">
                    <a:srgbClr val="000000">
                      <a:alpha val="38000"/>
                    </a:srgbClr>
                  </a:outerShdw>
                </a:effectLst>
              </a:rPr>
            </a:br>
            <a:r>
              <a:rPr lang="ru-RU" sz="3600" dirty="0">
                <a:ln w="11430"/>
                <a:solidFill>
                  <a:schemeClr val="accent1"/>
                </a:solidFill>
                <a:effectLst>
                  <a:outerShdw blurRad="50800" dist="39000" dir="5460000" algn="tl">
                    <a:srgbClr val="000000">
                      <a:alpha val="38000"/>
                    </a:srgbClr>
                  </a:outerShdw>
                </a:effectLst>
              </a:rPr>
              <a:t>Как сформулировать позицию автора?</a:t>
            </a:r>
            <a:br>
              <a:rPr lang="ru-RU" sz="3600" dirty="0">
                <a:ln w="11430"/>
                <a:solidFill>
                  <a:schemeClr val="accent1"/>
                </a:solidFill>
                <a:effectLst>
                  <a:outerShdw blurRad="50800" dist="39000" dir="5460000" algn="tl">
                    <a:srgbClr val="000000">
                      <a:alpha val="38000"/>
                    </a:srgbClr>
                  </a:outerShdw>
                </a:effectLst>
              </a:rPr>
            </a:br>
            <a:endParaRPr lang="ru-RU" sz="3600" dirty="0">
              <a:solidFill>
                <a:schemeClr val="accent1"/>
              </a:solidFill>
            </a:endParaRPr>
          </a:p>
        </p:txBody>
      </p:sp>
      <p:sp>
        <p:nvSpPr>
          <p:cNvPr id="5" name="TextBox 4"/>
          <p:cNvSpPr txBox="1">
            <a:spLocks noChangeArrowheads="1"/>
          </p:cNvSpPr>
          <p:nvPr/>
        </p:nvSpPr>
        <p:spPr bwMode="auto">
          <a:xfrm>
            <a:off x="395288" y="1844675"/>
            <a:ext cx="8358187" cy="3662363"/>
          </a:xfrm>
          <a:prstGeom prst="rect">
            <a:avLst/>
          </a:prstGeom>
          <a:noFill/>
          <a:ln w="9525">
            <a:noFill/>
            <a:miter lim="800000"/>
            <a:headEnd/>
            <a:tailEnd/>
          </a:ln>
        </p:spPr>
        <p:txBody>
          <a:bodyPr>
            <a:spAutoFit/>
          </a:bodyPr>
          <a:lstStyle/>
          <a:p>
            <a:pPr>
              <a:buClr>
                <a:srgbClr val="FFFF00"/>
              </a:buClr>
            </a:pPr>
            <a:r>
              <a:rPr lang="ru-RU" sz="2800" b="1">
                <a:solidFill>
                  <a:srgbClr val="0070C0"/>
                </a:solidFill>
                <a:latin typeface="Constantia" pitchFamily="18" charset="0"/>
              </a:rPr>
              <a:t>Ваша формулировка должна продемонстрировать умение анализировать текст</a:t>
            </a:r>
          </a:p>
          <a:p>
            <a:pPr>
              <a:buClr>
                <a:srgbClr val="FFFF00"/>
              </a:buClr>
            </a:pPr>
            <a:endParaRPr lang="ru-RU" sz="2800" b="1">
              <a:solidFill>
                <a:srgbClr val="7030A0"/>
              </a:solidFill>
              <a:latin typeface="Constantia" pitchFamily="18" charset="0"/>
            </a:endParaRPr>
          </a:p>
          <a:p>
            <a:pPr>
              <a:buClr>
                <a:srgbClr val="FFFF00"/>
              </a:buClr>
              <a:buFont typeface="Wingdings" pitchFamily="2" charset="2"/>
              <a:buChar char="ü"/>
            </a:pPr>
            <a:r>
              <a:rPr lang="ru-RU" sz="2400" b="1" i="1">
                <a:solidFill>
                  <a:srgbClr val="7030A0"/>
                </a:solidFill>
                <a:latin typeface="Georgia" pitchFamily="18" charset="0"/>
              </a:rPr>
              <a:t>Автор считает, что…</a:t>
            </a:r>
          </a:p>
          <a:p>
            <a:pPr>
              <a:buClr>
                <a:srgbClr val="FFFF00"/>
              </a:buClr>
              <a:buFont typeface="Wingdings" pitchFamily="2" charset="2"/>
              <a:buChar char="ü"/>
            </a:pPr>
            <a:r>
              <a:rPr lang="ru-RU" sz="2400" b="1" i="1">
                <a:solidFill>
                  <a:srgbClr val="7030A0"/>
                </a:solidFill>
                <a:latin typeface="Georgia" pitchFamily="18" charset="0"/>
              </a:rPr>
              <a:t>Автор утверждает, что…</a:t>
            </a:r>
          </a:p>
          <a:p>
            <a:pPr>
              <a:buClr>
                <a:srgbClr val="FFFF00"/>
              </a:buClr>
              <a:buFont typeface="Wingdings" pitchFamily="2" charset="2"/>
              <a:buChar char="ü"/>
            </a:pPr>
            <a:r>
              <a:rPr lang="ru-RU" sz="2400" b="1" i="1">
                <a:solidFill>
                  <a:srgbClr val="7030A0"/>
                </a:solidFill>
                <a:latin typeface="Georgia" pitchFamily="18" charset="0"/>
              </a:rPr>
              <a:t>Автор уверен в том, что…</a:t>
            </a:r>
          </a:p>
          <a:p>
            <a:pPr>
              <a:buClr>
                <a:srgbClr val="FFFF00"/>
              </a:buClr>
              <a:buFont typeface="Wingdings" pitchFamily="2" charset="2"/>
              <a:buChar char="ü"/>
            </a:pPr>
            <a:r>
              <a:rPr lang="ru-RU" sz="2400" b="1" i="1">
                <a:solidFill>
                  <a:srgbClr val="7030A0"/>
                </a:solidFill>
                <a:latin typeface="Georgia" pitchFamily="18" charset="0"/>
              </a:rPr>
              <a:t>Автор убеждён в том, что…</a:t>
            </a:r>
          </a:p>
          <a:p>
            <a:pPr>
              <a:buClr>
                <a:srgbClr val="FFFF00"/>
              </a:buClr>
              <a:buFont typeface="Wingdings" pitchFamily="2" charset="2"/>
              <a:buChar char="ü"/>
            </a:pPr>
            <a:r>
              <a:rPr lang="ru-RU" sz="2400" b="1" i="1">
                <a:solidFill>
                  <a:srgbClr val="7030A0"/>
                </a:solidFill>
                <a:latin typeface="Georgia" pitchFamily="18" charset="0"/>
              </a:rPr>
              <a:t>Автор открыто заявляет о своей позиции: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500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750" y="188913"/>
            <a:ext cx="7772400" cy="1470025"/>
          </a:xfrm>
        </p:spPr>
        <p:txBody>
          <a:bodyPr/>
          <a:lstStyle/>
          <a:p>
            <a:pPr eaLnBrk="1" fontAlgn="auto" hangingPunct="1">
              <a:spcAft>
                <a:spcPts val="0"/>
              </a:spcAft>
              <a:defRPr/>
            </a:pPr>
            <a:r>
              <a:rPr lang="ru-RU" dirty="0"/>
              <a:t>План сочинения</a:t>
            </a:r>
            <a:br>
              <a:rPr lang="ru-RU" dirty="0"/>
            </a:br>
            <a:endParaRPr lang="ru-RU" dirty="0"/>
          </a:p>
        </p:txBody>
      </p:sp>
      <p:sp>
        <p:nvSpPr>
          <p:cNvPr id="6" name="Заголовок 1"/>
          <p:cNvSpPr txBox="1">
            <a:spLocks/>
          </p:cNvSpPr>
          <p:nvPr/>
        </p:nvSpPr>
        <p:spPr>
          <a:xfrm>
            <a:off x="539750" y="2276475"/>
            <a:ext cx="2160588" cy="606425"/>
          </a:xfrm>
          <a:prstGeom prst="rect">
            <a:avLst/>
          </a:prstGeom>
        </p:spPr>
        <p:txBody>
          <a:bodyPr lIns="45720" rIns="45720" anchor="b"/>
          <a:lstStyle/>
          <a:p>
            <a:pPr fontAlgn="auto">
              <a:spcAft>
                <a:spcPts val="0"/>
              </a:spcAft>
              <a:defRPr/>
            </a:pPr>
            <a:endParaRPr lang="ru-RU" sz="4000" b="1" i="1" dirty="0">
              <a:solidFill>
                <a:srgbClr val="0070C0"/>
              </a:solidFill>
              <a:effectLst>
                <a:outerShdw blurRad="53975" dist="22860" dir="5400000" algn="tl" rotWithShape="0">
                  <a:srgbClr val="000000">
                    <a:alpha val="55000"/>
                  </a:srgbClr>
                </a:outerShdw>
              </a:effectLst>
              <a:latin typeface="Times New Roman" pitchFamily="18" charset="0"/>
              <a:ea typeface="+mj-ea"/>
              <a:cs typeface="Times New Roman" pitchFamily="18" charset="0"/>
            </a:endParaRPr>
          </a:p>
        </p:txBody>
      </p:sp>
      <p:sp>
        <p:nvSpPr>
          <p:cNvPr id="7" name="Заголовок 1"/>
          <p:cNvSpPr txBox="1">
            <a:spLocks/>
          </p:cNvSpPr>
          <p:nvPr/>
        </p:nvSpPr>
        <p:spPr>
          <a:xfrm>
            <a:off x="1619250" y="4581525"/>
            <a:ext cx="865188" cy="604838"/>
          </a:xfrm>
          <a:prstGeom prst="rect">
            <a:avLst/>
          </a:prstGeom>
        </p:spPr>
        <p:txBody>
          <a:bodyPr lIns="45720" rIns="45720" anchor="b"/>
          <a:lstStyle/>
          <a:p>
            <a:pPr fontAlgn="auto">
              <a:spcAft>
                <a:spcPts val="0"/>
              </a:spcAft>
              <a:defRPr/>
            </a:pPr>
            <a:endParaRPr lang="ru-RU" sz="4000" b="1" i="1" dirty="0">
              <a:solidFill>
                <a:srgbClr val="0070C0"/>
              </a:solidFill>
              <a:effectLst>
                <a:outerShdw blurRad="53975" dist="22860" dir="5400000" algn="tl" rotWithShape="0">
                  <a:srgbClr val="000000">
                    <a:alpha val="55000"/>
                  </a:srgbClr>
                </a:outerShdw>
              </a:effectLst>
              <a:latin typeface="Times New Roman" pitchFamily="18" charset="0"/>
              <a:ea typeface="+mj-ea"/>
              <a:cs typeface="Times New Roman" pitchFamily="18" charset="0"/>
            </a:endParaRPr>
          </a:p>
        </p:txBody>
      </p:sp>
      <p:sp>
        <p:nvSpPr>
          <p:cNvPr id="31746" name="Rectangle 2"/>
          <p:cNvSpPr>
            <a:spLocks noGrp="1" noChangeArrowheads="1"/>
          </p:cNvSpPr>
          <p:nvPr>
            <p:ph type="subTitle" idx="1"/>
          </p:nvPr>
        </p:nvSpPr>
        <p:spPr bwMode="auto">
          <a:xfrm>
            <a:off x="683567" y="814282"/>
            <a:ext cx="8064897"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1. </a:t>
            </a:r>
            <a:r>
              <a:rPr kumimoji="0" lang="ru-RU" sz="24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Проблема текста</a:t>
            </a:r>
            <a:endParaRPr kumimoji="0" lang="ru-RU" sz="2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2.  Комментарий  (+два примера – иллюстрации из текста)</a:t>
            </a:r>
            <a:endParaRPr kumimoji="0" lang="ru-RU" sz="2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a:t>
            </a:r>
            <a:r>
              <a:rPr kumimoji="0" lang="ru-RU" sz="2400" b="0" i="0" u="none" strike="noStrike" cap="none" normalizeH="0" baseline="0" dirty="0">
                <a:ln>
                  <a:noFill/>
                </a:ln>
                <a:solidFill>
                  <a:srgbClr val="1A1A1A"/>
                </a:solidFill>
                <a:effectLst/>
                <a:latin typeface="Times New Roman" pitchFamily="18" charset="0"/>
                <a:ea typeface="Times New Roman" pitchFamily="18" charset="0"/>
                <a:cs typeface="Times New Roman" pitchFamily="18" charset="0"/>
              </a:rPr>
              <a:t>       1)Пример-иллюстрация из текста (первый)</a:t>
            </a:r>
            <a:br>
              <a:rPr kumimoji="0" lang="ru-RU" sz="2400" b="0" i="0" u="none" strike="noStrike" cap="none" normalizeH="0" baseline="0" dirty="0">
                <a:ln>
                  <a:noFill/>
                </a:ln>
                <a:solidFill>
                  <a:srgbClr val="1A1A1A"/>
                </a:solidFill>
                <a:effectLst/>
                <a:latin typeface="Times New Roman" pitchFamily="18" charset="0"/>
                <a:ea typeface="Times New Roman" pitchFamily="18" charset="0"/>
                <a:cs typeface="Times New Roman" pitchFamily="18" charset="0"/>
              </a:rPr>
            </a:br>
            <a:r>
              <a:rPr kumimoji="0" lang="ru-RU" sz="2400" b="0" i="0" u="none" strike="noStrike" cap="none" normalizeH="0" baseline="0" dirty="0">
                <a:ln>
                  <a:noFill/>
                </a:ln>
                <a:solidFill>
                  <a:srgbClr val="1A1A1A"/>
                </a:solidFill>
                <a:effectLst/>
                <a:latin typeface="Times New Roman" pitchFamily="18" charset="0"/>
                <a:ea typeface="Times New Roman" pitchFamily="18" charset="0"/>
                <a:cs typeface="Times New Roman" pitchFamily="18" charset="0"/>
              </a:rPr>
              <a:t>            2)Пояснение примера </a:t>
            </a:r>
            <a:br>
              <a:rPr kumimoji="0" lang="ru-RU" sz="2400" b="0" i="0" u="none" strike="noStrike" cap="none" normalizeH="0" baseline="0" dirty="0">
                <a:ln>
                  <a:noFill/>
                </a:ln>
                <a:solidFill>
                  <a:srgbClr val="1A1A1A"/>
                </a:solidFill>
                <a:effectLst/>
                <a:latin typeface="Times New Roman" pitchFamily="18" charset="0"/>
                <a:ea typeface="Times New Roman" pitchFamily="18" charset="0"/>
                <a:cs typeface="Times New Roman" pitchFamily="18" charset="0"/>
              </a:rPr>
            </a:br>
            <a:r>
              <a:rPr kumimoji="0" lang="ru-RU" sz="2400" b="0" i="0" u="none" strike="noStrike" cap="none" normalizeH="0" baseline="0" dirty="0">
                <a:ln>
                  <a:noFill/>
                </a:ln>
                <a:solidFill>
                  <a:srgbClr val="1A1A1A"/>
                </a:solidFill>
                <a:effectLst/>
                <a:latin typeface="Times New Roman" pitchFamily="18" charset="0"/>
                <a:ea typeface="Times New Roman" pitchFamily="18" charset="0"/>
                <a:cs typeface="Times New Roman" pitchFamily="18" charset="0"/>
              </a:rPr>
              <a:t>            3)Смысловая связь между примерами. ( смысловая связь может быть     и после двух примеров, как обобщение  их)</a:t>
            </a:r>
            <a:br>
              <a:rPr kumimoji="0" lang="ru-RU" sz="2400" b="0" i="0" u="none" strike="noStrike" cap="none" normalizeH="0" baseline="0" dirty="0">
                <a:ln>
                  <a:noFill/>
                </a:ln>
                <a:solidFill>
                  <a:srgbClr val="1A1A1A"/>
                </a:solidFill>
                <a:effectLst/>
                <a:latin typeface="Times New Roman" pitchFamily="18" charset="0"/>
                <a:ea typeface="Times New Roman" pitchFamily="18" charset="0"/>
                <a:cs typeface="Times New Roman" pitchFamily="18" charset="0"/>
              </a:rPr>
            </a:br>
            <a:r>
              <a:rPr kumimoji="0" lang="ru-RU" sz="2400" b="0" i="0" u="none" strike="noStrike" cap="none" normalizeH="0" baseline="0" dirty="0">
                <a:ln>
                  <a:noFill/>
                </a:ln>
                <a:solidFill>
                  <a:srgbClr val="1A1A1A"/>
                </a:solidFill>
                <a:effectLst/>
                <a:latin typeface="Times New Roman" pitchFamily="18" charset="0"/>
                <a:ea typeface="Times New Roman" pitchFamily="18" charset="0"/>
                <a:cs typeface="Times New Roman" pitchFamily="18" charset="0"/>
              </a:rPr>
              <a:t>            4)Пример-иллюстрация из текста (второй)</a:t>
            </a:r>
            <a:br>
              <a:rPr kumimoji="0" lang="ru-RU" sz="2400" b="0" i="0" u="none" strike="noStrike" cap="none" normalizeH="0" baseline="0" dirty="0">
                <a:ln>
                  <a:noFill/>
                </a:ln>
                <a:solidFill>
                  <a:srgbClr val="1A1A1A"/>
                </a:solidFill>
                <a:effectLst/>
                <a:latin typeface="Times New Roman" pitchFamily="18" charset="0"/>
                <a:ea typeface="Times New Roman" pitchFamily="18" charset="0"/>
                <a:cs typeface="Times New Roman" pitchFamily="18" charset="0"/>
              </a:rPr>
            </a:br>
            <a:r>
              <a:rPr kumimoji="0" lang="ru-RU" sz="2400" b="0" i="0" u="none" strike="noStrike" cap="none" normalizeH="0" baseline="0" dirty="0">
                <a:ln>
                  <a:noFill/>
                </a:ln>
                <a:solidFill>
                  <a:srgbClr val="1A1A1A"/>
                </a:solidFill>
                <a:effectLst/>
                <a:latin typeface="Times New Roman" pitchFamily="18" charset="0"/>
                <a:ea typeface="Times New Roman" pitchFamily="18" charset="0"/>
                <a:cs typeface="Times New Roman" pitchFamily="18" charset="0"/>
              </a:rPr>
              <a:t>             5)Пояснение </a:t>
            </a:r>
            <a:endParaRPr kumimoji="0" lang="ru-RU" sz="2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3.    Позиция автора</a:t>
            </a:r>
            <a:endParaRPr kumimoji="0" lang="ru-RU" sz="2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4.      Моя позиция </a:t>
            </a:r>
            <a:r>
              <a:rPr kumimoji="0" lang="ru-RU"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sz="2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5. </a:t>
            </a:r>
            <a:r>
              <a:rPr kumimoji="0" lang="ru-RU"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Обоснование </a:t>
            </a:r>
            <a:r>
              <a:rPr kumimoji="0" lang="ru-RU" sz="24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моей точки зрения </a:t>
            </a:r>
            <a:endParaRPr kumimoji="0" lang="ru-RU" sz="2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a:t>
            </a:r>
            <a:r>
              <a:rPr kumimoji="0" lang="ru-RU" sz="2400" b="1" i="0" u="none" strike="noStrike" cap="none" normalizeH="0" baseline="0" dirty="0">
                <a:ln>
                  <a:noFill/>
                </a:ln>
                <a:solidFill>
                  <a:schemeClr val="tx1"/>
                </a:solidFill>
                <a:effectLst/>
                <a:latin typeface="Times New Roman" pitchFamily="18" charset="0"/>
                <a:ea typeface="Times New Roman" pitchFamily="18" charset="0"/>
                <a:cs typeface="Times New Roman" pitchFamily="18" charset="0"/>
              </a:rPr>
              <a:t> 6.      Вывод</a:t>
            </a:r>
            <a:endParaRPr kumimoji="0" lang="ru-RU"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57188" y="214313"/>
            <a:ext cx="8286750" cy="1143000"/>
          </a:xfrm>
        </p:spPr>
        <p:txBody>
          <a:bodyPr rtlCol="0">
            <a:noAutofit/>
          </a:bodyPr>
          <a:lstStyle/>
          <a:p>
            <a:pPr fontAlgn="auto">
              <a:spcAft>
                <a:spcPts val="0"/>
              </a:spcAft>
              <a:defRPr/>
            </a:pPr>
            <a:r>
              <a:rPr lang="ru-RU" sz="3600" b="1" u="sng" dirty="0">
                <a:solidFill>
                  <a:srgbClr val="FF0000"/>
                </a:solidFill>
                <a:latin typeface="Times New Roman" panose="02020603050405020304" pitchFamily="18" charset="0"/>
                <a:cs typeface="Times New Roman" panose="02020603050405020304" pitchFamily="18" charset="0"/>
              </a:rPr>
              <a:t>Своя позиция</a:t>
            </a:r>
            <a:r>
              <a:rPr lang="ru-RU" sz="3600" b="1" dirty="0">
                <a:solidFill>
                  <a:srgbClr val="7030A0"/>
                </a:solidFill>
                <a:latin typeface="Times New Roman" panose="02020603050405020304" pitchFamily="18" charset="0"/>
                <a:cs typeface="Times New Roman" panose="02020603050405020304" pitchFamily="18" charset="0"/>
              </a:rPr>
              <a:t/>
            </a:r>
            <a:br>
              <a:rPr lang="ru-RU" sz="3600" b="1" dirty="0">
                <a:solidFill>
                  <a:srgbClr val="7030A0"/>
                </a:solidFill>
                <a:latin typeface="Times New Roman" panose="02020603050405020304" pitchFamily="18" charset="0"/>
                <a:cs typeface="Times New Roman" panose="02020603050405020304" pitchFamily="18" charset="0"/>
              </a:rPr>
            </a:br>
            <a:r>
              <a:rPr lang="ru-RU" sz="3600" b="1" dirty="0">
                <a:solidFill>
                  <a:srgbClr val="7030A0"/>
                </a:solidFill>
                <a:latin typeface="Times New Roman" panose="02020603050405020304" pitchFamily="18" charset="0"/>
                <a:cs typeface="Times New Roman" panose="02020603050405020304" pitchFamily="18" charset="0"/>
              </a:rPr>
              <a:t>Последовательность действий</a:t>
            </a:r>
            <a:endParaRPr lang="ru-RU" sz="3600" dirty="0">
              <a:solidFill>
                <a:srgbClr val="7030A0"/>
              </a:solidFill>
              <a:latin typeface="Times New Roman" panose="02020603050405020304" pitchFamily="18" charset="0"/>
              <a:cs typeface="Times New Roman" panose="02020603050405020304" pitchFamily="18" charset="0"/>
            </a:endParaRPr>
          </a:p>
        </p:txBody>
      </p:sp>
      <p:sp>
        <p:nvSpPr>
          <p:cNvPr id="131075" name="Rectangle 3"/>
          <p:cNvSpPr>
            <a:spLocks noGrp="1" noChangeArrowheads="1"/>
          </p:cNvSpPr>
          <p:nvPr>
            <p:ph type="body" sz="half" idx="1"/>
          </p:nvPr>
        </p:nvSpPr>
        <p:spPr>
          <a:xfrm>
            <a:off x="285750" y="1428750"/>
            <a:ext cx="8715375" cy="3584426"/>
          </a:xfrm>
        </p:spPr>
        <p:txBody>
          <a:bodyPr rtlCol="0">
            <a:normAutofit fontScale="70000" lnSpcReduction="20000"/>
          </a:bodyPr>
          <a:lstStyle/>
          <a:p>
            <a:pPr marL="0" indent="0" fontAlgn="auto">
              <a:spcAft>
                <a:spcPts val="0"/>
              </a:spcAft>
              <a:buNone/>
              <a:defRPr/>
            </a:pPr>
            <a:r>
              <a:rPr lang="ru-RU" b="1" i="1" dirty="0">
                <a:solidFill>
                  <a:schemeClr val="accent3">
                    <a:lumMod val="75000"/>
                  </a:schemeClr>
                </a:solidFill>
                <a:latin typeface="Georgia" pitchFamily="18" charset="0"/>
              </a:rPr>
              <a:t>1)   </a:t>
            </a:r>
            <a:r>
              <a:rPr lang="ru-RU" sz="3600" b="1" i="1" dirty="0">
                <a:solidFill>
                  <a:schemeClr val="accent3">
                    <a:lumMod val="75000"/>
                  </a:schemeClr>
                </a:solidFill>
                <a:latin typeface="Georgia" pitchFamily="18" charset="0"/>
              </a:rPr>
              <a:t>Перечитайте ещё раз проблемный вопрос.</a:t>
            </a:r>
          </a:p>
          <a:p>
            <a:pPr marL="0" indent="0" fontAlgn="auto">
              <a:spcAft>
                <a:spcPts val="0"/>
              </a:spcAft>
              <a:buNone/>
              <a:defRPr/>
            </a:pPr>
            <a:r>
              <a:rPr lang="ru-RU" sz="3600" b="1" i="1" dirty="0">
                <a:solidFill>
                  <a:schemeClr val="accent3">
                    <a:lumMod val="75000"/>
                  </a:schemeClr>
                </a:solidFill>
                <a:latin typeface="Georgia" pitchFamily="18" charset="0"/>
              </a:rPr>
              <a:t>      Ваша позиция должна содержать ответ на этот вопрос!</a:t>
            </a:r>
          </a:p>
          <a:p>
            <a:pPr marL="0" indent="0" fontAlgn="auto">
              <a:spcAft>
                <a:spcPts val="0"/>
              </a:spcAft>
              <a:buNone/>
              <a:defRPr/>
            </a:pPr>
            <a:endParaRPr lang="ru-RU" sz="3600" b="1" i="1" dirty="0">
              <a:solidFill>
                <a:schemeClr val="accent3">
                  <a:lumMod val="75000"/>
                </a:schemeClr>
              </a:solidFill>
              <a:latin typeface="Georgia" pitchFamily="18" charset="0"/>
            </a:endParaRPr>
          </a:p>
          <a:p>
            <a:pPr marL="0" indent="0" fontAlgn="auto">
              <a:spcAft>
                <a:spcPts val="0"/>
              </a:spcAft>
              <a:buNone/>
              <a:defRPr/>
            </a:pPr>
            <a:r>
              <a:rPr lang="ru-RU" sz="3600" b="1" i="1" dirty="0">
                <a:solidFill>
                  <a:schemeClr val="accent3">
                    <a:lumMod val="75000"/>
                  </a:schemeClr>
                </a:solidFill>
                <a:latin typeface="Georgia" pitchFamily="18" charset="0"/>
              </a:rPr>
              <a:t>2)  Сформулируйте  свое отношение к  проблеме</a:t>
            </a:r>
          </a:p>
          <a:p>
            <a:pPr marL="609600" indent="-609600" fontAlgn="auto">
              <a:spcAft>
                <a:spcPts val="0"/>
              </a:spcAft>
              <a:buFontTx/>
              <a:buAutoNum type="arabicParenR" startAt="2"/>
              <a:defRPr/>
            </a:pPr>
            <a:endParaRPr lang="ru-RU" sz="3600" b="1" i="1" dirty="0">
              <a:solidFill>
                <a:schemeClr val="accent3">
                  <a:lumMod val="75000"/>
                </a:schemeClr>
              </a:solidFill>
              <a:latin typeface="Georgia" pitchFamily="18" charset="0"/>
            </a:endParaRPr>
          </a:p>
          <a:p>
            <a:pPr marL="609600" indent="-609600" fontAlgn="auto">
              <a:spcAft>
                <a:spcPts val="0"/>
              </a:spcAft>
              <a:buFontTx/>
              <a:buNone/>
              <a:defRPr/>
            </a:pPr>
            <a:r>
              <a:rPr lang="ru-RU" sz="3600" b="1" i="1" dirty="0">
                <a:solidFill>
                  <a:schemeClr val="accent3">
                    <a:lumMod val="75000"/>
                  </a:schemeClr>
                </a:solidFill>
                <a:latin typeface="Georgia" pitchFamily="18" charset="0"/>
              </a:rPr>
              <a:t>3) Обоснуйте свою точку зрения</a:t>
            </a:r>
          </a:p>
          <a:p>
            <a:pPr marL="609600" indent="-609600" fontAlgn="auto">
              <a:spcAft>
                <a:spcPts val="0"/>
              </a:spcAft>
              <a:buFontTx/>
              <a:buNone/>
              <a:defRPr/>
            </a:pPr>
            <a:r>
              <a:rPr lang="ru-RU" sz="3600" b="1" i="1" dirty="0">
                <a:solidFill>
                  <a:schemeClr val="accent3">
                    <a:lumMod val="75000"/>
                  </a:schemeClr>
                </a:solidFill>
                <a:latin typeface="Georgia" pitchFamily="18" charset="0"/>
              </a:rPr>
              <a:t> </a:t>
            </a:r>
            <a:endParaRPr lang="ru-RU" sz="3600" b="1" i="1" dirty="0">
              <a:solidFill>
                <a:schemeClr val="accent3">
                  <a:lumMod val="75000"/>
                </a:schemeClr>
              </a:solidFill>
            </a:endParaRPr>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31075">
                                            <p:txEl>
                                              <p:pRg st="0" end="0"/>
                                            </p:txEl>
                                          </p:spTgt>
                                        </p:tgtEl>
                                        <p:attrNameLst>
                                          <p:attrName>style.visibility</p:attrName>
                                        </p:attrNameLst>
                                      </p:cBhvr>
                                      <p:to>
                                        <p:strVal val="visible"/>
                                      </p:to>
                                    </p:set>
                                    <p:anim calcmode="lin" valueType="num">
                                      <p:cBhvr>
                                        <p:cTn id="7" dur="2000" fill="hold"/>
                                        <p:tgtEl>
                                          <p:spTgt spid="131075">
                                            <p:txEl>
                                              <p:pRg st="0" end="0"/>
                                            </p:txEl>
                                          </p:spTgt>
                                        </p:tgtEl>
                                        <p:attrNameLst>
                                          <p:attrName>ppt_w</p:attrName>
                                        </p:attrNameLst>
                                      </p:cBhvr>
                                      <p:tavLst>
                                        <p:tav tm="0">
                                          <p:val>
                                            <p:fltVal val="0"/>
                                          </p:val>
                                        </p:tav>
                                        <p:tav tm="100000">
                                          <p:val>
                                            <p:strVal val="#ppt_w"/>
                                          </p:val>
                                        </p:tav>
                                      </p:tavLst>
                                    </p:anim>
                                    <p:anim calcmode="lin" valueType="num">
                                      <p:cBhvr>
                                        <p:cTn id="8" dur="2000" fill="hold"/>
                                        <p:tgtEl>
                                          <p:spTgt spid="131075">
                                            <p:txEl>
                                              <p:pRg st="0" end="0"/>
                                            </p:txEl>
                                          </p:spTgt>
                                        </p:tgtEl>
                                        <p:attrNameLst>
                                          <p:attrName>ppt_h</p:attrName>
                                        </p:attrNameLst>
                                      </p:cBhvr>
                                      <p:tavLst>
                                        <p:tav tm="0">
                                          <p:val>
                                            <p:fltVal val="0"/>
                                          </p:val>
                                        </p:tav>
                                        <p:tav tm="100000">
                                          <p:val>
                                            <p:strVal val="#ppt_h"/>
                                          </p:val>
                                        </p:tav>
                                      </p:tavLst>
                                    </p:anim>
                                  </p:childTnLst>
                                </p:cTn>
                              </p:par>
                            </p:childTnLst>
                          </p:cTn>
                        </p:par>
                        <p:par>
                          <p:cTn id="9" fill="hold">
                            <p:stCondLst>
                              <p:cond delay="2000"/>
                            </p:stCondLst>
                            <p:childTnLst>
                              <p:par>
                                <p:cTn id="10" presetID="23" presetClass="entr" presetSubtype="16" fill="hold" grpId="0" nodeType="afterEffect">
                                  <p:stCondLst>
                                    <p:cond delay="0"/>
                                  </p:stCondLst>
                                  <p:childTnLst>
                                    <p:set>
                                      <p:cBhvr>
                                        <p:cTn id="11" dur="1" fill="hold">
                                          <p:stCondLst>
                                            <p:cond delay="0"/>
                                          </p:stCondLst>
                                        </p:cTn>
                                        <p:tgtEl>
                                          <p:spTgt spid="131075">
                                            <p:txEl>
                                              <p:pRg st="1" end="1"/>
                                            </p:txEl>
                                          </p:spTgt>
                                        </p:tgtEl>
                                        <p:attrNameLst>
                                          <p:attrName>style.visibility</p:attrName>
                                        </p:attrNameLst>
                                      </p:cBhvr>
                                      <p:to>
                                        <p:strVal val="visible"/>
                                      </p:to>
                                    </p:set>
                                    <p:anim calcmode="lin" valueType="num">
                                      <p:cBhvr>
                                        <p:cTn id="12" dur="2000" fill="hold"/>
                                        <p:tgtEl>
                                          <p:spTgt spid="131075">
                                            <p:txEl>
                                              <p:pRg st="1" end="1"/>
                                            </p:txEl>
                                          </p:spTgt>
                                        </p:tgtEl>
                                        <p:attrNameLst>
                                          <p:attrName>ppt_w</p:attrName>
                                        </p:attrNameLst>
                                      </p:cBhvr>
                                      <p:tavLst>
                                        <p:tav tm="0">
                                          <p:val>
                                            <p:fltVal val="0"/>
                                          </p:val>
                                        </p:tav>
                                        <p:tav tm="100000">
                                          <p:val>
                                            <p:strVal val="#ppt_w"/>
                                          </p:val>
                                        </p:tav>
                                      </p:tavLst>
                                    </p:anim>
                                    <p:anim calcmode="lin" valueType="num">
                                      <p:cBhvr>
                                        <p:cTn id="13" dur="2000" fill="hold"/>
                                        <p:tgtEl>
                                          <p:spTgt spid="131075">
                                            <p:txEl>
                                              <p:pRg st="1" end="1"/>
                                            </p:txEl>
                                          </p:spTgt>
                                        </p:tgtEl>
                                        <p:attrNameLst>
                                          <p:attrName>ppt_h</p:attrName>
                                        </p:attrNameLst>
                                      </p:cBhvr>
                                      <p:tavLst>
                                        <p:tav tm="0">
                                          <p:val>
                                            <p:fltVal val="0"/>
                                          </p:val>
                                        </p:tav>
                                        <p:tav tm="100000">
                                          <p:val>
                                            <p:strVal val="#ppt_h"/>
                                          </p:val>
                                        </p:tav>
                                      </p:tavLst>
                                    </p:anim>
                                  </p:childTnLst>
                                </p:cTn>
                              </p:par>
                            </p:childTnLst>
                          </p:cTn>
                        </p:par>
                        <p:par>
                          <p:cTn id="14" fill="hold">
                            <p:stCondLst>
                              <p:cond delay="4000"/>
                            </p:stCondLst>
                            <p:childTnLst>
                              <p:par>
                                <p:cTn id="15" presetID="23" presetClass="entr" presetSubtype="16" fill="hold" grpId="0" nodeType="afterEffect">
                                  <p:stCondLst>
                                    <p:cond delay="0"/>
                                  </p:stCondLst>
                                  <p:childTnLst>
                                    <p:set>
                                      <p:cBhvr>
                                        <p:cTn id="16" dur="1" fill="hold">
                                          <p:stCondLst>
                                            <p:cond delay="0"/>
                                          </p:stCondLst>
                                        </p:cTn>
                                        <p:tgtEl>
                                          <p:spTgt spid="131075">
                                            <p:txEl>
                                              <p:pRg st="3" end="3"/>
                                            </p:txEl>
                                          </p:spTgt>
                                        </p:tgtEl>
                                        <p:attrNameLst>
                                          <p:attrName>style.visibility</p:attrName>
                                        </p:attrNameLst>
                                      </p:cBhvr>
                                      <p:to>
                                        <p:strVal val="visible"/>
                                      </p:to>
                                    </p:set>
                                    <p:anim calcmode="lin" valueType="num">
                                      <p:cBhvr>
                                        <p:cTn id="17" dur="2000" fill="hold"/>
                                        <p:tgtEl>
                                          <p:spTgt spid="131075">
                                            <p:txEl>
                                              <p:pRg st="3" end="3"/>
                                            </p:txEl>
                                          </p:spTgt>
                                        </p:tgtEl>
                                        <p:attrNameLst>
                                          <p:attrName>ppt_w</p:attrName>
                                        </p:attrNameLst>
                                      </p:cBhvr>
                                      <p:tavLst>
                                        <p:tav tm="0">
                                          <p:val>
                                            <p:fltVal val="0"/>
                                          </p:val>
                                        </p:tav>
                                        <p:tav tm="100000">
                                          <p:val>
                                            <p:strVal val="#ppt_w"/>
                                          </p:val>
                                        </p:tav>
                                      </p:tavLst>
                                    </p:anim>
                                    <p:anim calcmode="lin" valueType="num">
                                      <p:cBhvr>
                                        <p:cTn id="18" dur="2000" fill="hold"/>
                                        <p:tgtEl>
                                          <p:spTgt spid="131075">
                                            <p:txEl>
                                              <p:pRg st="3" end="3"/>
                                            </p:txEl>
                                          </p:spTgt>
                                        </p:tgtEl>
                                        <p:attrNameLst>
                                          <p:attrName>ppt_h</p:attrName>
                                        </p:attrNameLst>
                                      </p:cBhvr>
                                      <p:tavLst>
                                        <p:tav tm="0">
                                          <p:val>
                                            <p:fltVal val="0"/>
                                          </p:val>
                                        </p:tav>
                                        <p:tav tm="100000">
                                          <p:val>
                                            <p:strVal val="#ppt_h"/>
                                          </p:val>
                                        </p:tav>
                                      </p:tavLst>
                                    </p:anim>
                                  </p:childTnLst>
                                </p:cTn>
                              </p:par>
                            </p:childTnLst>
                          </p:cTn>
                        </p:par>
                        <p:par>
                          <p:cTn id="19" fill="hold">
                            <p:stCondLst>
                              <p:cond delay="6000"/>
                            </p:stCondLst>
                            <p:childTnLst>
                              <p:par>
                                <p:cTn id="20" presetID="23" presetClass="entr" presetSubtype="16" fill="hold" grpId="0" nodeType="afterEffect">
                                  <p:stCondLst>
                                    <p:cond delay="0"/>
                                  </p:stCondLst>
                                  <p:childTnLst>
                                    <p:set>
                                      <p:cBhvr>
                                        <p:cTn id="21" dur="1" fill="hold">
                                          <p:stCondLst>
                                            <p:cond delay="0"/>
                                          </p:stCondLst>
                                        </p:cTn>
                                        <p:tgtEl>
                                          <p:spTgt spid="131075">
                                            <p:txEl>
                                              <p:pRg st="5" end="5"/>
                                            </p:txEl>
                                          </p:spTgt>
                                        </p:tgtEl>
                                        <p:attrNameLst>
                                          <p:attrName>style.visibility</p:attrName>
                                        </p:attrNameLst>
                                      </p:cBhvr>
                                      <p:to>
                                        <p:strVal val="visible"/>
                                      </p:to>
                                    </p:set>
                                    <p:anim calcmode="lin" valueType="num">
                                      <p:cBhvr>
                                        <p:cTn id="22" dur="2000" fill="hold"/>
                                        <p:tgtEl>
                                          <p:spTgt spid="131075">
                                            <p:txEl>
                                              <p:pRg st="5" end="5"/>
                                            </p:txEl>
                                          </p:spTgt>
                                        </p:tgtEl>
                                        <p:attrNameLst>
                                          <p:attrName>ppt_w</p:attrName>
                                        </p:attrNameLst>
                                      </p:cBhvr>
                                      <p:tavLst>
                                        <p:tav tm="0">
                                          <p:val>
                                            <p:fltVal val="0"/>
                                          </p:val>
                                        </p:tav>
                                        <p:tav tm="100000">
                                          <p:val>
                                            <p:strVal val="#ppt_w"/>
                                          </p:val>
                                        </p:tav>
                                      </p:tavLst>
                                    </p:anim>
                                    <p:anim calcmode="lin" valueType="num">
                                      <p:cBhvr>
                                        <p:cTn id="23" dur="2000" fill="hold"/>
                                        <p:tgtEl>
                                          <p:spTgt spid="131075">
                                            <p:txEl>
                                              <p:pRg st="5" end="5"/>
                                            </p:txEl>
                                          </p:spTgt>
                                        </p:tgtEl>
                                        <p:attrNameLst>
                                          <p:attrName>ppt_h</p:attrName>
                                        </p:attrNameLst>
                                      </p:cBhvr>
                                      <p:tavLst>
                                        <p:tav tm="0">
                                          <p:val>
                                            <p:fltVal val="0"/>
                                          </p:val>
                                        </p:tav>
                                        <p:tav tm="100000">
                                          <p:val>
                                            <p:strVal val="#ppt_h"/>
                                          </p:val>
                                        </p:tav>
                                      </p:tavLst>
                                    </p:anim>
                                  </p:childTnLst>
                                </p:cTn>
                              </p:par>
                            </p:childTnLst>
                          </p:cTn>
                        </p:par>
                        <p:par>
                          <p:cTn id="24" fill="hold">
                            <p:stCondLst>
                              <p:cond delay="8000"/>
                            </p:stCondLst>
                            <p:childTnLst>
                              <p:par>
                                <p:cTn id="25" presetID="23" presetClass="entr" presetSubtype="16" fill="hold" grpId="0" nodeType="afterEffect">
                                  <p:stCondLst>
                                    <p:cond delay="0"/>
                                  </p:stCondLst>
                                  <p:childTnLst>
                                    <p:set>
                                      <p:cBhvr>
                                        <p:cTn id="26" dur="1" fill="hold">
                                          <p:stCondLst>
                                            <p:cond delay="0"/>
                                          </p:stCondLst>
                                        </p:cTn>
                                        <p:tgtEl>
                                          <p:spTgt spid="131075">
                                            <p:txEl>
                                              <p:pRg st="6" end="6"/>
                                            </p:txEl>
                                          </p:spTgt>
                                        </p:tgtEl>
                                        <p:attrNameLst>
                                          <p:attrName>style.visibility</p:attrName>
                                        </p:attrNameLst>
                                      </p:cBhvr>
                                      <p:to>
                                        <p:strVal val="visible"/>
                                      </p:to>
                                    </p:set>
                                    <p:anim calcmode="lin" valueType="num">
                                      <p:cBhvr>
                                        <p:cTn id="27" dur="2000" fill="hold"/>
                                        <p:tgtEl>
                                          <p:spTgt spid="131075">
                                            <p:txEl>
                                              <p:pRg st="6" end="6"/>
                                            </p:txEl>
                                          </p:spTgt>
                                        </p:tgtEl>
                                        <p:attrNameLst>
                                          <p:attrName>ppt_w</p:attrName>
                                        </p:attrNameLst>
                                      </p:cBhvr>
                                      <p:tavLst>
                                        <p:tav tm="0">
                                          <p:val>
                                            <p:fltVal val="0"/>
                                          </p:val>
                                        </p:tav>
                                        <p:tav tm="100000">
                                          <p:val>
                                            <p:strVal val="#ppt_w"/>
                                          </p:val>
                                        </p:tav>
                                      </p:tavLst>
                                    </p:anim>
                                    <p:anim calcmode="lin" valueType="num">
                                      <p:cBhvr>
                                        <p:cTn id="28" dur="2000" fill="hold"/>
                                        <p:tgtEl>
                                          <p:spTgt spid="131075">
                                            <p:txEl>
                                              <p:pRg st="6" end="6"/>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5" grpId="0" build="p"/>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57188" y="0"/>
            <a:ext cx="8391276" cy="1700807"/>
          </a:xfrm>
        </p:spPr>
        <p:txBody>
          <a:bodyPr rtlCol="0">
            <a:noAutofit/>
          </a:bodyPr>
          <a:lstStyle/>
          <a:p>
            <a:pPr fontAlgn="auto">
              <a:spcAft>
                <a:spcPts val="0"/>
              </a:spcAft>
              <a:defRPr/>
            </a:pPr>
            <a:r>
              <a:rPr lang="ru-RU" sz="4000" u="sng" dirty="0" smtClean="0">
                <a:solidFill>
                  <a:srgbClr val="FF0000"/>
                </a:solidFill>
                <a:latin typeface="Times New Roman" panose="02020603050405020304" pitchFamily="18" charset="0"/>
                <a:cs typeface="Times New Roman" panose="02020603050405020304" pitchFamily="18" charset="0"/>
              </a:rPr>
              <a:t/>
            </a:r>
            <a:br>
              <a:rPr lang="ru-RU" sz="4000" u="sng" dirty="0" smtClean="0">
                <a:solidFill>
                  <a:srgbClr val="FF0000"/>
                </a:solidFill>
                <a:latin typeface="Times New Roman" panose="02020603050405020304" pitchFamily="18" charset="0"/>
                <a:cs typeface="Times New Roman" panose="02020603050405020304" pitchFamily="18" charset="0"/>
              </a:rPr>
            </a:br>
            <a:r>
              <a:rPr lang="ru-RU" sz="4000" u="sng" dirty="0" smtClean="0">
                <a:solidFill>
                  <a:srgbClr val="FF0000"/>
                </a:solidFill>
                <a:latin typeface="Times New Roman" panose="02020603050405020304" pitchFamily="18" charset="0"/>
                <a:cs typeface="Times New Roman" panose="02020603050405020304" pitchFamily="18" charset="0"/>
              </a:rPr>
              <a:t/>
            </a:r>
            <a:br>
              <a:rPr lang="ru-RU" sz="4000" u="sng" dirty="0" smtClean="0">
                <a:solidFill>
                  <a:srgbClr val="FF0000"/>
                </a:solidFill>
                <a:latin typeface="Times New Roman" panose="02020603050405020304" pitchFamily="18" charset="0"/>
                <a:cs typeface="Times New Roman" panose="02020603050405020304" pitchFamily="18" charset="0"/>
              </a:rPr>
            </a:br>
            <a:r>
              <a:rPr lang="ru-RU" sz="4000" u="sng" dirty="0" smtClean="0">
                <a:solidFill>
                  <a:srgbClr val="FF0000"/>
                </a:solidFill>
                <a:latin typeface="Times New Roman" panose="02020603050405020304" pitchFamily="18" charset="0"/>
                <a:cs typeface="Times New Roman" panose="02020603050405020304" pitchFamily="18" charset="0"/>
              </a:rPr>
              <a:t/>
            </a:r>
            <a:br>
              <a:rPr lang="ru-RU" sz="4000" u="sng" dirty="0" smtClean="0">
                <a:solidFill>
                  <a:srgbClr val="FF0000"/>
                </a:solidFill>
                <a:latin typeface="Times New Roman" panose="02020603050405020304" pitchFamily="18" charset="0"/>
                <a:cs typeface="Times New Roman" panose="02020603050405020304" pitchFamily="18" charset="0"/>
              </a:rPr>
            </a:br>
            <a:r>
              <a:rPr lang="ru-RU" sz="4000" u="sng" dirty="0" smtClean="0">
                <a:solidFill>
                  <a:srgbClr val="FF0000"/>
                </a:solidFill>
                <a:latin typeface="Times New Roman" panose="02020603050405020304" pitchFamily="18" charset="0"/>
                <a:cs typeface="Times New Roman" panose="02020603050405020304" pitchFamily="18" charset="0"/>
              </a:rPr>
              <a:t/>
            </a:r>
            <a:br>
              <a:rPr lang="ru-RU" sz="4000" u="sng" dirty="0" smtClean="0">
                <a:solidFill>
                  <a:srgbClr val="FF0000"/>
                </a:solidFill>
                <a:latin typeface="Times New Roman" panose="02020603050405020304" pitchFamily="18" charset="0"/>
                <a:cs typeface="Times New Roman" panose="02020603050405020304" pitchFamily="18" charset="0"/>
              </a:rPr>
            </a:br>
            <a:r>
              <a:rPr lang="ru-RU" sz="4000" u="sng" dirty="0" smtClean="0">
                <a:solidFill>
                  <a:srgbClr val="FF0000"/>
                </a:solidFill>
                <a:latin typeface="Times New Roman" panose="02020603050405020304" pitchFamily="18" charset="0"/>
                <a:cs typeface="Times New Roman" panose="02020603050405020304" pitchFamily="18" charset="0"/>
              </a:rPr>
              <a:t>Обоснование с</a:t>
            </a:r>
            <a:r>
              <a:rPr lang="ru-RU" sz="4000" b="1" u="sng" dirty="0" smtClean="0">
                <a:solidFill>
                  <a:srgbClr val="FF0000"/>
                </a:solidFill>
                <a:latin typeface="Times New Roman" panose="02020603050405020304" pitchFamily="18" charset="0"/>
                <a:cs typeface="Times New Roman" panose="02020603050405020304" pitchFamily="18" charset="0"/>
              </a:rPr>
              <a:t>воей позиции</a:t>
            </a:r>
            <a:r>
              <a:rPr lang="ru-RU" sz="3600" b="1" dirty="0">
                <a:solidFill>
                  <a:srgbClr val="7030A0"/>
                </a:solidFill>
                <a:latin typeface="Times New Roman" panose="02020603050405020304" pitchFamily="18" charset="0"/>
                <a:cs typeface="Times New Roman" panose="02020603050405020304" pitchFamily="18" charset="0"/>
              </a:rPr>
              <a:t/>
            </a:r>
            <a:br>
              <a:rPr lang="ru-RU" sz="3600" b="1" dirty="0">
                <a:solidFill>
                  <a:srgbClr val="7030A0"/>
                </a:solidFill>
                <a:latin typeface="Times New Roman" panose="02020603050405020304" pitchFamily="18" charset="0"/>
                <a:cs typeface="Times New Roman" panose="02020603050405020304" pitchFamily="18" charset="0"/>
              </a:rPr>
            </a:br>
            <a:endParaRPr lang="ru-RU" sz="3600" dirty="0">
              <a:solidFill>
                <a:srgbClr val="7030A0"/>
              </a:solidFill>
              <a:latin typeface="Times New Roman" panose="02020603050405020304" pitchFamily="18" charset="0"/>
              <a:cs typeface="Times New Roman" panose="02020603050405020304" pitchFamily="18" charset="0"/>
            </a:endParaRPr>
          </a:p>
        </p:txBody>
      </p:sp>
      <p:sp>
        <p:nvSpPr>
          <p:cNvPr id="131075" name="Rectangle 3"/>
          <p:cNvSpPr>
            <a:spLocks noGrp="1" noChangeArrowheads="1"/>
          </p:cNvSpPr>
          <p:nvPr>
            <p:ph type="body" sz="half" idx="1"/>
          </p:nvPr>
        </p:nvSpPr>
        <p:spPr>
          <a:xfrm>
            <a:off x="285750" y="1428750"/>
            <a:ext cx="8715375" cy="3584426"/>
          </a:xfrm>
        </p:spPr>
        <p:txBody>
          <a:bodyPr rtlCol="0">
            <a:normAutofit fontScale="70000" lnSpcReduction="20000"/>
          </a:bodyPr>
          <a:lstStyle/>
          <a:p>
            <a:pPr marL="0" indent="0" fontAlgn="auto">
              <a:spcAft>
                <a:spcPts val="0"/>
              </a:spcAft>
              <a:buNone/>
              <a:defRPr/>
            </a:pPr>
            <a:r>
              <a:rPr lang="ru-RU" sz="3400" b="1" i="1" dirty="0" smtClean="0">
                <a:solidFill>
                  <a:schemeClr val="accent3">
                    <a:lumMod val="75000"/>
                  </a:schemeClr>
                </a:solidFill>
                <a:latin typeface="Georgia" pitchFamily="18" charset="0"/>
              </a:rPr>
              <a:t>1) Обосновать свою точку зрения – это значит, объяснить, почему вы так считаете.</a:t>
            </a:r>
          </a:p>
          <a:p>
            <a:pPr marL="0" indent="0" fontAlgn="auto">
              <a:spcAft>
                <a:spcPts val="0"/>
              </a:spcAft>
              <a:buNone/>
              <a:defRPr/>
            </a:pPr>
            <a:endParaRPr lang="ru-RU" sz="3600" b="1" i="1" dirty="0" smtClean="0">
              <a:solidFill>
                <a:schemeClr val="accent3">
                  <a:lumMod val="75000"/>
                </a:schemeClr>
              </a:solidFill>
              <a:latin typeface="Georgia" pitchFamily="18" charset="0"/>
            </a:endParaRPr>
          </a:p>
          <a:p>
            <a:pPr marL="0" indent="0" fontAlgn="auto">
              <a:spcAft>
                <a:spcPts val="0"/>
              </a:spcAft>
              <a:buNone/>
              <a:defRPr/>
            </a:pPr>
            <a:r>
              <a:rPr lang="ru-RU" sz="3600" b="1" i="1" dirty="0" smtClean="0">
                <a:solidFill>
                  <a:schemeClr val="accent3">
                    <a:lumMod val="75000"/>
                  </a:schemeClr>
                </a:solidFill>
                <a:latin typeface="Georgia" pitchFamily="18" charset="0"/>
              </a:rPr>
              <a:t>2)</a:t>
            </a:r>
            <a:r>
              <a:rPr lang="ru-RU" sz="3600" b="1" i="1" dirty="0" smtClean="0">
                <a:latin typeface="Calibri" pitchFamily="34" charset="0"/>
                <a:cs typeface="Aharoni" panose="02010803020104030203" pitchFamily="2" charset="-79"/>
              </a:rPr>
              <a:t> </a:t>
            </a:r>
            <a:r>
              <a:rPr lang="ru-RU" sz="3600" b="1" i="1" dirty="0" smtClean="0">
                <a:solidFill>
                  <a:schemeClr val="accent3">
                    <a:lumMod val="75000"/>
                  </a:schemeClr>
                </a:solidFill>
                <a:latin typeface="Georgia" pitchFamily="18" charset="0"/>
                <a:cs typeface="Aharoni" panose="02010803020104030203" pitchFamily="2" charset="-79"/>
              </a:rPr>
              <a:t>Для обоснования  своей позиции приведите пример из художественного произведения, подтверждающий вашу мысль</a:t>
            </a:r>
            <a:endParaRPr lang="ru-RU" sz="3600" b="1" i="1" dirty="0" smtClean="0">
              <a:solidFill>
                <a:schemeClr val="accent3">
                  <a:lumMod val="75000"/>
                </a:schemeClr>
              </a:solidFill>
              <a:latin typeface="Georgia" pitchFamily="18" charset="0"/>
            </a:endParaRPr>
          </a:p>
          <a:p>
            <a:pPr marL="609600" indent="-609600" fontAlgn="auto">
              <a:spcAft>
                <a:spcPts val="0"/>
              </a:spcAft>
              <a:buFontTx/>
              <a:buAutoNum type="arabicParenR" startAt="2"/>
              <a:defRPr/>
            </a:pPr>
            <a:endParaRPr lang="ru-RU" sz="3600" b="1" i="1" dirty="0" smtClean="0">
              <a:solidFill>
                <a:schemeClr val="accent3">
                  <a:lumMod val="75000"/>
                </a:schemeClr>
              </a:solidFill>
              <a:effectLst>
                <a:outerShdw blurRad="38100" dist="38100" dir="2700000" algn="tl">
                  <a:srgbClr val="000000"/>
                </a:outerShdw>
              </a:effectLst>
              <a:latin typeface="Georgia" pitchFamily="18" charset="0"/>
            </a:endParaRPr>
          </a:p>
          <a:p>
            <a:pPr marL="609600" indent="-609600" fontAlgn="auto">
              <a:spcAft>
                <a:spcPts val="0"/>
              </a:spcAft>
              <a:buFontTx/>
              <a:buNone/>
              <a:defRPr/>
            </a:pPr>
            <a:r>
              <a:rPr lang="ru-RU" sz="3600" b="1" i="1" dirty="0" smtClean="0">
                <a:solidFill>
                  <a:schemeClr val="accent3">
                    <a:lumMod val="75000"/>
                  </a:schemeClr>
                </a:solidFill>
                <a:effectLst>
                  <a:outerShdw blurRad="38100" dist="38100" dir="2700000" algn="tl">
                    <a:srgbClr val="000000"/>
                  </a:outerShdw>
                </a:effectLst>
                <a:latin typeface="Georgia" pitchFamily="18" charset="0"/>
              </a:rPr>
              <a:t> </a:t>
            </a:r>
            <a:endParaRPr lang="ru-RU" sz="3600" b="1" i="1" dirty="0">
              <a:solidFill>
                <a:schemeClr val="accent3">
                  <a:lumMod val="75000"/>
                </a:schemeClr>
              </a:solidFill>
              <a:effectLst>
                <a:outerShdw blurRad="38100" dist="38100" dir="2700000" algn="tl">
                  <a:srgbClr val="000000"/>
                </a:outerShdw>
              </a:effectLst>
            </a:endParaRPr>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31075">
                                            <p:txEl>
                                              <p:pRg st="0" end="0"/>
                                            </p:txEl>
                                          </p:spTgt>
                                        </p:tgtEl>
                                        <p:attrNameLst>
                                          <p:attrName>style.visibility</p:attrName>
                                        </p:attrNameLst>
                                      </p:cBhvr>
                                      <p:to>
                                        <p:strVal val="visible"/>
                                      </p:to>
                                    </p:set>
                                    <p:anim calcmode="lin" valueType="num">
                                      <p:cBhvr>
                                        <p:cTn id="7" dur="2000" fill="hold"/>
                                        <p:tgtEl>
                                          <p:spTgt spid="131075">
                                            <p:txEl>
                                              <p:pRg st="0" end="0"/>
                                            </p:txEl>
                                          </p:spTgt>
                                        </p:tgtEl>
                                        <p:attrNameLst>
                                          <p:attrName>ppt_w</p:attrName>
                                        </p:attrNameLst>
                                      </p:cBhvr>
                                      <p:tavLst>
                                        <p:tav tm="0">
                                          <p:val>
                                            <p:fltVal val="0"/>
                                          </p:val>
                                        </p:tav>
                                        <p:tav tm="100000">
                                          <p:val>
                                            <p:strVal val="#ppt_w"/>
                                          </p:val>
                                        </p:tav>
                                      </p:tavLst>
                                    </p:anim>
                                    <p:anim calcmode="lin" valueType="num">
                                      <p:cBhvr>
                                        <p:cTn id="8" dur="2000" fill="hold"/>
                                        <p:tgtEl>
                                          <p:spTgt spid="131075">
                                            <p:txEl>
                                              <p:pRg st="0" end="0"/>
                                            </p:txEl>
                                          </p:spTgt>
                                        </p:tgtEl>
                                        <p:attrNameLst>
                                          <p:attrName>ppt_h</p:attrName>
                                        </p:attrNameLst>
                                      </p:cBhvr>
                                      <p:tavLst>
                                        <p:tav tm="0">
                                          <p:val>
                                            <p:fltVal val="0"/>
                                          </p:val>
                                        </p:tav>
                                        <p:tav tm="100000">
                                          <p:val>
                                            <p:strVal val="#ppt_h"/>
                                          </p:val>
                                        </p:tav>
                                      </p:tavLst>
                                    </p:anim>
                                  </p:childTnLst>
                                </p:cTn>
                              </p:par>
                            </p:childTnLst>
                          </p:cTn>
                        </p:par>
                        <p:par>
                          <p:cTn id="9" fill="hold">
                            <p:stCondLst>
                              <p:cond delay="2000"/>
                            </p:stCondLst>
                            <p:childTnLst>
                              <p:par>
                                <p:cTn id="10" presetID="23" presetClass="entr" presetSubtype="16" fill="hold" grpId="0" nodeType="afterEffect">
                                  <p:stCondLst>
                                    <p:cond delay="0"/>
                                  </p:stCondLst>
                                  <p:childTnLst>
                                    <p:set>
                                      <p:cBhvr>
                                        <p:cTn id="11" dur="1" fill="hold">
                                          <p:stCondLst>
                                            <p:cond delay="0"/>
                                          </p:stCondLst>
                                        </p:cTn>
                                        <p:tgtEl>
                                          <p:spTgt spid="131075">
                                            <p:txEl>
                                              <p:pRg st="2" end="2"/>
                                            </p:txEl>
                                          </p:spTgt>
                                        </p:tgtEl>
                                        <p:attrNameLst>
                                          <p:attrName>style.visibility</p:attrName>
                                        </p:attrNameLst>
                                      </p:cBhvr>
                                      <p:to>
                                        <p:strVal val="visible"/>
                                      </p:to>
                                    </p:set>
                                    <p:anim calcmode="lin" valueType="num">
                                      <p:cBhvr>
                                        <p:cTn id="12" dur="2000" fill="hold"/>
                                        <p:tgtEl>
                                          <p:spTgt spid="131075">
                                            <p:txEl>
                                              <p:pRg st="2" end="2"/>
                                            </p:txEl>
                                          </p:spTgt>
                                        </p:tgtEl>
                                        <p:attrNameLst>
                                          <p:attrName>ppt_w</p:attrName>
                                        </p:attrNameLst>
                                      </p:cBhvr>
                                      <p:tavLst>
                                        <p:tav tm="0">
                                          <p:val>
                                            <p:fltVal val="0"/>
                                          </p:val>
                                        </p:tav>
                                        <p:tav tm="100000">
                                          <p:val>
                                            <p:strVal val="#ppt_w"/>
                                          </p:val>
                                        </p:tav>
                                      </p:tavLst>
                                    </p:anim>
                                    <p:anim calcmode="lin" valueType="num">
                                      <p:cBhvr>
                                        <p:cTn id="13" dur="2000" fill="hold"/>
                                        <p:tgtEl>
                                          <p:spTgt spid="131075">
                                            <p:txEl>
                                              <p:pRg st="2" end="2"/>
                                            </p:txEl>
                                          </p:spTgt>
                                        </p:tgtEl>
                                        <p:attrNameLst>
                                          <p:attrName>ppt_h</p:attrName>
                                        </p:attrNameLst>
                                      </p:cBhvr>
                                      <p:tavLst>
                                        <p:tav tm="0">
                                          <p:val>
                                            <p:fltVal val="0"/>
                                          </p:val>
                                        </p:tav>
                                        <p:tav tm="100000">
                                          <p:val>
                                            <p:strVal val="#ppt_h"/>
                                          </p:val>
                                        </p:tav>
                                      </p:tavLst>
                                    </p:anim>
                                  </p:childTnLst>
                                </p:cTn>
                              </p:par>
                            </p:childTnLst>
                          </p:cTn>
                        </p:par>
                        <p:par>
                          <p:cTn id="14" fill="hold">
                            <p:stCondLst>
                              <p:cond delay="4000"/>
                            </p:stCondLst>
                            <p:childTnLst>
                              <p:par>
                                <p:cTn id="15" presetID="23" presetClass="entr" presetSubtype="16" fill="hold" grpId="0" nodeType="afterEffect">
                                  <p:stCondLst>
                                    <p:cond delay="0"/>
                                  </p:stCondLst>
                                  <p:childTnLst>
                                    <p:set>
                                      <p:cBhvr>
                                        <p:cTn id="16" dur="1" fill="hold">
                                          <p:stCondLst>
                                            <p:cond delay="0"/>
                                          </p:stCondLst>
                                        </p:cTn>
                                        <p:tgtEl>
                                          <p:spTgt spid="131075">
                                            <p:txEl>
                                              <p:pRg st="4" end="4"/>
                                            </p:txEl>
                                          </p:spTgt>
                                        </p:tgtEl>
                                        <p:attrNameLst>
                                          <p:attrName>style.visibility</p:attrName>
                                        </p:attrNameLst>
                                      </p:cBhvr>
                                      <p:to>
                                        <p:strVal val="visible"/>
                                      </p:to>
                                    </p:set>
                                    <p:anim calcmode="lin" valueType="num">
                                      <p:cBhvr>
                                        <p:cTn id="17" dur="2000" fill="hold"/>
                                        <p:tgtEl>
                                          <p:spTgt spid="131075">
                                            <p:txEl>
                                              <p:pRg st="4" end="4"/>
                                            </p:txEl>
                                          </p:spTgt>
                                        </p:tgtEl>
                                        <p:attrNameLst>
                                          <p:attrName>ppt_w</p:attrName>
                                        </p:attrNameLst>
                                      </p:cBhvr>
                                      <p:tavLst>
                                        <p:tav tm="0">
                                          <p:val>
                                            <p:fltVal val="0"/>
                                          </p:val>
                                        </p:tav>
                                        <p:tav tm="100000">
                                          <p:val>
                                            <p:strVal val="#ppt_w"/>
                                          </p:val>
                                        </p:tav>
                                      </p:tavLst>
                                    </p:anim>
                                    <p:anim calcmode="lin" valueType="num">
                                      <p:cBhvr>
                                        <p:cTn id="18" dur="2000" fill="hold"/>
                                        <p:tgtEl>
                                          <p:spTgt spid="131075">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5" grpId="0" build="p"/>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57188" y="0"/>
            <a:ext cx="8391276" cy="1700807"/>
          </a:xfrm>
        </p:spPr>
        <p:txBody>
          <a:bodyPr rtlCol="0">
            <a:noAutofit/>
          </a:bodyPr>
          <a:lstStyle/>
          <a:p>
            <a:pPr fontAlgn="auto">
              <a:spcBef>
                <a:spcPts val="0"/>
              </a:spcBef>
              <a:spcAft>
                <a:spcPts val="0"/>
              </a:spcAft>
              <a:defRPr/>
            </a:pPr>
            <a:r>
              <a:rPr lang="ru-RU" sz="4000" u="sng" dirty="0" smtClean="0">
                <a:solidFill>
                  <a:srgbClr val="FF0000"/>
                </a:solidFill>
                <a:latin typeface="Times New Roman" panose="02020603050405020304" pitchFamily="18" charset="0"/>
                <a:cs typeface="Times New Roman" panose="02020603050405020304" pitchFamily="18" charset="0"/>
              </a:rPr>
              <a:t/>
            </a:r>
            <a:br>
              <a:rPr lang="ru-RU" sz="4000" u="sng" dirty="0" smtClean="0">
                <a:solidFill>
                  <a:srgbClr val="FF0000"/>
                </a:solidFill>
                <a:latin typeface="Times New Roman" panose="02020603050405020304" pitchFamily="18" charset="0"/>
                <a:cs typeface="Times New Roman" panose="02020603050405020304" pitchFamily="18" charset="0"/>
              </a:rPr>
            </a:br>
            <a:r>
              <a:rPr lang="ru-RU" sz="4000" u="sng" dirty="0" smtClean="0">
                <a:solidFill>
                  <a:srgbClr val="FF0000"/>
                </a:solidFill>
                <a:latin typeface="Times New Roman" panose="02020603050405020304" pitchFamily="18" charset="0"/>
                <a:cs typeface="Times New Roman" panose="02020603050405020304" pitchFamily="18" charset="0"/>
              </a:rPr>
              <a:t/>
            </a:r>
            <a:br>
              <a:rPr lang="ru-RU" sz="4000" u="sng" dirty="0" smtClean="0">
                <a:solidFill>
                  <a:srgbClr val="FF0000"/>
                </a:solidFill>
                <a:latin typeface="Times New Roman" panose="02020603050405020304" pitchFamily="18" charset="0"/>
                <a:cs typeface="Times New Roman" panose="02020603050405020304" pitchFamily="18" charset="0"/>
              </a:rPr>
            </a:br>
            <a:r>
              <a:rPr lang="ru-RU" sz="4000" u="sng" dirty="0" smtClean="0">
                <a:solidFill>
                  <a:srgbClr val="FF0000"/>
                </a:solidFill>
                <a:latin typeface="Times New Roman" panose="02020603050405020304" pitchFamily="18" charset="0"/>
                <a:cs typeface="Times New Roman" panose="02020603050405020304" pitchFamily="18" charset="0"/>
              </a:rPr>
              <a:t/>
            </a:r>
            <a:br>
              <a:rPr lang="ru-RU" sz="4000" u="sng" dirty="0" smtClean="0">
                <a:solidFill>
                  <a:srgbClr val="FF0000"/>
                </a:solidFill>
                <a:latin typeface="Times New Roman" panose="02020603050405020304" pitchFamily="18" charset="0"/>
                <a:cs typeface="Times New Roman" panose="02020603050405020304" pitchFamily="18" charset="0"/>
              </a:rPr>
            </a:br>
            <a:r>
              <a:rPr lang="ru-RU" sz="4000" u="sng" dirty="0" smtClean="0">
                <a:solidFill>
                  <a:srgbClr val="FF0000"/>
                </a:solidFill>
                <a:latin typeface="Times New Roman" panose="02020603050405020304" pitchFamily="18" charset="0"/>
                <a:cs typeface="Times New Roman" panose="02020603050405020304" pitchFamily="18" charset="0"/>
              </a:rPr>
              <a:t/>
            </a:r>
            <a:br>
              <a:rPr lang="ru-RU" sz="4000" u="sng" dirty="0" smtClean="0">
                <a:solidFill>
                  <a:srgbClr val="FF0000"/>
                </a:solidFill>
                <a:latin typeface="Times New Roman" panose="02020603050405020304" pitchFamily="18" charset="0"/>
                <a:cs typeface="Times New Roman" panose="02020603050405020304" pitchFamily="18" charset="0"/>
              </a:rPr>
            </a:br>
            <a:r>
              <a:rPr lang="ru-RU" sz="3200" dirty="0" smtClean="0">
                <a:ln w="11430"/>
                <a:solidFill>
                  <a:srgbClr val="FF0000"/>
                </a:solidFill>
                <a:effectLst>
                  <a:outerShdw blurRad="50800" dist="39000" dir="5460000" algn="tl">
                    <a:srgbClr val="000000">
                      <a:alpha val="38000"/>
                    </a:srgbClr>
                  </a:outerShdw>
                </a:effectLst>
              </a:rPr>
              <a:t>Конструкции для выражения своей позиции</a:t>
            </a:r>
            <a:endParaRPr lang="ru-RU" sz="3200" dirty="0">
              <a:ln w="11430"/>
              <a:solidFill>
                <a:srgbClr val="FF0000"/>
              </a:solidFill>
              <a:effectLst>
                <a:outerShdw blurRad="50800" dist="39000" dir="5460000" algn="tl">
                  <a:srgbClr val="000000">
                    <a:alpha val="38000"/>
                  </a:srgbClr>
                </a:outerShdw>
              </a:effectLst>
            </a:endParaRPr>
          </a:p>
        </p:txBody>
      </p:sp>
      <p:sp>
        <p:nvSpPr>
          <p:cNvPr id="131075" name="Rectangle 3"/>
          <p:cNvSpPr>
            <a:spLocks noGrp="1" noChangeArrowheads="1"/>
          </p:cNvSpPr>
          <p:nvPr>
            <p:ph type="body" sz="half" idx="1"/>
          </p:nvPr>
        </p:nvSpPr>
        <p:spPr>
          <a:xfrm>
            <a:off x="285750" y="1700808"/>
            <a:ext cx="8715375" cy="4032448"/>
          </a:xfrm>
        </p:spPr>
        <p:txBody>
          <a:bodyPr rtlCol="0">
            <a:normAutofit fontScale="92500"/>
          </a:bodyPr>
          <a:lstStyle/>
          <a:p>
            <a:pPr lvl="0"/>
            <a:r>
              <a:rPr lang="ru-RU" sz="3600" b="1" i="1" dirty="0" smtClean="0"/>
              <a:t> </a:t>
            </a:r>
            <a:r>
              <a:rPr lang="ru-RU" sz="3600" b="1" i="1" dirty="0" smtClean="0">
                <a:solidFill>
                  <a:schemeClr val="accent3">
                    <a:lumMod val="75000"/>
                  </a:schemeClr>
                </a:solidFill>
                <a:latin typeface="Georgia" pitchFamily="18" charset="0"/>
              </a:rPr>
              <a:t>Я полностью согласен с автором в том, что… . (Почему?)</a:t>
            </a:r>
          </a:p>
          <a:p>
            <a:pPr lvl="0"/>
            <a:r>
              <a:rPr lang="ru-RU" sz="3600" b="1" i="1" dirty="0" smtClean="0">
                <a:solidFill>
                  <a:schemeClr val="accent3">
                    <a:lumMod val="75000"/>
                  </a:schemeClr>
                </a:solidFill>
                <a:latin typeface="Georgia" pitchFamily="18" charset="0"/>
              </a:rPr>
              <a:t>Я тоже </a:t>
            </a:r>
            <a:r>
              <a:rPr lang="ru-RU" sz="3600" b="1" i="1" dirty="0" err="1" smtClean="0">
                <a:solidFill>
                  <a:schemeClr val="accent3">
                    <a:lumMod val="75000"/>
                  </a:schemeClr>
                </a:solidFill>
                <a:latin typeface="Georgia" pitchFamily="18" charset="0"/>
              </a:rPr>
              <a:t>считаю,что</a:t>
            </a:r>
            <a:r>
              <a:rPr lang="ru-RU" sz="3600" b="1" i="1" dirty="0" smtClean="0">
                <a:solidFill>
                  <a:schemeClr val="accent3">
                    <a:lumMod val="75000"/>
                  </a:schemeClr>
                </a:solidFill>
                <a:latin typeface="Georgia" pitchFamily="18" charset="0"/>
              </a:rPr>
              <a:t>……</a:t>
            </a:r>
          </a:p>
          <a:p>
            <a:pPr lvl="0">
              <a:buNone/>
            </a:pPr>
            <a:r>
              <a:rPr lang="ru-RU" sz="3600" b="1" i="1" dirty="0" smtClean="0">
                <a:solidFill>
                  <a:schemeClr val="accent3">
                    <a:lumMod val="75000"/>
                  </a:schemeClr>
                </a:solidFill>
                <a:latin typeface="Georgia" pitchFamily="18" charset="0"/>
              </a:rPr>
              <a:t>  (Поясните свою точку зрения)</a:t>
            </a:r>
          </a:p>
          <a:p>
            <a:pPr lvl="0"/>
            <a:r>
              <a:rPr lang="ru-RU" sz="3600" b="1" i="1" dirty="0" smtClean="0">
                <a:solidFill>
                  <a:schemeClr val="accent3">
                    <a:lumMod val="75000"/>
                  </a:schemeClr>
                </a:solidFill>
                <a:latin typeface="Georgia" pitchFamily="18" charset="0"/>
              </a:rPr>
              <a:t>Я разделяю чувства автора и думаю…(Поясните свою точку зрения)</a:t>
            </a:r>
          </a:p>
          <a:p>
            <a:pPr marL="0" indent="0" fontAlgn="auto">
              <a:spcAft>
                <a:spcPts val="0"/>
              </a:spcAft>
              <a:buNone/>
              <a:defRPr/>
            </a:pPr>
            <a:endParaRPr lang="ru-RU" sz="3600" b="1" i="1" dirty="0">
              <a:solidFill>
                <a:schemeClr val="accent3">
                  <a:lumMod val="75000"/>
                </a:schemeClr>
              </a:solidFill>
              <a:effectLst>
                <a:outerShdw blurRad="38100" dist="38100" dir="2700000" algn="tl">
                  <a:srgbClr val="000000"/>
                </a:outerShdw>
              </a:effectLst>
            </a:endParaRPr>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31075">
                                            <p:txEl>
                                              <p:pRg st="0" end="0"/>
                                            </p:txEl>
                                          </p:spTgt>
                                        </p:tgtEl>
                                        <p:attrNameLst>
                                          <p:attrName>style.visibility</p:attrName>
                                        </p:attrNameLst>
                                      </p:cBhvr>
                                      <p:to>
                                        <p:strVal val="visible"/>
                                      </p:to>
                                    </p:set>
                                    <p:anim calcmode="lin" valueType="num">
                                      <p:cBhvr>
                                        <p:cTn id="7" dur="2000" fill="hold"/>
                                        <p:tgtEl>
                                          <p:spTgt spid="131075">
                                            <p:txEl>
                                              <p:pRg st="0" end="0"/>
                                            </p:txEl>
                                          </p:spTgt>
                                        </p:tgtEl>
                                        <p:attrNameLst>
                                          <p:attrName>ppt_w</p:attrName>
                                        </p:attrNameLst>
                                      </p:cBhvr>
                                      <p:tavLst>
                                        <p:tav tm="0">
                                          <p:val>
                                            <p:fltVal val="0"/>
                                          </p:val>
                                        </p:tav>
                                        <p:tav tm="100000">
                                          <p:val>
                                            <p:strVal val="#ppt_w"/>
                                          </p:val>
                                        </p:tav>
                                      </p:tavLst>
                                    </p:anim>
                                    <p:anim calcmode="lin" valueType="num">
                                      <p:cBhvr>
                                        <p:cTn id="8" dur="2000" fill="hold"/>
                                        <p:tgtEl>
                                          <p:spTgt spid="131075">
                                            <p:txEl>
                                              <p:pRg st="0" end="0"/>
                                            </p:txEl>
                                          </p:spTgt>
                                        </p:tgtEl>
                                        <p:attrNameLst>
                                          <p:attrName>ppt_h</p:attrName>
                                        </p:attrNameLst>
                                      </p:cBhvr>
                                      <p:tavLst>
                                        <p:tav tm="0">
                                          <p:val>
                                            <p:fltVal val="0"/>
                                          </p:val>
                                        </p:tav>
                                        <p:tav tm="100000">
                                          <p:val>
                                            <p:strVal val="#ppt_h"/>
                                          </p:val>
                                        </p:tav>
                                      </p:tavLst>
                                    </p:anim>
                                  </p:childTnLst>
                                </p:cTn>
                              </p:par>
                            </p:childTnLst>
                          </p:cTn>
                        </p:par>
                        <p:par>
                          <p:cTn id="9" fill="hold">
                            <p:stCondLst>
                              <p:cond delay="2000"/>
                            </p:stCondLst>
                            <p:childTnLst>
                              <p:par>
                                <p:cTn id="10" presetID="23" presetClass="entr" presetSubtype="16" fill="hold" grpId="0" nodeType="afterEffect">
                                  <p:stCondLst>
                                    <p:cond delay="0"/>
                                  </p:stCondLst>
                                  <p:childTnLst>
                                    <p:set>
                                      <p:cBhvr>
                                        <p:cTn id="11" dur="1" fill="hold">
                                          <p:stCondLst>
                                            <p:cond delay="0"/>
                                          </p:stCondLst>
                                        </p:cTn>
                                        <p:tgtEl>
                                          <p:spTgt spid="131075">
                                            <p:txEl>
                                              <p:pRg st="1" end="1"/>
                                            </p:txEl>
                                          </p:spTgt>
                                        </p:tgtEl>
                                        <p:attrNameLst>
                                          <p:attrName>style.visibility</p:attrName>
                                        </p:attrNameLst>
                                      </p:cBhvr>
                                      <p:to>
                                        <p:strVal val="visible"/>
                                      </p:to>
                                    </p:set>
                                    <p:anim calcmode="lin" valueType="num">
                                      <p:cBhvr>
                                        <p:cTn id="12" dur="2000" fill="hold"/>
                                        <p:tgtEl>
                                          <p:spTgt spid="131075">
                                            <p:txEl>
                                              <p:pRg st="1" end="1"/>
                                            </p:txEl>
                                          </p:spTgt>
                                        </p:tgtEl>
                                        <p:attrNameLst>
                                          <p:attrName>ppt_w</p:attrName>
                                        </p:attrNameLst>
                                      </p:cBhvr>
                                      <p:tavLst>
                                        <p:tav tm="0">
                                          <p:val>
                                            <p:fltVal val="0"/>
                                          </p:val>
                                        </p:tav>
                                        <p:tav tm="100000">
                                          <p:val>
                                            <p:strVal val="#ppt_w"/>
                                          </p:val>
                                        </p:tav>
                                      </p:tavLst>
                                    </p:anim>
                                    <p:anim calcmode="lin" valueType="num">
                                      <p:cBhvr>
                                        <p:cTn id="13" dur="2000" fill="hold"/>
                                        <p:tgtEl>
                                          <p:spTgt spid="131075">
                                            <p:txEl>
                                              <p:pRg st="1" end="1"/>
                                            </p:txEl>
                                          </p:spTgt>
                                        </p:tgtEl>
                                        <p:attrNameLst>
                                          <p:attrName>ppt_h</p:attrName>
                                        </p:attrNameLst>
                                      </p:cBhvr>
                                      <p:tavLst>
                                        <p:tav tm="0">
                                          <p:val>
                                            <p:fltVal val="0"/>
                                          </p:val>
                                        </p:tav>
                                        <p:tav tm="100000">
                                          <p:val>
                                            <p:strVal val="#ppt_h"/>
                                          </p:val>
                                        </p:tav>
                                      </p:tavLst>
                                    </p:anim>
                                  </p:childTnLst>
                                </p:cTn>
                              </p:par>
                            </p:childTnLst>
                          </p:cTn>
                        </p:par>
                        <p:par>
                          <p:cTn id="14" fill="hold">
                            <p:stCondLst>
                              <p:cond delay="4000"/>
                            </p:stCondLst>
                            <p:childTnLst>
                              <p:par>
                                <p:cTn id="15" presetID="23" presetClass="entr" presetSubtype="16" fill="hold" grpId="0" nodeType="afterEffect">
                                  <p:stCondLst>
                                    <p:cond delay="0"/>
                                  </p:stCondLst>
                                  <p:childTnLst>
                                    <p:set>
                                      <p:cBhvr>
                                        <p:cTn id="16" dur="1" fill="hold">
                                          <p:stCondLst>
                                            <p:cond delay="0"/>
                                          </p:stCondLst>
                                        </p:cTn>
                                        <p:tgtEl>
                                          <p:spTgt spid="131075">
                                            <p:txEl>
                                              <p:pRg st="2" end="2"/>
                                            </p:txEl>
                                          </p:spTgt>
                                        </p:tgtEl>
                                        <p:attrNameLst>
                                          <p:attrName>style.visibility</p:attrName>
                                        </p:attrNameLst>
                                      </p:cBhvr>
                                      <p:to>
                                        <p:strVal val="visible"/>
                                      </p:to>
                                    </p:set>
                                    <p:anim calcmode="lin" valueType="num">
                                      <p:cBhvr>
                                        <p:cTn id="17" dur="2000" fill="hold"/>
                                        <p:tgtEl>
                                          <p:spTgt spid="131075">
                                            <p:txEl>
                                              <p:pRg st="2" end="2"/>
                                            </p:txEl>
                                          </p:spTgt>
                                        </p:tgtEl>
                                        <p:attrNameLst>
                                          <p:attrName>ppt_w</p:attrName>
                                        </p:attrNameLst>
                                      </p:cBhvr>
                                      <p:tavLst>
                                        <p:tav tm="0">
                                          <p:val>
                                            <p:fltVal val="0"/>
                                          </p:val>
                                        </p:tav>
                                        <p:tav tm="100000">
                                          <p:val>
                                            <p:strVal val="#ppt_w"/>
                                          </p:val>
                                        </p:tav>
                                      </p:tavLst>
                                    </p:anim>
                                    <p:anim calcmode="lin" valueType="num">
                                      <p:cBhvr>
                                        <p:cTn id="18" dur="2000" fill="hold"/>
                                        <p:tgtEl>
                                          <p:spTgt spid="131075">
                                            <p:txEl>
                                              <p:pRg st="2" end="2"/>
                                            </p:txEl>
                                          </p:spTgt>
                                        </p:tgtEl>
                                        <p:attrNameLst>
                                          <p:attrName>ppt_h</p:attrName>
                                        </p:attrNameLst>
                                      </p:cBhvr>
                                      <p:tavLst>
                                        <p:tav tm="0">
                                          <p:val>
                                            <p:fltVal val="0"/>
                                          </p:val>
                                        </p:tav>
                                        <p:tav tm="100000">
                                          <p:val>
                                            <p:strVal val="#ppt_h"/>
                                          </p:val>
                                        </p:tav>
                                      </p:tavLst>
                                    </p:anim>
                                  </p:childTnLst>
                                </p:cTn>
                              </p:par>
                            </p:childTnLst>
                          </p:cTn>
                        </p:par>
                        <p:par>
                          <p:cTn id="19" fill="hold">
                            <p:stCondLst>
                              <p:cond delay="6000"/>
                            </p:stCondLst>
                            <p:childTnLst>
                              <p:par>
                                <p:cTn id="20" presetID="23" presetClass="entr" presetSubtype="16" fill="hold" grpId="0" nodeType="afterEffect">
                                  <p:stCondLst>
                                    <p:cond delay="0"/>
                                  </p:stCondLst>
                                  <p:childTnLst>
                                    <p:set>
                                      <p:cBhvr>
                                        <p:cTn id="21" dur="1" fill="hold">
                                          <p:stCondLst>
                                            <p:cond delay="0"/>
                                          </p:stCondLst>
                                        </p:cTn>
                                        <p:tgtEl>
                                          <p:spTgt spid="131075">
                                            <p:txEl>
                                              <p:pRg st="3" end="3"/>
                                            </p:txEl>
                                          </p:spTgt>
                                        </p:tgtEl>
                                        <p:attrNameLst>
                                          <p:attrName>style.visibility</p:attrName>
                                        </p:attrNameLst>
                                      </p:cBhvr>
                                      <p:to>
                                        <p:strVal val="visible"/>
                                      </p:to>
                                    </p:set>
                                    <p:anim calcmode="lin" valueType="num">
                                      <p:cBhvr>
                                        <p:cTn id="22" dur="2000" fill="hold"/>
                                        <p:tgtEl>
                                          <p:spTgt spid="131075">
                                            <p:txEl>
                                              <p:pRg st="3" end="3"/>
                                            </p:txEl>
                                          </p:spTgt>
                                        </p:tgtEl>
                                        <p:attrNameLst>
                                          <p:attrName>ppt_w</p:attrName>
                                        </p:attrNameLst>
                                      </p:cBhvr>
                                      <p:tavLst>
                                        <p:tav tm="0">
                                          <p:val>
                                            <p:fltVal val="0"/>
                                          </p:val>
                                        </p:tav>
                                        <p:tav tm="100000">
                                          <p:val>
                                            <p:strVal val="#ppt_w"/>
                                          </p:val>
                                        </p:tav>
                                      </p:tavLst>
                                    </p:anim>
                                    <p:anim calcmode="lin" valueType="num">
                                      <p:cBhvr>
                                        <p:cTn id="23" dur="2000" fill="hold"/>
                                        <p:tgtEl>
                                          <p:spTgt spid="131075">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5"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3" y="293576"/>
            <a:ext cx="8064896" cy="2199319"/>
          </a:xfrm>
        </p:spPr>
        <p:txBody>
          <a:bodyPr>
            <a:noAutofit/>
          </a:bodyPr>
          <a:lstStyle/>
          <a:p>
            <a:pPr algn="ctr" eaLnBrk="1" fontAlgn="auto" hangingPunct="1">
              <a:spcAft>
                <a:spcPts val="0"/>
              </a:spcAft>
              <a:defRPr/>
            </a:pPr>
            <a:r>
              <a:rPr lang="ru-RU" sz="3600" dirty="0">
                <a:ln w="11430"/>
                <a:solidFill>
                  <a:schemeClr val="accent1"/>
                </a:solidFill>
                <a:effectLst>
                  <a:outerShdw blurRad="50800" dist="39000" dir="5460000" algn="tl">
                    <a:srgbClr val="000000">
                      <a:alpha val="38000"/>
                    </a:srgbClr>
                  </a:outerShdw>
                </a:effectLst>
              </a:rPr>
              <a:t/>
            </a:r>
            <a:br>
              <a:rPr lang="ru-RU" sz="3600" dirty="0">
                <a:ln w="11430"/>
                <a:solidFill>
                  <a:schemeClr val="accent1"/>
                </a:solidFill>
                <a:effectLst>
                  <a:outerShdw blurRad="50800" dist="39000" dir="5460000" algn="tl">
                    <a:srgbClr val="000000">
                      <a:alpha val="38000"/>
                    </a:srgbClr>
                  </a:outerShdw>
                </a:effectLst>
              </a:rPr>
            </a:br>
            <a:r>
              <a:rPr lang="ru-RU" sz="3600" dirty="0">
                <a:ln w="11430"/>
                <a:solidFill>
                  <a:schemeClr val="accent1"/>
                </a:solidFill>
                <a:effectLst>
                  <a:outerShdw blurRad="50800" dist="39000" dir="5460000" algn="tl">
                    <a:srgbClr val="000000">
                      <a:alpha val="38000"/>
                    </a:srgbClr>
                  </a:outerShdw>
                </a:effectLst>
              </a:rPr>
              <a:t/>
            </a:r>
            <a:br>
              <a:rPr lang="ru-RU" sz="3600" dirty="0">
                <a:ln w="11430"/>
                <a:solidFill>
                  <a:schemeClr val="accent1"/>
                </a:solidFill>
                <a:effectLst>
                  <a:outerShdw blurRad="50800" dist="39000" dir="5460000" algn="tl">
                    <a:srgbClr val="000000">
                      <a:alpha val="38000"/>
                    </a:srgbClr>
                  </a:outerShdw>
                </a:effectLst>
              </a:rPr>
            </a:br>
            <a:r>
              <a:rPr lang="ru-RU" sz="3600" dirty="0">
                <a:ln w="11430"/>
                <a:solidFill>
                  <a:schemeClr val="accent1"/>
                </a:solidFill>
                <a:effectLst>
                  <a:outerShdw blurRad="50800" dist="39000" dir="5460000" algn="tl">
                    <a:srgbClr val="000000">
                      <a:alpha val="38000"/>
                    </a:srgbClr>
                  </a:outerShdw>
                </a:effectLst>
              </a:rPr>
              <a:t>Заключение</a:t>
            </a:r>
            <a:br>
              <a:rPr lang="ru-RU" sz="3600" dirty="0">
                <a:ln w="11430"/>
                <a:solidFill>
                  <a:schemeClr val="accent1"/>
                </a:solidFill>
                <a:effectLst>
                  <a:outerShdw blurRad="50800" dist="39000" dir="5460000" algn="tl">
                    <a:srgbClr val="000000">
                      <a:alpha val="38000"/>
                    </a:srgbClr>
                  </a:outerShdw>
                </a:effectLst>
              </a:rPr>
            </a:br>
            <a:r>
              <a:rPr lang="ru-RU" sz="2800" dirty="0" err="1">
                <a:solidFill>
                  <a:srgbClr val="0070C0"/>
                </a:solidFill>
                <a:effectLst/>
                <a:latin typeface="Constantia" pitchFamily="18" charset="0"/>
                <a:ea typeface="+mn-ea"/>
                <a:cs typeface="+mn-cs"/>
              </a:rPr>
              <a:t>Заключение</a:t>
            </a:r>
            <a:r>
              <a:rPr lang="ru-RU" sz="2800" dirty="0">
                <a:solidFill>
                  <a:srgbClr val="0070C0"/>
                </a:solidFill>
                <a:effectLst/>
                <a:latin typeface="Constantia" pitchFamily="18" charset="0"/>
                <a:ea typeface="+mn-ea"/>
                <a:cs typeface="+mn-cs"/>
              </a:rPr>
              <a:t>  должно подвести итог рассуждениям пишущего по поводу проблемы</a:t>
            </a:r>
            <a:endParaRPr lang="ru-RU" sz="3600" dirty="0">
              <a:solidFill>
                <a:schemeClr val="accent1"/>
              </a:solidFill>
            </a:endParaRPr>
          </a:p>
        </p:txBody>
      </p:sp>
      <p:sp>
        <p:nvSpPr>
          <p:cNvPr id="5" name="TextBox 4"/>
          <p:cNvSpPr txBox="1">
            <a:spLocks noChangeArrowheads="1"/>
          </p:cNvSpPr>
          <p:nvPr/>
        </p:nvSpPr>
        <p:spPr bwMode="auto">
          <a:xfrm>
            <a:off x="395288" y="1844675"/>
            <a:ext cx="8358187" cy="2677656"/>
          </a:xfrm>
          <a:prstGeom prst="rect">
            <a:avLst/>
          </a:prstGeom>
          <a:noFill/>
          <a:ln w="9525">
            <a:noFill/>
            <a:miter lim="800000"/>
            <a:headEnd/>
            <a:tailEnd/>
          </a:ln>
        </p:spPr>
        <p:txBody>
          <a:bodyPr>
            <a:spAutoFit/>
          </a:bodyPr>
          <a:lstStyle/>
          <a:p>
            <a:pPr>
              <a:buClr>
                <a:srgbClr val="FFFF00"/>
              </a:buClr>
            </a:pPr>
            <a:endParaRPr lang="ru-RU" sz="2800" b="1" dirty="0">
              <a:solidFill>
                <a:srgbClr val="0070C0"/>
              </a:solidFill>
              <a:latin typeface="Constantia" pitchFamily="18" charset="0"/>
            </a:endParaRPr>
          </a:p>
          <a:p>
            <a:pPr>
              <a:buClr>
                <a:srgbClr val="FFFF00"/>
              </a:buClr>
            </a:pPr>
            <a:endParaRPr lang="ru-RU" sz="2800" b="1" dirty="0">
              <a:solidFill>
                <a:srgbClr val="0070C0"/>
              </a:solidFill>
              <a:latin typeface="Constantia" pitchFamily="18" charset="0"/>
            </a:endParaRPr>
          </a:p>
          <a:p>
            <a:pPr>
              <a:buClr>
                <a:srgbClr val="FFFF00"/>
              </a:buClr>
            </a:pPr>
            <a:r>
              <a:rPr lang="ru-RU" sz="2800" b="1" dirty="0">
                <a:solidFill>
                  <a:srgbClr val="0070C0"/>
                </a:solidFill>
                <a:latin typeface="Constantia" pitchFamily="18" charset="0"/>
              </a:rPr>
              <a:t>Перечитайте проблемный вопрос и запишите </a:t>
            </a:r>
            <a:r>
              <a:rPr lang="ru-RU" sz="2800" b="1" dirty="0">
                <a:solidFill>
                  <a:srgbClr val="C00000"/>
                </a:solidFill>
                <a:latin typeface="Constantia" pitchFamily="18" charset="0"/>
              </a:rPr>
              <a:t>вывод</a:t>
            </a:r>
            <a:r>
              <a:rPr lang="ru-RU" sz="2800" b="1" dirty="0">
                <a:solidFill>
                  <a:srgbClr val="0070C0"/>
                </a:solidFill>
                <a:latin typeface="Constantia" pitchFamily="18" charset="0"/>
              </a:rPr>
              <a:t>, который должен соответствовать проблеме. (</a:t>
            </a:r>
            <a:r>
              <a:rPr lang="ru-RU" sz="2800" b="1" dirty="0">
                <a:solidFill>
                  <a:srgbClr val="0070C0"/>
                </a:solidFill>
                <a:latin typeface="Times New Roman" panose="02020603050405020304" pitchFamily="18" charset="0"/>
                <a:cs typeface="Times New Roman" panose="02020603050405020304" pitchFamily="18" charset="0"/>
              </a:rPr>
              <a:t>2-3</a:t>
            </a:r>
            <a:r>
              <a:rPr lang="ru-RU" sz="2800" b="1" dirty="0">
                <a:solidFill>
                  <a:srgbClr val="0070C0"/>
                </a:solidFill>
                <a:latin typeface="Constantia" pitchFamily="18" charset="0"/>
              </a:rPr>
              <a:t> предложения)</a:t>
            </a:r>
          </a:p>
          <a:p>
            <a:pPr>
              <a:buClr>
                <a:srgbClr val="FFFF00"/>
              </a:buClr>
            </a:pPr>
            <a:r>
              <a:rPr lang="ru-RU" sz="2800" b="1" dirty="0">
                <a:solidFill>
                  <a:srgbClr val="0070C0"/>
                </a:solidFill>
                <a:latin typeface="Constantia" pitchFamily="18" charset="0"/>
              </a:rPr>
              <a:t> </a:t>
            </a:r>
          </a:p>
        </p:txBody>
      </p:sp>
    </p:spTree>
    <p:extLst>
      <p:ext uri="{BB962C8B-B14F-4D97-AF65-F5344CB8AC3E}">
        <p14:creationId xmlns="" xmlns:p14="http://schemas.microsoft.com/office/powerpoint/2010/main" val="3267273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500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2875" y="188913"/>
            <a:ext cx="9001125" cy="1584325"/>
          </a:xfrm>
        </p:spPr>
        <p:txBody>
          <a:bodyPr>
            <a:noAutofit/>
          </a:bodyPr>
          <a:lstStyle/>
          <a:p>
            <a:pPr algn="ctr" eaLnBrk="1" fontAlgn="auto" hangingPunct="1">
              <a:spcAft>
                <a:spcPts val="0"/>
              </a:spcAft>
              <a:defRPr/>
            </a:pPr>
            <a:r>
              <a:rPr lang="ru-RU" sz="3600" dirty="0">
                <a:ln w="11430"/>
                <a:solidFill>
                  <a:schemeClr val="accent1"/>
                </a:solidFill>
                <a:effectLst>
                  <a:outerShdw blurRad="50800" dist="39000" dir="5460000" algn="tl">
                    <a:srgbClr val="000000">
                      <a:alpha val="38000"/>
                    </a:srgbClr>
                  </a:outerShdw>
                </a:effectLst>
              </a:rPr>
              <a:t/>
            </a:r>
            <a:br>
              <a:rPr lang="ru-RU" sz="3600" dirty="0">
                <a:ln w="11430"/>
                <a:solidFill>
                  <a:schemeClr val="accent1"/>
                </a:solidFill>
                <a:effectLst>
                  <a:outerShdw blurRad="50800" dist="39000" dir="5460000" algn="tl">
                    <a:srgbClr val="000000">
                      <a:alpha val="38000"/>
                    </a:srgbClr>
                  </a:outerShdw>
                </a:effectLst>
              </a:rPr>
            </a:br>
            <a:r>
              <a:rPr lang="ru-RU" sz="3600" dirty="0">
                <a:ln w="11430"/>
                <a:solidFill>
                  <a:schemeClr val="accent1"/>
                </a:solidFill>
                <a:effectLst>
                  <a:outerShdw blurRad="50800" dist="39000" dir="5460000" algn="tl">
                    <a:srgbClr val="000000">
                      <a:alpha val="38000"/>
                    </a:srgbClr>
                  </a:outerShdw>
                </a:effectLst>
              </a:rPr>
              <a:t/>
            </a:r>
            <a:br>
              <a:rPr lang="ru-RU" sz="3600" dirty="0">
                <a:ln w="11430"/>
                <a:solidFill>
                  <a:schemeClr val="accent1"/>
                </a:solidFill>
                <a:effectLst>
                  <a:outerShdw blurRad="50800" dist="39000" dir="5460000" algn="tl">
                    <a:srgbClr val="000000">
                      <a:alpha val="38000"/>
                    </a:srgbClr>
                  </a:outerShdw>
                </a:effectLst>
              </a:rPr>
            </a:br>
            <a:endParaRPr lang="ru-RU" sz="3600" dirty="0">
              <a:solidFill>
                <a:schemeClr val="accent1"/>
              </a:solidFill>
            </a:endParaRPr>
          </a:p>
        </p:txBody>
      </p:sp>
      <p:sp>
        <p:nvSpPr>
          <p:cNvPr id="5" name="TextBox 4"/>
          <p:cNvSpPr txBox="1">
            <a:spLocks noChangeArrowheads="1"/>
          </p:cNvSpPr>
          <p:nvPr/>
        </p:nvSpPr>
        <p:spPr bwMode="auto">
          <a:xfrm>
            <a:off x="395288" y="1844675"/>
            <a:ext cx="8358187" cy="4154984"/>
          </a:xfrm>
          <a:prstGeom prst="rect">
            <a:avLst/>
          </a:prstGeom>
          <a:solidFill>
            <a:schemeClr val="accent2">
              <a:lumMod val="20000"/>
              <a:lumOff val="80000"/>
            </a:schemeClr>
          </a:solidFill>
          <a:ln w="9525">
            <a:solidFill>
              <a:schemeClr val="accent1">
                <a:lumMod val="50000"/>
              </a:schemeClr>
            </a:solidFill>
            <a:miter lim="800000"/>
            <a:headEnd/>
            <a:tailEnd/>
          </a:ln>
        </p:spPr>
        <p:txBody>
          <a:bodyPr>
            <a:spAutoFit/>
          </a:bodyPr>
          <a:lstStyle/>
          <a:p>
            <a:pPr lvl="0">
              <a:buClr>
                <a:srgbClr val="FFFF00"/>
              </a:buClr>
              <a:buFont typeface="Wingdings" pitchFamily="2" charset="2"/>
              <a:buChar char="ü"/>
            </a:pPr>
            <a:r>
              <a:rPr lang="ru-RU" sz="2400" b="1" i="1" dirty="0">
                <a:solidFill>
                  <a:srgbClr val="7030A0"/>
                </a:solidFill>
                <a:latin typeface="Georgia" pitchFamily="18" charset="0"/>
              </a:rPr>
              <a:t>Вот потому…</a:t>
            </a:r>
          </a:p>
          <a:p>
            <a:pPr lvl="0">
              <a:buClr>
                <a:srgbClr val="FFFF00"/>
              </a:buClr>
              <a:buFont typeface="Wingdings" pitchFamily="2" charset="2"/>
              <a:buChar char="ü"/>
            </a:pPr>
            <a:r>
              <a:rPr lang="ru-RU" sz="2400" b="1" i="1" dirty="0">
                <a:solidFill>
                  <a:srgbClr val="7030A0"/>
                </a:solidFill>
                <a:latin typeface="Georgia" pitchFamily="18" charset="0"/>
              </a:rPr>
              <a:t>Значит, …</a:t>
            </a:r>
          </a:p>
          <a:p>
            <a:pPr lvl="0">
              <a:buClr>
                <a:srgbClr val="FFFF00"/>
              </a:buClr>
              <a:buFont typeface="Wingdings" pitchFamily="2" charset="2"/>
              <a:buChar char="ü"/>
            </a:pPr>
            <a:r>
              <a:rPr lang="ru-RU" sz="2400" b="1" i="1" dirty="0">
                <a:solidFill>
                  <a:srgbClr val="7030A0"/>
                </a:solidFill>
                <a:latin typeface="Georgia" pitchFamily="18" charset="0"/>
              </a:rPr>
              <a:t>Этот текст заставил меня задуматься над…</a:t>
            </a:r>
          </a:p>
          <a:p>
            <a:pPr lvl="0">
              <a:buClr>
                <a:srgbClr val="FFFF00"/>
              </a:buClr>
              <a:buFont typeface="Wingdings" pitchFamily="2" charset="2"/>
              <a:buChar char="ü"/>
            </a:pPr>
            <a:r>
              <a:rPr lang="ru-RU" sz="2400" b="1" i="1" dirty="0">
                <a:solidFill>
                  <a:srgbClr val="7030A0"/>
                </a:solidFill>
                <a:latin typeface="Georgia" pitchFamily="18" charset="0"/>
              </a:rPr>
              <a:t>Можно закончить  своё сочинение цитатой из текста или из других источников и логически связать с  высказанной в конце работы мыслью</a:t>
            </a:r>
          </a:p>
          <a:p>
            <a:pPr lvl="0">
              <a:buClr>
                <a:srgbClr val="FFFF00"/>
              </a:buClr>
              <a:buFont typeface="Wingdings" pitchFamily="2" charset="2"/>
              <a:buChar char="ü"/>
            </a:pPr>
            <a:r>
              <a:rPr lang="ru-RU" sz="2400" b="1" i="1" dirty="0">
                <a:solidFill>
                  <a:srgbClr val="7030A0"/>
                </a:solidFill>
                <a:latin typeface="Georgia" pitchFamily="18" charset="0"/>
              </a:rPr>
              <a:t> Можно закончить сочинение риторическим вопросом…</a:t>
            </a:r>
          </a:p>
          <a:p>
            <a:pPr lvl="0">
              <a:buClr>
                <a:srgbClr val="FFFF00"/>
              </a:buClr>
              <a:buFont typeface="Wingdings" pitchFamily="2" charset="2"/>
              <a:buChar char="ü"/>
            </a:pPr>
            <a:r>
              <a:rPr lang="ru-RU" sz="2400" b="1" i="1" dirty="0">
                <a:solidFill>
                  <a:srgbClr val="7030A0"/>
                </a:solidFill>
                <a:latin typeface="Georgia" pitchFamily="18" charset="0"/>
              </a:rPr>
              <a:t>Можно закончить  уместно проведённой пословицей.</a:t>
            </a:r>
          </a:p>
        </p:txBody>
      </p:sp>
      <p:sp>
        <p:nvSpPr>
          <p:cNvPr id="3" name="Прямоугольник 2"/>
          <p:cNvSpPr/>
          <p:nvPr/>
        </p:nvSpPr>
        <p:spPr>
          <a:xfrm>
            <a:off x="1547663" y="476672"/>
            <a:ext cx="7205811" cy="535531"/>
          </a:xfrm>
          <a:prstGeom prst="rect">
            <a:avLst/>
          </a:prstGeom>
        </p:spPr>
        <p:txBody>
          <a:bodyPr wrap="square">
            <a:spAutoFit/>
          </a:bodyPr>
          <a:lstStyle/>
          <a:p>
            <a:pPr marL="274320" lvl="0" indent="-274320" fontAlgn="auto">
              <a:lnSpc>
                <a:spcPct val="80000"/>
              </a:lnSpc>
              <a:spcAft>
                <a:spcPts val="0"/>
              </a:spcAft>
              <a:buClr>
                <a:srgbClr val="768D5A"/>
              </a:buClr>
              <a:buSzPct val="80000"/>
              <a:defRPr/>
            </a:pPr>
            <a:r>
              <a:rPr lang="ru-RU" sz="3600" b="1" i="1" dirty="0">
                <a:ln w="11430"/>
                <a:solidFill>
                  <a:srgbClr val="F07F09">
                    <a:tint val="88000"/>
                    <a:satMod val="150000"/>
                  </a:srgbClr>
                </a:solidFill>
                <a:effectLst>
                  <a:outerShdw blurRad="50800" dist="39000" dir="5460000" algn="tl">
                    <a:srgbClr val="000000">
                      <a:alpha val="38000"/>
                    </a:srgbClr>
                  </a:outerShdw>
                </a:effectLst>
                <a:latin typeface="Times New Roman" pitchFamily="18" charset="0"/>
                <a:cs typeface="Times New Roman" pitchFamily="18" charset="0"/>
              </a:rPr>
              <a:t>Как начать заключение?</a:t>
            </a:r>
            <a:endParaRPr lang="ru-RU" sz="2800" b="1" dirty="0">
              <a:solidFill>
                <a:srgbClr val="7030A0"/>
              </a:solidFill>
              <a:latin typeface="Constantia" pitchFamily="18" charset="0"/>
            </a:endParaRPr>
          </a:p>
        </p:txBody>
      </p:sp>
    </p:spTree>
    <p:extLst>
      <p:ext uri="{BB962C8B-B14F-4D97-AF65-F5344CB8AC3E}">
        <p14:creationId xmlns="" xmlns:p14="http://schemas.microsoft.com/office/powerpoint/2010/main" val="208148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500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188640"/>
            <a:ext cx="8856984" cy="1152128"/>
          </a:xfrm>
        </p:spPr>
        <p:txBody>
          <a:bodyPr>
            <a:normAutofit fontScale="90000"/>
          </a:bodyPr>
          <a:lstStyle/>
          <a:p>
            <a:r>
              <a:rPr lang="ru-RU" dirty="0" smtClean="0">
                <a:solidFill>
                  <a:srgbClr val="FF0000"/>
                </a:solidFill>
              </a:rPr>
              <a:t/>
            </a:r>
            <a:br>
              <a:rPr lang="ru-RU" dirty="0" smtClean="0">
                <a:solidFill>
                  <a:srgbClr val="FF0000"/>
                </a:solidFill>
              </a:rPr>
            </a:br>
            <a:r>
              <a:rPr lang="ru-RU" dirty="0" smtClean="0">
                <a:solidFill>
                  <a:srgbClr val="FF0000"/>
                </a:solidFill>
              </a:rPr>
              <a:t/>
            </a:r>
            <a:br>
              <a:rPr lang="ru-RU" dirty="0" smtClean="0">
                <a:solidFill>
                  <a:srgbClr val="FF0000"/>
                </a:solidFill>
              </a:rPr>
            </a:br>
            <a:r>
              <a:rPr lang="ru-RU" dirty="0" smtClean="0">
                <a:solidFill>
                  <a:srgbClr val="FF0000"/>
                </a:solidFill>
              </a:rPr>
              <a:t/>
            </a:r>
            <a:br>
              <a:rPr lang="ru-RU" dirty="0" smtClean="0">
                <a:solidFill>
                  <a:srgbClr val="FF0000"/>
                </a:solidFill>
              </a:rPr>
            </a:br>
            <a:r>
              <a:rPr lang="ru-RU" dirty="0" smtClean="0">
                <a:solidFill>
                  <a:srgbClr val="FF0000"/>
                </a:solidFill>
              </a:rPr>
              <a:t/>
            </a:r>
            <a:br>
              <a:rPr lang="ru-RU" dirty="0" smtClean="0">
                <a:solidFill>
                  <a:srgbClr val="FF0000"/>
                </a:solidFill>
              </a:rPr>
            </a:br>
            <a:r>
              <a:rPr lang="ru-RU" dirty="0" smtClean="0">
                <a:solidFill>
                  <a:srgbClr val="FF0000"/>
                </a:solidFill>
              </a:rPr>
              <a:t/>
            </a:r>
            <a:br>
              <a:rPr lang="ru-RU" dirty="0" smtClean="0">
                <a:solidFill>
                  <a:srgbClr val="FF0000"/>
                </a:solidFill>
              </a:rPr>
            </a:br>
            <a:r>
              <a:rPr lang="ru-RU" dirty="0" smtClean="0">
                <a:solidFill>
                  <a:srgbClr val="FF0000"/>
                </a:solidFill>
              </a:rPr>
              <a:t/>
            </a:r>
            <a:br>
              <a:rPr lang="ru-RU" dirty="0" smtClean="0">
                <a:solidFill>
                  <a:srgbClr val="FF0000"/>
                </a:solidFill>
              </a:rPr>
            </a:br>
            <a:r>
              <a:rPr lang="ru-RU" dirty="0" smtClean="0">
                <a:solidFill>
                  <a:srgbClr val="FF0000"/>
                </a:solidFill>
              </a:rPr>
              <a:t/>
            </a:r>
            <a:br>
              <a:rPr lang="ru-RU" dirty="0" smtClean="0">
                <a:solidFill>
                  <a:srgbClr val="FF0000"/>
                </a:solidFill>
              </a:rPr>
            </a:br>
            <a:r>
              <a:rPr lang="ru-RU" dirty="0" smtClean="0">
                <a:solidFill>
                  <a:srgbClr val="FF0000"/>
                </a:solidFill>
              </a:rPr>
              <a:t/>
            </a:r>
            <a:br>
              <a:rPr lang="ru-RU" dirty="0" smtClean="0">
                <a:solidFill>
                  <a:srgbClr val="FF0000"/>
                </a:solidFill>
              </a:rPr>
            </a:br>
            <a:r>
              <a:rPr lang="ru-RU" dirty="0" smtClean="0">
                <a:solidFill>
                  <a:srgbClr val="FF0000"/>
                </a:solidFill>
              </a:rPr>
              <a:t/>
            </a:r>
            <a:br>
              <a:rPr lang="ru-RU" dirty="0" smtClean="0">
                <a:solidFill>
                  <a:srgbClr val="FF0000"/>
                </a:solidFill>
              </a:rPr>
            </a:br>
            <a:r>
              <a:rPr lang="ru-RU" dirty="0" smtClean="0">
                <a:solidFill>
                  <a:srgbClr val="FF0000"/>
                </a:solidFill>
              </a:rPr>
              <a:t/>
            </a:r>
            <a:br>
              <a:rPr lang="ru-RU" dirty="0" smtClean="0">
                <a:solidFill>
                  <a:srgbClr val="FF0000"/>
                </a:solidFill>
              </a:rPr>
            </a:br>
            <a:r>
              <a:rPr lang="ru-RU" dirty="0" smtClean="0">
                <a:solidFill>
                  <a:srgbClr val="FF0000"/>
                </a:solidFill>
              </a:rPr>
              <a:t/>
            </a:r>
            <a:br>
              <a:rPr lang="ru-RU" dirty="0" smtClean="0">
                <a:solidFill>
                  <a:srgbClr val="FF0000"/>
                </a:solidFill>
              </a:rPr>
            </a:br>
            <a:r>
              <a:rPr lang="ru-RU" dirty="0" smtClean="0">
                <a:solidFill>
                  <a:srgbClr val="FF0000"/>
                </a:solidFill>
              </a:rPr>
              <a:t/>
            </a:r>
            <a:br>
              <a:rPr lang="ru-RU" dirty="0" smtClean="0">
                <a:solidFill>
                  <a:srgbClr val="FF0000"/>
                </a:solidFill>
              </a:rPr>
            </a:br>
            <a:r>
              <a:rPr lang="ru-RU" dirty="0" smtClean="0">
                <a:solidFill>
                  <a:srgbClr val="FF0000"/>
                </a:solidFill>
              </a:rPr>
              <a:t/>
            </a:r>
            <a:br>
              <a:rPr lang="ru-RU" dirty="0" smtClean="0">
                <a:solidFill>
                  <a:srgbClr val="FF0000"/>
                </a:solidFill>
              </a:rPr>
            </a:br>
            <a:r>
              <a:rPr lang="ru-RU" dirty="0" smtClean="0">
                <a:solidFill>
                  <a:srgbClr val="FF0000"/>
                </a:solidFill>
              </a:rPr>
              <a:t/>
            </a:r>
            <a:br>
              <a:rPr lang="ru-RU" dirty="0" smtClean="0">
                <a:solidFill>
                  <a:srgbClr val="FF0000"/>
                </a:solidFill>
              </a:rPr>
            </a:br>
            <a:r>
              <a:rPr lang="ru-RU" dirty="0" smtClean="0">
                <a:solidFill>
                  <a:srgbClr val="FF0000"/>
                </a:solidFill>
              </a:rPr>
              <a:t/>
            </a:r>
            <a:br>
              <a:rPr lang="ru-RU" dirty="0" smtClean="0">
                <a:solidFill>
                  <a:srgbClr val="FF0000"/>
                </a:solidFill>
              </a:rPr>
            </a:br>
            <a:r>
              <a:rPr lang="ru-RU" dirty="0" smtClean="0">
                <a:solidFill>
                  <a:srgbClr val="FF0000"/>
                </a:solidFill>
              </a:rPr>
              <a:t>Работа </a:t>
            </a:r>
            <a:r>
              <a:rPr lang="ru-RU" dirty="0" smtClean="0">
                <a:solidFill>
                  <a:srgbClr val="FF0000"/>
                </a:solidFill>
              </a:rPr>
              <a:t>с текстом Захара </a:t>
            </a:r>
            <a:r>
              <a:rPr lang="ru-RU" dirty="0" err="1" smtClean="0">
                <a:solidFill>
                  <a:srgbClr val="FF0000"/>
                </a:solidFill>
              </a:rPr>
              <a:t>Прилепина</a:t>
            </a:r>
            <a:r>
              <a:rPr lang="ru-RU" dirty="0" smtClean="0">
                <a:solidFill>
                  <a:srgbClr val="FF0000"/>
                </a:solidFill>
              </a:rPr>
              <a:t/>
            </a:r>
            <a:br>
              <a:rPr lang="ru-RU" dirty="0" smtClean="0">
                <a:solidFill>
                  <a:srgbClr val="FF0000"/>
                </a:solidFill>
              </a:rPr>
            </a:br>
            <a:endParaRPr lang="ru-RU" dirty="0"/>
          </a:p>
        </p:txBody>
      </p:sp>
      <p:sp>
        <p:nvSpPr>
          <p:cNvPr id="3" name="Содержимое 2"/>
          <p:cNvSpPr>
            <a:spLocks noGrp="1"/>
          </p:cNvSpPr>
          <p:nvPr>
            <p:ph idx="1"/>
          </p:nvPr>
        </p:nvSpPr>
        <p:spPr>
          <a:xfrm>
            <a:off x="0" y="908720"/>
            <a:ext cx="9036496" cy="5616624"/>
          </a:xfrm>
        </p:spPr>
        <p:txBody>
          <a:bodyPr/>
          <a:lstStyle/>
          <a:p>
            <a:pPr>
              <a:lnSpc>
                <a:spcPct val="107000"/>
              </a:lnSpc>
              <a:spcAft>
                <a:spcPts val="0"/>
              </a:spcAft>
            </a:pPr>
            <a:r>
              <a:rPr lang="ru-RU" b="1" dirty="0" smtClean="0">
                <a:solidFill>
                  <a:schemeClr val="accent3">
                    <a:lumMod val="75000"/>
                  </a:schemeClr>
                </a:solidFill>
              </a:rPr>
              <a:t>Внимательно прочитайте текст</a:t>
            </a:r>
          </a:p>
          <a:p>
            <a:pPr>
              <a:lnSpc>
                <a:spcPct val="107000"/>
              </a:lnSpc>
              <a:spcAft>
                <a:spcPts val="0"/>
              </a:spcAft>
            </a:pPr>
            <a:r>
              <a:rPr lang="ru-RU" sz="1400"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1)Тогда </a:t>
            </a:r>
            <a:r>
              <a:rPr lang="ru-RU" sz="1400"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у нас ещё был только один ребёнок – старший сын. (2)Мы были замечательно бедны. (3)Питались жареной капустой и гречкой. (4)Новогодние подарки ребёнку начинали покупать за полгода, не позже, так как точно знали, что накануне Нового года денег на все заказанные им у Деда Мороза сюрпризы точно не хватит. (5)Так вот и жили, приобретая один подарок в месяц: на него иногда уходила треть моей нехитрой зарплаты.</a:t>
            </a:r>
            <a:endParaRPr lang="ru-RU" sz="14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400"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(6)Старший очень долго верил в Деда Мороза, чуть ли не до восьми лет. (7)По крайней мере, я точно помню, что в первом классе он реагировал на одноклассников, которые кричали, что никакого Деда Мороза нет, как на глупцов. (8)Каждый год он составлял списки: что он желает заполучить к празднику. (9)Мы по списку всё исполняли, иногда добавляя что-либо от себя.</a:t>
            </a:r>
            <a:endParaRPr lang="ru-RU" sz="14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400"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(10)И вот, помню, случился очередной Новый год. (11)Мы с женою глубоко за полночь выложили огромный мешок подарков под ёлку. (12)Легли спать в предвкушении – нет же большей радости, как увидеть счастье своего ребёнка. (13)Утром, часов в 9, смотрим – он выползает из своей комнатки. (14)Вид сосредоточенный, лоб нахмурен: может, Дед Мороз забыл зайти. (15)Заприметил мешок, уселся рядом с ним и давай выкладывать всё. (16)Там был аэроплан на верёвочке. (17)Там был пароход на подставочке. (18)Солдаты трёх армий в ужасающей врага амуниции. (19)Книга с роскошными картинками. (20)Щит и меч. (21)Первый, ещё игрушечный мобильник.</a:t>
            </a:r>
            <a:endParaRPr lang="ru-RU" sz="14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400"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(22)Когда он всё это выгрузил, нам с кровати стало не видно нашего ребёнка. (23)Мы даже дыхание затаили в ожидании его реакции. (24)И тут раздался оглушительный плач! (25)Сын рыдал безутешно. (26)Жена вскочила с кровати: что, мол, что такое, мой ангел?</a:t>
            </a:r>
            <a:endParaRPr lang="ru-RU" sz="1400" dirty="0" smtClean="0">
              <a:latin typeface="Calibri" panose="020F0502020204030204" pitchFamily="34" charset="0"/>
              <a:ea typeface="Calibri" panose="020F0502020204030204" pitchFamily="34" charset="0"/>
              <a:cs typeface="Times New Roman" panose="02020603050405020304" pitchFamily="18" charset="0"/>
            </a:endParaRPr>
          </a:p>
          <a:p>
            <a:endParaRPr lang="ru-RU" b="1" dirty="0" smtClean="0">
              <a:solidFill>
                <a:srgbClr val="FF0000"/>
              </a:solidFill>
            </a:endParaRPr>
          </a:p>
          <a:p>
            <a:endParaRPr lang="ru-RU" b="1" dirty="0">
              <a:solidFill>
                <a:srgbClr val="FF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81FD82CA-B95E-4A2C-AD34-CEFD5C1D5EBA}"/>
              </a:ext>
            </a:extLst>
          </p:cNvPr>
          <p:cNvSpPr>
            <a:spLocks noGrp="1"/>
          </p:cNvSpPr>
          <p:nvPr>
            <p:ph type="title"/>
          </p:nvPr>
        </p:nvSpPr>
        <p:spPr/>
        <p:txBody>
          <a:bodyPr/>
          <a:lstStyle/>
          <a:p>
            <a:endParaRPr lang="ru-RU"/>
          </a:p>
        </p:txBody>
      </p:sp>
      <p:sp>
        <p:nvSpPr>
          <p:cNvPr id="3" name="Объект 2">
            <a:extLst>
              <a:ext uri="{FF2B5EF4-FFF2-40B4-BE49-F238E27FC236}">
                <a16:creationId xmlns="" xmlns:a16="http://schemas.microsoft.com/office/drawing/2014/main" id="{C5AF0851-A1B0-4AA0-B76F-D043E8D71890}"/>
              </a:ext>
            </a:extLst>
          </p:cNvPr>
          <p:cNvSpPr>
            <a:spLocks noGrp="1"/>
          </p:cNvSpPr>
          <p:nvPr>
            <p:ph idx="1"/>
          </p:nvPr>
        </p:nvSpPr>
        <p:spPr>
          <a:xfrm>
            <a:off x="-108520" y="0"/>
            <a:ext cx="9073008" cy="6093296"/>
          </a:xfrm>
        </p:spPr>
        <p:txBody>
          <a:bodyPr/>
          <a:lstStyle/>
          <a:p>
            <a:pPr>
              <a:lnSpc>
                <a:spcPct val="107000"/>
              </a:lnSpc>
              <a:spcAft>
                <a:spcPts val="0"/>
              </a:spcAft>
            </a:pPr>
            <a:endParaRPr lang="ru-RU" sz="1200"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ru-RU" sz="1400"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(27)Вы знаете, я врать не буду – я не помню точно, чего именно ему не хватило в числе подарков. (28)Но, поверьте, это была сущая ерунда. (29)Допустим, он хотел чёрный танк, а мы купили ему зелёный броневик. (30)Что-то вроде того. (31)Но обида и некоторый даже ужас были огромны.</a:t>
            </a:r>
            <a:endParaRPr lang="ru-RU" sz="14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400"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 (32)Он забыл танк! – рыдал ребёнок. – (33)Он забыл! (34)Он забыл!</a:t>
            </a:r>
            <a:endParaRPr lang="ru-RU" sz="14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400"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(35)Сидит</a:t>
            </a:r>
            <a:r>
              <a:rPr lang="ru-RU" sz="1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понимаете, этот наш маленький гномик под горой игрушек, купленных на последние деньги родителями, отказывающими себе во всём, невидимый за ними, – и рыдает. (36)Реакция наша была совершенно нормальная. (37)Мы захохотали. (38)Ну, правда, это было очень смешно. (39)Он от обиды зарыдал ещё больше – мы кое-как его утешили, пообещав написать Деду Морозу срочную телеграмму, пока он не уехал к себе в Лапландию… (40)Я до сих пор уверен, что мы себя вели правильно.</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(41)Может, у кого-то поведение моего ребёнка вызовет желание воскликнуть: «(42)</a:t>
            </a:r>
            <a:r>
              <a:rPr lang="ru-RU" sz="1400"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Набаловок</a:t>
            </a:r>
            <a:r>
              <a:rPr lang="ru-RU" sz="1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(43)Кого вы воспитываете! (44)Он вам ещё покажет!» (45)Как хотите, я не спорю. (46)Я ж знаю, что он не </a:t>
            </a:r>
            <a:r>
              <a:rPr lang="ru-RU" sz="1400"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набаловок</a:t>
            </a:r>
            <a:r>
              <a:rPr lang="ru-RU" sz="1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(47)Он отреагировал как ребёнок, которому ещё неведомы несчастье и обман. (48)Этого всего ему вдосталь достанется потом. (49)Уже достаётся.</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(50)Но дитя, у которого было по-настоящему счастливое детство, когда сбывалось всё, что должно сбыться, всю жизнь обладает огромным иммунитетом. (51)Я в этом убеждён.</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(52)Мой отец говорил мне эту любимую мою фразу: «(53)Как скажешь – так и будет». (54)Я всё жду, кто мне ещё в жизни может такие слова сказать. (55)Больше никто не говорит. (56)Так как никто не может мне повторить эти слова, я сам часто их говорю своим близким.</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ru-RU" sz="14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(57)Мой старший подрос, и теперь у нас детей уже четверо. (58)Старший свято блюдёт тайну Деда Мороза. (59)Дед Мороз есть, факт. (60)Каждый год наши младшие пишут ему свои письма. (61)Старший самым внимательным образом отслеживает, чтобы броневик был зелёный, чтобы вместо мушкетёров в мешок не попали пираты, чтобы вместо Гарри Поттера не была куплена Таня Гроттер (или наоборот) и чтобы воздушные шарики были правильной воздушно-шариковой формы. (62)Насколько я вижу (а я вижу), опыт детства научил моего старшего сына не безответственности и наглости, а желанию самолично доводить чудеса до конца для тех, кто ждёт этих чудес и верит в них</a:t>
            </a:r>
            <a:r>
              <a:rPr lang="ru-RU" sz="1400"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ru-RU" sz="1400" dirty="0">
                <a:latin typeface="Calibri" panose="020F0502020204030204" pitchFamily="34" charset="0"/>
                <a:ea typeface="Calibri" panose="020F0502020204030204" pitchFamily="34" charset="0"/>
                <a:cs typeface="Times New Roman" panose="02020603050405020304" pitchFamily="18" charset="0"/>
              </a:rPr>
              <a:t>                                                                                                                              ( Захар </a:t>
            </a:r>
            <a:r>
              <a:rPr lang="ru-RU" sz="1400" dirty="0" err="1">
                <a:latin typeface="Calibri" panose="020F0502020204030204" pitchFamily="34" charset="0"/>
                <a:ea typeface="Calibri" panose="020F0502020204030204" pitchFamily="34" charset="0"/>
                <a:cs typeface="Times New Roman" panose="02020603050405020304" pitchFamily="18" charset="0"/>
              </a:rPr>
              <a:t>Прилепин</a:t>
            </a:r>
            <a:r>
              <a:rPr lang="ru-RU" sz="1400" dirty="0">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ru-RU" sz="140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ru-RU" sz="90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ru-RU" sz="90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ru-RU" sz="90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ru-RU" sz="90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ru-RU" dirty="0">
                <a:latin typeface="Calibri" panose="020F0502020204030204" pitchFamily="34" charset="0"/>
                <a:ea typeface="Calibri" panose="020F0502020204030204" pitchFamily="34" charset="0"/>
                <a:cs typeface="Times New Roman" panose="02020603050405020304" pitchFamily="18" charset="0"/>
              </a:rPr>
              <a:t> </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 xmlns:p14="http://schemas.microsoft.com/office/powerpoint/2010/main" val="49853770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EB850684-7947-4A33-84DB-A9598D2ED090}"/>
              </a:ext>
            </a:extLst>
          </p:cNvPr>
          <p:cNvSpPr>
            <a:spLocks noGrp="1"/>
          </p:cNvSpPr>
          <p:nvPr>
            <p:ph type="title"/>
          </p:nvPr>
        </p:nvSpPr>
        <p:spPr/>
        <p:txBody>
          <a:bodyPr/>
          <a:lstStyle/>
          <a:p>
            <a:endParaRPr lang="ru-RU"/>
          </a:p>
        </p:txBody>
      </p:sp>
      <p:sp>
        <p:nvSpPr>
          <p:cNvPr id="3" name="Объект 2">
            <a:extLst>
              <a:ext uri="{FF2B5EF4-FFF2-40B4-BE49-F238E27FC236}">
                <a16:creationId xmlns="" xmlns:a16="http://schemas.microsoft.com/office/drawing/2014/main" id="{FB60BC5B-55C9-4967-8427-6A1723EDBF85}"/>
              </a:ext>
            </a:extLst>
          </p:cNvPr>
          <p:cNvSpPr>
            <a:spLocks noGrp="1"/>
          </p:cNvSpPr>
          <p:nvPr>
            <p:ph idx="1"/>
          </p:nvPr>
        </p:nvSpPr>
        <p:spPr/>
        <p:txBody>
          <a:bodyPr/>
          <a:lstStyle/>
          <a:p>
            <a:pPr algn="ctr">
              <a:lnSpc>
                <a:spcPct val="107000"/>
              </a:lnSpc>
              <a:spcAft>
                <a:spcPts val="0"/>
              </a:spcAft>
            </a:pPr>
            <a:r>
              <a:rPr lang="ru-RU" b="1" i="1" dirty="0" smtClean="0">
                <a:solidFill>
                  <a:srgbClr val="FF0000"/>
                </a:solidFill>
                <a:latin typeface="Arial" pitchFamily="34" charset="0"/>
                <a:ea typeface="Times New Roman" panose="02020603050405020304" pitchFamily="18" charset="0"/>
                <a:cs typeface="Arial" pitchFamily="34" charset="0"/>
              </a:rPr>
              <a:t>Пишем сочинение</a:t>
            </a:r>
          </a:p>
          <a:p>
            <a:pPr>
              <a:lnSpc>
                <a:spcPct val="107000"/>
              </a:lnSpc>
              <a:spcAft>
                <a:spcPts val="0"/>
              </a:spcAft>
            </a:pPr>
            <a:endParaRPr lang="ru-RU" b="1" i="1" dirty="0" smtClean="0">
              <a:solidFill>
                <a:schemeClr val="accent3">
                  <a:lumMod val="75000"/>
                </a:schemeClr>
              </a:solidFill>
              <a:latin typeface="Arial" pitchFamily="34" charset="0"/>
              <a:ea typeface="Times New Roman" panose="02020603050405020304" pitchFamily="18" charset="0"/>
              <a:cs typeface="Arial" pitchFamily="34" charset="0"/>
            </a:endParaRPr>
          </a:p>
          <a:p>
            <a:pPr>
              <a:lnSpc>
                <a:spcPct val="107000"/>
              </a:lnSpc>
              <a:spcAft>
                <a:spcPts val="0"/>
              </a:spcAft>
              <a:buNone/>
            </a:pPr>
            <a:r>
              <a:rPr lang="ru-RU" b="1" i="1" dirty="0" smtClean="0">
                <a:solidFill>
                  <a:schemeClr val="accent3">
                    <a:lumMod val="75000"/>
                  </a:schemeClr>
                </a:solidFill>
                <a:latin typeface="Arial" pitchFamily="34" charset="0"/>
                <a:ea typeface="Times New Roman" panose="02020603050405020304" pitchFamily="18" charset="0"/>
                <a:cs typeface="Arial" pitchFamily="34" charset="0"/>
              </a:rPr>
              <a:t>Проблема  текста</a:t>
            </a:r>
            <a:endParaRPr lang="ru-RU" b="1" i="1" dirty="0" smtClean="0">
              <a:solidFill>
                <a:schemeClr val="accent3">
                  <a:lumMod val="75000"/>
                </a:schemeClr>
              </a:solidFill>
              <a:latin typeface="Arial" pitchFamily="34" charset="0"/>
              <a:ea typeface="Times New Roman" panose="02020603050405020304" pitchFamily="18" charset="0"/>
              <a:cs typeface="Arial" pitchFamily="34" charset="0"/>
            </a:endParaRPr>
          </a:p>
          <a:p>
            <a:pPr>
              <a:lnSpc>
                <a:spcPct val="107000"/>
              </a:lnSpc>
              <a:spcAft>
                <a:spcPts val="0"/>
              </a:spcAft>
            </a:pPr>
            <a:endParaRPr lang="ru-RU" i="1" dirty="0" smtClean="0">
              <a:solidFill>
                <a:srgbClr val="000000"/>
              </a:solidFill>
              <a:latin typeface="Arial" pitchFamily="34" charset="0"/>
              <a:ea typeface="Times New Roman" panose="02020603050405020304" pitchFamily="18" charset="0"/>
              <a:cs typeface="Arial" pitchFamily="34" charset="0"/>
            </a:endParaRPr>
          </a:p>
          <a:p>
            <a:pPr>
              <a:lnSpc>
                <a:spcPct val="107000"/>
              </a:lnSpc>
              <a:spcAft>
                <a:spcPts val="0"/>
              </a:spcAft>
            </a:pPr>
            <a:r>
              <a:rPr lang="ru-RU" i="1" dirty="0" smtClean="0">
                <a:solidFill>
                  <a:srgbClr val="000000"/>
                </a:solidFill>
                <a:latin typeface="Arial" pitchFamily="34" charset="0"/>
                <a:ea typeface="Times New Roman" panose="02020603050405020304" pitchFamily="18" charset="0"/>
                <a:cs typeface="Arial" pitchFamily="34" charset="0"/>
              </a:rPr>
              <a:t>Как </a:t>
            </a:r>
            <a:r>
              <a:rPr lang="ru-RU" i="1" dirty="0">
                <a:solidFill>
                  <a:srgbClr val="000000"/>
                </a:solidFill>
                <a:latin typeface="Arial" pitchFamily="34" charset="0"/>
                <a:ea typeface="Times New Roman" panose="02020603050405020304" pitchFamily="18" charset="0"/>
                <a:cs typeface="Arial" pitchFamily="34" charset="0"/>
              </a:rPr>
              <a:t>влияют детские впечатления и опыт на дальнейшую жизнь человека? Именно над этим вопросом размышляет современный российский писатель Захар </a:t>
            </a:r>
            <a:r>
              <a:rPr lang="ru-RU" i="1" dirty="0" err="1">
                <a:solidFill>
                  <a:srgbClr val="000000"/>
                </a:solidFill>
                <a:latin typeface="Arial" pitchFamily="34" charset="0"/>
                <a:ea typeface="Times New Roman" panose="02020603050405020304" pitchFamily="18" charset="0"/>
                <a:cs typeface="Arial" pitchFamily="34" charset="0"/>
              </a:rPr>
              <a:t>Прилепин</a:t>
            </a:r>
            <a:r>
              <a:rPr lang="ru-RU" i="1" dirty="0">
                <a:solidFill>
                  <a:srgbClr val="000000"/>
                </a:solidFill>
                <a:latin typeface="Arial" pitchFamily="34" charset="0"/>
                <a:ea typeface="Times New Roman" panose="02020603050405020304" pitchFamily="18" charset="0"/>
                <a:cs typeface="Arial" pitchFamily="34" charset="0"/>
              </a:rPr>
              <a:t>.</a:t>
            </a:r>
            <a:endParaRPr lang="ru-RU" sz="1800" dirty="0">
              <a:latin typeface="Arial" pitchFamily="34" charset="0"/>
              <a:ea typeface="Calibri" panose="020F0502020204030204" pitchFamily="34" charset="0"/>
              <a:cs typeface="Arial" pitchFamily="34" charset="0"/>
            </a:endParaRPr>
          </a:p>
          <a:p>
            <a:pPr>
              <a:lnSpc>
                <a:spcPct val="107000"/>
              </a:lnSpc>
              <a:spcAft>
                <a:spcPts val="0"/>
              </a:spcAft>
            </a:pPr>
            <a:r>
              <a:rPr lang="ru-RU" i="1" dirty="0">
                <a:solidFill>
                  <a:srgbClr val="000000"/>
                </a:solidFill>
                <a:latin typeface="Arial" pitchFamily="34" charset="0"/>
                <a:ea typeface="Times New Roman" panose="02020603050405020304" pitchFamily="18" charset="0"/>
                <a:cs typeface="Arial" pitchFamily="34" charset="0"/>
              </a:rPr>
              <a:t>      </a:t>
            </a:r>
            <a:endParaRPr lang="ru-RU" sz="1800" dirty="0">
              <a:latin typeface="Arial" pitchFamily="34" charset="0"/>
              <a:ea typeface="Calibri" panose="020F0502020204030204" pitchFamily="34" charset="0"/>
              <a:cs typeface="Arial" pitchFamily="34" charset="0"/>
            </a:endParaRPr>
          </a:p>
          <a:p>
            <a:endParaRPr lang="ru-RU" dirty="0">
              <a:latin typeface="Arial" pitchFamily="34" charset="0"/>
              <a:cs typeface="Arial" pitchFamily="34" charset="0"/>
            </a:endParaRPr>
          </a:p>
        </p:txBody>
      </p:sp>
    </p:spTree>
    <p:extLst>
      <p:ext uri="{BB962C8B-B14F-4D97-AF65-F5344CB8AC3E}">
        <p14:creationId xmlns="" xmlns:p14="http://schemas.microsoft.com/office/powerpoint/2010/main" val="425679400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89D3590A-7D1C-44DC-8E06-61A81B5233CF}"/>
              </a:ext>
            </a:extLst>
          </p:cNvPr>
          <p:cNvSpPr>
            <a:spLocks noGrp="1"/>
          </p:cNvSpPr>
          <p:nvPr>
            <p:ph type="title"/>
          </p:nvPr>
        </p:nvSpPr>
        <p:spPr>
          <a:xfrm>
            <a:off x="502920" y="0"/>
            <a:ext cx="8101528" cy="6035040"/>
          </a:xfrm>
        </p:spPr>
        <p:txBody>
          <a:bodyPr/>
          <a:lstStyle/>
          <a:p>
            <a:endParaRPr lang="ru-RU" dirty="0"/>
          </a:p>
        </p:txBody>
      </p:sp>
      <p:sp>
        <p:nvSpPr>
          <p:cNvPr id="3" name="Объект 2">
            <a:extLst>
              <a:ext uri="{FF2B5EF4-FFF2-40B4-BE49-F238E27FC236}">
                <a16:creationId xmlns="" xmlns:a16="http://schemas.microsoft.com/office/drawing/2014/main" id="{FC470FF3-79C3-43D7-B603-5E8C0D0A6E7F}"/>
              </a:ext>
            </a:extLst>
          </p:cNvPr>
          <p:cNvSpPr>
            <a:spLocks noGrp="1"/>
          </p:cNvSpPr>
          <p:nvPr>
            <p:ph idx="1"/>
          </p:nvPr>
        </p:nvSpPr>
        <p:spPr>
          <a:xfrm>
            <a:off x="0" y="0"/>
            <a:ext cx="9036496" cy="6858000"/>
          </a:xfrm>
        </p:spPr>
        <p:txBody>
          <a:bodyPr/>
          <a:lstStyle/>
          <a:p>
            <a:pPr>
              <a:lnSpc>
                <a:spcPct val="107000"/>
              </a:lnSpc>
              <a:spcAft>
                <a:spcPts val="0"/>
              </a:spcAft>
              <a:buNone/>
            </a:pPr>
            <a:r>
              <a:rPr lang="ru-RU" sz="2400" i="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r>
              <a:rPr lang="ru-RU" sz="3200" b="1" i="1" dirty="0" smtClean="0">
                <a:solidFill>
                  <a:schemeClr val="accent3">
                    <a:lumMod val="75000"/>
                  </a:schemeClr>
                </a:solidFill>
                <a:latin typeface="Arial" pitchFamily="34" charset="0"/>
                <a:ea typeface="Times New Roman" panose="02020603050405020304" pitchFamily="18" charset="0"/>
                <a:cs typeface="Arial" pitchFamily="34" charset="0"/>
              </a:rPr>
              <a:t>Комментарий </a:t>
            </a:r>
            <a:r>
              <a:rPr lang="ru-RU" sz="2400" i="1" dirty="0" smtClean="0">
                <a:solidFill>
                  <a:srgbClr val="000000"/>
                </a:solidFill>
                <a:latin typeface="Arial" pitchFamily="34" charset="0"/>
                <a:ea typeface="Times New Roman" panose="02020603050405020304" pitchFamily="18" charset="0"/>
                <a:cs typeface="Arial" pitchFamily="34" charset="0"/>
              </a:rPr>
              <a:t> </a:t>
            </a:r>
          </a:p>
          <a:p>
            <a:pPr>
              <a:lnSpc>
                <a:spcPct val="107000"/>
              </a:lnSpc>
              <a:spcAft>
                <a:spcPts val="0"/>
              </a:spcAft>
            </a:pPr>
            <a:r>
              <a:rPr lang="ru-RU" sz="2400" i="1" dirty="0" smtClean="0">
                <a:solidFill>
                  <a:srgbClr val="000000"/>
                </a:solidFill>
                <a:latin typeface="Arial" pitchFamily="34" charset="0"/>
                <a:ea typeface="Times New Roman" panose="02020603050405020304" pitchFamily="18" charset="0"/>
                <a:cs typeface="Arial" pitchFamily="34" charset="0"/>
              </a:rPr>
              <a:t>    Чтобы </a:t>
            </a:r>
            <a:r>
              <a:rPr lang="ru-RU" sz="2400" i="1" dirty="0">
                <a:solidFill>
                  <a:srgbClr val="000000"/>
                </a:solidFill>
                <a:latin typeface="Arial" pitchFamily="34" charset="0"/>
                <a:ea typeface="Times New Roman" panose="02020603050405020304" pitchFamily="18" charset="0"/>
                <a:cs typeface="Arial" pitchFamily="34" charset="0"/>
              </a:rPr>
              <a:t>привлечь внимание к проблеме, автор знакомит нас с молодыми «замечательно бедными» родителями, не жалеющими последних денег на новогодние подарки для маленького сына, и подробно описывает эпизод, когда в мешке под ёлкой мальчик не обнаружил нужной игрушки: «Я не помню точно, чего именно ему не хватило в числе подарков. Но, поверьте, это была сущая ерунда. Допустим, он хотел чёрный танк, а мы купили ему зелёный броневик… Но обида и некоторый даже ужас были огромны». Этот эпизод помогает и герою-рассказчику, и читателю понять одну простую истину: то, что взрослому кажется мелочью и пустяком, для ребёнка имеет огромное значение.</a:t>
            </a:r>
            <a:endParaRPr lang="ru-RU" sz="2400" dirty="0">
              <a:latin typeface="Arial" pitchFamily="34" charset="0"/>
              <a:ea typeface="Calibri" panose="020F0502020204030204" pitchFamily="34" charset="0"/>
              <a:cs typeface="Arial" pitchFamily="34" charset="0"/>
            </a:endParaRPr>
          </a:p>
          <a:p>
            <a:endParaRPr lang="ru-RU" dirty="0">
              <a:latin typeface="Arial" pitchFamily="34" charset="0"/>
              <a:cs typeface="Arial" pitchFamily="34" charset="0"/>
            </a:endParaRPr>
          </a:p>
        </p:txBody>
      </p:sp>
    </p:spTree>
    <p:extLst>
      <p:ext uri="{BB962C8B-B14F-4D97-AF65-F5344CB8AC3E}">
        <p14:creationId xmlns="" xmlns:p14="http://schemas.microsoft.com/office/powerpoint/2010/main" val="172614692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F1349013-8F94-4560-A4A1-A40D9A644D04}"/>
              </a:ext>
            </a:extLst>
          </p:cNvPr>
          <p:cNvSpPr>
            <a:spLocks noGrp="1"/>
          </p:cNvSpPr>
          <p:nvPr>
            <p:ph type="title"/>
          </p:nvPr>
        </p:nvSpPr>
        <p:spPr/>
        <p:txBody>
          <a:bodyPr/>
          <a:lstStyle/>
          <a:p>
            <a:endParaRPr lang="ru-RU"/>
          </a:p>
        </p:txBody>
      </p:sp>
      <p:sp>
        <p:nvSpPr>
          <p:cNvPr id="3" name="Объект 2">
            <a:extLst>
              <a:ext uri="{FF2B5EF4-FFF2-40B4-BE49-F238E27FC236}">
                <a16:creationId xmlns="" xmlns:a16="http://schemas.microsoft.com/office/drawing/2014/main" id="{8283023B-DEA9-4063-88B9-C39691EAC28F}"/>
              </a:ext>
            </a:extLst>
          </p:cNvPr>
          <p:cNvSpPr>
            <a:spLocks noGrp="1"/>
          </p:cNvSpPr>
          <p:nvPr>
            <p:ph idx="1"/>
          </p:nvPr>
        </p:nvSpPr>
        <p:spPr>
          <a:xfrm>
            <a:off x="251520" y="332656"/>
            <a:ext cx="8712968" cy="6912768"/>
          </a:xfrm>
        </p:spPr>
        <p:txBody>
          <a:bodyPr/>
          <a:lstStyle/>
          <a:p>
            <a:pPr>
              <a:lnSpc>
                <a:spcPct val="107000"/>
              </a:lnSpc>
              <a:spcAft>
                <a:spcPts val="0"/>
              </a:spcAft>
            </a:pPr>
            <a:r>
              <a:rPr lang="ru-RU" sz="2400" i="1" dirty="0">
                <a:solidFill>
                  <a:srgbClr val="000000"/>
                </a:solidFill>
                <a:latin typeface="Arial" panose="020B0604020202020204" pitchFamily="34" charset="0"/>
                <a:cs typeface="Times New Roman" panose="02020603050405020304" pitchFamily="18" charset="0"/>
              </a:rPr>
              <a:t> </a:t>
            </a:r>
            <a:r>
              <a:rPr lang="ru-RU" sz="2400" i="1" dirty="0" smtClean="0">
                <a:solidFill>
                  <a:srgbClr val="000000"/>
                </a:solidFill>
                <a:latin typeface="Arial" panose="020B0604020202020204" pitchFamily="34" charset="0"/>
                <a:cs typeface="Times New Roman" panose="02020603050405020304" pitchFamily="18" charset="0"/>
              </a:rPr>
              <a:t>      </a:t>
            </a:r>
            <a:r>
              <a:rPr lang="ru-RU" sz="2400" dirty="0" smtClean="0">
                <a:latin typeface="Arial" pitchFamily="34" charset="0"/>
                <a:cs typeface="Arial" pitchFamily="34" charset="0"/>
              </a:rPr>
              <a:t>Эти размышления приводят </a:t>
            </a:r>
            <a:r>
              <a:rPr lang="ru-RU" sz="2400" dirty="0" smtClean="0">
                <a:latin typeface="Arial" pitchFamily="34" charset="0"/>
                <a:cs typeface="Arial" pitchFamily="34" charset="0"/>
              </a:rPr>
              <a:t>автора к выводу о том, что </a:t>
            </a:r>
            <a:r>
              <a:rPr lang="ru-RU" sz="2400" i="1" dirty="0" smtClean="0">
                <a:solidFill>
                  <a:srgbClr val="000000"/>
                </a:solidFill>
                <a:latin typeface="Arial" pitchFamily="34" charset="0"/>
                <a:ea typeface="Times New Roman" panose="02020603050405020304" pitchFamily="18" charset="0"/>
                <a:cs typeface="Arial" pitchFamily="34" charset="0"/>
              </a:rPr>
              <a:t>детские мечты </a:t>
            </a:r>
            <a:r>
              <a:rPr lang="ru-RU" sz="2400" i="1" dirty="0" smtClean="0">
                <a:solidFill>
                  <a:srgbClr val="000000"/>
                </a:solidFill>
                <a:latin typeface="Arial" pitchFamily="34" charset="0"/>
                <a:ea typeface="Times New Roman" panose="02020603050405020304" pitchFamily="18" charset="0"/>
                <a:cs typeface="Arial" pitchFamily="34" charset="0"/>
              </a:rPr>
              <a:t>необходимо </a:t>
            </a:r>
            <a:r>
              <a:rPr lang="ru-RU" sz="2400" i="1" dirty="0" smtClean="0">
                <a:solidFill>
                  <a:srgbClr val="000000"/>
                </a:solidFill>
                <a:latin typeface="Arial" pitchFamily="34" charset="0"/>
                <a:ea typeface="Times New Roman" panose="02020603050405020304" pitchFamily="18" charset="0"/>
                <a:cs typeface="Arial" pitchFamily="34" charset="0"/>
              </a:rPr>
              <a:t>беречь, </a:t>
            </a:r>
            <a:r>
              <a:rPr lang="ru-RU" sz="2400" i="1" dirty="0">
                <a:solidFill>
                  <a:srgbClr val="000000"/>
                </a:solidFill>
                <a:latin typeface="Arial" pitchFamily="34" charset="0"/>
                <a:ea typeface="Times New Roman" panose="02020603050405020304" pitchFamily="18" charset="0"/>
                <a:cs typeface="Arial" pitchFamily="34" charset="0"/>
              </a:rPr>
              <a:t>поддерживать их, чтобы ребёнок вырос добрым и отзывчивым. Ведь именно  этот «опыт детства» научил  старшего сына  рассказчика «не  </a:t>
            </a:r>
            <a:r>
              <a:rPr lang="ru-RU" sz="2400" i="1" dirty="0" smtClean="0">
                <a:solidFill>
                  <a:srgbClr val="000000"/>
                </a:solidFill>
                <a:latin typeface="Arial" pitchFamily="34" charset="0"/>
                <a:ea typeface="Times New Roman" panose="02020603050405020304" pitchFamily="18" charset="0"/>
                <a:cs typeface="Arial" pitchFamily="34" charset="0"/>
              </a:rPr>
              <a:t>безответственности </a:t>
            </a:r>
            <a:r>
              <a:rPr lang="ru-RU" sz="2400" i="1" dirty="0">
                <a:solidFill>
                  <a:srgbClr val="000000"/>
                </a:solidFill>
                <a:latin typeface="Arial" pitchFamily="34" charset="0"/>
                <a:ea typeface="Times New Roman" panose="02020603050405020304" pitchFamily="18" charset="0"/>
                <a:cs typeface="Arial" pitchFamily="34" charset="0"/>
              </a:rPr>
              <a:t>и наглости, а желанию самолично доводить чудеса до конца для тех, кто ждёт этих чудес и верит в них». </a:t>
            </a:r>
          </a:p>
          <a:p>
            <a:pPr>
              <a:lnSpc>
                <a:spcPct val="107000"/>
              </a:lnSpc>
              <a:spcAft>
                <a:spcPts val="0"/>
              </a:spcAft>
            </a:pPr>
            <a:r>
              <a:rPr lang="ru-RU" sz="2400" i="1" dirty="0">
                <a:solidFill>
                  <a:srgbClr val="000000"/>
                </a:solidFill>
                <a:latin typeface="Arial" pitchFamily="34" charset="0"/>
                <a:ea typeface="Times New Roman" panose="02020603050405020304" pitchFamily="18" charset="0"/>
                <a:cs typeface="Arial" pitchFamily="34" charset="0"/>
              </a:rPr>
              <a:t>    Он строго следит, чтобы все новогодние подарки соответствовали желаниям младших детей. Иными словами, поведение выросшего сына </a:t>
            </a:r>
            <a:r>
              <a:rPr lang="ru-RU" sz="2400" i="1" dirty="0" err="1">
                <a:solidFill>
                  <a:srgbClr val="000000"/>
                </a:solidFill>
                <a:latin typeface="Arial" pitchFamily="34" charset="0"/>
                <a:ea typeface="Times New Roman" panose="02020603050405020304" pitchFamily="18" charset="0"/>
                <a:cs typeface="Arial" pitchFamily="34" charset="0"/>
              </a:rPr>
              <a:t>героя-рассказ-чика</a:t>
            </a:r>
            <a:r>
              <a:rPr lang="ru-RU" sz="2400" i="1" dirty="0">
                <a:solidFill>
                  <a:srgbClr val="000000"/>
                </a:solidFill>
                <a:latin typeface="Arial" pitchFamily="34" charset="0"/>
                <a:ea typeface="Times New Roman" panose="02020603050405020304" pitchFamily="18" charset="0"/>
                <a:cs typeface="Arial" pitchFamily="34" charset="0"/>
              </a:rPr>
              <a:t> доказывает, что молодые неопытные </a:t>
            </a:r>
            <a:r>
              <a:rPr lang="ru-RU" sz="2400" i="1" dirty="0" smtClean="0">
                <a:solidFill>
                  <a:srgbClr val="000000"/>
                </a:solidFill>
                <a:latin typeface="Arial" pitchFamily="34" charset="0"/>
                <a:ea typeface="Times New Roman" panose="02020603050405020304" pitchFamily="18" charset="0"/>
                <a:cs typeface="Arial" pitchFamily="34" charset="0"/>
              </a:rPr>
              <a:t>родители </a:t>
            </a:r>
            <a:r>
              <a:rPr lang="ru-RU" sz="2400" i="1" dirty="0">
                <a:solidFill>
                  <a:srgbClr val="000000"/>
                </a:solidFill>
                <a:latin typeface="Arial" pitchFamily="34" charset="0"/>
                <a:ea typeface="Times New Roman" panose="02020603050405020304" pitchFamily="18" charset="0"/>
                <a:cs typeface="Arial" pitchFamily="34" charset="0"/>
              </a:rPr>
              <a:t>интуитивно выбрали правильный метод воспитания, основанный на любви и желании защитить своего малыша от будущих несчастий и обманов.</a:t>
            </a:r>
            <a:endParaRPr lang="ru-RU" sz="2400" dirty="0">
              <a:latin typeface="Arial" pitchFamily="34" charset="0"/>
              <a:ea typeface="Calibri" panose="020F0502020204030204" pitchFamily="34" charset="0"/>
              <a:cs typeface="Arial" pitchFamily="34" charset="0"/>
            </a:endParaRPr>
          </a:p>
          <a:p>
            <a:endParaRPr lang="ru-RU" dirty="0"/>
          </a:p>
        </p:txBody>
      </p:sp>
    </p:spTree>
    <p:extLst>
      <p:ext uri="{BB962C8B-B14F-4D97-AF65-F5344CB8AC3E}">
        <p14:creationId xmlns="" xmlns:p14="http://schemas.microsoft.com/office/powerpoint/2010/main" val="21571150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6013" y="188913"/>
            <a:ext cx="7570787" cy="1727200"/>
          </a:xfrm>
        </p:spPr>
        <p:txBody>
          <a:bodyPr/>
          <a:lstStyle/>
          <a:p>
            <a:pPr eaLnBrk="1" fontAlgn="auto" hangingPunct="1">
              <a:spcAft>
                <a:spcPts val="0"/>
              </a:spcAft>
              <a:defRPr/>
            </a:pPr>
            <a:r>
              <a:rPr lang="ru-RU" dirty="0">
                <a:solidFill>
                  <a:schemeClr val="accent1">
                    <a:tint val="88000"/>
                    <a:satMod val="150000"/>
                  </a:schemeClr>
                </a:solidFill>
              </a:rPr>
              <a:t>Что такое проблема текста?</a:t>
            </a:r>
          </a:p>
        </p:txBody>
      </p:sp>
      <p:sp>
        <p:nvSpPr>
          <p:cNvPr id="3" name="Содержимое 2"/>
          <p:cNvSpPr>
            <a:spLocks noGrp="1"/>
          </p:cNvSpPr>
          <p:nvPr>
            <p:ph idx="1"/>
          </p:nvPr>
        </p:nvSpPr>
        <p:spPr>
          <a:xfrm>
            <a:off x="539750" y="2060575"/>
            <a:ext cx="8147050" cy="4176713"/>
          </a:xfrm>
          <a:solidFill>
            <a:schemeClr val="accent2">
              <a:lumMod val="20000"/>
              <a:lumOff val="80000"/>
            </a:schemeClr>
          </a:solidFill>
        </p:spPr>
        <p:txBody>
          <a:bodyPr>
            <a:normAutofit/>
          </a:bodyPr>
          <a:lstStyle/>
          <a:p>
            <a:pPr marL="265176" indent="-265176" eaLnBrk="1" fontAlgn="auto" hangingPunct="1">
              <a:spcAft>
                <a:spcPts val="0"/>
              </a:spcAft>
              <a:buFont typeface="Wingdings 2"/>
              <a:buChar char=""/>
              <a:defRPr/>
            </a:pPr>
            <a:r>
              <a:rPr lang="ru-RU" dirty="0">
                <a:solidFill>
                  <a:srgbClr val="002060"/>
                </a:solidFill>
                <a:effectLst>
                  <a:outerShdw blurRad="38100" dist="38100" dir="2700000" algn="tl">
                    <a:srgbClr val="000000">
                      <a:alpha val="43137"/>
                    </a:srgbClr>
                  </a:outerShdw>
                </a:effectLst>
              </a:rPr>
              <a:t>Проблема-это вопрос, над которым размышляет автор.</a:t>
            </a:r>
          </a:p>
          <a:p>
            <a:pPr marL="265176" indent="-265176" eaLnBrk="1" fontAlgn="auto" hangingPunct="1">
              <a:spcAft>
                <a:spcPts val="0"/>
              </a:spcAft>
              <a:buFont typeface="Wingdings 2"/>
              <a:buChar char=""/>
              <a:defRPr/>
            </a:pPr>
            <a:r>
              <a:rPr lang="ru-RU" dirty="0">
                <a:solidFill>
                  <a:srgbClr val="002060"/>
                </a:solidFill>
                <a:effectLst>
                  <a:outerShdw blurRad="38100" dist="38100" dir="2700000" algn="tl">
                    <a:srgbClr val="000000">
                      <a:alpha val="43137"/>
                    </a:srgbClr>
                  </a:outerShdw>
                </a:effectLst>
              </a:rPr>
              <a:t>    Если вы не знаете, как сформулировать проблему текста, подумайте о следующем:</a:t>
            </a:r>
          </a:p>
          <a:p>
            <a:pPr marL="265176" indent="-265176" eaLnBrk="1" fontAlgn="auto" hangingPunct="1">
              <a:spcAft>
                <a:spcPts val="0"/>
              </a:spcAft>
              <a:buFont typeface="Wingdings 2"/>
              <a:buChar char=""/>
              <a:defRPr/>
            </a:pPr>
            <a:r>
              <a:rPr lang="ru-RU" dirty="0">
                <a:solidFill>
                  <a:srgbClr val="C00000"/>
                </a:solidFill>
                <a:effectLst>
                  <a:outerShdw blurRad="38100" dist="38100" dir="2700000" algn="tl">
                    <a:srgbClr val="000000">
                      <a:alpha val="43137"/>
                    </a:srgbClr>
                  </a:outerShdw>
                </a:effectLst>
              </a:rPr>
              <a:t>На какой вопрос отвечает автор своим текстом?</a:t>
            </a:r>
          </a:p>
          <a:p>
            <a:pPr marL="265176" indent="-265176" eaLnBrk="1" fontAlgn="auto" hangingPunct="1">
              <a:spcAft>
                <a:spcPts val="0"/>
              </a:spcAft>
              <a:buFont typeface="Wingdings 2"/>
              <a:buNone/>
              <a:defRPr/>
            </a:pPr>
            <a:r>
              <a:rPr lang="ru-RU" dirty="0">
                <a:effectLst>
                  <a:outerShdw blurRad="38100" dist="38100" dir="2700000" algn="tl">
                    <a:srgbClr val="000000">
                      <a:alpha val="43137"/>
                    </a:srgbClr>
                  </a:outerShdw>
                </a:effectLst>
              </a:rPr>
              <a:t>      Этот </a:t>
            </a:r>
            <a:r>
              <a:rPr lang="ru-RU" dirty="0">
                <a:solidFill>
                  <a:srgbClr val="FF0000"/>
                </a:solidFill>
                <a:effectLst>
                  <a:outerShdw blurRad="38100" dist="38100" dir="2700000" algn="tl">
                    <a:srgbClr val="000000">
                      <a:alpha val="43137"/>
                    </a:srgbClr>
                  </a:outerShdw>
                </a:effectLst>
              </a:rPr>
              <a:t>вопрос</a:t>
            </a:r>
            <a:r>
              <a:rPr lang="ru-RU" dirty="0">
                <a:effectLst>
                  <a:outerShdw blurRad="38100" dist="38100" dir="2700000" algn="tl">
                    <a:srgbClr val="000000">
                      <a:alpha val="43137"/>
                    </a:srgbClr>
                  </a:outerShdw>
                </a:effectLst>
              </a:rPr>
              <a:t> и есть </a:t>
            </a:r>
            <a:r>
              <a:rPr lang="ru-RU" dirty="0">
                <a:solidFill>
                  <a:srgbClr val="FF0000"/>
                </a:solidFill>
                <a:effectLst>
                  <a:outerShdw blurRad="38100" dist="38100" dir="2700000" algn="tl">
                    <a:srgbClr val="000000">
                      <a:alpha val="43137"/>
                    </a:srgbClr>
                  </a:outerShdw>
                </a:effectLst>
              </a:rPr>
              <a:t>проблема текста</a:t>
            </a:r>
            <a:r>
              <a:rPr lang="ru-RU" dirty="0">
                <a:effectLst>
                  <a:outerShdw blurRad="38100" dist="38100" dir="2700000" algn="tl">
                    <a:srgbClr val="000000">
                      <a:alpha val="43137"/>
                    </a:srgbClr>
                  </a:outerShdw>
                </a:effectLst>
              </a:rPr>
              <a: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6FCD5D74-1691-485E-9FA5-97B07C38A892}"/>
              </a:ext>
            </a:extLst>
          </p:cNvPr>
          <p:cNvSpPr>
            <a:spLocks noGrp="1"/>
          </p:cNvSpPr>
          <p:nvPr>
            <p:ph type="title"/>
          </p:nvPr>
        </p:nvSpPr>
        <p:spPr/>
        <p:txBody>
          <a:bodyPr/>
          <a:lstStyle/>
          <a:p>
            <a:endParaRPr lang="ru-RU"/>
          </a:p>
        </p:txBody>
      </p:sp>
      <p:sp>
        <p:nvSpPr>
          <p:cNvPr id="3" name="Объект 2">
            <a:extLst>
              <a:ext uri="{FF2B5EF4-FFF2-40B4-BE49-F238E27FC236}">
                <a16:creationId xmlns="" xmlns:a16="http://schemas.microsoft.com/office/drawing/2014/main" id="{A459785F-92ED-4BA6-ADB1-98C94460E5D5}"/>
              </a:ext>
            </a:extLst>
          </p:cNvPr>
          <p:cNvSpPr>
            <a:spLocks noGrp="1"/>
          </p:cNvSpPr>
          <p:nvPr>
            <p:ph idx="1"/>
          </p:nvPr>
        </p:nvSpPr>
        <p:spPr/>
        <p:txBody>
          <a:bodyPr/>
          <a:lstStyle/>
          <a:p>
            <a:pPr>
              <a:lnSpc>
                <a:spcPct val="107000"/>
              </a:lnSpc>
              <a:spcAft>
                <a:spcPts val="0"/>
              </a:spcAft>
              <a:buNone/>
            </a:pPr>
            <a:r>
              <a:rPr lang="ru-RU" i="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r>
              <a:rPr lang="ru-RU" b="1" i="1" dirty="0" smtClean="0">
                <a:solidFill>
                  <a:schemeClr val="accent3">
                    <a:lumMod val="75000"/>
                  </a:schemeClr>
                </a:solidFill>
                <a:latin typeface="Arial" pitchFamily="34" charset="0"/>
                <a:ea typeface="Times New Roman" panose="02020603050405020304" pitchFamily="18" charset="0"/>
                <a:cs typeface="Arial" pitchFamily="34" charset="0"/>
              </a:rPr>
              <a:t>Смысловая связь + </a:t>
            </a:r>
          </a:p>
          <a:p>
            <a:pPr>
              <a:lnSpc>
                <a:spcPct val="107000"/>
              </a:lnSpc>
              <a:spcAft>
                <a:spcPts val="0"/>
              </a:spcAft>
              <a:buNone/>
            </a:pPr>
            <a:r>
              <a:rPr lang="ru-RU" b="1" i="1" dirty="0" smtClean="0">
                <a:solidFill>
                  <a:schemeClr val="accent3">
                    <a:lumMod val="75000"/>
                  </a:schemeClr>
                </a:solidFill>
                <a:latin typeface="Arial" pitchFamily="34" charset="0"/>
                <a:ea typeface="Times New Roman" panose="02020603050405020304" pitchFamily="18" charset="0"/>
                <a:cs typeface="Arial" pitchFamily="34" charset="0"/>
              </a:rPr>
              <a:t> </a:t>
            </a:r>
            <a:r>
              <a:rPr lang="ru-RU" b="1" i="1" dirty="0" smtClean="0">
                <a:solidFill>
                  <a:schemeClr val="accent3">
                    <a:lumMod val="75000"/>
                  </a:schemeClr>
                </a:solidFill>
                <a:latin typeface="Arial" pitchFamily="34" charset="0"/>
                <a:ea typeface="Times New Roman" panose="02020603050405020304" pitchFamily="18" charset="0"/>
                <a:cs typeface="Arial" pitchFamily="34" charset="0"/>
              </a:rPr>
              <a:t>                                    позиция автора</a:t>
            </a:r>
            <a:endParaRPr lang="ru-RU" b="1" i="1" dirty="0" smtClean="0">
              <a:solidFill>
                <a:schemeClr val="accent3">
                  <a:lumMod val="75000"/>
                </a:schemeClr>
              </a:solidFill>
              <a:latin typeface="Arial" pitchFamily="34" charset="0"/>
              <a:ea typeface="Times New Roman" panose="02020603050405020304" pitchFamily="18" charset="0"/>
              <a:cs typeface="Arial" pitchFamily="34" charset="0"/>
            </a:endParaRPr>
          </a:p>
          <a:p>
            <a:pPr>
              <a:lnSpc>
                <a:spcPct val="107000"/>
              </a:lnSpc>
              <a:spcAft>
                <a:spcPts val="0"/>
              </a:spcAft>
            </a:pPr>
            <a:r>
              <a:rPr lang="ru-RU" i="1" dirty="0" smtClean="0">
                <a:solidFill>
                  <a:srgbClr val="000000"/>
                </a:solidFill>
                <a:latin typeface="Arial" pitchFamily="34" charset="0"/>
                <a:ea typeface="Times New Roman" panose="02020603050405020304" pitchFamily="18" charset="0"/>
                <a:cs typeface="Arial" pitchFamily="34" charset="0"/>
              </a:rPr>
              <a:t>   Оба </a:t>
            </a:r>
            <a:r>
              <a:rPr lang="ru-RU" i="1" dirty="0">
                <a:solidFill>
                  <a:srgbClr val="000000"/>
                </a:solidFill>
                <a:latin typeface="Arial" pitchFamily="34" charset="0"/>
                <a:ea typeface="Times New Roman" panose="02020603050405020304" pitchFamily="18" charset="0"/>
                <a:cs typeface="Arial" pitchFamily="34" charset="0"/>
              </a:rPr>
              <a:t>примера, дополняя друг друга, помогают лучше понять позицию автора, которая явно выражена в словах рассказчика: «…дитя, у которого было по-настоящему счастливое детство, …всю жизнь обладает огромным иммунитетом».</a:t>
            </a:r>
            <a:endParaRPr lang="ru-RU" sz="1800" dirty="0">
              <a:latin typeface="Arial" pitchFamily="34" charset="0"/>
              <a:ea typeface="Calibri" panose="020F0502020204030204" pitchFamily="34" charset="0"/>
              <a:cs typeface="Arial" pitchFamily="34" charset="0"/>
            </a:endParaRPr>
          </a:p>
          <a:p>
            <a:pPr>
              <a:lnSpc>
                <a:spcPct val="107000"/>
              </a:lnSpc>
              <a:spcAft>
                <a:spcPts val="0"/>
              </a:spcAft>
            </a:pPr>
            <a:r>
              <a:rPr lang="ru-RU" i="1" dirty="0">
                <a:solidFill>
                  <a:srgbClr val="000000"/>
                </a:solidFill>
                <a:latin typeface="Arial" pitchFamily="34" charset="0"/>
                <a:ea typeface="Times New Roman" panose="02020603050405020304" pitchFamily="18" charset="0"/>
                <a:cs typeface="Arial" pitchFamily="34" charset="0"/>
              </a:rPr>
              <a:t> </a:t>
            </a:r>
            <a:endParaRPr lang="ru-RU" sz="1800" dirty="0">
              <a:latin typeface="Arial" pitchFamily="34" charset="0"/>
              <a:ea typeface="Calibri" panose="020F0502020204030204" pitchFamily="34" charset="0"/>
              <a:cs typeface="Arial" pitchFamily="34" charset="0"/>
            </a:endParaRPr>
          </a:p>
          <a:p>
            <a:endParaRPr lang="ru-RU" dirty="0"/>
          </a:p>
        </p:txBody>
      </p:sp>
    </p:spTree>
    <p:extLst>
      <p:ext uri="{BB962C8B-B14F-4D97-AF65-F5344CB8AC3E}">
        <p14:creationId xmlns="" xmlns:p14="http://schemas.microsoft.com/office/powerpoint/2010/main" val="71736193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85D41288-BCAB-45F2-8CE5-B72653B239ED}"/>
              </a:ext>
            </a:extLst>
          </p:cNvPr>
          <p:cNvSpPr>
            <a:spLocks noGrp="1"/>
          </p:cNvSpPr>
          <p:nvPr>
            <p:ph type="title"/>
          </p:nvPr>
        </p:nvSpPr>
        <p:spPr/>
        <p:txBody>
          <a:bodyPr/>
          <a:lstStyle/>
          <a:p>
            <a:endParaRPr lang="ru-RU"/>
          </a:p>
        </p:txBody>
      </p:sp>
      <p:sp>
        <p:nvSpPr>
          <p:cNvPr id="3" name="Объект 2">
            <a:extLst>
              <a:ext uri="{FF2B5EF4-FFF2-40B4-BE49-F238E27FC236}">
                <a16:creationId xmlns="" xmlns:a16="http://schemas.microsoft.com/office/drawing/2014/main" id="{F218C0E3-F15D-4BC4-8E07-1AB47EA6F15C}"/>
              </a:ext>
            </a:extLst>
          </p:cNvPr>
          <p:cNvSpPr>
            <a:spLocks noGrp="1"/>
          </p:cNvSpPr>
          <p:nvPr>
            <p:ph idx="1"/>
          </p:nvPr>
        </p:nvSpPr>
        <p:spPr>
          <a:xfrm>
            <a:off x="502920" y="530352"/>
            <a:ext cx="8183880" cy="6067000"/>
          </a:xfrm>
        </p:spPr>
        <p:txBody>
          <a:bodyPr/>
          <a:lstStyle/>
          <a:p>
            <a:pPr>
              <a:buNone/>
            </a:pPr>
            <a:r>
              <a:rPr lang="ru-RU" i="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r>
              <a:rPr lang="ru-RU" b="1" i="1" dirty="0" smtClean="0">
                <a:solidFill>
                  <a:schemeClr val="accent3">
                    <a:lumMod val="75000"/>
                  </a:schemeClr>
                </a:solidFill>
                <a:latin typeface="Arial" panose="020B0604020202020204" pitchFamily="34" charset="0"/>
                <a:ea typeface="Times New Roman" panose="02020603050405020304" pitchFamily="18" charset="0"/>
                <a:cs typeface="Times New Roman" panose="02020603050405020304" pitchFamily="18" charset="0"/>
              </a:rPr>
              <a:t>Своя позиция</a:t>
            </a:r>
          </a:p>
          <a:p>
            <a:r>
              <a:rPr lang="ru-RU" sz="2000" i="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     С </a:t>
            </a:r>
            <a:r>
              <a:rPr lang="ru-RU" sz="2000" i="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мнением Захара </a:t>
            </a:r>
            <a:r>
              <a:rPr lang="ru-RU" sz="2000" i="1"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Прилепина</a:t>
            </a:r>
            <a:r>
              <a:rPr lang="ru-RU" sz="2000" i="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невозможно не согласиться, ведь именно добро и счастье, которыми было наполнено детство ребёнка, гарантируют способность достойно противостоять бедам и невзгодам взрослой жизни. В этом можно убедиться, вспомнив героиню повести Александра Грина «Алые паруса» - юную Ассоль. Её жизнь нельзя назвать лёгкой: она росла в бедности, рано потеряла мать, являлась объектом насмешек окружающих. Будучи совсем маленькой, она повстречала человека, который назвался волшебником и предсказал ей счастливое будущее: когда она вырастет, за ней приплывёт принц на корабле с алыми парусами. Отец Ассоль понимал, что повстречавшийся девочке человек отнюдь не волшебник, но не стал разуверять дочь и разрушать её мечту. Именно искренняя вера в чудо помогла героине с достоинством пережить беды и трудности.</a:t>
            </a:r>
            <a:endParaRPr lang="ru-RU" sz="2000" dirty="0"/>
          </a:p>
        </p:txBody>
      </p:sp>
    </p:spTree>
    <p:extLst>
      <p:ext uri="{BB962C8B-B14F-4D97-AF65-F5344CB8AC3E}">
        <p14:creationId xmlns="" xmlns:p14="http://schemas.microsoft.com/office/powerpoint/2010/main" val="146799567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54E038AC-DD9F-4AB2-9C99-DF2E28B2D7F0}"/>
              </a:ext>
            </a:extLst>
          </p:cNvPr>
          <p:cNvSpPr>
            <a:spLocks noGrp="1"/>
          </p:cNvSpPr>
          <p:nvPr>
            <p:ph type="title"/>
          </p:nvPr>
        </p:nvSpPr>
        <p:spPr/>
        <p:txBody>
          <a:bodyPr/>
          <a:lstStyle/>
          <a:p>
            <a:endParaRPr lang="ru-RU"/>
          </a:p>
        </p:txBody>
      </p:sp>
      <p:sp>
        <p:nvSpPr>
          <p:cNvPr id="3" name="Объект 2">
            <a:extLst>
              <a:ext uri="{FF2B5EF4-FFF2-40B4-BE49-F238E27FC236}">
                <a16:creationId xmlns="" xmlns:a16="http://schemas.microsoft.com/office/drawing/2014/main" id="{13401BC3-A0C2-4C04-8C8B-A0DC61E21CE0}"/>
              </a:ext>
            </a:extLst>
          </p:cNvPr>
          <p:cNvSpPr>
            <a:spLocks noGrp="1"/>
          </p:cNvSpPr>
          <p:nvPr>
            <p:ph idx="1"/>
          </p:nvPr>
        </p:nvSpPr>
        <p:spPr>
          <a:xfrm>
            <a:off x="539552" y="548680"/>
            <a:ext cx="8183880" cy="4187952"/>
          </a:xfrm>
        </p:spPr>
        <p:txBody>
          <a:bodyPr/>
          <a:lstStyle/>
          <a:p>
            <a:pPr>
              <a:lnSpc>
                <a:spcPct val="107000"/>
              </a:lnSpc>
              <a:spcAft>
                <a:spcPts val="0"/>
              </a:spcAft>
              <a:buNone/>
            </a:pPr>
            <a:r>
              <a:rPr lang="ru-RU" i="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r>
              <a:rPr lang="ru-RU" b="1" i="1" dirty="0" smtClean="0">
                <a:solidFill>
                  <a:schemeClr val="accent3">
                    <a:lumMod val="75000"/>
                  </a:schemeClr>
                </a:solidFill>
                <a:latin typeface="Arial" pitchFamily="34" charset="0"/>
                <a:ea typeface="Times New Roman" panose="02020603050405020304" pitchFamily="18" charset="0"/>
                <a:cs typeface="Arial" pitchFamily="34" charset="0"/>
              </a:rPr>
              <a:t>Вывод</a:t>
            </a:r>
          </a:p>
          <a:p>
            <a:pPr>
              <a:lnSpc>
                <a:spcPct val="107000"/>
              </a:lnSpc>
              <a:spcAft>
                <a:spcPts val="0"/>
              </a:spcAft>
            </a:pPr>
            <a:r>
              <a:rPr lang="ru-RU" i="1" dirty="0" smtClean="0">
                <a:solidFill>
                  <a:srgbClr val="000000"/>
                </a:solidFill>
                <a:latin typeface="Arial" pitchFamily="34" charset="0"/>
                <a:ea typeface="Times New Roman" panose="02020603050405020304" pitchFamily="18" charset="0"/>
                <a:cs typeface="Arial" pitchFamily="34" charset="0"/>
              </a:rPr>
              <a:t> </a:t>
            </a:r>
            <a:r>
              <a:rPr lang="ru-RU" i="1" dirty="0" smtClean="0">
                <a:solidFill>
                  <a:srgbClr val="000000"/>
                </a:solidFill>
                <a:latin typeface="Arial" pitchFamily="34" charset="0"/>
                <a:ea typeface="Times New Roman" panose="02020603050405020304" pitchFamily="18" charset="0"/>
                <a:cs typeface="Arial" pitchFamily="34" charset="0"/>
              </a:rPr>
              <a:t>    </a:t>
            </a:r>
            <a:r>
              <a:rPr lang="ru-RU" i="1" dirty="0" smtClean="0">
                <a:solidFill>
                  <a:srgbClr val="000000"/>
                </a:solidFill>
                <a:latin typeface="Arial" pitchFamily="34" charset="0"/>
                <a:ea typeface="Times New Roman" panose="02020603050405020304" pitchFamily="18" charset="0"/>
                <a:cs typeface="Arial" pitchFamily="34" charset="0"/>
              </a:rPr>
              <a:t>Таким </a:t>
            </a:r>
            <a:r>
              <a:rPr lang="ru-RU" i="1" dirty="0">
                <a:solidFill>
                  <a:srgbClr val="000000"/>
                </a:solidFill>
                <a:latin typeface="Arial" pitchFamily="34" charset="0"/>
                <a:ea typeface="Times New Roman" panose="02020603050405020304" pitchFamily="18" charset="0"/>
                <a:cs typeface="Arial" pitchFamily="34" charset="0"/>
              </a:rPr>
              <a:t>образом, текст Захара </a:t>
            </a:r>
            <a:r>
              <a:rPr lang="ru-RU" i="1" dirty="0" err="1">
                <a:solidFill>
                  <a:srgbClr val="000000"/>
                </a:solidFill>
                <a:latin typeface="Arial" pitchFamily="34" charset="0"/>
                <a:ea typeface="Times New Roman" panose="02020603050405020304" pitchFamily="18" charset="0"/>
                <a:cs typeface="Arial" pitchFamily="34" charset="0"/>
              </a:rPr>
              <a:t>Прилепина</a:t>
            </a:r>
            <a:r>
              <a:rPr lang="ru-RU" i="1" dirty="0">
                <a:solidFill>
                  <a:srgbClr val="000000"/>
                </a:solidFill>
                <a:latin typeface="Arial" pitchFamily="34" charset="0"/>
                <a:ea typeface="Times New Roman" panose="02020603050405020304" pitchFamily="18" charset="0"/>
                <a:cs typeface="Arial" pitchFamily="34" charset="0"/>
              </a:rPr>
              <a:t> убеждает, что детство – это время, когда мечты должны сбываться, это очень важный этап в развитии человека. Впечатления и опыт детства остаются в памяти на всю жизнь.</a:t>
            </a:r>
            <a:endParaRPr lang="ru-RU" sz="1800" dirty="0">
              <a:latin typeface="Arial" pitchFamily="34" charset="0"/>
              <a:ea typeface="Calibri" panose="020F0502020204030204" pitchFamily="34" charset="0"/>
              <a:cs typeface="Arial" pitchFamily="34" charset="0"/>
            </a:endParaRPr>
          </a:p>
          <a:p>
            <a:pPr>
              <a:lnSpc>
                <a:spcPct val="107000"/>
              </a:lnSpc>
              <a:spcAft>
                <a:spcPts val="800"/>
              </a:spcAft>
            </a:pPr>
            <a:r>
              <a:rPr lang="ru-RU" i="1" dirty="0">
                <a:latin typeface="Arial" pitchFamily="34" charset="0"/>
                <a:ea typeface="Calibri" panose="020F0502020204030204" pitchFamily="34" charset="0"/>
                <a:cs typeface="Arial" pitchFamily="34" charset="0"/>
              </a:rPr>
              <a:t> </a:t>
            </a:r>
            <a:endParaRPr lang="ru-RU" sz="1800" dirty="0">
              <a:latin typeface="Arial" pitchFamily="34" charset="0"/>
              <a:ea typeface="Calibri" panose="020F0502020204030204" pitchFamily="34" charset="0"/>
              <a:cs typeface="Arial" pitchFamily="34" charset="0"/>
            </a:endParaRPr>
          </a:p>
          <a:p>
            <a:endParaRPr lang="ru-RU" dirty="0"/>
          </a:p>
        </p:txBody>
      </p:sp>
    </p:spTree>
    <p:extLst>
      <p:ext uri="{BB962C8B-B14F-4D97-AF65-F5344CB8AC3E}">
        <p14:creationId xmlns="" xmlns:p14="http://schemas.microsoft.com/office/powerpoint/2010/main" val="183480168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571472" y="285728"/>
            <a:ext cx="7920880" cy="3880452"/>
          </a:xfrm>
        </p:spPr>
        <p:txBody>
          <a:bodyPr>
            <a:prstTxWarp prst="textPlain">
              <a:avLst/>
            </a:prstTxWarp>
            <a:normAutofit/>
          </a:bodyPr>
          <a:lstStyle/>
          <a:p>
            <a:pPr marL="265176" indent="-265176" eaLnBrk="1" fontAlgn="auto" hangingPunct="1">
              <a:spcAft>
                <a:spcPts val="0"/>
              </a:spcAft>
              <a:buFont typeface="Wingdings 2"/>
              <a:buChar char=""/>
              <a:defRPr/>
            </a:pPr>
            <a:endParaRPr lang="ru-RU" b="1" i="1" dirty="0">
              <a:solidFill>
                <a:srgbClr val="FF0000"/>
              </a:solidFill>
              <a:latin typeface="Times New Roman" pitchFamily="18" charset="0"/>
              <a:cs typeface="Times New Roman" pitchFamily="18" charset="0"/>
            </a:endParaRPr>
          </a:p>
          <a:p>
            <a:pPr marL="265176" indent="-265176" eaLnBrk="1" fontAlgn="auto" hangingPunct="1">
              <a:spcAft>
                <a:spcPts val="0"/>
              </a:spcAft>
              <a:buFont typeface="Wingdings 2"/>
              <a:buChar char=""/>
              <a:defRPr/>
            </a:pPr>
            <a:endParaRPr lang="ru-RU" b="1" i="1" dirty="0">
              <a:solidFill>
                <a:srgbClr val="FF0000"/>
              </a:solidFill>
              <a:latin typeface="Times New Roman" pitchFamily="18" charset="0"/>
              <a:cs typeface="Times New Roman" pitchFamily="18" charset="0"/>
            </a:endParaRPr>
          </a:p>
          <a:p>
            <a:pPr marL="265176" indent="-265176" eaLnBrk="1" fontAlgn="auto" hangingPunct="1">
              <a:spcAft>
                <a:spcPts val="0"/>
              </a:spcAft>
              <a:buFont typeface="Wingdings 2"/>
              <a:buChar char=""/>
              <a:defRPr/>
            </a:pPr>
            <a:endParaRPr lang="ru-RU" b="1" i="1" dirty="0">
              <a:solidFill>
                <a:srgbClr val="FF0000"/>
              </a:solidFill>
              <a:latin typeface="Times New Roman" pitchFamily="18" charset="0"/>
              <a:cs typeface="Times New Roman" pitchFamily="18" charset="0"/>
            </a:endParaRPr>
          </a:p>
          <a:p>
            <a:pPr marL="265176" indent="-265176" eaLnBrk="1" fontAlgn="auto" hangingPunct="1">
              <a:spcAft>
                <a:spcPts val="0"/>
              </a:spcAft>
              <a:buFont typeface="Wingdings 2"/>
              <a:buChar char=""/>
              <a:defRPr/>
            </a:pPr>
            <a:r>
              <a:rPr lang="ru-RU" b="1" i="1" dirty="0">
                <a:solidFill>
                  <a:srgbClr val="FF0000"/>
                </a:solidFill>
                <a:latin typeface="Times New Roman" pitchFamily="18" charset="0"/>
                <a:cs typeface="Times New Roman" pitchFamily="18" charset="0"/>
              </a:rPr>
              <a:t>Желаю творческих успехов и  удачи  в написании сочинения!</a:t>
            </a:r>
          </a:p>
          <a:p>
            <a:pPr marL="265176" indent="-265176" eaLnBrk="1" fontAlgn="auto" hangingPunct="1">
              <a:spcAft>
                <a:spcPts val="0"/>
              </a:spcAft>
              <a:buFont typeface="Wingdings 2"/>
              <a:buNone/>
              <a:defRPr/>
            </a:pPr>
            <a:endParaRPr lang="ru-RU"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323528" y="260648"/>
            <a:ext cx="8820472" cy="1656184"/>
          </a:xfrm>
        </p:spPr>
        <p:txBody>
          <a:bodyPr rtlCol="0">
            <a:noAutofit/>
          </a:bodyPr>
          <a:lstStyle/>
          <a:p>
            <a:pPr fontAlgn="auto">
              <a:spcAft>
                <a:spcPts val="0"/>
              </a:spcAft>
              <a:defRPr/>
            </a:pPr>
            <a:r>
              <a:rPr lang="ru-RU" sz="4000" u="sng" dirty="0" smtClean="0">
                <a:solidFill>
                  <a:srgbClr val="FF0000"/>
                </a:solidFill>
                <a:latin typeface="Times New Roman" panose="02020603050405020304" pitchFamily="18" charset="0"/>
                <a:cs typeface="Times New Roman" panose="02020603050405020304" pitchFamily="18" charset="0"/>
              </a:rPr>
              <a:t/>
            </a:r>
            <a:br>
              <a:rPr lang="ru-RU" sz="4000" u="sng" dirty="0" smtClean="0">
                <a:solidFill>
                  <a:srgbClr val="FF0000"/>
                </a:solidFill>
                <a:latin typeface="Times New Roman" panose="02020603050405020304" pitchFamily="18" charset="0"/>
                <a:cs typeface="Times New Roman" panose="02020603050405020304" pitchFamily="18" charset="0"/>
              </a:rPr>
            </a:br>
            <a:r>
              <a:rPr lang="ru-RU" sz="4000" u="sng" dirty="0" smtClean="0">
                <a:solidFill>
                  <a:srgbClr val="FF0000"/>
                </a:solidFill>
                <a:latin typeface="Times New Roman" panose="02020603050405020304" pitchFamily="18" charset="0"/>
                <a:cs typeface="Times New Roman" panose="02020603050405020304" pitchFamily="18" charset="0"/>
              </a:rPr>
              <a:t/>
            </a:r>
            <a:br>
              <a:rPr lang="ru-RU" sz="4000" u="sng" dirty="0" smtClean="0">
                <a:solidFill>
                  <a:srgbClr val="FF0000"/>
                </a:solidFill>
                <a:latin typeface="Times New Roman" panose="02020603050405020304" pitchFamily="18" charset="0"/>
                <a:cs typeface="Times New Roman" panose="02020603050405020304" pitchFamily="18" charset="0"/>
              </a:rPr>
            </a:br>
            <a:r>
              <a:rPr lang="ru-RU" sz="4000" u="sng" dirty="0" smtClean="0">
                <a:solidFill>
                  <a:srgbClr val="FF0000"/>
                </a:solidFill>
                <a:latin typeface="Times New Roman" panose="02020603050405020304" pitchFamily="18" charset="0"/>
                <a:cs typeface="Times New Roman" panose="02020603050405020304" pitchFamily="18" charset="0"/>
              </a:rPr>
              <a:t/>
            </a:r>
            <a:br>
              <a:rPr lang="ru-RU" sz="4000" u="sng" dirty="0" smtClean="0">
                <a:solidFill>
                  <a:srgbClr val="FF0000"/>
                </a:solidFill>
                <a:latin typeface="Times New Roman" panose="02020603050405020304" pitchFamily="18" charset="0"/>
                <a:cs typeface="Times New Roman" panose="02020603050405020304" pitchFamily="18" charset="0"/>
              </a:rPr>
            </a:br>
            <a:r>
              <a:rPr lang="ru-RU" sz="4000" u="sng" dirty="0" smtClean="0">
                <a:solidFill>
                  <a:srgbClr val="FF0000"/>
                </a:solidFill>
                <a:latin typeface="Times New Roman" panose="02020603050405020304" pitchFamily="18" charset="0"/>
                <a:cs typeface="Times New Roman" panose="02020603050405020304" pitchFamily="18" charset="0"/>
              </a:rPr>
              <a:t/>
            </a:r>
            <a:br>
              <a:rPr lang="ru-RU" sz="4000" u="sng" dirty="0" smtClean="0">
                <a:solidFill>
                  <a:srgbClr val="FF0000"/>
                </a:solidFill>
                <a:latin typeface="Times New Roman" panose="02020603050405020304" pitchFamily="18" charset="0"/>
                <a:cs typeface="Times New Roman" panose="02020603050405020304" pitchFamily="18" charset="0"/>
              </a:rPr>
            </a:br>
            <a:r>
              <a:rPr lang="ru-RU" altLang="ru-RU" sz="2800" dirty="0" smtClean="0">
                <a:solidFill>
                  <a:srgbClr val="FF0000"/>
                </a:solidFill>
              </a:rPr>
              <a:t>Список используемой литературы и </a:t>
            </a:r>
            <a:r>
              <a:rPr lang="ru-RU" altLang="ru-RU" sz="2800" dirty="0" err="1" smtClean="0">
                <a:solidFill>
                  <a:srgbClr val="FF0000"/>
                </a:solidFill>
              </a:rPr>
              <a:t>интернет-ресурсов</a:t>
            </a:r>
            <a:r>
              <a:rPr lang="ru-RU" altLang="ru-RU" sz="2800" dirty="0" smtClean="0">
                <a:solidFill>
                  <a:srgbClr val="FF0000"/>
                </a:solidFill>
              </a:rPr>
              <a:t>:</a:t>
            </a:r>
            <a:r>
              <a:rPr lang="ru-RU" sz="3600" b="1" dirty="0">
                <a:solidFill>
                  <a:srgbClr val="7030A0"/>
                </a:solidFill>
                <a:latin typeface="Times New Roman" panose="02020603050405020304" pitchFamily="18" charset="0"/>
                <a:cs typeface="Times New Roman" panose="02020603050405020304" pitchFamily="18" charset="0"/>
              </a:rPr>
              <a:t/>
            </a:r>
            <a:br>
              <a:rPr lang="ru-RU" sz="3600" b="1" dirty="0">
                <a:solidFill>
                  <a:srgbClr val="7030A0"/>
                </a:solidFill>
                <a:latin typeface="Times New Roman" panose="02020603050405020304" pitchFamily="18" charset="0"/>
                <a:cs typeface="Times New Roman" panose="02020603050405020304" pitchFamily="18" charset="0"/>
              </a:rPr>
            </a:br>
            <a:endParaRPr lang="ru-RU" sz="3600" dirty="0">
              <a:solidFill>
                <a:srgbClr val="7030A0"/>
              </a:solidFill>
              <a:latin typeface="Times New Roman" panose="02020603050405020304" pitchFamily="18" charset="0"/>
              <a:cs typeface="Times New Roman" panose="02020603050405020304" pitchFamily="18" charset="0"/>
            </a:endParaRPr>
          </a:p>
        </p:txBody>
      </p:sp>
      <p:sp>
        <p:nvSpPr>
          <p:cNvPr id="131075" name="Rectangle 3"/>
          <p:cNvSpPr>
            <a:spLocks noGrp="1" noChangeArrowheads="1"/>
          </p:cNvSpPr>
          <p:nvPr>
            <p:ph type="body" sz="half" idx="1"/>
          </p:nvPr>
        </p:nvSpPr>
        <p:spPr>
          <a:xfrm>
            <a:off x="285750" y="1556792"/>
            <a:ext cx="8715375" cy="3456384"/>
          </a:xfrm>
        </p:spPr>
        <p:txBody>
          <a:bodyPr rtlCol="0">
            <a:normAutofit fontScale="85000" lnSpcReduction="20000"/>
          </a:bodyPr>
          <a:lstStyle/>
          <a:p>
            <a:pPr eaLnBrk="1" hangingPunct="1">
              <a:buNone/>
            </a:pPr>
            <a:r>
              <a:rPr lang="ru-RU" altLang="ru-RU" dirty="0" smtClean="0">
                <a:solidFill>
                  <a:schemeClr val="accent3">
                    <a:lumMod val="75000"/>
                  </a:schemeClr>
                </a:solidFill>
                <a:latin typeface="Times New Roman" pitchFamily="18" charset="0"/>
              </a:rPr>
              <a:t>1)Электронное пособие для учащихся «Сочинение на ЕГЭ» по материалам пособия А.Г </a:t>
            </a:r>
            <a:r>
              <a:rPr lang="ru-RU" altLang="ru-RU" dirty="0" err="1" smtClean="0">
                <a:solidFill>
                  <a:schemeClr val="accent3">
                    <a:lumMod val="75000"/>
                  </a:schemeClr>
                </a:solidFill>
                <a:latin typeface="Times New Roman" pitchFamily="18" charset="0"/>
              </a:rPr>
              <a:t>Нарушевича</a:t>
            </a:r>
            <a:r>
              <a:rPr lang="ru-RU" altLang="ru-RU" dirty="0" smtClean="0">
                <a:solidFill>
                  <a:schemeClr val="accent3">
                    <a:lumMod val="75000"/>
                  </a:schemeClr>
                </a:solidFill>
                <a:latin typeface="Times New Roman" pitchFamily="18" charset="0"/>
              </a:rPr>
              <a:t> «Русский язык: сочинение на ЕГЭ: формулировки, аргументы, комментарии» </a:t>
            </a:r>
          </a:p>
          <a:p>
            <a:pPr eaLnBrk="1" hangingPunct="1">
              <a:buNone/>
            </a:pPr>
            <a:r>
              <a:rPr lang="ru-RU" altLang="ru-RU" dirty="0" smtClean="0">
                <a:solidFill>
                  <a:schemeClr val="accent3">
                    <a:lumMod val="75000"/>
                  </a:schemeClr>
                </a:solidFill>
                <a:latin typeface="Times New Roman" pitchFamily="18" charset="0"/>
              </a:rPr>
              <a:t>2)А.Г </a:t>
            </a:r>
            <a:r>
              <a:rPr lang="ru-RU" altLang="ru-RU" dirty="0" err="1" smtClean="0">
                <a:solidFill>
                  <a:schemeClr val="accent3">
                    <a:lumMod val="75000"/>
                  </a:schemeClr>
                </a:solidFill>
                <a:latin typeface="Times New Roman" pitchFamily="18" charset="0"/>
              </a:rPr>
              <a:t>Нарушевич</a:t>
            </a:r>
            <a:r>
              <a:rPr lang="ru-RU" altLang="ru-RU" dirty="0" smtClean="0">
                <a:solidFill>
                  <a:schemeClr val="accent3">
                    <a:lumMod val="75000"/>
                  </a:schemeClr>
                </a:solidFill>
                <a:latin typeface="Times New Roman" pitchFamily="18" charset="0"/>
              </a:rPr>
              <a:t> «Русский язык: сочинение на ЕГЭ: формулировки, аргументы, комментарии»- М.: «Просвещение»,2009</a:t>
            </a:r>
          </a:p>
          <a:p>
            <a:pPr eaLnBrk="1" hangingPunct="1">
              <a:buNone/>
            </a:pPr>
            <a:r>
              <a:rPr lang="ru-RU" altLang="ru-RU" dirty="0" smtClean="0">
                <a:solidFill>
                  <a:schemeClr val="accent3">
                    <a:lumMod val="75000"/>
                  </a:schemeClr>
                </a:solidFill>
                <a:latin typeface="Times New Roman" pitchFamily="18" charset="0"/>
              </a:rPr>
              <a:t>3)Применение </a:t>
            </a:r>
            <a:r>
              <a:rPr lang="ru-RU" altLang="ru-RU" dirty="0" err="1" smtClean="0">
                <a:solidFill>
                  <a:schemeClr val="accent3">
                    <a:lumMod val="75000"/>
                  </a:schemeClr>
                </a:solidFill>
                <a:latin typeface="Times New Roman" pitchFamily="18" charset="0"/>
              </a:rPr>
              <a:t>кейс-технологии</a:t>
            </a:r>
            <a:r>
              <a:rPr lang="ru-RU" altLang="ru-RU" dirty="0" smtClean="0">
                <a:solidFill>
                  <a:schemeClr val="accent3">
                    <a:lumMod val="75000"/>
                  </a:schemeClr>
                </a:solidFill>
                <a:latin typeface="Times New Roman" pitchFamily="18" charset="0"/>
              </a:rPr>
              <a:t>  при подготовке учащихся к ЕГЭ (сочинение).Электронное </a:t>
            </a:r>
            <a:r>
              <a:rPr lang="ru-RU" altLang="ru-RU" dirty="0" err="1" smtClean="0">
                <a:solidFill>
                  <a:schemeClr val="accent3">
                    <a:lumMod val="75000"/>
                  </a:schemeClr>
                </a:solidFill>
                <a:latin typeface="Times New Roman" pitchFamily="18" charset="0"/>
              </a:rPr>
              <a:t>пособие.-М</a:t>
            </a:r>
            <a:r>
              <a:rPr lang="ru-RU" altLang="ru-RU" dirty="0" smtClean="0">
                <a:solidFill>
                  <a:schemeClr val="accent3">
                    <a:lumMod val="75000"/>
                  </a:schemeClr>
                </a:solidFill>
                <a:latin typeface="Times New Roman" pitchFamily="18" charset="0"/>
              </a:rPr>
              <a:t>.: «Планета»,2011</a:t>
            </a:r>
          </a:p>
          <a:p>
            <a:pPr marL="609600" indent="-609600" fontAlgn="auto">
              <a:spcAft>
                <a:spcPts val="0"/>
              </a:spcAft>
              <a:buFontTx/>
              <a:buAutoNum type="arabicParenR" startAt="2"/>
              <a:defRPr/>
            </a:pPr>
            <a:endParaRPr lang="ru-RU" sz="3600" b="1" i="1" dirty="0" smtClean="0">
              <a:solidFill>
                <a:schemeClr val="accent3">
                  <a:lumMod val="75000"/>
                </a:schemeClr>
              </a:solidFill>
              <a:effectLst>
                <a:outerShdw blurRad="38100" dist="38100" dir="2700000" algn="tl">
                  <a:srgbClr val="000000"/>
                </a:outerShdw>
              </a:effectLst>
              <a:latin typeface="Georgia" pitchFamily="18" charset="0"/>
            </a:endParaRPr>
          </a:p>
          <a:p>
            <a:pPr marL="609600" indent="-609600" fontAlgn="auto">
              <a:spcAft>
                <a:spcPts val="0"/>
              </a:spcAft>
              <a:buFontTx/>
              <a:buNone/>
              <a:defRPr/>
            </a:pPr>
            <a:r>
              <a:rPr lang="ru-RU" sz="3600" b="1" i="1" dirty="0" smtClean="0">
                <a:solidFill>
                  <a:schemeClr val="accent3">
                    <a:lumMod val="75000"/>
                  </a:schemeClr>
                </a:solidFill>
                <a:effectLst>
                  <a:outerShdw blurRad="38100" dist="38100" dir="2700000" algn="tl">
                    <a:srgbClr val="000000"/>
                  </a:outerShdw>
                </a:effectLst>
                <a:latin typeface="Georgia" pitchFamily="18" charset="0"/>
              </a:rPr>
              <a:t> </a:t>
            </a:r>
            <a:endParaRPr lang="ru-RU" sz="3600" b="1" i="1" dirty="0">
              <a:solidFill>
                <a:schemeClr val="accent3">
                  <a:lumMod val="75000"/>
                </a:schemeClr>
              </a:solidFill>
              <a:effectLst>
                <a:outerShdw blurRad="38100" dist="38100" dir="2700000" algn="tl">
                  <a:srgbClr val="000000"/>
                </a:outerShdw>
              </a:effectLst>
            </a:endParaRPr>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31075">
                                            <p:txEl>
                                              <p:pRg st="0" end="0"/>
                                            </p:txEl>
                                          </p:spTgt>
                                        </p:tgtEl>
                                        <p:attrNameLst>
                                          <p:attrName>style.visibility</p:attrName>
                                        </p:attrNameLst>
                                      </p:cBhvr>
                                      <p:to>
                                        <p:strVal val="visible"/>
                                      </p:to>
                                    </p:set>
                                    <p:anim calcmode="lin" valueType="num">
                                      <p:cBhvr>
                                        <p:cTn id="7" dur="2000" fill="hold"/>
                                        <p:tgtEl>
                                          <p:spTgt spid="131075">
                                            <p:txEl>
                                              <p:pRg st="0" end="0"/>
                                            </p:txEl>
                                          </p:spTgt>
                                        </p:tgtEl>
                                        <p:attrNameLst>
                                          <p:attrName>ppt_w</p:attrName>
                                        </p:attrNameLst>
                                      </p:cBhvr>
                                      <p:tavLst>
                                        <p:tav tm="0">
                                          <p:val>
                                            <p:fltVal val="0"/>
                                          </p:val>
                                        </p:tav>
                                        <p:tav tm="100000">
                                          <p:val>
                                            <p:strVal val="#ppt_w"/>
                                          </p:val>
                                        </p:tav>
                                      </p:tavLst>
                                    </p:anim>
                                    <p:anim calcmode="lin" valueType="num">
                                      <p:cBhvr>
                                        <p:cTn id="8" dur="2000" fill="hold"/>
                                        <p:tgtEl>
                                          <p:spTgt spid="131075">
                                            <p:txEl>
                                              <p:pRg st="0" end="0"/>
                                            </p:txEl>
                                          </p:spTgt>
                                        </p:tgtEl>
                                        <p:attrNameLst>
                                          <p:attrName>ppt_h</p:attrName>
                                        </p:attrNameLst>
                                      </p:cBhvr>
                                      <p:tavLst>
                                        <p:tav tm="0">
                                          <p:val>
                                            <p:fltVal val="0"/>
                                          </p:val>
                                        </p:tav>
                                        <p:tav tm="100000">
                                          <p:val>
                                            <p:strVal val="#ppt_h"/>
                                          </p:val>
                                        </p:tav>
                                      </p:tavLst>
                                    </p:anim>
                                  </p:childTnLst>
                                </p:cTn>
                              </p:par>
                            </p:childTnLst>
                          </p:cTn>
                        </p:par>
                        <p:par>
                          <p:cTn id="9" fill="hold">
                            <p:stCondLst>
                              <p:cond delay="2000"/>
                            </p:stCondLst>
                            <p:childTnLst>
                              <p:par>
                                <p:cTn id="10" presetID="23" presetClass="entr" presetSubtype="16" fill="hold" grpId="0" nodeType="afterEffect">
                                  <p:stCondLst>
                                    <p:cond delay="0"/>
                                  </p:stCondLst>
                                  <p:childTnLst>
                                    <p:set>
                                      <p:cBhvr>
                                        <p:cTn id="11" dur="1" fill="hold">
                                          <p:stCondLst>
                                            <p:cond delay="0"/>
                                          </p:stCondLst>
                                        </p:cTn>
                                        <p:tgtEl>
                                          <p:spTgt spid="131075">
                                            <p:txEl>
                                              <p:pRg st="1" end="1"/>
                                            </p:txEl>
                                          </p:spTgt>
                                        </p:tgtEl>
                                        <p:attrNameLst>
                                          <p:attrName>style.visibility</p:attrName>
                                        </p:attrNameLst>
                                      </p:cBhvr>
                                      <p:to>
                                        <p:strVal val="visible"/>
                                      </p:to>
                                    </p:set>
                                    <p:anim calcmode="lin" valueType="num">
                                      <p:cBhvr>
                                        <p:cTn id="12" dur="2000" fill="hold"/>
                                        <p:tgtEl>
                                          <p:spTgt spid="131075">
                                            <p:txEl>
                                              <p:pRg st="1" end="1"/>
                                            </p:txEl>
                                          </p:spTgt>
                                        </p:tgtEl>
                                        <p:attrNameLst>
                                          <p:attrName>ppt_w</p:attrName>
                                        </p:attrNameLst>
                                      </p:cBhvr>
                                      <p:tavLst>
                                        <p:tav tm="0">
                                          <p:val>
                                            <p:fltVal val="0"/>
                                          </p:val>
                                        </p:tav>
                                        <p:tav tm="100000">
                                          <p:val>
                                            <p:strVal val="#ppt_w"/>
                                          </p:val>
                                        </p:tav>
                                      </p:tavLst>
                                    </p:anim>
                                    <p:anim calcmode="lin" valueType="num">
                                      <p:cBhvr>
                                        <p:cTn id="13" dur="2000" fill="hold"/>
                                        <p:tgtEl>
                                          <p:spTgt spid="131075">
                                            <p:txEl>
                                              <p:pRg st="1" end="1"/>
                                            </p:txEl>
                                          </p:spTgt>
                                        </p:tgtEl>
                                        <p:attrNameLst>
                                          <p:attrName>ppt_h</p:attrName>
                                        </p:attrNameLst>
                                      </p:cBhvr>
                                      <p:tavLst>
                                        <p:tav tm="0">
                                          <p:val>
                                            <p:fltVal val="0"/>
                                          </p:val>
                                        </p:tav>
                                        <p:tav tm="100000">
                                          <p:val>
                                            <p:strVal val="#ppt_h"/>
                                          </p:val>
                                        </p:tav>
                                      </p:tavLst>
                                    </p:anim>
                                  </p:childTnLst>
                                </p:cTn>
                              </p:par>
                            </p:childTnLst>
                          </p:cTn>
                        </p:par>
                        <p:par>
                          <p:cTn id="14" fill="hold">
                            <p:stCondLst>
                              <p:cond delay="4000"/>
                            </p:stCondLst>
                            <p:childTnLst>
                              <p:par>
                                <p:cTn id="15" presetID="23" presetClass="entr" presetSubtype="16" fill="hold" grpId="0" nodeType="afterEffect">
                                  <p:stCondLst>
                                    <p:cond delay="0"/>
                                  </p:stCondLst>
                                  <p:childTnLst>
                                    <p:set>
                                      <p:cBhvr>
                                        <p:cTn id="16" dur="1" fill="hold">
                                          <p:stCondLst>
                                            <p:cond delay="0"/>
                                          </p:stCondLst>
                                        </p:cTn>
                                        <p:tgtEl>
                                          <p:spTgt spid="131075">
                                            <p:txEl>
                                              <p:pRg st="2" end="2"/>
                                            </p:txEl>
                                          </p:spTgt>
                                        </p:tgtEl>
                                        <p:attrNameLst>
                                          <p:attrName>style.visibility</p:attrName>
                                        </p:attrNameLst>
                                      </p:cBhvr>
                                      <p:to>
                                        <p:strVal val="visible"/>
                                      </p:to>
                                    </p:set>
                                    <p:anim calcmode="lin" valueType="num">
                                      <p:cBhvr>
                                        <p:cTn id="17" dur="2000" fill="hold"/>
                                        <p:tgtEl>
                                          <p:spTgt spid="131075">
                                            <p:txEl>
                                              <p:pRg st="2" end="2"/>
                                            </p:txEl>
                                          </p:spTgt>
                                        </p:tgtEl>
                                        <p:attrNameLst>
                                          <p:attrName>ppt_w</p:attrName>
                                        </p:attrNameLst>
                                      </p:cBhvr>
                                      <p:tavLst>
                                        <p:tav tm="0">
                                          <p:val>
                                            <p:fltVal val="0"/>
                                          </p:val>
                                        </p:tav>
                                        <p:tav tm="100000">
                                          <p:val>
                                            <p:strVal val="#ppt_w"/>
                                          </p:val>
                                        </p:tav>
                                      </p:tavLst>
                                    </p:anim>
                                    <p:anim calcmode="lin" valueType="num">
                                      <p:cBhvr>
                                        <p:cTn id="18" dur="2000" fill="hold"/>
                                        <p:tgtEl>
                                          <p:spTgt spid="131075">
                                            <p:txEl>
                                              <p:pRg st="2" end="2"/>
                                            </p:txEl>
                                          </p:spTgt>
                                        </p:tgtEl>
                                        <p:attrNameLst>
                                          <p:attrName>ppt_h</p:attrName>
                                        </p:attrNameLst>
                                      </p:cBhvr>
                                      <p:tavLst>
                                        <p:tav tm="0">
                                          <p:val>
                                            <p:fltVal val="0"/>
                                          </p:val>
                                        </p:tav>
                                        <p:tav tm="100000">
                                          <p:val>
                                            <p:strVal val="#ppt_h"/>
                                          </p:val>
                                        </p:tav>
                                      </p:tavLst>
                                    </p:anim>
                                  </p:childTnLst>
                                </p:cTn>
                              </p:par>
                            </p:childTnLst>
                          </p:cTn>
                        </p:par>
                        <p:par>
                          <p:cTn id="19" fill="hold">
                            <p:stCondLst>
                              <p:cond delay="6000"/>
                            </p:stCondLst>
                            <p:childTnLst>
                              <p:par>
                                <p:cTn id="20" presetID="23" presetClass="entr" presetSubtype="16" fill="hold" grpId="0" nodeType="afterEffect">
                                  <p:stCondLst>
                                    <p:cond delay="0"/>
                                  </p:stCondLst>
                                  <p:childTnLst>
                                    <p:set>
                                      <p:cBhvr>
                                        <p:cTn id="21" dur="1" fill="hold">
                                          <p:stCondLst>
                                            <p:cond delay="0"/>
                                          </p:stCondLst>
                                        </p:cTn>
                                        <p:tgtEl>
                                          <p:spTgt spid="131075">
                                            <p:txEl>
                                              <p:pRg st="4" end="4"/>
                                            </p:txEl>
                                          </p:spTgt>
                                        </p:tgtEl>
                                        <p:attrNameLst>
                                          <p:attrName>style.visibility</p:attrName>
                                        </p:attrNameLst>
                                      </p:cBhvr>
                                      <p:to>
                                        <p:strVal val="visible"/>
                                      </p:to>
                                    </p:set>
                                    <p:anim calcmode="lin" valueType="num">
                                      <p:cBhvr>
                                        <p:cTn id="22" dur="2000" fill="hold"/>
                                        <p:tgtEl>
                                          <p:spTgt spid="131075">
                                            <p:txEl>
                                              <p:pRg st="4" end="4"/>
                                            </p:txEl>
                                          </p:spTgt>
                                        </p:tgtEl>
                                        <p:attrNameLst>
                                          <p:attrName>ppt_w</p:attrName>
                                        </p:attrNameLst>
                                      </p:cBhvr>
                                      <p:tavLst>
                                        <p:tav tm="0">
                                          <p:val>
                                            <p:fltVal val="0"/>
                                          </p:val>
                                        </p:tav>
                                        <p:tav tm="100000">
                                          <p:val>
                                            <p:strVal val="#ppt_w"/>
                                          </p:val>
                                        </p:tav>
                                      </p:tavLst>
                                    </p:anim>
                                    <p:anim calcmode="lin" valueType="num">
                                      <p:cBhvr>
                                        <p:cTn id="23" dur="2000" fill="hold"/>
                                        <p:tgtEl>
                                          <p:spTgt spid="131075">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4" y="332657"/>
            <a:ext cx="7772400" cy="1152127"/>
          </a:xfrm>
          <a:effectLst>
            <a:innerShdw blurRad="63500" dist="50800" dir="18900000">
              <a:prstClr val="black">
                <a:alpha val="50000"/>
              </a:prstClr>
            </a:innerShdw>
          </a:effectLst>
          <a:scene3d>
            <a:camera prst="orthographicFront"/>
            <a:lightRig rig="freezing" dir="t">
              <a:rot lat="0" lon="0" rev="5640000"/>
            </a:lightRig>
          </a:scene3d>
          <a:sp3d>
            <a:bevelT w="139700" prst="cross"/>
          </a:sp3d>
        </p:spPr>
        <p:txBody>
          <a:bodyPr>
            <a:scene3d>
              <a:camera prst="orthographicFront"/>
              <a:lightRig rig="freezing" dir="t">
                <a:rot lat="0" lon="0" rev="5640000"/>
              </a:lightRig>
            </a:scene3d>
            <a:sp3d prstMaterial="flat">
              <a:bevelT w="38100" h="38100"/>
              <a:contourClr>
                <a:schemeClr val="tx2"/>
              </a:contourClr>
            </a:sp3d>
          </a:bodyPr>
          <a:lstStyle/>
          <a:p>
            <a:pPr algn="ctr" eaLnBrk="1" fontAlgn="auto" hangingPunct="1">
              <a:spcAft>
                <a:spcPts val="0"/>
              </a:spcAft>
              <a:defRPr/>
            </a:pPr>
            <a:r>
              <a:rPr lang="ru-RU" dirty="0"/>
              <a:t>Помните!</a:t>
            </a:r>
          </a:p>
        </p:txBody>
      </p:sp>
      <p:sp>
        <p:nvSpPr>
          <p:cNvPr id="3" name="Подзаголовок 2"/>
          <p:cNvSpPr>
            <a:spLocks noGrp="1"/>
          </p:cNvSpPr>
          <p:nvPr>
            <p:ph type="subTitle" idx="1"/>
          </p:nvPr>
        </p:nvSpPr>
        <p:spPr>
          <a:xfrm>
            <a:off x="827088" y="1916113"/>
            <a:ext cx="7632700" cy="4392612"/>
          </a:xfrm>
          <a:solidFill>
            <a:schemeClr val="accent2">
              <a:lumMod val="20000"/>
              <a:lumOff val="80000"/>
            </a:schemeClr>
          </a:solidFill>
        </p:spPr>
        <p:txBody>
          <a:bodyPr>
            <a:normAutofit/>
          </a:bodyPr>
          <a:lstStyle/>
          <a:p>
            <a:pPr algn="ctr" eaLnBrk="1" fontAlgn="auto" hangingPunct="1">
              <a:spcAft>
                <a:spcPts val="0"/>
              </a:spcAft>
              <a:buFont typeface="Wingdings 2"/>
              <a:buNone/>
              <a:defRPr/>
            </a:pPr>
            <a:r>
              <a:rPr lang="ru-RU" sz="3200" dirty="0">
                <a:solidFill>
                  <a:srgbClr val="002060"/>
                </a:solidFill>
              </a:rPr>
              <a:t>От того, насколько верно определена проблема, будет зависеть содержание всего сочинения. </a:t>
            </a:r>
          </a:p>
          <a:p>
            <a:pPr algn="ctr" eaLnBrk="1" fontAlgn="auto" hangingPunct="1">
              <a:spcAft>
                <a:spcPts val="0"/>
              </a:spcAft>
              <a:buFont typeface="Wingdings 2"/>
              <a:buNone/>
              <a:defRPr/>
            </a:pPr>
            <a:r>
              <a:rPr lang="ru-RU" sz="3200" dirty="0">
                <a:solidFill>
                  <a:srgbClr val="002060"/>
                </a:solidFill>
              </a:rPr>
              <a:t> Неправильно выявленная проблема ставит под удар  содержание всего сочинения</a:t>
            </a:r>
            <a:r>
              <a:rPr lang="ru-RU" sz="2800" dirty="0">
                <a:solidFill>
                  <a:srgbClr val="002060"/>
                </a:solidFill>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Заголовок 1"/>
          <p:cNvSpPr>
            <a:spLocks noGrp="1"/>
          </p:cNvSpPr>
          <p:nvPr>
            <p:ph type="subTitle" idx="1"/>
          </p:nvPr>
        </p:nvSpPr>
        <p:spPr>
          <a:xfrm>
            <a:off x="468313" y="765175"/>
            <a:ext cx="8134350" cy="5616575"/>
          </a:xfrm>
        </p:spPr>
        <p:txBody>
          <a:bodyPr/>
          <a:lstStyle/>
          <a:p>
            <a:pPr marL="36513" eaLnBrk="1" hangingPunct="1">
              <a:spcBef>
                <a:spcPct val="0"/>
              </a:spcBef>
            </a:pPr>
            <a:endParaRPr lang="ru-RU">
              <a:solidFill>
                <a:srgbClr val="111111"/>
              </a:solidFill>
              <a:latin typeface="Times New Roman" pitchFamily="18" charset="0"/>
            </a:endParaRPr>
          </a:p>
          <a:p>
            <a:pPr marL="36513" eaLnBrk="1" hangingPunct="1">
              <a:spcBef>
                <a:spcPct val="0"/>
              </a:spcBef>
            </a:pPr>
            <a:endParaRPr lang="ru-RU">
              <a:solidFill>
                <a:srgbClr val="111111"/>
              </a:solidFill>
              <a:latin typeface="Times New Roman" pitchFamily="18" charset="0"/>
            </a:endParaRPr>
          </a:p>
          <a:p>
            <a:pPr marL="36513" eaLnBrk="1" hangingPunct="1">
              <a:spcBef>
                <a:spcPct val="0"/>
              </a:spcBef>
            </a:pPr>
            <a:r>
              <a:rPr lang="ru-RU" sz="4000" b="1">
                <a:solidFill>
                  <a:srgbClr val="002060"/>
                </a:solidFill>
                <a:latin typeface="Times New Roman" pitchFamily="18" charset="0"/>
              </a:rPr>
              <a:t>В тексте чаще всего не одна, а  несколько проблем.</a:t>
            </a:r>
          </a:p>
          <a:p>
            <a:pPr marL="36513" eaLnBrk="1" hangingPunct="1">
              <a:spcBef>
                <a:spcPct val="0"/>
              </a:spcBef>
            </a:pPr>
            <a:r>
              <a:rPr lang="ru-RU" sz="4000" b="1">
                <a:solidFill>
                  <a:srgbClr val="002060"/>
                </a:solidFill>
                <a:latin typeface="Times New Roman" pitchFamily="18" charset="0"/>
              </a:rPr>
              <a:t> Вам необходимо выбрать </a:t>
            </a:r>
            <a:r>
              <a:rPr lang="ru-RU" sz="4000" b="1" u="sng">
                <a:solidFill>
                  <a:srgbClr val="002060"/>
                </a:solidFill>
                <a:latin typeface="Times New Roman" pitchFamily="18" charset="0"/>
              </a:rPr>
              <a:t>одну</a:t>
            </a:r>
            <a:r>
              <a:rPr lang="ru-RU" sz="4000" b="1">
                <a:solidFill>
                  <a:srgbClr val="002060"/>
                </a:solidFill>
                <a:latin typeface="Times New Roman" pitchFamily="18" charset="0"/>
              </a:rPr>
              <a:t> (как основную) и все остальные шаги алгоритма выполнять по отношению именно к этой проблеме.</a:t>
            </a:r>
            <a:endParaRPr lang="ru-RU" sz="4000" b="1">
              <a:solidFill>
                <a:srgbClr val="00206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8313" y="549275"/>
            <a:ext cx="8135937" cy="5111750"/>
          </a:xfrm>
        </p:spPr>
        <p:txBody>
          <a:bodyPr>
            <a:noAutofit/>
          </a:bodyPr>
          <a:lstStyle/>
          <a:p>
            <a:pPr algn="ctr" eaLnBrk="1" fontAlgn="auto" hangingPunct="1">
              <a:spcAft>
                <a:spcPts val="0"/>
              </a:spcAft>
              <a:defRPr/>
            </a:pPr>
            <a:r>
              <a:rPr lang="ru-RU" sz="4800" dirty="0">
                <a:solidFill>
                  <a:srgbClr val="111111"/>
                </a:solidFill>
                <a:latin typeface="Times New Roman" pitchFamily="18" charset="0"/>
                <a:cs typeface="Times New Roman" pitchFamily="18" charset="0"/>
              </a:rPr>
              <a:t>Проблему можно  сформулировать</a:t>
            </a:r>
            <a:br>
              <a:rPr lang="ru-RU" sz="4800" dirty="0">
                <a:solidFill>
                  <a:srgbClr val="111111"/>
                </a:solidFill>
                <a:latin typeface="Times New Roman" pitchFamily="18" charset="0"/>
                <a:cs typeface="Times New Roman" pitchFamily="18" charset="0"/>
              </a:rPr>
            </a:br>
            <a:r>
              <a:rPr lang="ru-RU" sz="4800" dirty="0">
                <a:solidFill>
                  <a:srgbClr val="111111"/>
                </a:solidFill>
                <a:latin typeface="Times New Roman" pitchFamily="18" charset="0"/>
                <a:cs typeface="Times New Roman" pitchFamily="18" charset="0"/>
              </a:rPr>
              <a:t> двумя способами:</a:t>
            </a:r>
            <a:r>
              <a:rPr lang="ru-RU" sz="4800" dirty="0">
                <a:latin typeface="Calibri" pitchFamily="34" charset="0"/>
              </a:rPr>
              <a:t/>
            </a:r>
            <a:br>
              <a:rPr lang="ru-RU" sz="4800" dirty="0">
                <a:latin typeface="Calibri" pitchFamily="34" charset="0"/>
              </a:rPr>
            </a:br>
            <a:endParaRPr lang="ru-RU" sz="4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27088" y="333375"/>
            <a:ext cx="7772400" cy="1470025"/>
          </a:xfrm>
        </p:spPr>
        <p:txBody>
          <a:bodyPr/>
          <a:lstStyle/>
          <a:p>
            <a:pPr eaLnBrk="1" fontAlgn="auto" hangingPunct="1">
              <a:spcAft>
                <a:spcPts val="0"/>
              </a:spcAft>
              <a:defRPr/>
            </a:pPr>
            <a:r>
              <a:rPr lang="ru-RU" dirty="0">
                <a:ln w="11430"/>
                <a:effectLst>
                  <a:outerShdw blurRad="50800" dist="39000" dir="5460000" algn="tl">
                    <a:srgbClr val="000000">
                      <a:alpha val="38000"/>
                    </a:srgbClr>
                  </a:outerShdw>
                </a:effectLst>
                <a:latin typeface="Times New Roman" pitchFamily="18" charset="0"/>
                <a:cs typeface="Times New Roman" pitchFamily="18" charset="0"/>
              </a:rPr>
              <a:t>Как сформулировать проблему</a:t>
            </a:r>
            <a:endParaRPr lang="ru-RU" dirty="0"/>
          </a:p>
        </p:txBody>
      </p:sp>
      <p:sp>
        <p:nvSpPr>
          <p:cNvPr id="3" name="Подзаголовок 2"/>
          <p:cNvSpPr>
            <a:spLocks noGrp="1"/>
          </p:cNvSpPr>
          <p:nvPr>
            <p:ph type="subTitle" idx="1"/>
          </p:nvPr>
        </p:nvSpPr>
        <p:spPr>
          <a:xfrm>
            <a:off x="323850" y="1916113"/>
            <a:ext cx="8569325" cy="4941887"/>
          </a:xfrm>
        </p:spPr>
        <p:txBody>
          <a:bodyPr>
            <a:normAutofit/>
          </a:bodyPr>
          <a:lstStyle/>
          <a:p>
            <a:pPr algn="l" eaLnBrk="1" fontAlgn="auto" hangingPunct="1">
              <a:spcAft>
                <a:spcPts val="0"/>
              </a:spcAft>
              <a:buFont typeface="Wingdings 2"/>
              <a:buNone/>
              <a:defRPr/>
            </a:pPr>
            <a:r>
              <a:rPr lang="ru-RU" b="1" dirty="0">
                <a:solidFill>
                  <a:srgbClr val="002060"/>
                </a:solidFill>
              </a:rPr>
              <a:t>В ФОРМЕ ПОВЕСТВОВАТЕЛЬНОГО ПРЕДЛОЖЕНИЯ  одним словом или словосочетанием, ответив на вопрос  </a:t>
            </a:r>
          </a:p>
          <a:p>
            <a:pPr algn="ctr" eaLnBrk="1" fontAlgn="auto" hangingPunct="1">
              <a:spcAft>
                <a:spcPts val="0"/>
              </a:spcAft>
              <a:buFont typeface="Wingdings 2"/>
              <a:buNone/>
              <a:defRPr/>
            </a:pPr>
            <a:r>
              <a:rPr lang="ru-RU" b="1" dirty="0">
                <a:solidFill>
                  <a:srgbClr val="002060"/>
                </a:solidFill>
              </a:rPr>
              <a:t>                           </a:t>
            </a:r>
            <a:r>
              <a:rPr lang="ru-RU" b="1" dirty="0">
                <a:solidFill>
                  <a:srgbClr val="C00000"/>
                </a:solidFill>
              </a:rPr>
              <a:t>ПРОБЛЕМУ ЧЕГО рассматривает автор в тексте?</a:t>
            </a:r>
          </a:p>
          <a:p>
            <a:pPr algn="l" eaLnBrk="1" fontAlgn="auto" hangingPunct="1">
              <a:spcBef>
                <a:spcPct val="0"/>
              </a:spcBef>
              <a:spcAft>
                <a:spcPts val="0"/>
              </a:spcAft>
              <a:buClr>
                <a:srgbClr val="768D5A"/>
              </a:buClr>
              <a:buFont typeface="Wingdings" pitchFamily="2" charset="2"/>
              <a:buChar char="q"/>
              <a:defRPr/>
            </a:pPr>
            <a:endParaRPr lang="ru-RU" b="1" i="1" dirty="0">
              <a:solidFill>
                <a:srgbClr val="002060"/>
              </a:solidFill>
            </a:endParaRPr>
          </a:p>
          <a:p>
            <a:pPr algn="l" eaLnBrk="1" fontAlgn="auto" hangingPunct="1">
              <a:spcBef>
                <a:spcPct val="0"/>
              </a:spcBef>
              <a:spcAft>
                <a:spcPts val="0"/>
              </a:spcAft>
              <a:buClr>
                <a:srgbClr val="768D5A"/>
              </a:buClr>
              <a:buFont typeface="Wingdings" pitchFamily="2" charset="2"/>
              <a:buChar char="q"/>
              <a:defRPr/>
            </a:pPr>
            <a:endParaRPr lang="ru-RU" b="1" i="1" dirty="0">
              <a:solidFill>
                <a:srgbClr val="002060"/>
              </a:solidFill>
            </a:endParaRPr>
          </a:p>
          <a:p>
            <a:pPr algn="l" eaLnBrk="1" fontAlgn="auto" hangingPunct="1">
              <a:spcBef>
                <a:spcPct val="0"/>
              </a:spcBef>
              <a:spcAft>
                <a:spcPts val="0"/>
              </a:spcAft>
              <a:buClr>
                <a:srgbClr val="768D5A"/>
              </a:buClr>
              <a:buFont typeface="Wingdings" pitchFamily="2" charset="2"/>
              <a:buChar char="q"/>
              <a:defRPr/>
            </a:pPr>
            <a:r>
              <a:rPr lang="ru-RU" b="1" i="1" dirty="0">
                <a:solidFill>
                  <a:srgbClr val="002060"/>
                </a:solidFill>
              </a:rPr>
              <a:t>Автор рассуждает над проблемой милосердия.</a:t>
            </a:r>
          </a:p>
          <a:p>
            <a:pPr algn="l" eaLnBrk="1" fontAlgn="auto" hangingPunct="1">
              <a:spcBef>
                <a:spcPct val="0"/>
              </a:spcBef>
              <a:spcAft>
                <a:spcPts val="0"/>
              </a:spcAft>
              <a:buClr>
                <a:srgbClr val="768D5A"/>
              </a:buClr>
              <a:buFont typeface="Wingdings" pitchFamily="2" charset="2"/>
              <a:buChar char="q"/>
              <a:defRPr/>
            </a:pPr>
            <a:r>
              <a:rPr lang="ru-RU" b="1" i="1" dirty="0">
                <a:solidFill>
                  <a:srgbClr val="002060"/>
                </a:solidFill>
              </a:rPr>
              <a:t>В тексте поднимается проблема исторической памяти</a:t>
            </a:r>
          </a:p>
          <a:p>
            <a:pPr algn="l" eaLnBrk="1" fontAlgn="auto" hangingPunct="1">
              <a:spcBef>
                <a:spcPct val="0"/>
              </a:spcBef>
              <a:spcAft>
                <a:spcPts val="0"/>
              </a:spcAft>
              <a:buClr>
                <a:srgbClr val="768D5A"/>
              </a:buClr>
              <a:buFont typeface="Wingdings" pitchFamily="2" charset="2"/>
              <a:buChar char="q"/>
              <a:defRPr/>
            </a:pPr>
            <a:r>
              <a:rPr lang="ru-RU" b="1" i="1" dirty="0">
                <a:solidFill>
                  <a:srgbClr val="002060"/>
                </a:solidFill>
              </a:rPr>
              <a:t>Текст заставляет  задуматься над проблемой взаимоотношения отцов и детей.</a:t>
            </a:r>
          </a:p>
          <a:p>
            <a:pPr eaLnBrk="1" fontAlgn="auto" hangingPunct="1">
              <a:spcAft>
                <a:spcPts val="0"/>
              </a:spcAft>
              <a:buFont typeface="Wingdings 2"/>
              <a:buNone/>
              <a:defRPr/>
            </a:pP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4213" y="260350"/>
            <a:ext cx="7772400" cy="1470025"/>
          </a:xfrm>
        </p:spPr>
        <p:txBody>
          <a:bodyPr/>
          <a:lstStyle/>
          <a:p>
            <a:pPr eaLnBrk="1" fontAlgn="auto" hangingPunct="1">
              <a:spcAft>
                <a:spcPts val="0"/>
              </a:spcAft>
              <a:defRPr/>
            </a:pPr>
            <a:r>
              <a:rPr lang="ru-RU" dirty="0">
                <a:ln w="11430"/>
                <a:effectLst>
                  <a:outerShdw blurRad="50800" dist="39000" dir="5460000" algn="tl">
                    <a:srgbClr val="000000">
                      <a:alpha val="38000"/>
                    </a:srgbClr>
                  </a:outerShdw>
                </a:effectLst>
                <a:latin typeface="Times New Roman" pitchFamily="18" charset="0"/>
                <a:cs typeface="Times New Roman" pitchFamily="18" charset="0"/>
              </a:rPr>
              <a:t>Как сформулировать проблему</a:t>
            </a:r>
            <a:endParaRPr lang="ru-RU" dirty="0"/>
          </a:p>
        </p:txBody>
      </p:sp>
      <p:sp>
        <p:nvSpPr>
          <p:cNvPr id="3" name="Подзаголовок 2"/>
          <p:cNvSpPr>
            <a:spLocks noGrp="1"/>
          </p:cNvSpPr>
          <p:nvPr>
            <p:ph type="subTitle" idx="1"/>
          </p:nvPr>
        </p:nvSpPr>
        <p:spPr>
          <a:xfrm>
            <a:off x="539750" y="1773238"/>
            <a:ext cx="8135938" cy="5256212"/>
          </a:xfrm>
        </p:spPr>
        <p:txBody>
          <a:bodyPr>
            <a:normAutofit/>
          </a:bodyPr>
          <a:lstStyle/>
          <a:p>
            <a:pPr marL="274320" indent="-274320" eaLnBrk="1" fontAlgn="auto" hangingPunct="1">
              <a:lnSpc>
                <a:spcPct val="80000"/>
              </a:lnSpc>
              <a:spcAft>
                <a:spcPts val="0"/>
              </a:spcAft>
              <a:buClr>
                <a:schemeClr val="accent3"/>
              </a:buClr>
              <a:buFont typeface="Wingdings 2"/>
              <a:buNone/>
              <a:defRPr/>
            </a:pPr>
            <a:r>
              <a:rPr lang="ru-RU" b="1" dirty="0">
                <a:solidFill>
                  <a:schemeClr val="accent3">
                    <a:lumMod val="50000"/>
                  </a:schemeClr>
                </a:solidFill>
              </a:rPr>
              <a:t>Избежать неудачных конструкций поможет второй способ формулирования проблемы</a:t>
            </a:r>
            <a:r>
              <a:rPr lang="ru-RU" sz="2800" b="1" dirty="0">
                <a:solidFill>
                  <a:schemeClr val="accent3">
                    <a:lumMod val="50000"/>
                  </a:schemeClr>
                </a:solidFill>
              </a:rPr>
              <a:t> </a:t>
            </a:r>
            <a:r>
              <a:rPr lang="ru-RU" sz="2800" b="1" i="1" dirty="0">
                <a:solidFill>
                  <a:schemeClr val="accent1">
                    <a:lumMod val="75000"/>
                  </a:schemeClr>
                </a:solidFill>
              </a:rPr>
              <a:t>–</a:t>
            </a:r>
          </a:p>
          <a:p>
            <a:pPr marL="274320" indent="-274320" eaLnBrk="1" fontAlgn="auto" hangingPunct="1">
              <a:lnSpc>
                <a:spcPct val="80000"/>
              </a:lnSpc>
              <a:spcAft>
                <a:spcPts val="0"/>
              </a:spcAft>
              <a:buClr>
                <a:schemeClr val="accent3"/>
              </a:buClr>
              <a:buFont typeface="Wingdings 2"/>
              <a:buNone/>
              <a:defRPr/>
            </a:pPr>
            <a:r>
              <a:rPr lang="ru-RU" sz="2800" b="1" i="1" dirty="0">
                <a:solidFill>
                  <a:schemeClr val="accent1">
                    <a:lumMod val="75000"/>
                  </a:schemeClr>
                </a:solidFill>
              </a:rPr>
              <a:t> </a:t>
            </a:r>
            <a:r>
              <a:rPr lang="ru-RU" sz="2800" b="1" dirty="0">
                <a:solidFill>
                  <a:srgbClr val="FF0000"/>
                </a:solidFill>
                <a:latin typeface="Times New Roman" pitchFamily="18" charset="0"/>
                <a:cs typeface="Times New Roman" pitchFamily="18" charset="0"/>
              </a:rPr>
              <a:t>ВОПРОСИТЕЛЬНОЕ ПРЕДЛОЖЕНИЕ</a:t>
            </a:r>
          </a:p>
          <a:p>
            <a:pPr marL="274320" indent="-274320" eaLnBrk="1" fontAlgn="auto" hangingPunct="1">
              <a:lnSpc>
                <a:spcPct val="80000"/>
              </a:lnSpc>
              <a:spcAft>
                <a:spcPts val="0"/>
              </a:spcAft>
              <a:buClr>
                <a:schemeClr val="accent3"/>
              </a:buClr>
              <a:buFont typeface="Wingdings 2"/>
              <a:buNone/>
              <a:defRPr/>
            </a:pPr>
            <a:endParaRPr lang="ru-RU" sz="2800" b="1" dirty="0">
              <a:solidFill>
                <a:srgbClr val="7030A0"/>
              </a:solidFill>
              <a:latin typeface="Times New Roman" pitchFamily="18" charset="0"/>
              <a:cs typeface="Times New Roman" pitchFamily="18" charset="0"/>
            </a:endParaRPr>
          </a:p>
          <a:p>
            <a:pPr marL="274320" indent="-274320" eaLnBrk="1" fontAlgn="auto" hangingPunct="1">
              <a:lnSpc>
                <a:spcPct val="80000"/>
              </a:lnSpc>
              <a:spcBef>
                <a:spcPct val="0"/>
              </a:spcBef>
              <a:spcAft>
                <a:spcPts val="0"/>
              </a:spcAft>
              <a:buClr>
                <a:srgbClr val="768D5A"/>
              </a:buClr>
              <a:buFont typeface="Wingdings 2"/>
              <a:buNone/>
              <a:defRPr/>
            </a:pPr>
            <a:endParaRPr lang="ru-RU" b="1" i="1" dirty="0">
              <a:solidFill>
                <a:srgbClr val="7030A0"/>
              </a:solidFill>
            </a:endParaRPr>
          </a:p>
          <a:p>
            <a:pPr marL="274320" indent="-274320" algn="l" eaLnBrk="1" fontAlgn="auto" hangingPunct="1">
              <a:lnSpc>
                <a:spcPct val="80000"/>
              </a:lnSpc>
              <a:spcBef>
                <a:spcPct val="0"/>
              </a:spcBef>
              <a:spcAft>
                <a:spcPts val="0"/>
              </a:spcAft>
              <a:buClr>
                <a:srgbClr val="768D5A"/>
              </a:buClr>
              <a:buFont typeface="Wingdings 2"/>
              <a:buNone/>
              <a:defRPr/>
            </a:pPr>
            <a:r>
              <a:rPr lang="ru-RU" b="1" i="1" dirty="0">
                <a:solidFill>
                  <a:srgbClr val="7030A0"/>
                </a:solidFill>
              </a:rPr>
              <a:t>Например:</a:t>
            </a:r>
          </a:p>
          <a:p>
            <a:pPr marL="274320" indent="-274320" algn="l" eaLnBrk="1" fontAlgn="auto" hangingPunct="1">
              <a:lnSpc>
                <a:spcPct val="80000"/>
              </a:lnSpc>
              <a:spcBef>
                <a:spcPct val="0"/>
              </a:spcBef>
              <a:spcAft>
                <a:spcPts val="0"/>
              </a:spcAft>
              <a:buClr>
                <a:srgbClr val="768D5A"/>
              </a:buClr>
              <a:buFont typeface="Wingdings 2"/>
              <a:buNone/>
              <a:defRPr/>
            </a:pPr>
            <a:endParaRPr lang="ru-RU" b="1" i="1" dirty="0">
              <a:solidFill>
                <a:srgbClr val="7030A0"/>
              </a:solidFill>
            </a:endParaRPr>
          </a:p>
          <a:p>
            <a:pPr marL="274320" indent="-274320" algn="l" eaLnBrk="1" fontAlgn="auto" hangingPunct="1">
              <a:lnSpc>
                <a:spcPct val="80000"/>
              </a:lnSpc>
              <a:spcBef>
                <a:spcPct val="0"/>
              </a:spcBef>
              <a:spcAft>
                <a:spcPts val="0"/>
              </a:spcAft>
              <a:buClr>
                <a:srgbClr val="768D5A"/>
              </a:buClr>
              <a:buFont typeface="Wingdings 2"/>
              <a:buNone/>
              <a:defRPr/>
            </a:pPr>
            <a:r>
              <a:rPr lang="ru-RU" b="1" i="1" dirty="0">
                <a:solidFill>
                  <a:srgbClr val="7030A0"/>
                </a:solidFill>
              </a:rPr>
              <a:t>          </a:t>
            </a:r>
            <a:r>
              <a:rPr lang="ru-RU" sz="2400" b="1" i="1" dirty="0">
                <a:solidFill>
                  <a:srgbClr val="7030A0"/>
                </a:solidFill>
                <a:latin typeface="Georgia" pitchFamily="18" charset="0"/>
              </a:rPr>
              <a:t>Как нужно относиться к природе, к миру всего живого, населяющего нашу Землю</a:t>
            </a:r>
            <a:r>
              <a:rPr lang="ru-RU" sz="2400" b="1" i="1" dirty="0">
                <a:solidFill>
                  <a:srgbClr val="C00000"/>
                </a:solidFill>
                <a:latin typeface="Georgia" pitchFamily="18" charset="0"/>
              </a:rPr>
              <a:t>?</a:t>
            </a:r>
            <a:r>
              <a:rPr lang="ru-RU" sz="2400" b="1" i="1" dirty="0">
                <a:solidFill>
                  <a:srgbClr val="7030A0"/>
                </a:solidFill>
                <a:latin typeface="Georgia" pitchFamily="18" charset="0"/>
              </a:rPr>
              <a:t>  Этой важной проблеме посвящает свой текст автор.</a:t>
            </a:r>
          </a:p>
          <a:p>
            <a:pPr marL="274320" indent="-274320" eaLnBrk="1" fontAlgn="auto" hangingPunct="1">
              <a:lnSpc>
                <a:spcPct val="80000"/>
              </a:lnSpc>
              <a:spcBef>
                <a:spcPct val="0"/>
              </a:spcBef>
              <a:spcAft>
                <a:spcPts val="0"/>
              </a:spcAft>
              <a:buClr>
                <a:srgbClr val="768D5A"/>
              </a:buClr>
              <a:buFont typeface="Wingdings 2"/>
              <a:buNone/>
              <a:defRPr/>
            </a:pPr>
            <a:endParaRPr lang="ru-RU" b="1" i="1" dirty="0">
              <a:solidFill>
                <a:srgbClr val="7030A0"/>
              </a:solidFill>
            </a:endParaRPr>
          </a:p>
          <a:p>
            <a:pPr marL="274320" indent="-274320" eaLnBrk="1" fontAlgn="auto" hangingPunct="1">
              <a:lnSpc>
                <a:spcPct val="80000"/>
              </a:lnSpc>
              <a:spcBef>
                <a:spcPct val="0"/>
              </a:spcBef>
              <a:spcAft>
                <a:spcPts val="0"/>
              </a:spcAft>
              <a:buClr>
                <a:srgbClr val="768D5A"/>
              </a:buClr>
              <a:buFont typeface="Wingdings 2"/>
              <a:buNone/>
              <a:defRPr/>
            </a:pPr>
            <a:r>
              <a:rPr lang="ru-RU" b="1" i="1" dirty="0">
                <a:solidFill>
                  <a:srgbClr val="7030A0"/>
                </a:solidFill>
              </a:rPr>
              <a:t>Вопрос не позволит отклониться  в сторону от проблемы, потому что </a:t>
            </a:r>
            <a:r>
              <a:rPr lang="ru-RU" b="1" i="1" dirty="0">
                <a:solidFill>
                  <a:srgbClr val="C00000"/>
                </a:solidFill>
              </a:rPr>
              <a:t>каждая часть </a:t>
            </a:r>
            <a:r>
              <a:rPr lang="ru-RU" b="1" i="1" dirty="0">
                <a:solidFill>
                  <a:srgbClr val="7030A0"/>
                </a:solidFill>
              </a:rPr>
              <a:t>вашего </a:t>
            </a:r>
            <a:r>
              <a:rPr lang="ru-RU" b="1" i="1" dirty="0">
                <a:solidFill>
                  <a:srgbClr val="C00000"/>
                </a:solidFill>
              </a:rPr>
              <a:t>сочинения должна быть ответом на этот вопрос.</a:t>
            </a:r>
          </a:p>
          <a:p>
            <a:pPr marL="274320" indent="-274320" eaLnBrk="1" fontAlgn="auto" hangingPunct="1">
              <a:lnSpc>
                <a:spcPct val="80000"/>
              </a:lnSpc>
              <a:spcBef>
                <a:spcPct val="0"/>
              </a:spcBef>
              <a:spcAft>
                <a:spcPts val="0"/>
              </a:spcAft>
              <a:buClr>
                <a:srgbClr val="768D5A"/>
              </a:buClr>
              <a:buFont typeface="Wingdings 2"/>
              <a:buNone/>
              <a:defRPr/>
            </a:pPr>
            <a:endParaRPr lang="ru-RU" b="1" i="1" dirty="0">
              <a:solidFill>
                <a:srgbClr val="7030A0"/>
              </a:solidFill>
            </a:endParaRPr>
          </a:p>
          <a:p>
            <a:pPr marL="274320" indent="-274320" eaLnBrk="1" fontAlgn="auto" hangingPunct="1">
              <a:lnSpc>
                <a:spcPct val="80000"/>
              </a:lnSpc>
              <a:spcAft>
                <a:spcPts val="0"/>
              </a:spcAft>
              <a:buClr>
                <a:schemeClr val="accent3"/>
              </a:buClr>
              <a:buFont typeface="Wingdings 2"/>
              <a:buChar char=""/>
              <a:defRPr/>
            </a:pPr>
            <a:endParaRPr lang="ru-RU" sz="3600" i="1" dirty="0">
              <a:solidFill>
                <a:srgbClr val="7030A0"/>
              </a:solidFill>
            </a:endParaRPr>
          </a:p>
          <a:p>
            <a:pPr eaLnBrk="1" fontAlgn="auto" hangingPunct="1">
              <a:spcAft>
                <a:spcPts val="0"/>
              </a:spcAft>
              <a:buFont typeface="Wingdings 2"/>
              <a:buNone/>
              <a:defRPr/>
            </a:pP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188" y="260350"/>
            <a:ext cx="7772400" cy="1470025"/>
          </a:xfrm>
        </p:spPr>
        <p:txBody>
          <a:bodyPr>
            <a:normAutofit fontScale="90000"/>
          </a:bodyPr>
          <a:lstStyle/>
          <a:p>
            <a:pPr eaLnBrk="1" fontAlgn="auto" hangingPunct="1">
              <a:spcAft>
                <a:spcPts val="0"/>
              </a:spcAft>
              <a:defRPr/>
            </a:pPr>
            <a:r>
              <a:rPr lang="ru-RU" dirty="0">
                <a:ln w="11430"/>
                <a:solidFill>
                  <a:srgbClr val="7030A0"/>
                </a:solidFill>
                <a:effectLst>
                  <a:outerShdw blurRad="50800" dist="39000" dir="5460000" algn="tl">
                    <a:srgbClr val="000000">
                      <a:alpha val="38000"/>
                    </a:srgbClr>
                  </a:outerShdw>
                </a:effectLst>
              </a:rPr>
              <a:t>Что такое комментарий?</a:t>
            </a:r>
            <a:br>
              <a:rPr lang="ru-RU" dirty="0">
                <a:ln w="11430"/>
                <a:solidFill>
                  <a:srgbClr val="7030A0"/>
                </a:solidFill>
                <a:effectLst>
                  <a:outerShdw blurRad="50800" dist="39000" dir="5460000" algn="tl">
                    <a:srgbClr val="000000">
                      <a:alpha val="38000"/>
                    </a:srgbClr>
                  </a:outerShdw>
                </a:effectLst>
              </a:rPr>
            </a:br>
            <a:endParaRPr lang="ru-RU" dirty="0"/>
          </a:p>
        </p:txBody>
      </p:sp>
      <p:sp>
        <p:nvSpPr>
          <p:cNvPr id="21506" name="Подзаголовок 2"/>
          <p:cNvSpPr>
            <a:spLocks noGrp="1"/>
          </p:cNvSpPr>
          <p:nvPr>
            <p:ph type="subTitle" idx="1"/>
          </p:nvPr>
        </p:nvSpPr>
        <p:spPr>
          <a:xfrm>
            <a:off x="0" y="1196975"/>
            <a:ext cx="8459788" cy="5661025"/>
          </a:xfrm>
        </p:spPr>
        <p:txBody>
          <a:bodyPr/>
          <a:lstStyle/>
          <a:p>
            <a:pPr marL="36513" eaLnBrk="1" hangingPunct="1">
              <a:spcBef>
                <a:spcPct val="0"/>
              </a:spcBef>
            </a:pPr>
            <a:r>
              <a:rPr lang="ru-RU" sz="2400" b="1" i="1" dirty="0">
                <a:solidFill>
                  <a:srgbClr val="7030A0"/>
                </a:solidFill>
                <a:latin typeface="Constantia" pitchFamily="18" charset="0"/>
              </a:rPr>
              <a:t>Комментарий – это рассуждения, пояснительные  замечания по поводу проблемы текста.           </a:t>
            </a:r>
          </a:p>
          <a:p>
            <a:pPr marL="36513" eaLnBrk="1" hangingPunct="1">
              <a:spcBef>
                <a:spcPct val="0"/>
              </a:spcBef>
            </a:pPr>
            <a:r>
              <a:rPr lang="ru-RU" sz="2400" b="1" i="1" dirty="0">
                <a:solidFill>
                  <a:srgbClr val="7030A0"/>
                </a:solidFill>
                <a:latin typeface="Constantia" pitchFamily="18" charset="0"/>
              </a:rPr>
              <a:t>Это самый трудный компонент сочинения</a:t>
            </a:r>
            <a:endParaRPr lang="ru-RU" sz="2400" dirty="0">
              <a:solidFill>
                <a:srgbClr val="7030A0"/>
              </a:solidFill>
            </a:endParaRPr>
          </a:p>
        </p:txBody>
      </p:sp>
      <p:sp>
        <p:nvSpPr>
          <p:cNvPr id="5" name="TextBox 4"/>
          <p:cNvSpPr txBox="1">
            <a:spLocks noChangeArrowheads="1"/>
          </p:cNvSpPr>
          <p:nvPr/>
        </p:nvSpPr>
        <p:spPr bwMode="auto">
          <a:xfrm>
            <a:off x="642938" y="3695174"/>
            <a:ext cx="7786687" cy="2678113"/>
          </a:xfrm>
          <a:prstGeom prst="rect">
            <a:avLst/>
          </a:prstGeom>
          <a:noFill/>
          <a:ln w="9525">
            <a:noFill/>
            <a:miter lim="800000"/>
            <a:headEnd/>
            <a:tailEnd/>
          </a:ln>
        </p:spPr>
        <p:txBody>
          <a:bodyPr>
            <a:spAutoFit/>
          </a:bodyPr>
          <a:lstStyle/>
          <a:p>
            <a:pPr>
              <a:buClr>
                <a:srgbClr val="1E1C11"/>
              </a:buClr>
              <a:buFont typeface="Wingdings" pitchFamily="2" charset="2"/>
              <a:buChar char="q"/>
            </a:pPr>
            <a:r>
              <a:rPr lang="ru-RU" sz="2800" b="1" dirty="0">
                <a:solidFill>
                  <a:srgbClr val="0070C0"/>
                </a:solidFill>
                <a:latin typeface="Calibri" pitchFamily="34" charset="0"/>
              </a:rPr>
              <a:t> В комментарии необходимо проследить за ходом мыслей автора в раскрытии проблемы.</a:t>
            </a:r>
          </a:p>
          <a:p>
            <a:pPr>
              <a:buClr>
                <a:srgbClr val="1E1C11"/>
              </a:buClr>
              <a:buFont typeface="Wingdings" pitchFamily="2" charset="2"/>
              <a:buChar char="q"/>
            </a:pPr>
            <a:r>
              <a:rPr lang="ru-RU" sz="2800" b="1" dirty="0">
                <a:solidFill>
                  <a:srgbClr val="0070C0"/>
                </a:solidFill>
                <a:latin typeface="Calibri" pitchFamily="34" charset="0"/>
              </a:rPr>
              <a:t>Комментарий должен объяснять текст.</a:t>
            </a:r>
          </a:p>
          <a:p>
            <a:pPr>
              <a:buClr>
                <a:srgbClr val="1E1C11"/>
              </a:buClr>
              <a:buFont typeface="Wingdings" pitchFamily="2" charset="2"/>
              <a:buChar char="q"/>
            </a:pPr>
            <a:r>
              <a:rPr lang="ru-RU" sz="2800" b="1" dirty="0">
                <a:solidFill>
                  <a:srgbClr val="0070C0"/>
                </a:solidFill>
                <a:latin typeface="Calibri" pitchFamily="34" charset="0"/>
              </a:rPr>
              <a:t>Комментарий должен опираться на текст.</a:t>
            </a:r>
          </a:p>
          <a:p>
            <a:pPr>
              <a:buClr>
                <a:srgbClr val="1E1C11"/>
              </a:buClr>
            </a:pPr>
            <a:r>
              <a:rPr lang="ru-RU" sz="2800" b="1" dirty="0">
                <a:solidFill>
                  <a:srgbClr val="0070C0"/>
                </a:solidFill>
                <a:latin typeface="Calibri" pitchFamily="34" charset="0"/>
              </a:rPr>
              <a:t> </a:t>
            </a:r>
            <a:endParaRPr lang="ru-RU" sz="2800" b="1" dirty="0">
              <a:solidFill>
                <a:srgbClr val="0070C0"/>
              </a:solidFill>
              <a:latin typeface="Verdana" pitchFamily="34" charset="0"/>
            </a:endParaRPr>
          </a:p>
          <a:p>
            <a:endParaRPr lang="ru-RU" sz="2800" b="1" dirty="0">
              <a:solidFill>
                <a:srgbClr val="0070C0"/>
              </a:solidFill>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2_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1_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1145</TotalTime>
  <Words>2393</Words>
  <Application>Microsoft Office PowerPoint</Application>
  <PresentationFormat>Экран (4:3)</PresentationFormat>
  <Paragraphs>209</Paragraphs>
  <Slides>34</Slides>
  <Notes>1</Notes>
  <HiddenSlides>0</HiddenSlides>
  <MMClips>0</MMClips>
  <ScaleCrop>false</ScaleCrop>
  <HeadingPairs>
    <vt:vector size="4" baseType="variant">
      <vt:variant>
        <vt:lpstr>Тема</vt:lpstr>
      </vt:variant>
      <vt:variant>
        <vt:i4>2</vt:i4>
      </vt:variant>
      <vt:variant>
        <vt:lpstr>Заголовки слайдов</vt:lpstr>
      </vt:variant>
      <vt:variant>
        <vt:i4>34</vt:i4>
      </vt:variant>
    </vt:vector>
  </HeadingPairs>
  <TitlesOfParts>
    <vt:vector size="36" baseType="lpstr">
      <vt:lpstr>2_Аспект</vt:lpstr>
      <vt:lpstr>1_Аспект</vt:lpstr>
      <vt:lpstr>Пишем сочинение   </vt:lpstr>
      <vt:lpstr>План сочинения </vt:lpstr>
      <vt:lpstr>Что такое проблема текста?</vt:lpstr>
      <vt:lpstr>Помните!</vt:lpstr>
      <vt:lpstr>Слайд 5</vt:lpstr>
      <vt:lpstr>Проблему можно  сформулировать  двумя способами: </vt:lpstr>
      <vt:lpstr>Как сформулировать проблему</vt:lpstr>
      <vt:lpstr>Как сформулировать проблему</vt:lpstr>
      <vt:lpstr>Что такое комментарий? </vt:lpstr>
      <vt:lpstr>Слайд 10</vt:lpstr>
      <vt:lpstr>  Конкретизировать содержание комментария можно с помощью следующих вопросов:</vt:lpstr>
      <vt:lpstr>Конкретизировать содержание комментария можно с помощью следующих вопросов:</vt:lpstr>
      <vt:lpstr>Как начать комментарий</vt:lpstr>
      <vt:lpstr>Важно помнить!!! </vt:lpstr>
      <vt:lpstr>          Смысловая связь между примерами </vt:lpstr>
      <vt:lpstr>Важно помнить!!! </vt:lpstr>
      <vt:lpstr>Что такое позиция автора? </vt:lpstr>
      <vt:lpstr>Чтобы найти позицию автора, нужно:</vt:lpstr>
      <vt:lpstr>  Как сформулировать позицию автора? </vt:lpstr>
      <vt:lpstr>Своя позиция Последовательность действий</vt:lpstr>
      <vt:lpstr>    Обоснование своей позиции </vt:lpstr>
      <vt:lpstr>    Конструкции для выражения своей позиции</vt:lpstr>
      <vt:lpstr>  Заключение Заключение  должно подвести итог рассуждениям пишущего по поводу проблемы</vt:lpstr>
      <vt:lpstr>  </vt:lpstr>
      <vt:lpstr>               Работа с текстом Захара Прилепина </vt:lpstr>
      <vt:lpstr>Слайд 26</vt:lpstr>
      <vt:lpstr>Слайд 27</vt:lpstr>
      <vt:lpstr>Слайд 28</vt:lpstr>
      <vt:lpstr>Слайд 29</vt:lpstr>
      <vt:lpstr>Слайд 30</vt:lpstr>
      <vt:lpstr>Слайд 31</vt:lpstr>
      <vt:lpstr>Слайд 32</vt:lpstr>
      <vt:lpstr>Слайд 33</vt:lpstr>
      <vt:lpstr>    Список используемой литературы и интернет-ресурсов: </vt:lpstr>
    </vt:vector>
  </TitlesOfParts>
  <Company>Krokoz™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Пишем сочинение</dc:title>
  <dc:creator>PC</dc:creator>
  <cp:lastModifiedBy>Библиотека</cp:lastModifiedBy>
  <cp:revision>104</cp:revision>
  <dcterms:created xsi:type="dcterms:W3CDTF">2017-02-11T12:47:14Z</dcterms:created>
  <dcterms:modified xsi:type="dcterms:W3CDTF">2023-01-27T07:49:45Z</dcterms:modified>
</cp:coreProperties>
</file>