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5" r:id="rId1"/>
  </p:sldMasterIdLst>
  <p:sldIdLst>
    <p:sldId id="294" r:id="rId2"/>
    <p:sldId id="289" r:id="rId3"/>
    <p:sldId id="328" r:id="rId4"/>
    <p:sldId id="298" r:id="rId5"/>
    <p:sldId id="311" r:id="rId6"/>
    <p:sldId id="312" r:id="rId7"/>
    <p:sldId id="296" r:id="rId8"/>
    <p:sldId id="319" r:id="rId9"/>
    <p:sldId id="320" r:id="rId10"/>
    <p:sldId id="321" r:id="rId11"/>
    <p:sldId id="323" r:id="rId12"/>
    <p:sldId id="302" r:id="rId13"/>
    <p:sldId id="260" r:id="rId14"/>
    <p:sldId id="263" r:id="rId15"/>
    <p:sldId id="300" r:id="rId16"/>
    <p:sldId id="301" r:id="rId17"/>
    <p:sldId id="324" r:id="rId18"/>
    <p:sldId id="325" r:id="rId19"/>
    <p:sldId id="326" r:id="rId20"/>
    <p:sldId id="304" r:id="rId21"/>
    <p:sldId id="261" r:id="rId22"/>
    <p:sldId id="305" r:id="rId23"/>
    <p:sldId id="306" r:id="rId24"/>
    <p:sldId id="265" r:id="rId25"/>
    <p:sldId id="308" r:id="rId26"/>
    <p:sldId id="309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738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4184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9291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5593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5366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0521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0080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0788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80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2906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0620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2986D-916B-4179-8BCD-F63E6BDD42E1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865EF-C749-4817-86F7-1DD0EC70F1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15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7" r:id="rId2"/>
    <p:sldLayoutId id="2147484298" r:id="rId3"/>
    <p:sldLayoutId id="2147484299" r:id="rId4"/>
    <p:sldLayoutId id="2147484300" r:id="rId5"/>
    <p:sldLayoutId id="2147484301" r:id="rId6"/>
    <p:sldLayoutId id="2147484302" r:id="rId7"/>
    <p:sldLayoutId id="2147484303" r:id="rId8"/>
    <p:sldLayoutId id="2147484304" r:id="rId9"/>
    <p:sldLayoutId id="2147484305" r:id="rId10"/>
    <p:sldLayoutId id="2147484306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690826" y="1042736"/>
            <a:ext cx="8839200" cy="3384885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</a:t>
            </a:r>
            <a:endParaRPr lang="ru-RU" sz="20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9531" y="4767946"/>
            <a:ext cx="308008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endParaRPr lang="ru-RU" sz="10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avatars.mds.yandex.net/i?id=17a2afec77c2a6de610e5b51c13415314e08d045-7736363-images-thumbs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56" y="252060"/>
            <a:ext cx="1789386" cy="1483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О: Да, мы можем сделать индивидуальную этикетку для вас и индивидуальную уп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72" y="4589696"/>
            <a:ext cx="3097740" cy="1987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avatars.mds.yandex.net/i?id=fa0b797ae92de4c654a3dac7abefdb7abd7c010d-7754220-images-thumbs&amp;n=13&amp;exp=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1978" y="0"/>
            <a:ext cx="2024718" cy="151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yandex-images.clstorage.net/1Xi003v67/fec97eQzs0Yt/AHOX8d_8oOJ_NfINlweCGr6-Hx9WtTsnGPBrjOMnw047myei3OxOStv5INmH7uYUPfsQeYi04tZkf8KFskNy3VEXU1X-aTXmTlCyjadXo89qjw7a9vDqgz0wqslmp5Men5tSU7wcX56reQZv9dnUAq9tAtu_JlYyQCs2kNejFxyV0qeDGOhxw9hXAxx2FkMOL31NG7QQiDc8g1hut9MG6xl6UmJZzw8OPN51bHcI5DJcrUCLH-f2U9L_VXPW44XdsgAWU-hOwOM61WNvR3cDryx_HGq2g6s3z7C5_mdChzoLegOBmg2c7XwMp27UmTeyzX6QmG0k9HHhHUcwFDB3vlGAJXP7LiOwCNYhjbbHoU7-DFyphxJbB8wB2u53YDZ661rDEEjePy0fPIYONdvVEA79svj9RBXz0a6kcuRQBE4TUwXj2e4SAbsmcq-H5qIMnoy8CqUhuNY-AmkPlHMmmTsLYDDrDwyOzu00zKcIxQBOzDIJH8RVIiEtJmNUIDQ_UeIUQUoPQZHqdlEf5TRR3RyNDEq1sZkEHIBJvEawhZsJq2PSGx9MD_38xg7kaMdRHUzQC1yGZ4HiDnQjp3FkDnNRpgCbLEOBqFZQ_2WFAM6MH27LJkLqlQ8Q6f5nUcY7aHmQ4Jjs3nycbXSeR2rVYB8e8VhNV9ZxgM_lUUXAZg8AsNbAiEzB4dlm8r0XhYNvHnx-O3UiqtbPYopvhRHEeKvLgHOJPy9v7L2UvRcphSEN_vKI78WVk4GdNIHncmXvcpCXUMndUSHI9wCNB9Ryz_6eLormwkuVrEEbjIdQ9om4iOIT2eyfv3w-x_znOVaS3U8iCl9nJmBxrvVi98HVj6JTZvL5vMDCSXSiTkXlsB99b84bdNLoFe3SGt_GMtUZ6cgSAytOzK18DXcuRXu0kg6foArup9QSsG7EEKQSRk5T4weguF7w0auUMZ53lWCcvH0cCfUyaKVNcNif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388" y="4589695"/>
            <a:ext cx="3804743" cy="1997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1341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9810" y="112295"/>
            <a:ext cx="104113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 in the past</a:t>
            </a:r>
            <a:endParaRPr lang="ru-RU" sz="66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575108" y="1540042"/>
            <a:ext cx="11247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7200" b="1" u="sng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cold this week.</a:t>
            </a:r>
            <a:endParaRPr lang="ru-RU" sz="7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5108" y="2740371"/>
            <a:ext cx="111011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7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warm last week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5108" y="4347411"/>
            <a:ext cx="11247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US" sz="7200" b="1" u="sng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tall now.</a:t>
            </a:r>
            <a:endParaRPr lang="ru-RU" sz="7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939" y="5354286"/>
            <a:ext cx="115021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US" sz="7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short 5 years ago.</a:t>
            </a:r>
            <a:endParaRPr lang="ru-RU" sz="7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124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9810" y="112295"/>
            <a:ext cx="104113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 in the past</a:t>
            </a:r>
            <a:endParaRPr lang="ru-RU" sz="66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0" y="1186792"/>
            <a:ext cx="123042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7200" b="1" u="sng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4</a:t>
            </a:r>
            <a:r>
              <a:rPr lang="en-US" sz="7200" b="1" baseline="30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 now.</a:t>
            </a:r>
            <a:endParaRPr lang="ru-RU" sz="7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143620"/>
            <a:ext cx="106198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7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en-US" sz="7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3d form                  last year</a:t>
            </a:r>
            <a:r>
              <a:rPr lang="en-US" sz="70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7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1511" y="4579167"/>
            <a:ext cx="11247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US" sz="7200" b="1" u="sng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tall now.</a:t>
            </a:r>
            <a:endParaRPr lang="ru-RU" sz="7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2045" y="5618774"/>
            <a:ext cx="115021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</a:t>
            </a:r>
            <a:r>
              <a:rPr lang="en-US" sz="7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short 5 years ago.</a:t>
            </a:r>
            <a:endParaRPr lang="ru-RU" sz="7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7637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515327" y="876680"/>
            <a:ext cx="9031705" cy="24544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ru-RU" sz="120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https://avatars.mds.yandex.net/i?id=5f6e413d7e8fe9452a09f33a413bbb83815a4c2a-8241279-images-thumbs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4063" y="3663020"/>
            <a:ext cx="2374231" cy="2374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71901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687" y="1288628"/>
            <a:ext cx="9545053" cy="1314249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</a:t>
            </a:r>
            <a:r>
              <a:rPr lang="en-US" sz="8000" b="1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en-US" sz="8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home</a:t>
            </a:r>
            <a:r>
              <a:rPr lang="en-US" sz="8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8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88894" y="2530836"/>
            <a:ext cx="68278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Yes,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en-US" sz="8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</a:t>
            </a: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3052" y="4107298"/>
            <a:ext cx="112356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 </a:t>
            </a:r>
            <a:r>
              <a:rPr lang="en-US" sz="80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en-US" sz="8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park</a:t>
            </a:r>
            <a:r>
              <a:rPr lang="en-US" sz="8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8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19873" y="5421547"/>
            <a:ext cx="900118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No,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en-US" sz="8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were not</a:t>
            </a:r>
            <a:r>
              <a:rPr lang="en-US" sz="7700" b="1" dirty="0"/>
              <a:t>.</a:t>
            </a:r>
            <a:endParaRPr lang="ru-RU" sz="7700" dirty="0"/>
          </a:p>
        </p:txBody>
      </p:sp>
      <p:sp>
        <p:nvSpPr>
          <p:cNvPr id="8" name="TextBox 7"/>
          <p:cNvSpPr txBox="1"/>
          <p:nvPr/>
        </p:nvSpPr>
        <p:spPr>
          <a:xfrm>
            <a:off x="2532725" y="10752"/>
            <a:ext cx="6362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Remember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4" descr="https://abrakadabra.fun/uploads/posts/2021-12/thumbs/1640527349_3-abrakadabra-fun-p-znak-vnimanie-dlya-prezentatsii-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0063" y="233266"/>
            <a:ext cx="1748590" cy="174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950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140" y="7784757"/>
            <a:ext cx="10515600" cy="3509318"/>
          </a:xfrm>
        </p:spPr>
        <p:txBody>
          <a:bodyPr>
            <a:normAutofit/>
          </a:bodyPr>
          <a:lstStyle/>
          <a:p>
            <a:pPr algn="ctr"/>
            <a:r>
              <a:rPr lang="en-US" sz="8800" b="1" u="sng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en-US" sz="8800" b="1" u="sng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3898" y="120410"/>
            <a:ext cx="1844314" cy="18443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06651" y="78435"/>
            <a:ext cx="67220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u="sng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Ask </a:t>
            </a:r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questions</a:t>
            </a:r>
            <a:endParaRPr lang="ru-RU" sz="6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206" y="1271981"/>
            <a:ext cx="113302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was 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 home yesterday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endParaRPr lang="ru-RU" sz="6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52678" y="2423552"/>
            <a:ext cx="123032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 you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home yesterday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0" y="4120014"/>
            <a:ext cx="113290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 was at school last week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endParaRPr lang="ru-RU" sz="6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715" y="5228010"/>
            <a:ext cx="118974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he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school last week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5242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123" y="1289897"/>
            <a:ext cx="101943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She was 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 the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park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endParaRPr lang="ru-RU" sz="6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9123" y="2467666"/>
            <a:ext cx="100460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she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park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1071" y="4312730"/>
            <a:ext cx="10700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It was cold yesterday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endParaRPr lang="ru-RU" sz="6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1071" y="5420726"/>
            <a:ext cx="104291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it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cold yesterday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35706" y="89353"/>
            <a:ext cx="57270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6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 questions</a:t>
            </a:r>
            <a:endParaRPr lang="ru-RU" sz="6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3898" y="120410"/>
            <a:ext cx="1844314" cy="184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6869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3898" y="120410"/>
            <a:ext cx="1844314" cy="184431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567248" y="26904"/>
            <a:ext cx="544251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6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 questions</a:t>
            </a:r>
            <a:endParaRPr lang="ru-RU" sz="6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4638" y="1090142"/>
            <a:ext cx="11548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were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friends.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7845" y="2348929"/>
            <a:ext cx="107482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 you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friends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54637" y="4174618"/>
            <a:ext cx="1053966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were at the cinema.</a:t>
            </a:r>
            <a:br>
              <a:rPr lang="en-US" sz="6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3887" y="5305756"/>
            <a:ext cx="105236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 they  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the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cinema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15080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7414" y="1200904"/>
            <a:ext cx="8440075" cy="2192509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 was at the zoo yesterday.</a:t>
            </a:r>
            <a:endParaRPr lang="ru-RU" sz="6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57724" y="3253055"/>
            <a:ext cx="111492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 yesterday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7724" y="4393241"/>
            <a:ext cx="1071612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 at the zoo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32725" y="10752"/>
            <a:ext cx="6362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Remember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4" descr="https://abrakadabra.fun/uploads/posts/2021-12/thumbs/1640527349_3-abrakadabra-fun-p-znak-vnimanie-dlya-prezentatsii-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0063" y="233266"/>
            <a:ext cx="1748590" cy="174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9389" y="5501237"/>
            <a:ext cx="112775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the zoo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6647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140" y="7784757"/>
            <a:ext cx="10515600" cy="3509318"/>
          </a:xfrm>
        </p:spPr>
        <p:txBody>
          <a:bodyPr>
            <a:normAutofit/>
          </a:bodyPr>
          <a:lstStyle/>
          <a:p>
            <a:pPr algn="ctr"/>
            <a:r>
              <a:rPr lang="en-US" sz="8800" b="1" u="sng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en-US" sz="8800" b="1" u="sng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3898" y="120410"/>
            <a:ext cx="1844314" cy="18443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06651" y="78435"/>
            <a:ext cx="67220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u="sng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Ask </a:t>
            </a:r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questions</a:t>
            </a:r>
            <a:endParaRPr lang="ru-RU" sz="6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140" y="1094098"/>
            <a:ext cx="10515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Ann was at the library last Monday.</a:t>
            </a:r>
            <a:endParaRPr lang="ru-RU" sz="66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282" y="3640652"/>
            <a:ext cx="123032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 last Monday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252282" y="4638903"/>
            <a:ext cx="119397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 at the library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8940" y="5671870"/>
            <a:ext cx="118974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the library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8615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140" y="7784757"/>
            <a:ext cx="10515600" cy="3509318"/>
          </a:xfrm>
        </p:spPr>
        <p:txBody>
          <a:bodyPr>
            <a:normAutofit/>
          </a:bodyPr>
          <a:lstStyle/>
          <a:p>
            <a:pPr algn="ctr"/>
            <a:r>
              <a:rPr lang="en-US" sz="8800" b="1" u="sng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en-US" sz="8800" b="1" u="sng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3898" y="120410"/>
            <a:ext cx="1844314" cy="18443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06651" y="78435"/>
            <a:ext cx="67220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u="sng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Ask </a:t>
            </a:r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questions</a:t>
            </a:r>
            <a:endParaRPr lang="ru-RU" sz="6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140" y="1094098"/>
            <a:ext cx="10515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were in the kitchen in the morning.</a:t>
            </a:r>
            <a:endParaRPr lang="ru-RU" sz="6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282" y="3640652"/>
            <a:ext cx="123032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were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397830" y="4734342"/>
            <a:ext cx="1139311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they in the kitchen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0730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0011" y="0"/>
            <a:ext cx="75252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Remember</a:t>
            </a:r>
          </a:p>
          <a:p>
            <a:pPr algn="ctr"/>
            <a:r>
              <a:rPr lang="en-US" sz="6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(words for the past)</a:t>
            </a:r>
            <a:endParaRPr lang="ru-RU" sz="6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2850" y="1981856"/>
            <a:ext cx="713602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Courier New" panose="02070309020205020404" pitchFamily="49" charset="0"/>
              </a:rPr>
              <a:t/>
            </a:r>
            <a:br>
              <a:rPr lang="en-US" sz="96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  <a:cs typeface="Courier New" panose="02070309020205020404" pitchFamily="49" charset="0"/>
              </a:rPr>
            </a:br>
            <a:endParaRPr lang="ru-RU" dirty="0"/>
          </a:p>
        </p:txBody>
      </p:sp>
      <p:pic>
        <p:nvPicPr>
          <p:cNvPr id="10" name="Picture 4" descr="https://abrakadabra.fun/uploads/posts/2021-12/thumbs/1640527349_3-abrakadabra-fun-p-znak-vnimanie-dlya-prezentatsii-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0063" y="233266"/>
            <a:ext cx="1748590" cy="174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013416" y="2024720"/>
            <a:ext cx="9790942" cy="44453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3269" y="2197715"/>
            <a:ext cx="59541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00B0F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yesterday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 flipH="1">
            <a:off x="1405769" y="3400819"/>
            <a:ext cx="89291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days</a:t>
            </a:r>
            <a:r>
              <a:rPr lang="en-US" sz="9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ago</a:t>
            </a:r>
            <a:endParaRPr lang="ru-RU" sz="96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92823" y="4751248"/>
            <a:ext cx="4955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</a:t>
            </a:r>
            <a:endParaRPr lang="ru-RU" sz="6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2733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428902" y="584886"/>
            <a:ext cx="9031705" cy="24544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Negatives</a:t>
            </a:r>
            <a:endParaRPr kumimoji="0" lang="ru-RU" sz="12000" b="1" i="0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098" name="Picture 2" descr="https://avatars.mds.yandex.net/i?id=f9c7a1e9c85a91480c517d075b89e77b9dc57952-7757532-images-thumbs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588" y="3255681"/>
            <a:ext cx="2978331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69512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7306" y="3818021"/>
            <a:ext cx="5532792" cy="2167202"/>
          </a:xfrm>
        </p:spPr>
        <p:txBody>
          <a:bodyPr>
            <a:noAutofit/>
          </a:bodyPr>
          <a:lstStyle/>
          <a:p>
            <a:pPr algn="ctr"/>
            <a:r>
              <a:rPr lang="en-US" sz="10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 not</a:t>
            </a:r>
            <a:endParaRPr lang="ru-RU" sz="10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32725" y="10752"/>
            <a:ext cx="6362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Remember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8568" y="1892968"/>
            <a:ext cx="5051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was </a:t>
            </a:r>
            <a:r>
              <a:rPr lang="en-US" sz="10000" b="1" dirty="0" smtClean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not</a:t>
            </a:r>
            <a:endParaRPr lang="ru-RU" sz="1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4" descr="https://abrakadabra.fun/uploads/posts/2021-12/thumbs/1640527349_3-abrakadabra-fun-p-znak-vnimanie-dlya-prezentatsii-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0063" y="233266"/>
            <a:ext cx="1748590" cy="174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 flipH="1">
            <a:off x="6116594" y="1892968"/>
            <a:ext cx="53775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0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10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wasn’t</a:t>
            </a:r>
            <a:endParaRPr lang="ru-RU" sz="10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69550" y="3991233"/>
            <a:ext cx="57558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=</a:t>
            </a:r>
            <a:r>
              <a:rPr lang="ru-RU" sz="10000" b="1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10000" b="1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weren’t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9572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15390" y="-126566"/>
            <a:ext cx="253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6000" b="1" u="sng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4821" y="5211363"/>
            <a:ext cx="943275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It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wasn’t</a:t>
            </a:r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hot yesterday.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/>
            </a:r>
            <a:b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9374" y="889097"/>
            <a:ext cx="86701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</a:t>
            </a:r>
            <a:r>
              <a:rPr lang="en-US" sz="6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school.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80086" y="2274092"/>
            <a:ext cx="94648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en-US" sz="6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wasn’t</a:t>
            </a:r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home.</a:t>
            </a:r>
            <a:b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2820" y="3659087"/>
            <a:ext cx="90958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not 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scared.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pic>
        <p:nvPicPr>
          <p:cNvPr id="9" name="Picture 10" descr="https://avatars.mds.yandex.net/i?id=d1f18c9cb61996521b297b1d9b8fae64d3f50672-7544273-images-thumbs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815" y="61689"/>
            <a:ext cx="1696185" cy="165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492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61815" y="-126567"/>
            <a:ext cx="253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6000" b="1" u="sng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60175" y="4932848"/>
            <a:ext cx="1159063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You</a:t>
            </a:r>
            <a:r>
              <a:rPr lang="en-US" sz="6600" b="1" dirty="0" smtClean="0">
                <a:solidFill>
                  <a:srgbClr val="00B0F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6600" b="1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were not 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 the lesson.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560175" y="1377059"/>
            <a:ext cx="100776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en-US" sz="6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 not 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park.</a:t>
            </a:r>
            <a:b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0" descr="https://avatars.mds.yandex.net/i?id=d1f18c9cb61996521b297b1d9b8fae64d3f50672-7544273-images-thumbs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815" y="61689"/>
            <a:ext cx="1696185" cy="165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5821" y="3250017"/>
            <a:ext cx="109480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en-US" sz="6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weren’t</a:t>
            </a:r>
            <a:r>
              <a:rPr lang="en-US" sz="66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farm.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20257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452797"/>
            <a:ext cx="11261558" cy="237048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b="1" u="sng" dirty="0" smtClean="0">
                <a:solidFill>
                  <a:srgbClr val="00B0F0"/>
                </a:solidFill>
                <a:latin typeface="Academia" panose="020B0604020202020204" pitchFamily="34" charset="0"/>
              </a:rPr>
              <a:t/>
            </a:r>
            <a:br>
              <a:rPr lang="en-US" sz="8000" b="1" u="sng" dirty="0" smtClean="0">
                <a:solidFill>
                  <a:srgbClr val="00B0F0"/>
                </a:solidFill>
                <a:latin typeface="Academia" panose="020B0604020202020204" pitchFamily="34" charset="0"/>
              </a:rPr>
            </a:br>
            <a:r>
              <a:rPr lang="en-US" sz="8000" b="1" u="sng" dirty="0" smtClean="0">
                <a:solidFill>
                  <a:srgbClr val="00B0F0"/>
                </a:solidFill>
                <a:latin typeface="Academia" panose="020B0604020202020204" pitchFamily="34" charset="0"/>
              </a:rPr>
              <a:t/>
            </a:r>
            <a:br>
              <a:rPr lang="en-US" sz="8000" b="1" u="sng" dirty="0" smtClean="0">
                <a:solidFill>
                  <a:srgbClr val="00B0F0"/>
                </a:solidFill>
                <a:latin typeface="Academia" panose="020B0604020202020204" pitchFamily="34" charset="0"/>
              </a:rPr>
            </a:br>
            <a:r>
              <a:rPr lang="en-US" sz="6700" b="1" u="sng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700" b="1" u="sng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300" b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7300" b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7300" b="1" u="sng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06780" y="240632"/>
            <a:ext cx="3625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u="sng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Disagree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://xn--80aidkoaepiegj4m.xn--p1ai/sav/files/ckeditor/f3c749398e38dafe5ffe8a2336f358b4fd584558r1-770-434v2_hq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0250" y="240631"/>
            <a:ext cx="3016950" cy="170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4493" y="1264862"/>
            <a:ext cx="968097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was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 last lesson.</a:t>
            </a:r>
            <a:endParaRPr lang="ru-RU" sz="6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493" y="2280526"/>
            <a:ext cx="109166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en-US" sz="6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wasn’t</a:t>
            </a:r>
            <a:r>
              <a:rPr lang="en-US" sz="66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 lesson.</a:t>
            </a:r>
            <a:endParaRPr lang="ru-RU" sz="6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3347" y="4015362"/>
            <a:ext cx="110530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 was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 two days ago.</a:t>
            </a:r>
            <a:endParaRPr lang="ru-RU" sz="6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493" y="5131925"/>
            <a:ext cx="11887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en-US" sz="6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not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 two days ago.</a:t>
            </a:r>
            <a:endParaRPr lang="ru-RU" sz="6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3435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468460"/>
            <a:ext cx="11261558" cy="128186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b="1" u="sng" dirty="0" smtClean="0">
                <a:solidFill>
                  <a:srgbClr val="00B0F0"/>
                </a:solidFill>
                <a:latin typeface="Academia" panose="020B0604020202020204" pitchFamily="34" charset="0"/>
              </a:rPr>
              <a:t/>
            </a:r>
            <a:br>
              <a:rPr lang="en-US" sz="8000" b="1" u="sng" dirty="0" smtClean="0">
                <a:solidFill>
                  <a:srgbClr val="00B0F0"/>
                </a:solidFill>
                <a:latin typeface="Academia" panose="020B0604020202020204" pitchFamily="34" charset="0"/>
              </a:rPr>
            </a:br>
            <a:endParaRPr lang="ru-RU" sz="7300" b="1" u="sng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06780" y="240632"/>
            <a:ext cx="3625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u="sng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Disagree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://xn--80aidkoaepiegj4m.xn--p1ai/sav/files/ckeditor/f3c749398e38dafe5ffe8a2336f358b4fd584558r1-770-434v2_hq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0250" y="240631"/>
            <a:ext cx="3016950" cy="170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05327" y="1662048"/>
            <a:ext cx="1082842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were in the kitchen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545431" y="2703196"/>
            <a:ext cx="107482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en-US" sz="6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weren’t</a:t>
            </a:r>
            <a:r>
              <a:rPr lang="en-US" sz="66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kitchen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4800" y="4370543"/>
            <a:ext cx="1059104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were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 yesterday.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5526316"/>
            <a:ext cx="119225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en-US" sz="6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 not 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 yesterday.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1310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5854" y="5293895"/>
            <a:ext cx="112455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Pion_2002@mail.ru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415" y="1535707"/>
            <a:ext cx="115559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love teaching English!</a:t>
            </a:r>
          </a:p>
          <a:p>
            <a:pPr algn="ctr"/>
            <a:r>
              <a:rPr lang="en-US" sz="8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you?</a:t>
            </a:r>
            <a:endParaRPr lang="ru-RU" sz="8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436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515327" y="876680"/>
            <a:ext cx="9031705" cy="24544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Positives</a:t>
            </a:r>
            <a:endParaRPr lang="ru-RU" sz="120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avatars.mds.yandex.net/i?id=b4d4bb0555b7c07088de96a6155d1f0e575a51c0-8272366-images-thumbs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9" y="3825394"/>
            <a:ext cx="2315914" cy="2315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5299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083624" y="1192701"/>
            <a:ext cx="3260558" cy="1449387"/>
          </a:xfrm>
        </p:spPr>
        <p:txBody>
          <a:bodyPr>
            <a:noAutofit/>
          </a:bodyPr>
          <a:lstStyle/>
          <a:p>
            <a:pPr algn="ctr"/>
            <a:r>
              <a:rPr lang="en-US" sz="10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</a:t>
            </a:r>
            <a:endParaRPr lang="ru-RU" sz="10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564" y="2282052"/>
            <a:ext cx="179088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66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</a:p>
          <a:p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</a:p>
          <a:p>
            <a:r>
              <a:rPr lang="en-US" sz="6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458978" y="2819126"/>
            <a:ext cx="24841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</a:p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</a:p>
          <a:p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n-US" sz="6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/>
          </a:p>
        </p:txBody>
      </p:sp>
      <p:pic>
        <p:nvPicPr>
          <p:cNvPr id="10" name="Picture 4" descr="https://abrakadabra.fun/uploads/posts/2021-12/thumbs/1640527349_3-abrakadabra-fun-p-znak-vnimanie-dlya-prezentatsii-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0063" y="233266"/>
            <a:ext cx="1748590" cy="174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532725" y="0"/>
            <a:ext cx="6362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Remember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223120" y="3756195"/>
            <a:ext cx="2395476" cy="14836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endParaRPr lang="ru-RU" sz="8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717760" y="3636738"/>
            <a:ext cx="2960893" cy="14836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endParaRPr lang="ru-RU" sz="8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7080422" y="2512702"/>
            <a:ext cx="1814660" cy="13897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3268097" y="2512702"/>
            <a:ext cx="1852269" cy="13897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56218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 descr="https://avatars.mds.yandex.net/i?id=d1f18c9cb61996521b297b1d9b8fae64d3f50672-7544273-images-thumbs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815" y="61689"/>
            <a:ext cx="1696185" cy="165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51159" y="-144000"/>
            <a:ext cx="243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6675" y="871663"/>
            <a:ext cx="124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u="sng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</a:t>
            </a:r>
            <a:r>
              <a:rPr lang="en-US" sz="7200" b="1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was </a:t>
            </a:r>
            <a:r>
              <a:rPr lang="en-US" sz="7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 home yesterday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endParaRPr lang="ru-RU" sz="7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" y="2235053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u="sng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</a:t>
            </a:r>
            <a:r>
              <a:rPr lang="en-US" sz="7200" b="1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was </a:t>
            </a:r>
            <a:r>
              <a:rPr lang="en-US" sz="7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 school 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last week</a:t>
            </a:r>
            <a:r>
              <a:rPr lang="en-US" sz="7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r>
              <a:rPr lang="en-US" sz="5900" b="1" dirty="0">
                <a:solidFill>
                  <a:schemeClr val="accent5">
                    <a:lumMod val="50000"/>
                  </a:schemeClr>
                </a:solidFill>
                <a:ea typeface="+mj-ea"/>
                <a:cs typeface="+mj-cs"/>
              </a:rPr>
              <a:t/>
            </a:r>
            <a:br>
              <a:rPr lang="en-US" sz="5900" b="1" dirty="0">
                <a:solidFill>
                  <a:schemeClr val="accent5">
                    <a:lumMod val="50000"/>
                  </a:schemeClr>
                </a:solidFill>
                <a:ea typeface="+mj-ea"/>
                <a:cs typeface="+mj-cs"/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6675" y="3594293"/>
            <a:ext cx="116465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u="sng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She</a:t>
            </a:r>
            <a:r>
              <a:rPr lang="en-US" sz="7200" b="1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was</a:t>
            </a:r>
            <a:r>
              <a:rPr lang="en-US" sz="7200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7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 the 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park</a:t>
            </a:r>
            <a:r>
              <a:rPr lang="en-US" sz="7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endParaRPr lang="ru-RU" sz="7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6675" y="4794622"/>
            <a:ext cx="11935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u="sng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It</a:t>
            </a:r>
            <a:r>
              <a:rPr lang="en-US" sz="7200" b="1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was </a:t>
            </a:r>
            <a:r>
              <a:rPr lang="en-US" sz="7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cold 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three days ago.</a:t>
            </a:r>
            <a:endParaRPr lang="ru-RU" sz="7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3984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6778" y="4548753"/>
            <a:ext cx="9079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u="sng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You</a:t>
            </a:r>
            <a:r>
              <a:rPr lang="en-US" sz="8000" b="1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8000" b="1" dirty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were </a:t>
            </a:r>
            <a:r>
              <a:rPr lang="en-US" sz="8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late</a:t>
            </a:r>
            <a:r>
              <a:rPr lang="en-US" sz="8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endParaRPr lang="ru-RU" sz="8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03033" y="-126566"/>
            <a:ext cx="253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6000" b="1" u="sng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6778" y="1117842"/>
            <a:ext cx="8710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en-US" sz="8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were</a:t>
            </a:r>
            <a:r>
              <a:rPr lang="en-US" sz="8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friends</a:t>
            </a:r>
            <a:r>
              <a:rPr lang="en-US" sz="8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8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772141"/>
            <a:ext cx="128657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en-US" sz="8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 </a:t>
            </a:r>
            <a:r>
              <a:rPr lang="en-US" sz="8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the cinema</a:t>
            </a:r>
            <a:r>
              <a:rPr lang="en-US" sz="8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8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0" descr="https://avatars.mds.yandex.net/i?id=d1f18c9cb61996521b297b1d9b8fae64d3f50672-7544273-images-thumbs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815" y="61689"/>
            <a:ext cx="1696185" cy="165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35637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291387" y="4300776"/>
            <a:ext cx="3023939" cy="13192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0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en-US" sz="10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0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42208" y="2612108"/>
            <a:ext cx="3842087" cy="155617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Calibri" panose="020F0502020204030204" pitchFamily="34" charset="0"/>
              <a:buNone/>
            </a:pPr>
            <a:r>
              <a:rPr lang="en-US" sz="100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am, is</a:t>
            </a:r>
            <a:endParaRPr lang="ru-RU" sz="10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4" descr="https://abrakadabra.fun/uploads/posts/2021-12/thumbs/1640527349_3-abrakadabra-fun-p-znak-vnimanie-dlya-prezentatsii-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0063" y="233266"/>
            <a:ext cx="1748590" cy="1748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32725" y="10752"/>
            <a:ext cx="63623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Remember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89900" y="1107561"/>
            <a:ext cx="3248005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</a:t>
            </a:r>
            <a:endParaRPr lang="ru-RU" sz="10000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V="1">
            <a:off x="4973053" y="3447047"/>
            <a:ext cx="1844842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17895" y="2585659"/>
            <a:ext cx="43081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endParaRPr lang="ru-RU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4398449" y="5133474"/>
            <a:ext cx="2630905" cy="320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029354" y="4216875"/>
            <a:ext cx="34263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endParaRPr lang="ru-RU" sz="9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2423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0" grpId="0"/>
      <p:bldP spid="11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 descr="https://avatars.mds.yandex.net/i?id=d1f18c9cb61996521b297b1d9b8fae64d3f50672-7544273-images-thumbs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815" y="61689"/>
            <a:ext cx="1696185" cy="165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51159" y="-144000"/>
            <a:ext cx="243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6675" y="871663"/>
            <a:ext cx="124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</a:t>
            </a:r>
            <a:r>
              <a:rPr lang="en-US" sz="7200" b="1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7200" b="1" u="sng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am</a:t>
            </a:r>
            <a:r>
              <a:rPr lang="en-US" sz="7200" b="1" dirty="0" smtClean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7200" b="1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seven now.</a:t>
            </a:r>
            <a:endParaRPr lang="ru-RU" sz="7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6675" y="1985229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</a:t>
            </a:r>
            <a:r>
              <a:rPr lang="en-US" sz="7200" b="1" dirty="0" smtClean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7200" b="1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was </a:t>
            </a:r>
            <a:r>
              <a:rPr lang="en-US" sz="7200" b="1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six last year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  <a:r>
              <a:rPr lang="en-US" sz="5900" b="1" dirty="0">
                <a:solidFill>
                  <a:schemeClr val="accent5">
                    <a:lumMod val="50000"/>
                  </a:schemeClr>
                </a:solidFill>
                <a:ea typeface="+mj-ea"/>
                <a:cs typeface="+mj-cs"/>
              </a:rPr>
              <a:t/>
            </a:r>
            <a:br>
              <a:rPr lang="en-US" sz="5900" b="1" dirty="0">
                <a:solidFill>
                  <a:schemeClr val="accent5">
                    <a:lumMod val="50000"/>
                  </a:schemeClr>
                </a:solidFill>
                <a:ea typeface="+mj-ea"/>
                <a:cs typeface="+mj-cs"/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2508" y="3215128"/>
            <a:ext cx="116465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She</a:t>
            </a:r>
            <a:r>
              <a:rPr lang="en-US" sz="7200" b="1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7200" b="1" u="sng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</a:t>
            </a:r>
            <a:r>
              <a:rPr lang="en-US" sz="7200" b="1" dirty="0" smtClean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7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 the </a:t>
            </a:r>
            <a:r>
              <a:rPr lang="en-US" sz="7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park now.</a:t>
            </a:r>
            <a:endParaRPr lang="ru-RU" sz="7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6675" y="4355412"/>
            <a:ext cx="119353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She</a:t>
            </a:r>
            <a:r>
              <a:rPr lang="en-US" sz="7200" b="1" dirty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7200" b="1" dirty="0" smtClean="0">
                <a:solidFill>
                  <a:srgbClr val="00B05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was </a:t>
            </a:r>
            <a:r>
              <a:rPr lang="en-US" sz="7200" b="1" dirty="0" smtClean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 home two hours ago.</a:t>
            </a:r>
            <a:endParaRPr lang="ru-RU" sz="7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4834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 descr="https://avatars.mds.yandex.net/i?id=d1f18c9cb61996521b297b1d9b8fae64d3f50672-7544273-images-thumbs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5815" y="61689"/>
            <a:ext cx="1696185" cy="165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51159" y="-144000"/>
            <a:ext cx="243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endParaRPr lang="ru-RU" sz="6000" b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5222" y="917829"/>
            <a:ext cx="124486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6600" b="1" u="sng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happy today.</a:t>
            </a:r>
            <a:endParaRPr lang="ru-RU" sz="6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013" y="1979659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We 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were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sad yesterday.</a:t>
            </a:r>
            <a:endParaRPr lang="ru-RU" sz="6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6675" y="4091357"/>
            <a:ext cx="116465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</a:t>
            </a:r>
            <a:r>
              <a:rPr lang="en-US" sz="6600" b="1" u="sng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en-US" sz="6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doctors now.</a:t>
            </a:r>
            <a:endParaRPr lang="ru-RU" sz="6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8548" y="5199353"/>
            <a:ext cx="12962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students last year</a:t>
            </a:r>
            <a:r>
              <a:rPr lang="en-US" sz="7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7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2218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1901</TotalTime>
  <Words>503</Words>
  <Application>Microsoft Office PowerPoint</Application>
  <PresentationFormat>Широкоэкранный</PresentationFormat>
  <Paragraphs>123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Academia</vt:lpstr>
      <vt:lpstr>Arial</vt:lpstr>
      <vt:lpstr>Calibri</vt:lpstr>
      <vt:lpstr>Calibri Light</vt:lpstr>
      <vt:lpstr>Courier New</vt:lpstr>
      <vt:lpstr>Verdana</vt:lpstr>
      <vt:lpstr>Office Theme</vt:lpstr>
      <vt:lpstr>Презентация PowerPoint</vt:lpstr>
      <vt:lpstr>Презентация PowerPoint</vt:lpstr>
      <vt:lpstr>Презентация PowerPoint</vt:lpstr>
      <vt:lpstr>to be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Was he at home?</vt:lpstr>
      <vt:lpstr> </vt:lpstr>
      <vt:lpstr>Презентация PowerPoint</vt:lpstr>
      <vt:lpstr>Презентация PowerPoint</vt:lpstr>
      <vt:lpstr>Tom was at the zoo yesterday.</vt:lpstr>
      <vt:lpstr> </vt:lpstr>
      <vt:lpstr> </vt:lpstr>
      <vt:lpstr>Презентация PowerPoint</vt:lpstr>
      <vt:lpstr>were not</vt:lpstr>
      <vt:lpstr>Презентация PowerPoint</vt:lpstr>
      <vt:lpstr>Презентация PowerPoint</vt:lpstr>
      <vt:lpstr>    </vt:lpstr>
      <vt:lpstr> </vt:lpstr>
      <vt:lpstr>Презентация PowerPoint</vt:lpstr>
    </vt:vector>
  </TitlesOfParts>
  <Company>Первая Московская гимназия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Tenses</dc:title>
  <dc:creator>Шелатуркина Е.В.</dc:creator>
  <cp:lastModifiedBy>Шелатуркина Е.В.</cp:lastModifiedBy>
  <cp:revision>116</cp:revision>
  <dcterms:created xsi:type="dcterms:W3CDTF">2023-01-16T08:46:38Z</dcterms:created>
  <dcterms:modified xsi:type="dcterms:W3CDTF">2023-02-03T08:30:57Z</dcterms:modified>
</cp:coreProperties>
</file>