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9" r:id="rId6"/>
    <p:sldId id="256" r:id="rId7"/>
    <p:sldId id="261" r:id="rId8"/>
    <p:sldId id="262" r:id="rId9"/>
    <p:sldId id="264" r:id="rId10"/>
    <p:sldId id="265" r:id="rId11"/>
    <p:sldId id="263" r:id="rId12"/>
    <p:sldId id="266" r:id="rId13"/>
    <p:sldId id="270" r:id="rId14"/>
    <p:sldId id="267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567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9781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4052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92692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9937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75394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7890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6549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422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8756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8507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36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9083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4220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96840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364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140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F22943C-F163-4837-8581-6E21BABEAEF0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5F0C7B1-596C-402B-9E48-21D78233F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87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push dir="u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3149" y="335884"/>
            <a:ext cx="10364451" cy="1596177"/>
          </a:xfrm>
          <a:noFill/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«Социально – экономическое развитие СССР 1985-1991 гг. Перестройка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».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729644" y="6218820"/>
            <a:ext cx="7547956" cy="422720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83" y="2049341"/>
            <a:ext cx="9742517" cy="38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25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4525" y="232757"/>
            <a:ext cx="10939548" cy="1981938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b="1" kern="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b="1" kern="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полного хозрасчета на государственных предприятиях</a:t>
            </a:r>
            <a:r>
              <a:rPr lang="ru-RU" b="1" kern="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br>
              <a:rPr lang="ru-RU" b="1" kern="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b="1" kern="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1988 г.</a:t>
            </a:r>
            <a:r>
              <a:rPr lang="ru-RU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4895" y="1802843"/>
            <a:ext cx="3890412" cy="491964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531331" y="1840105"/>
            <a:ext cx="3807229" cy="48451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83175" y="6438320"/>
            <a:ext cx="106208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215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961169" cy="2318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578" y="0"/>
            <a:ext cx="4759797" cy="23670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229" y="1911927"/>
            <a:ext cx="2793076" cy="40615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sz="16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Григорий Явлинский</a:t>
            </a:r>
            <a:endParaRPr lang="ru-RU" sz="16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13526" y="2450587"/>
            <a:ext cx="10757295" cy="342410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Так называемые экономические реформы перестроечного периода не дали положительного результата, массы были разочарованы в перестройке.</a:t>
            </a:r>
          </a:p>
          <a:p>
            <a:pPr marL="0" indent="0" algn="just">
              <a:buNone/>
            </a:pPr>
            <a:r>
              <a:rPr lang="ru-RU" dirty="0" smtClean="0"/>
              <a:t>Результаты преобразований поставили перед руководством страны вопрос о радикальной перестройке экономики, то есть о переходе к рыночной экономике.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выхода из кризиса предлагал Явлинский, Шаталин, Рыжков?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2508" y="1911927"/>
            <a:ext cx="2327565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НИКОЛАЙ РЫЖКОВ</a:t>
            </a:r>
            <a:endParaRPr lang="ru-RU" sz="1400" dirty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854" y="0"/>
            <a:ext cx="4626722" cy="23670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07970" y="1911927"/>
            <a:ext cx="3075709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СТАНИСЛАВ ШАТАЛИН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87142" y="6450676"/>
            <a:ext cx="66169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73" y="3530559"/>
            <a:ext cx="4861933" cy="2848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9" y="3219550"/>
            <a:ext cx="4677987" cy="31204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ОБЩЕСТВО ОТРЕАГИРОВАЛО НА НАЧАЛО РЕФОРМ?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915" y="2122260"/>
            <a:ext cx="4249280" cy="29983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83175" y="6438320"/>
            <a:ext cx="10620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355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ОБЩЕСТВО ОТРЕАГИРОВАЛО НА НАЧАЛО РЕФОРМ?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3175" y="6438320"/>
            <a:ext cx="10620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4838"/>
            <a:ext cx="4637031" cy="2816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402" y="1416605"/>
            <a:ext cx="3227598" cy="47932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5220" y="2136339"/>
            <a:ext cx="42491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 марте 1988 г. газета «Советская Россия» </a:t>
            </a:r>
            <a:r>
              <a:rPr lang="ru-RU" kern="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опубликовала статью ленинградской преподавательницы </a:t>
            </a:r>
            <a:r>
              <a:rPr lang="ru-RU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Нины Андреевой «Не могу поступаться принципами». </a:t>
            </a:r>
            <a:endParaRPr lang="ru-RU" b="1" kern="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kern="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Автор </a:t>
            </a:r>
            <a:r>
              <a:rPr lang="ru-RU" kern="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критиковала лидеров перестройки за утрату классового подхода и восхваляла Сталина. </a:t>
            </a:r>
            <a:endParaRPr lang="ru-RU" kern="0" dirty="0" smtClean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kern="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Статью </a:t>
            </a:r>
            <a:r>
              <a:rPr lang="ru-RU" kern="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Нины Андреевой перепечатали многие местные газеты, по-видимому, по указанию Егора Лигачева, ведавшего в Политбюро идеологическими вопросами. </a:t>
            </a:r>
            <a:endParaRPr lang="ru-RU" kern="0" dirty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64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борьба в 1987 -1988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35641" y="1706076"/>
            <a:ext cx="3001789" cy="4594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30" y="1706076"/>
            <a:ext cx="3003471" cy="45949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3175" y="6438320"/>
            <a:ext cx="106208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14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пересказать текст учебника на стр.39-40.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сообщение: «Как приняли Перестройку мои земляки?».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Сочинение: «Исторический портрет М. С. Горбачева».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3175" y="6438320"/>
            <a:ext cx="10620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04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type="body" sz="half" idx="2"/>
          </p:nvPr>
        </p:nvSpPr>
        <p:spPr>
          <a:xfrm>
            <a:off x="2909456" y="6101542"/>
            <a:ext cx="9282544" cy="548640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3657" y="967429"/>
            <a:ext cx="10274531" cy="493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71500" algn="l"/>
              </a:tabLst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урока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 начальный этап политики перестройки в СССР, ее причины, задачи, последствия экономических и политических реформ.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урока: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конкретные представления о этапах перестройки в СССР, ее причинах, задачах и последствиях экономических и политических реформ. Роли М. С. Горбачева и Б.Н. Ельцина;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формированию чувства сопричастности к событиям современной истории России;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Развивать умение анализировать учебный материал, выделять основные аспекты политики правительства в изучаемый период, умение работать с историческими источниками, картой, самостоятельно делать выводы. Продолжить формирование умений вести диалог, работу в группах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8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239491" y="6118166"/>
            <a:ext cx="7875550" cy="515389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3657" y="967429"/>
            <a:ext cx="1027453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урока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Истоки и причины перестройки.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Экономические реформы.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Политическая борьба в 1987 -1988 гг.</a:t>
            </a:r>
          </a:p>
        </p:txBody>
      </p:sp>
    </p:spTree>
    <p:extLst>
      <p:ext uri="{BB962C8B-B14F-4D97-AF65-F5344CB8AC3E}">
        <p14:creationId xmlns:p14="http://schemas.microsoft.com/office/powerpoint/2010/main" val="2993882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751215" y="6118166"/>
            <a:ext cx="10363826" cy="515389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3783" y="315885"/>
            <a:ext cx="103244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Истоки и причины.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3783" y="1030778"/>
            <a:ext cx="9659388" cy="424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УРОКА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ПЕРЕСТРОЙКА -</a:t>
            </a:r>
            <a:r>
              <a:rPr lang="ru-RU" sz="3600" dirty="0"/>
              <a:t>общее название реформ и новой идеологии советского партийного руководства, используемое для обозначения больших и неоднозначных перемен в экономической и политической </a:t>
            </a:r>
            <a:r>
              <a:rPr lang="ru-RU" sz="3600" dirty="0" smtClean="0"/>
              <a:t>структуре СССР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7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751215" y="6118166"/>
            <a:ext cx="10363826" cy="515389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3783" y="315885"/>
            <a:ext cx="103244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Истоки и причины.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520" y="1183421"/>
            <a:ext cx="7182614" cy="44459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2755" y="1030778"/>
            <a:ext cx="4915801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историографии существует две точки зрения на причины перестройки.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Объективность происходящих процессов.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Перестройку Советскому Союзу навязал Запад? Почему зарубежные политологи, обозреватели-международники не верили в возможность радикальных реформ в СССР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5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0408" y="482138"/>
            <a:ext cx="10623664" cy="15960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Причинами перестройки стали: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1025" y="1679172"/>
            <a:ext cx="10740043" cy="3578628"/>
          </a:xfrm>
        </p:spPr>
        <p:txBody>
          <a:bodyPr>
            <a:normAutofit/>
          </a:bodyPr>
          <a:lstStyle/>
          <a:p>
            <a:pPr marL="342900" lvl="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преодолеть кризисные явления во всех сферах советского общества; </a:t>
            </a:r>
          </a:p>
          <a:p>
            <a:pPr marL="342900" lvl="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преодолеть тенденцию к изоляции СССР от мирового сообщества.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385" y="3258702"/>
            <a:ext cx="5392189" cy="35992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39738" y="6454834"/>
            <a:ext cx="7664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6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618517"/>
            <a:ext cx="11671069" cy="159617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7404" y="618517"/>
            <a:ext cx="10390908" cy="517268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первоначальном этапе, в апреле 1985 года предполагалось совершенствование существующей экономической системы – так называемого Ускорения –эти меры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касались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экономики и носили административный характер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Кардинальная реформа, включая политические изменения, началась, когда на пленуме ЦК КПСС в январе 1987 года перестройка была объявлена новым курсом: «преодоление эпохи застоя и обновлением всех сторон жизни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2" y="3256904"/>
            <a:ext cx="5519651" cy="32864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54385" y="6543395"/>
            <a:ext cx="68995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04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«Этапы преобразований».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78657853"/>
              </p:ext>
            </p:extLst>
          </p:nvPr>
        </p:nvGraphicFramePr>
        <p:xfrm>
          <a:off x="913775" y="1812173"/>
          <a:ext cx="10707418" cy="37241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16925"/>
                <a:gridCol w="6490493"/>
              </a:tblGrid>
              <a:tr h="624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реформы. Цели. Результат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77" marR="36477" marT="36477" marB="3647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Сущность и название реформ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477" marR="36477" marT="36477" marB="36477"/>
                </a:tc>
              </a:tr>
              <a:tr h="92571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477" marR="36477" marT="36477" marB="3647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</a:endParaRPr>
                    </a:p>
                  </a:txBody>
                  <a:tcPr marL="36477" marR="36477" marT="36477" marB="36477"/>
                </a:tc>
              </a:tr>
              <a:tr h="21739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6477" marR="36477" marT="36477" marB="3647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</a:endParaRPr>
                    </a:p>
                  </a:txBody>
                  <a:tcPr marL="36477" marR="36477" marT="36477" marB="36477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7" y="0"/>
            <a:ext cx="2470093" cy="3823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6999"/>
            <a:ext cx="3998122" cy="2431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70764" y="6467302"/>
            <a:ext cx="67333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20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780" y="1811605"/>
            <a:ext cx="2684500" cy="3724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676" y="1"/>
            <a:ext cx="9399550" cy="164591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Законы 1985-1988гг.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607724" cy="46269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626971"/>
            <a:ext cx="3607723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Форма акта о контрольной проверке качества и комплектности деталей, предъявленных к приемке.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452" y="-11531"/>
            <a:ext cx="2923548" cy="3890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411" y="3923882"/>
            <a:ext cx="6206597" cy="29655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88378" y="6467302"/>
            <a:ext cx="7115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истории и обществознания, МБОУ ЭКЛ города Новосибирска, Безлюдная С. 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43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240</TotalTime>
  <Words>632</Words>
  <Application>Microsoft Office PowerPoint</Application>
  <PresentationFormat>Широкоэкранный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Segoe UI</vt:lpstr>
      <vt:lpstr>Times New Roman</vt:lpstr>
      <vt:lpstr>Tw Cen MT</vt:lpstr>
      <vt:lpstr>Wingdings</vt:lpstr>
      <vt:lpstr>Капля</vt:lpstr>
      <vt:lpstr>«Социально – экономическое развитие СССР 1985-1991 гг. Перестройка». </vt:lpstr>
      <vt:lpstr> </vt:lpstr>
      <vt:lpstr> </vt:lpstr>
      <vt:lpstr> </vt:lpstr>
      <vt:lpstr> </vt:lpstr>
      <vt:lpstr>Причинами перестройки стали:  </vt:lpstr>
      <vt:lpstr> </vt:lpstr>
      <vt:lpstr>«Этапы преобразований».</vt:lpstr>
      <vt:lpstr>Законы 1985-1988гг.</vt:lpstr>
      <vt:lpstr>  внедрение полного хозрасчета на государственных предприятиях. 1988 г.  </vt:lpstr>
      <vt:lpstr> Григорий Явлинский</vt:lpstr>
      <vt:lpstr>КАК ОБЩЕСТВО ОТРЕАГИРОВАЛО НА НАЧАЛО РЕФОРМ?</vt:lpstr>
      <vt:lpstr>КАК ОБЩЕСТВО ОТРЕАГИРОВАЛО НА НАЧАЛО РЕФОРМ?</vt:lpstr>
      <vt:lpstr>Политическая борьба в 1987 -1988 гг.</vt:lpstr>
      <vt:lpstr>Домашнее задание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«Социально – экономическое развитие СССР 1985-1991 гг. Перестройка».</dc:title>
  <dc:creator>oleg bnezlyudnyi</dc:creator>
  <cp:lastModifiedBy>oleg bnezlyudnyi</cp:lastModifiedBy>
  <cp:revision>27</cp:revision>
  <dcterms:created xsi:type="dcterms:W3CDTF">2021-08-03T06:46:58Z</dcterms:created>
  <dcterms:modified xsi:type="dcterms:W3CDTF">2021-08-03T12:07:14Z</dcterms:modified>
</cp:coreProperties>
</file>