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98BF5A0-CE43-4E19-B4FB-B243A1BA0BD4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54E8AF7-D687-49C6-AA19-8BE944AED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F5A0-CE43-4E19-B4FB-B243A1BA0BD4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8AF7-D687-49C6-AA19-8BE944AED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F5A0-CE43-4E19-B4FB-B243A1BA0BD4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8AF7-D687-49C6-AA19-8BE944AED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98BF5A0-CE43-4E19-B4FB-B243A1BA0BD4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54E8AF7-D687-49C6-AA19-8BE944AEDA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98BF5A0-CE43-4E19-B4FB-B243A1BA0BD4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54E8AF7-D687-49C6-AA19-8BE944AED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F5A0-CE43-4E19-B4FB-B243A1BA0BD4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8AF7-D687-49C6-AA19-8BE944AEDA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F5A0-CE43-4E19-B4FB-B243A1BA0BD4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8AF7-D687-49C6-AA19-8BE944AEDA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98BF5A0-CE43-4E19-B4FB-B243A1BA0BD4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54E8AF7-D687-49C6-AA19-8BE944AEDA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F5A0-CE43-4E19-B4FB-B243A1BA0BD4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8AF7-D687-49C6-AA19-8BE944AED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98BF5A0-CE43-4E19-B4FB-B243A1BA0BD4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54E8AF7-D687-49C6-AA19-8BE944AEDA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98BF5A0-CE43-4E19-B4FB-B243A1BA0BD4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54E8AF7-D687-49C6-AA19-8BE944AEDA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98BF5A0-CE43-4E19-B4FB-B243A1BA0BD4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54E8AF7-D687-49C6-AA19-8BE944AED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611560" y="7317432"/>
            <a:ext cx="8208912" cy="1368152"/>
          </a:xfrm>
        </p:spPr>
        <p:txBody>
          <a:bodyPr/>
          <a:lstStyle/>
          <a:p>
            <a:pPr algn="ctr"/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844824"/>
            <a:ext cx="7848872" cy="4608512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для студентов 1 курса по геометрии 10 класса на тему:</a:t>
            </a:r>
          </a:p>
          <a:p>
            <a:pPr algn="ctr"/>
            <a:r>
              <a:rPr lang="ru-RU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«Параллельность прямых в пространстве, параллельность прямой и плоскости»</a:t>
            </a:r>
          </a:p>
          <a:p>
            <a:pPr algn="ctr"/>
            <a:endParaRPr lang="ru-RU" sz="3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Преподаватель: </a:t>
            </a:r>
            <a:r>
              <a:rPr lang="ru-RU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Опахина</a:t>
            </a:r>
            <a:r>
              <a:rPr lang="ru-RU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А.В.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-144016"/>
            <a:ext cx="2987824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5589240"/>
            <a:ext cx="158417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7327" y="404664"/>
            <a:ext cx="158417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8181528"/>
            <a:ext cx="7467600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 flipV="1">
            <a:off x="457200" y="7389440"/>
            <a:ext cx="7467600" cy="6480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Picture 4" descr="http://pedsovet.su/_ld/296/665795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39552" y="0"/>
            <a:ext cx="8229600" cy="980728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sm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Случаи взаимного расположения</a:t>
            </a:r>
            <a:r>
              <a:rPr kumimoji="0" lang="ru-RU" sz="3200" b="1" i="1" u="none" strike="noStrike" kern="1200" cap="small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прямой и плоскости</a:t>
            </a:r>
            <a:endParaRPr kumimoji="0" lang="ru-RU" sz="3200" b="1" i="1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51520" y="1124744"/>
            <a:ext cx="3168352" cy="936104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Прямая лежит в плоскости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251520" y="2420888"/>
            <a:ext cx="3096344" cy="1008112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Прямая и плоскость пересекаются (имеют одну общую точку)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395536" y="3861048"/>
            <a:ext cx="3024336" cy="1152128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Прямая и плоскость не имеют ни одной общей точки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124744"/>
            <a:ext cx="273630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420888"/>
            <a:ext cx="266429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861048"/>
            <a:ext cx="252028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Горизонтальный свиток 17"/>
          <p:cNvSpPr/>
          <p:nvPr/>
        </p:nvSpPr>
        <p:spPr>
          <a:xfrm>
            <a:off x="971600" y="5229200"/>
            <a:ext cx="5328592" cy="1296144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Прямая и плоскость называются параллельными, если они не имеют общих точек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0" y="5589240"/>
            <a:ext cx="899592" cy="72008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965504"/>
            <a:ext cx="74676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 flipV="1">
            <a:off x="457200" y="7245424"/>
            <a:ext cx="7467600" cy="12961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http://pedsovet.su/_ld/296/30487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0"/>
            <a:ext cx="8229600" cy="76470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sm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Законспектировать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323528" y="980728"/>
            <a:ext cx="6336704" cy="1728192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Лемма о пересечении плоскости параллельными прямыми: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одна из двух параллельных прямых пересекает данную плоскость, то и другая прямая пересекает эту плоскость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547664" y="2564904"/>
            <a:ext cx="6336704" cy="1728192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Теорема о параллельности прямых в пространстве: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две прямые параллельны третьей прямой, то они параллельны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339752" y="4509120"/>
            <a:ext cx="6336704" cy="1728192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Признак параллельности прямой и плоскости: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прямая, не лежащая в данной плоскости, параллельна какой –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нибудь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прямой, лежащей в это плоскости, то она параллельна данной плоскости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212976"/>
            <a:ext cx="746760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 flipV="1">
            <a:off x="683568" y="5445224"/>
            <a:ext cx="7467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Picture 4" descr="http://pedsovet.su/_ld/296/51997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476672"/>
            <a:ext cx="8229600" cy="79208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sm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Цели урока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1556792"/>
            <a:ext cx="8424936" cy="476780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AutoNum type="arabicPeriod"/>
              <a:tabLst/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Вспомнить понятие стереометрии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AutoNum type="arabicPeriod"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Повторить</a:t>
            </a:r>
            <a:r>
              <a:rPr kumimoji="0" lang="ru-RU" sz="2400" b="1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аксиомы стереометрии и следствия из аксиом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AutoNum type="arabicPeriod"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Решить задачи</a:t>
            </a:r>
            <a:r>
              <a:rPr kumimoji="0" lang="ru-RU" sz="2400" b="1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 использование аксиом и следствий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AutoNum type="arabicPeriod"/>
              <a:tabLst/>
              <a:defRPr/>
            </a:pPr>
            <a:r>
              <a:rPr lang="ru-RU" sz="2400" b="1" i="1" baseline="0" dirty="0">
                <a:latin typeface="Times New Roman" pitchFamily="18" charset="0"/>
                <a:cs typeface="Times New Roman" pitchFamily="18" charset="0"/>
              </a:rPr>
              <a:t>Дать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определение параллельности прямых в пространстве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AutoNum type="arabicPeriod"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Теорема о параллельности</a:t>
            </a:r>
            <a:r>
              <a:rPr kumimoji="0" lang="ru-RU" sz="2400" b="1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прямых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AutoNum type="arabicPeriod"/>
              <a:tabLst/>
              <a:defRPr/>
            </a:pPr>
            <a:r>
              <a:rPr lang="ru-RU" sz="2400" b="1" i="1" baseline="0" dirty="0">
                <a:latin typeface="Times New Roman" pitchFamily="18" charset="0"/>
                <a:cs typeface="Times New Roman" pitchFamily="18" charset="0"/>
              </a:rPr>
              <a:t>Условия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параллельности прямой и плоскости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8181528"/>
            <a:ext cx="7467600" cy="5040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 flipV="1">
            <a:off x="457200" y="7389440"/>
            <a:ext cx="7467600" cy="10801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http://pedsovet.su/_ld/296/906603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67544" y="260648"/>
            <a:ext cx="8229600" cy="72008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i="1" cap="small" noProof="0" dirty="0">
                <a:latin typeface="Times New Roman" pitchFamily="18" charset="0"/>
                <a:ea typeface="+mj-ea"/>
                <a:cs typeface="Times New Roman" pitchFamily="18" charset="0"/>
              </a:rPr>
              <a:t>Аксиомы стереометрии</a:t>
            </a:r>
            <a:endParaRPr kumimoji="0" lang="ru-RU" sz="3200" b="1" i="1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223224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196752"/>
            <a:ext cx="547260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708920"/>
            <a:ext cx="22002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2780928"/>
            <a:ext cx="511256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933056"/>
            <a:ext cx="265747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4005064"/>
            <a:ext cx="367240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965504"/>
            <a:ext cx="7467600" cy="6480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605464"/>
            <a:ext cx="7467600" cy="1440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Picture 4" descr="http://pedsovet.su/_ld/296/665795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7544" y="260648"/>
            <a:ext cx="8229600" cy="72008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sm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Следствия из аксиом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132856"/>
            <a:ext cx="4176464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268760"/>
            <a:ext cx="5040560" cy="65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9512" y="1412776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Следствие № 1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4005064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Следствие № 2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797152"/>
            <a:ext cx="3960439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3933056"/>
            <a:ext cx="5688632" cy="696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7533456"/>
            <a:ext cx="7467600" cy="7920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 flipV="1">
            <a:off x="457200" y="7245424"/>
            <a:ext cx="7467600" cy="8640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http://pedsovet.su/_ld/296/30487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0"/>
            <a:ext cx="8229600" cy="72008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i="1" cap="small" dirty="0">
                <a:latin typeface="Times New Roman" pitchFamily="18" charset="0"/>
                <a:ea typeface="+mj-ea"/>
                <a:cs typeface="Times New Roman" pitchFamily="18" charset="0"/>
              </a:rPr>
              <a:t>Закрепление материала</a:t>
            </a:r>
            <a:endParaRPr kumimoji="0" lang="ru-RU" sz="3200" b="1" i="1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467544" y="548680"/>
            <a:ext cx="7776864" cy="1440160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Верно ли, что прямая лежит в плоскости данного треугольника если она: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пересекает две стороны треугольника;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проходит через одну вершину треугольника.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32856"/>
            <a:ext cx="39909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ая выноска 7"/>
          <p:cNvSpPr/>
          <p:nvPr/>
        </p:nvSpPr>
        <p:spPr>
          <a:xfrm>
            <a:off x="179512" y="2060848"/>
            <a:ext cx="4104456" cy="2376264"/>
          </a:xfrm>
          <a:prstGeom prst="wedgeRect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Если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пересекает стороны треугольника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треугольник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принадлежит плоскости альфа, следовательно точка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принадлежит плоскости альфа и точка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принадлежит плоскости альфа. Тогда из аксиомы 2 следует, что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принадлежит плоскости альфа</a:t>
            </a: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4572000" y="4221088"/>
            <a:ext cx="4104456" cy="2376264"/>
          </a:xfrm>
          <a:prstGeom prst="wedgeRect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Если прямая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пересекает плоскость альфа в точке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то не обязательно она будет лежать в плоскости треугольника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ABC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389440"/>
            <a:ext cx="74676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 flipV="1">
            <a:off x="457200" y="7317432"/>
            <a:ext cx="7467600" cy="360040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4" name="Picture 2" descr="Шаблоны (фоны) презентации по математи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0"/>
            <a:ext cx="8229600" cy="720080"/>
          </a:xfrm>
          <a:prstGeom prst="rect">
            <a:avLst/>
          </a:prstGeom>
        </p:spPr>
        <p:txBody>
          <a:bodyPr vert="horz" anchor="b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i="1" cap="small" dirty="0">
                <a:latin typeface="Times New Roman" pitchFamily="18" charset="0"/>
                <a:ea typeface="+mj-ea"/>
                <a:cs typeface="Times New Roman" pitchFamily="18" charset="0"/>
              </a:rPr>
              <a:t>3 случая расположения прямых в пространстве</a:t>
            </a:r>
            <a:endParaRPr kumimoji="0" lang="ru-RU" sz="3200" b="1" i="1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412776"/>
            <a:ext cx="324036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412776"/>
            <a:ext cx="324036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005064"/>
            <a:ext cx="374441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317432"/>
            <a:ext cx="7467600" cy="3600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 flipV="1">
            <a:off x="457200" y="8037512"/>
            <a:ext cx="7467600" cy="5040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http://pedsovet.su/_ld/296/665795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0"/>
            <a:ext cx="8229600" cy="72008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i="1" cap="small" noProof="0" dirty="0">
                <a:latin typeface="Times New Roman" pitchFamily="18" charset="0"/>
                <a:ea typeface="+mj-ea"/>
                <a:cs typeface="Times New Roman" pitchFamily="18" charset="0"/>
              </a:rPr>
              <a:t>Определение параллельности прямых</a:t>
            </a:r>
            <a:endParaRPr kumimoji="0" lang="ru-RU" sz="3200" b="1" i="1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79512" y="836712"/>
            <a:ext cx="3096344" cy="1872208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Планиметрия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251520" y="3356992"/>
            <a:ext cx="3096344" cy="1872208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Стереометрия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563888" y="908720"/>
            <a:ext cx="5112568" cy="1656184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Две прямые на плоскости называются параллельными, если они не пересекаются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988840"/>
            <a:ext cx="42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Горизонтальный свиток 9"/>
          <p:cNvSpPr/>
          <p:nvPr/>
        </p:nvSpPr>
        <p:spPr>
          <a:xfrm>
            <a:off x="3491880" y="2924944"/>
            <a:ext cx="5112568" cy="1656184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Две прямые в пространстве называются параллельными если:</a:t>
            </a:r>
          </a:p>
          <a:p>
            <a:pPr marL="457200" indent="-457200" algn="just">
              <a:buAutoNum type="arabicPeriod"/>
            </a:pP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Они лежат в одной плоскости </a:t>
            </a:r>
          </a:p>
          <a:p>
            <a:pPr marL="457200" indent="-457200" algn="just">
              <a:buAutoNum type="arabicPeriod"/>
            </a:pP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пересекаются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3717032"/>
            <a:ext cx="42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5229200"/>
            <a:ext cx="4320480" cy="148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749480"/>
            <a:ext cx="7467600" cy="5760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 flipV="1">
            <a:off x="457200" y="7533456"/>
            <a:ext cx="7467600" cy="432048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4" name="Picture 2" descr="http://pedsovet.su/_ld/296/30487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0"/>
            <a:ext cx="8229600" cy="72008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sm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Пример не параллельных прямых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124744"/>
            <a:ext cx="676875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7533456"/>
            <a:ext cx="7467600" cy="4320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 flipV="1">
            <a:off x="457200" y="7461448"/>
            <a:ext cx="7467600" cy="216024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pic>
        <p:nvPicPr>
          <p:cNvPr id="4" name="Picture 4" descr="http://pedsovet.su/_ld/296/906603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0"/>
            <a:ext cx="8229600" cy="720080"/>
          </a:xfrm>
          <a:prstGeom prst="rect">
            <a:avLst/>
          </a:prstGeom>
        </p:spPr>
        <p:txBody>
          <a:bodyPr vert="horz" anchor="b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sm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Теорема</a:t>
            </a:r>
            <a:r>
              <a:rPr kumimoji="0" lang="ru-RU" sz="3200" b="1" i="1" u="none" strike="noStrike" kern="1200" cap="small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 параллельности прямых в пространстве</a:t>
            </a:r>
            <a:endParaRPr kumimoji="0" lang="ru-RU" sz="3200" b="1" i="1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51520" y="980728"/>
            <a:ext cx="4248472" cy="1800200"/>
          </a:xfrm>
          <a:prstGeom prst="wedgeRoundRect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Через любую точку пространства, не лежащую на данной прямой, проходит прямая, параллельная данной, и притом только одна.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645024"/>
            <a:ext cx="51530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лево 8"/>
          <p:cNvSpPr/>
          <p:nvPr/>
        </p:nvSpPr>
        <p:spPr>
          <a:xfrm>
            <a:off x="5004048" y="980728"/>
            <a:ext cx="3384376" cy="1944216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Доказать теорему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248</TotalTime>
  <Words>352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Century Schoolbook</vt:lpstr>
      <vt:lpstr>Times New Roman</vt:lpstr>
      <vt:lpstr>Wingdings</vt:lpstr>
      <vt:lpstr>Wingdings 2</vt:lpstr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33</cp:revision>
  <dcterms:created xsi:type="dcterms:W3CDTF">2020-05-12T08:00:42Z</dcterms:created>
  <dcterms:modified xsi:type="dcterms:W3CDTF">2023-02-02T12:13:15Z</dcterms:modified>
</cp:coreProperties>
</file>