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9" r:id="rId3"/>
    <p:sldId id="260" r:id="rId4"/>
    <p:sldId id="263" r:id="rId5"/>
    <p:sldId id="283" r:id="rId6"/>
    <p:sldId id="266" r:id="rId7"/>
    <p:sldId id="267" r:id="rId8"/>
    <p:sldId id="274" r:id="rId9"/>
    <p:sldId id="284" r:id="rId10"/>
    <p:sldId id="273" r:id="rId11"/>
    <p:sldId id="272" r:id="rId12"/>
    <p:sldId id="285" r:id="rId13"/>
    <p:sldId id="277" r:id="rId14"/>
    <p:sldId id="269" r:id="rId15"/>
    <p:sldId id="271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8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6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47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8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1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1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7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7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4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9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2264-0932-4A79-B5D0-616DEFD6B1E7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48FBFF-7CD0-4D8B-AFFF-2CE5443BE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0008" y="2194560"/>
            <a:ext cx="7351776" cy="3922776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Интегрированный урок по окружающему миру и математике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/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>Учителя начальных классов МБОУ Верх-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Тулинской</a:t>
            </a:r>
            <a:r>
              <a:rPr lang="ru-RU" altLang="ru-RU" sz="1800" dirty="0" smtClean="0">
                <a:solidFill>
                  <a:schemeClr val="tx1"/>
                </a:solidFill>
              </a:rPr>
              <a:t> СОШ № 14</a:t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>Новосибирского района</a:t>
            </a:r>
            <a:r>
              <a:rPr lang="ru-RU" altLang="ru-RU" sz="1800" dirty="0">
                <a:solidFill>
                  <a:schemeClr val="tx1"/>
                </a:solidFill>
              </a:rPr>
              <a:t/>
            </a:r>
            <a:br>
              <a:rPr lang="ru-RU" altLang="ru-RU" sz="1800" dirty="0">
                <a:solidFill>
                  <a:schemeClr val="tx1"/>
                </a:solidFill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1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44" y="88392"/>
            <a:ext cx="8596668" cy="34320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Решение задачи :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«Белая свинья весит </a:t>
            </a:r>
            <a:r>
              <a:rPr lang="ru-RU" dirty="0" smtClean="0">
                <a:solidFill>
                  <a:schemeClr val="tx1"/>
                </a:solidFill>
              </a:rPr>
              <a:t>286 </a:t>
            </a:r>
            <a:r>
              <a:rPr lang="ru-RU" dirty="0" err="1" smtClean="0">
                <a:solidFill>
                  <a:schemeClr val="tx1"/>
                </a:solidFill>
              </a:rPr>
              <a:t>кг,а</a:t>
            </a:r>
            <a:r>
              <a:rPr lang="ru-RU" dirty="0" smtClean="0">
                <a:solidFill>
                  <a:schemeClr val="tx1"/>
                </a:solidFill>
              </a:rPr>
              <a:t> вьетнамская-107кг</a:t>
            </a:r>
            <a:r>
              <a:rPr lang="ru-RU" dirty="0">
                <a:solidFill>
                  <a:schemeClr val="tx1"/>
                </a:solidFill>
              </a:rPr>
              <a:t>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сколько тяжелее белая свинья ,чем вьетнамская ?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8194" name="Picture 2" descr="https://zverovod.info/wp-content/uploads/2019/06/vetnamskie-porosj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3520440"/>
            <a:ext cx="4526661" cy="28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mkkom.ru/media/uploads/5ee2a938019b030507db39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2" y="3520440"/>
            <a:ext cx="4617720" cy="288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2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Решение задачи 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«Белая свинья весит 286кг,а вьетнамская-107кг.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сколько тяжелее белая свинья ,чем вьетнамская ?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352544" y="4527448"/>
            <a:ext cx="6711695" cy="8604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Физминутка</a:t>
            </a:r>
            <a:r>
              <a:rPr lang="ru-RU" dirty="0" smtClean="0"/>
              <a:t> -счет по 100,  сумма разрядных слагаемых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6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Птицеводство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755649"/>
            <a:ext cx="6030720" cy="4285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Самостоятельная работа. 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Запишите </a:t>
            </a:r>
            <a:r>
              <a:rPr lang="ru-RU" sz="3200" b="1" dirty="0">
                <a:solidFill>
                  <a:schemeClr val="tx1"/>
                </a:solidFill>
              </a:rPr>
              <a:t>числа в порядке возрастания: 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1) Гуси несут 169яиц за год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2) Куры несут 300 яиц в год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3)Утки несут 120 яиц в год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4) Индюшки несут 100 яиц за год</a:t>
            </a:r>
          </a:p>
        </p:txBody>
      </p:sp>
      <p:pic>
        <p:nvPicPr>
          <p:cNvPr id="7" name="Picture 2" descr="https://img.labirint.ru/rcimg/5ba43b21d6497475943ef169d1db5fdd/1920x1080/comments_pic/1143/06labgi0l1319608260.jpg?13196082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039112"/>
            <a:ext cx="4369294" cy="44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9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56616"/>
            <a:ext cx="7766936" cy="11338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Кролиководство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547103" y="2615184"/>
            <a:ext cx="3968497" cy="359359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 крольчихи может рождаться 12крольчат.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Сколько крольчат родится у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5 крольчих?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5" descr="facilities-the-agriculture-animal-husbandr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7" y="2551176"/>
            <a:ext cx="4946903" cy="378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0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3288" y="609600"/>
            <a:ext cx="5568696" cy="1320800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</a:rPr>
              <a:t>Шелкопрядство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animalzoom.ru/sites/default/files/izo/nasekomie-5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12" y="2066544"/>
            <a:ext cx="4233672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lo.discus-club.ru/images/stories/dekorativnye-kustarniki/shelkovica/shelkovic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1719072"/>
            <a:ext cx="5843397" cy="47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0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94944"/>
            <a:ext cx="7766936" cy="22951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-Ребята, а кто лечит домашних  животных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(Ветеринарный врач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1" y="2194560"/>
            <a:ext cx="9107341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56616"/>
            <a:ext cx="7766936" cy="877824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Закрепление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26465"/>
            <a:ext cx="7766936" cy="3721268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 </a:t>
            </a:r>
            <a:r>
              <a:rPr lang="ru-RU" sz="4800" b="1" dirty="0" smtClean="0"/>
              <a:t>1</a:t>
            </a:r>
            <a:r>
              <a:rPr lang="ru-RU" sz="4800" b="1" dirty="0"/>
              <a:t>. Какая отрасль народного хозяйства занимается разведением домашних животных?</a:t>
            </a:r>
            <a:endParaRPr lang="ru-RU" sz="4800" dirty="0"/>
          </a:p>
          <a:p>
            <a:r>
              <a:rPr lang="ru-RU" sz="4800" dirty="0"/>
              <a:t>а) растениеводство;</a:t>
            </a:r>
          </a:p>
          <a:p>
            <a:r>
              <a:rPr lang="ru-RU" sz="4800" dirty="0"/>
              <a:t>б) животноводство;</a:t>
            </a:r>
          </a:p>
          <a:p>
            <a:r>
              <a:rPr lang="ru-RU" sz="4800" dirty="0"/>
              <a:t>в) </a:t>
            </a:r>
            <a:r>
              <a:rPr lang="ru-RU" sz="4800" dirty="0" smtClean="0"/>
              <a:t>машиностроение.</a:t>
            </a:r>
          </a:p>
          <a:p>
            <a:endParaRPr lang="ru-RU" sz="4800" dirty="0" smtClean="0"/>
          </a:p>
          <a:p>
            <a:r>
              <a:rPr lang="ru-RU" sz="4800" b="1" dirty="0" smtClean="0"/>
              <a:t>2.Что дает животноводство людям?</a:t>
            </a:r>
            <a:endParaRPr lang="ru-RU" sz="4800" dirty="0" smtClean="0"/>
          </a:p>
          <a:p>
            <a:r>
              <a:rPr lang="ru-RU" sz="4800" dirty="0" smtClean="0"/>
              <a:t>а</a:t>
            </a:r>
            <a:r>
              <a:rPr lang="ru-RU" sz="4800" dirty="0"/>
              <a:t>) мясо, шерсть, пух, молоко;</a:t>
            </a:r>
          </a:p>
          <a:p>
            <a:r>
              <a:rPr lang="ru-RU" sz="4800" dirty="0"/>
              <a:t>б) фрукты, овощи, злаковые культуры;</a:t>
            </a:r>
          </a:p>
          <a:p>
            <a:r>
              <a:rPr lang="ru-RU" sz="4800" dirty="0"/>
              <a:t>в) хлопок, лен, кормовые травы.</a:t>
            </a:r>
          </a:p>
          <a:p>
            <a:r>
              <a:rPr lang="ru-RU" sz="4800" b="1" dirty="0"/>
              <a:t>3.</a:t>
            </a:r>
            <a:r>
              <a:rPr lang="ru-RU" sz="4800" dirty="0"/>
              <a:t> </a:t>
            </a:r>
            <a:r>
              <a:rPr lang="ru-RU" sz="4800" b="1" dirty="0"/>
              <a:t>Какие отрасли животноводства  развиты в Новосибирском районе у наших соседей </a:t>
            </a:r>
            <a:r>
              <a:rPr lang="ru-RU" sz="4800" b="1" dirty="0" smtClean="0"/>
              <a:t>в Верх-Ирмени:</a:t>
            </a:r>
          </a:p>
          <a:p>
            <a:r>
              <a:rPr lang="ru-RU" sz="4800" dirty="0" smtClean="0"/>
              <a:t>а</a:t>
            </a:r>
            <a:r>
              <a:rPr lang="ru-RU" sz="4800" dirty="0"/>
              <a:t>) пчеловодство, коневодство, </a:t>
            </a:r>
            <a:r>
              <a:rPr lang="ru-RU" sz="4800" dirty="0" smtClean="0"/>
              <a:t>рыбоводство;</a:t>
            </a:r>
          </a:p>
          <a:p>
            <a:r>
              <a:rPr lang="ru-RU" sz="4800" dirty="0" smtClean="0"/>
              <a:t>б</a:t>
            </a:r>
            <a:r>
              <a:rPr lang="ru-RU" sz="4800" dirty="0"/>
              <a:t>) </a:t>
            </a:r>
            <a:r>
              <a:rPr lang="ru-RU" sz="4800" dirty="0" smtClean="0"/>
              <a:t> </a:t>
            </a:r>
            <a:r>
              <a:rPr lang="ru-RU" sz="4800" dirty="0"/>
              <a:t>разведение крупного рогатого скота.</a:t>
            </a:r>
          </a:p>
          <a:p>
            <a:r>
              <a:rPr lang="ru-RU" sz="4800" b="1" dirty="0"/>
              <a:t> </a:t>
            </a:r>
            <a:endParaRPr lang="ru-RU" sz="4800" dirty="0"/>
          </a:p>
          <a:p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35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9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591056"/>
            <a:ext cx="4185623" cy="114004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Сама пестрая,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Ест зеленое.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Дает белое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591056"/>
            <a:ext cx="4185618" cy="1146189"/>
          </a:xfrm>
        </p:spPr>
        <p:txBody>
          <a:bodyPr/>
          <a:lstStyle/>
          <a:p>
            <a:r>
              <a:rPr lang="ru-RU" dirty="0"/>
              <a:t>Хвост крючком.</a:t>
            </a:r>
            <a:br>
              <a:rPr lang="ru-RU" dirty="0"/>
            </a:br>
            <a:r>
              <a:rPr lang="ru-RU" dirty="0" err="1"/>
              <a:t>Нoc</a:t>
            </a:r>
            <a:r>
              <a:rPr lang="ru-RU" dirty="0"/>
              <a:t> пятачком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384048"/>
            <a:ext cx="9223642" cy="583184"/>
          </a:xfrm>
          <a:prstGeom prst="rect">
            <a:avLst/>
          </a:prstGeom>
        </p:spPr>
      </p:pic>
      <p:pic>
        <p:nvPicPr>
          <p:cNvPr id="8" name="Объект 7" descr="https://avatars.mds.yandex.net/get-pdb/1058492/f83d6893-5212-402c-bd91-6481fab5dc46/s1200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2816352"/>
            <a:ext cx="4507992" cy="37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avatars.mds.yandex.net/get-pdb/903199/3bd45d39-f302-40f2-8f73-d8d3ba194142/s1200?webp=false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2" y="2816352"/>
            <a:ext cx="4791456" cy="370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25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45" y="365760"/>
            <a:ext cx="5935367" cy="1252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Кто не прядет, не ткет.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людей одевает?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965960"/>
            <a:ext cx="4185623" cy="771285"/>
          </a:xfrm>
        </p:spPr>
        <p:txBody>
          <a:bodyPr/>
          <a:lstStyle/>
          <a:p>
            <a:r>
              <a:rPr lang="ru-RU" dirty="0" smtClean="0"/>
              <a:t>Пёстрая </a:t>
            </a:r>
            <a:r>
              <a:rPr lang="ru-RU" dirty="0" err="1"/>
              <a:t>крякушка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Ловит лягушек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760" y="1289304"/>
            <a:ext cx="4336241" cy="3648456"/>
          </a:xfrm>
        </p:spPr>
        <p:txBody>
          <a:bodyPr/>
          <a:lstStyle/>
          <a:p>
            <a:r>
              <a:rPr lang="ru-RU" dirty="0"/>
              <a:t>Белый как снег,</a:t>
            </a:r>
            <a:br>
              <a:rPr lang="ru-RU" dirty="0"/>
            </a:br>
            <a:r>
              <a:rPr lang="ru-RU" dirty="0"/>
              <a:t>Надутый как мех,</a:t>
            </a:r>
            <a:br>
              <a:rPr lang="ru-RU" dirty="0"/>
            </a:br>
            <a:r>
              <a:rPr lang="ru-RU" dirty="0"/>
              <a:t>Лопатами ходит,</a:t>
            </a:r>
            <a:br>
              <a:rPr lang="ru-RU" dirty="0"/>
            </a:br>
            <a:r>
              <a:rPr lang="ru-RU" dirty="0"/>
              <a:t>А рогами ест</a:t>
            </a:r>
          </a:p>
        </p:txBody>
      </p:sp>
      <p:pic>
        <p:nvPicPr>
          <p:cNvPr id="7" name="Рисунок 6" descr="https://avatars.mds.yandex.net/get-pdb/1863957/56a68b51-1206-4504-bc4a-eb29f2b6f4b1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9728"/>
            <a:ext cx="4745736" cy="245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chirik.info/wp-content/uploads/2020/02/1-gus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33" y="3000118"/>
            <a:ext cx="4031806" cy="353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im0-tub-ru.yandex.net/i?id=3a181199bcb48232809b68300d95fdf5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20194"/>
            <a:ext cx="4184650" cy="36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2ea4cc9d8b8ec7e4a3a20ac7551e3fef_l-380774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32" y="3000118"/>
            <a:ext cx="4453127" cy="35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2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Домашние животные-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Какую пользу они приносят человеку</a:t>
            </a:r>
            <a:r>
              <a:rPr lang="ru-RU" b="1" dirty="0">
                <a:solidFill>
                  <a:schemeClr val="tx1"/>
                </a:solidFill>
              </a:rPr>
              <a:t>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2"/>
            <a:ext cx="4185623" cy="3746041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Запишите </a:t>
            </a:r>
            <a:r>
              <a:rPr lang="ru-RU" sz="1600" b="1" dirty="0">
                <a:solidFill>
                  <a:schemeClr val="tx1"/>
                </a:solidFill>
              </a:rPr>
              <a:t>числа </a:t>
            </a:r>
            <a:r>
              <a:rPr lang="ru-RU" sz="1600" b="1" dirty="0" smtClean="0">
                <a:solidFill>
                  <a:schemeClr val="tx1"/>
                </a:solidFill>
              </a:rPr>
              <a:t>,найдите  их на столе, расположите в порядке возрастания и </a:t>
            </a:r>
            <a:r>
              <a:rPr lang="ru-RU" sz="1600" b="1" dirty="0">
                <a:solidFill>
                  <a:schemeClr val="tx1"/>
                </a:solidFill>
              </a:rPr>
              <a:t>вы узнаете тему нашего сегодняшнего </a:t>
            </a:r>
            <a:r>
              <a:rPr lang="ru-RU" sz="1600" b="1" dirty="0" smtClean="0">
                <a:solidFill>
                  <a:schemeClr val="tx1"/>
                </a:solidFill>
              </a:rPr>
              <a:t>урока: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b="1" dirty="0"/>
              <a:t>Числа:1сот.9дес 6ед.,2сот 8 ед.,3сот 1дес 9ед.,.7сот.,9сот 8дес.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9116568" y="5989320"/>
            <a:ext cx="2194560" cy="402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Животноводство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5175"/>
            <a:ext cx="8596668" cy="189541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altLang="ru-RU" dirty="0">
                <a:solidFill>
                  <a:schemeClr val="tx1"/>
                </a:solidFill>
              </a:rPr>
              <a:t>Тема урока:</a:t>
            </a:r>
            <a:br>
              <a:rPr lang="ru-RU" altLang="ru-RU" dirty="0">
                <a:solidFill>
                  <a:schemeClr val="tx1"/>
                </a:solidFill>
              </a:rPr>
            </a:br>
            <a:r>
              <a:rPr lang="ru-RU" altLang="ru-RU" dirty="0">
                <a:solidFill>
                  <a:schemeClr val="tx1"/>
                </a:solidFill>
              </a:rPr>
              <a:t>«Животноводство. Письменная нумерация. Сложение и вычитание чисел в пределах 1000.</a:t>
            </a:r>
            <a:br>
              <a:rPr lang="ru-RU" alt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 descr="animal_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" y="2386584"/>
            <a:ext cx="4059935" cy="38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89970" y="2160588"/>
            <a:ext cx="4184034" cy="388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Что же такое животноводство?</a:t>
            </a:r>
          </a:p>
          <a:p>
            <a:pPr marL="0" indent="0">
              <a:buNone/>
            </a:pPr>
            <a:endParaRPr lang="ru-RU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Работа с учебником: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Стр.54</a:t>
            </a:r>
          </a:p>
          <a:p>
            <a:pPr marL="0" indent="0">
              <a:buNone/>
            </a:pPr>
            <a:r>
              <a:rPr lang="ru-RU" sz="2800" smtClean="0">
                <a:solidFill>
                  <a:schemeClr val="tx1"/>
                </a:solidFill>
              </a:rPr>
              <a:t>Стр.28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2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7620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93366"/>
                </a:solidFill>
                <a:cs typeface="Arial" panose="020B0604020202020204" pitchFamily="34" charset="0"/>
              </a:rPr>
              <a:t>Отрасли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993366"/>
                </a:solidFill>
                <a:cs typeface="Arial" panose="020B0604020202020204" pitchFamily="34" charset="0"/>
              </a:rPr>
              <a:t>животноводства.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981201" y="2819401"/>
            <a:ext cx="3368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Птицеводство</a:t>
            </a:r>
          </a:p>
          <a:p>
            <a:pPr eaLnBrk="1" hangingPunct="1"/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09801" y="3657600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Овцеводство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90801" y="457200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Пчеловодство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687191" y="5646002"/>
            <a:ext cx="2911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Разведение крупно рогатого скота.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534401" y="2743200"/>
            <a:ext cx="275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Коневодство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7543801" y="4800600"/>
            <a:ext cx="268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</a:rPr>
              <a:t>Свиноводство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870826" y="3657600"/>
            <a:ext cx="279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Times New Roman" panose="02020603050405020304" pitchFamily="18" charset="0"/>
              </a:rPr>
              <a:t>Рыбоводство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8061326" y="2403475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H="1">
            <a:off x="2667000" y="15240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3810000" y="1600200"/>
            <a:ext cx="152400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4114800" y="1524000"/>
            <a:ext cx="1828800" cy="312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6324600" y="16002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7696200" y="1524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7239000" y="1752600"/>
            <a:ext cx="1295400" cy="1981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6705600" y="1600200"/>
            <a:ext cx="1447800" cy="3048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603504"/>
            <a:ext cx="9593749" cy="112471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Сообщения  об отраслях животноводства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23176" y="2139697"/>
            <a:ext cx="4645152" cy="1051559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Крупный рогатый скот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7" descr="https://avatars.mds.yandex.net/get-pdb/1058492/f83d6893-5212-402c-bd91-6481fab5dc46/s120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2139696"/>
            <a:ext cx="4507992" cy="431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animal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2139697"/>
            <a:ext cx="7397495" cy="43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73152"/>
            <a:ext cx="8761938" cy="19506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Решение задачи 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Одна корова </a:t>
            </a:r>
            <a:r>
              <a:rPr lang="ru-RU" dirty="0" smtClean="0">
                <a:solidFill>
                  <a:schemeClr val="tx1"/>
                </a:solidFill>
              </a:rPr>
              <a:t>съедает  196 кг за неделю, </a:t>
            </a:r>
            <a:r>
              <a:rPr lang="ru-RU" dirty="0">
                <a:solidFill>
                  <a:schemeClr val="tx1"/>
                </a:solidFill>
              </a:rPr>
              <a:t>а другая </a:t>
            </a:r>
            <a:r>
              <a:rPr lang="ru-RU" dirty="0" smtClean="0">
                <a:solidFill>
                  <a:schemeClr val="tx1"/>
                </a:solidFill>
              </a:rPr>
              <a:t>189 кг. </a:t>
            </a:r>
            <a:r>
              <a:rPr lang="ru-RU" dirty="0">
                <a:solidFill>
                  <a:schemeClr val="tx1"/>
                </a:solidFill>
              </a:rPr>
              <a:t>Сколько </a:t>
            </a:r>
            <a:r>
              <a:rPr lang="ru-RU" dirty="0" smtClean="0">
                <a:solidFill>
                  <a:schemeClr val="tx1"/>
                </a:solidFill>
              </a:rPr>
              <a:t>килограммов сена   за неделю съедают  </a:t>
            </a:r>
            <a:r>
              <a:rPr lang="ru-RU" dirty="0">
                <a:solidFill>
                  <a:schemeClr val="tx1"/>
                </a:solidFill>
              </a:rPr>
              <a:t>две коровы</a:t>
            </a:r>
            <a:r>
              <a:rPr lang="ru-RU" dirty="0" smtClean="0">
                <a:solidFill>
                  <a:schemeClr val="tx1"/>
                </a:solidFill>
              </a:rPr>
              <a:t>?»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978" y="2160983"/>
            <a:ext cx="4185623" cy="576262"/>
          </a:xfrm>
        </p:spPr>
        <p:txBody>
          <a:bodyPr/>
          <a:lstStyle/>
          <a:p>
            <a:r>
              <a:rPr lang="ru-RU" dirty="0" smtClean="0"/>
              <a:t>Решение столбиком.</a:t>
            </a:r>
            <a:endParaRPr lang="ru-RU" dirty="0"/>
          </a:p>
        </p:txBody>
      </p:sp>
      <p:pic>
        <p:nvPicPr>
          <p:cNvPr id="9218" name="Picture 2" descr="https://ds04.infourok.ru/uploads/ex/119c/000cf663-f7c8dc23/hello_html_m523c3ca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587752"/>
            <a:ext cx="5583110" cy="34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4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Свиноводство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8" descr="https://avatars.mds.yandex.net/get-pdb/903199/3bd45d39-f302-40f2-8f73-d8d3ba194142/s1200?webp=fals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664209"/>
            <a:ext cx="7671816" cy="491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9592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170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Грань</vt:lpstr>
      <vt:lpstr>Интегрированный урок по окружающему миру и математике   Учителя начальных классов МБОУ Верх-Тулинской СОШ № 14 Новосибирского района  </vt:lpstr>
      <vt:lpstr>Презентация PowerPoint</vt:lpstr>
      <vt:lpstr>Кто не прядет, не ткет. А людей одевает?</vt:lpstr>
      <vt:lpstr>Домашние животные- Какую пользу они приносят человеку? </vt:lpstr>
      <vt:lpstr>Тема урока: «Животноводство. Письменная нумерация. Сложение и вычитание чисел в пределах 1000. </vt:lpstr>
      <vt:lpstr>Презентация PowerPoint</vt:lpstr>
      <vt:lpstr>Сообщения  об отраслях животноводства</vt:lpstr>
      <vt:lpstr> Решение задачи : «Одна корова съедает  196 кг за неделю, а другая 189 кг. Сколько килограммов сена   за неделю съедают  две коровы?»</vt:lpstr>
      <vt:lpstr>Свиноводство</vt:lpstr>
      <vt:lpstr>Решение задачи :  «Белая свинья весит 286 кг,а вьетнамская-107кг.  На сколько тяжелее белая свинья ,чем вьетнамская ?  </vt:lpstr>
      <vt:lpstr>Решение задачи :  «Белая свинья весит 286кг,а вьетнамская-107кг.  На сколько тяжелее белая свинья ,чем вьетнамская ?  </vt:lpstr>
      <vt:lpstr>Птицеводство</vt:lpstr>
      <vt:lpstr>Кролиководство</vt:lpstr>
      <vt:lpstr>Шелкопрядство</vt:lpstr>
      <vt:lpstr>-Ребята, а кто лечит домашних  животных? </vt:lpstr>
      <vt:lpstr> Закрепление</vt:lpstr>
      <vt:lpstr>Спасибо за урок!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окружающему миру и математике  в 3 классе</dc:title>
  <dc:creator>Я</dc:creator>
  <cp:lastModifiedBy>Я</cp:lastModifiedBy>
  <cp:revision>21</cp:revision>
  <dcterms:created xsi:type="dcterms:W3CDTF">2022-04-10T08:16:42Z</dcterms:created>
  <dcterms:modified xsi:type="dcterms:W3CDTF">2022-04-17T09:14:32Z</dcterms:modified>
</cp:coreProperties>
</file>