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455" r:id="rId3"/>
    <p:sldId id="446" r:id="rId4"/>
    <p:sldId id="318" r:id="rId5"/>
    <p:sldId id="456" r:id="rId6"/>
    <p:sldId id="444" r:id="rId7"/>
    <p:sldId id="428" r:id="rId8"/>
    <p:sldId id="448" r:id="rId9"/>
    <p:sldId id="431" r:id="rId10"/>
    <p:sldId id="445" r:id="rId11"/>
    <p:sldId id="433" r:id="rId12"/>
    <p:sldId id="434" r:id="rId13"/>
    <p:sldId id="435" r:id="rId14"/>
    <p:sldId id="443" r:id="rId15"/>
    <p:sldId id="438" r:id="rId16"/>
    <p:sldId id="453" r:id="rId17"/>
    <p:sldId id="452" r:id="rId18"/>
    <p:sldId id="454" r:id="rId19"/>
    <p:sldId id="449" r:id="rId20"/>
    <p:sldId id="450" r:id="rId21"/>
    <p:sldId id="45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9"/>
    <a:srgbClr val="85CBFF"/>
    <a:srgbClr val="3FADFF"/>
    <a:srgbClr val="A2D668"/>
    <a:srgbClr val="B8E08C"/>
    <a:srgbClr val="00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270" autoAdjust="0"/>
  </p:normalViewPr>
  <p:slideViewPr>
    <p:cSldViewPr>
      <p:cViewPr varScale="1">
        <p:scale>
          <a:sx n="67" d="100"/>
          <a:sy n="67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5084376"/>
              </p:ext>
            </p:extLst>
          </p:nvPr>
        </p:nvGraphicFramePr>
        <p:xfrm>
          <a:off x="-108518" y="404664"/>
          <a:ext cx="9361034" cy="591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493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0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78231885"/>
              </p:ext>
            </p:extLst>
          </p:nvPr>
        </p:nvGraphicFramePr>
        <p:xfrm>
          <a:off x="-108518" y="462928"/>
          <a:ext cx="9361034" cy="591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92686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493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3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 userDrawn="1"/>
        </p:nvSpPr>
        <p:spPr>
          <a:xfrm>
            <a:off x="827584" y="679872"/>
            <a:ext cx="72008" cy="540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 rot="5400000">
            <a:off x="1549512" y="-114064"/>
            <a:ext cx="72008" cy="25239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737574" y="1021910"/>
            <a:ext cx="252028" cy="2520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737574" y="1021910"/>
            <a:ext cx="252028" cy="25202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 rot="5400000">
            <a:off x="1983389" y="4420614"/>
            <a:ext cx="185620" cy="3505341"/>
          </a:xfrm>
          <a:custGeom>
            <a:avLst/>
            <a:gdLst>
              <a:gd name="connsiteX0" fmla="*/ 0 w 72008"/>
              <a:gd name="connsiteY0" fmla="*/ 0 h 2523976"/>
              <a:gd name="connsiteX1" fmla="*/ 72008 w 72008"/>
              <a:gd name="connsiteY1" fmla="*/ 0 h 2523976"/>
              <a:gd name="connsiteX2" fmla="*/ 72008 w 72008"/>
              <a:gd name="connsiteY2" fmla="*/ 2523976 h 2523976"/>
              <a:gd name="connsiteX3" fmla="*/ 0 w 72008"/>
              <a:gd name="connsiteY3" fmla="*/ 2523976 h 2523976"/>
              <a:gd name="connsiteX4" fmla="*/ 0 w 72008"/>
              <a:gd name="connsiteY4" fmla="*/ 0 h 2523976"/>
              <a:gd name="connsiteX0" fmla="*/ 0 w 72008"/>
              <a:gd name="connsiteY0" fmla="*/ 0 h 2523976"/>
              <a:gd name="connsiteX1" fmla="*/ 72008 w 72008"/>
              <a:gd name="connsiteY1" fmla="*/ 0 h 2523976"/>
              <a:gd name="connsiteX2" fmla="*/ 69957 w 72008"/>
              <a:gd name="connsiteY2" fmla="*/ 488933 h 2523976"/>
              <a:gd name="connsiteX3" fmla="*/ 72008 w 72008"/>
              <a:gd name="connsiteY3" fmla="*/ 2523976 h 2523976"/>
              <a:gd name="connsiteX4" fmla="*/ 0 w 72008"/>
              <a:gd name="connsiteY4" fmla="*/ 2523976 h 2523976"/>
              <a:gd name="connsiteX5" fmla="*/ 0 w 72008"/>
              <a:gd name="connsiteY5" fmla="*/ 0 h 2523976"/>
              <a:gd name="connsiteX0" fmla="*/ 0 w 77987"/>
              <a:gd name="connsiteY0" fmla="*/ 0 h 2523976"/>
              <a:gd name="connsiteX1" fmla="*/ 72008 w 77987"/>
              <a:gd name="connsiteY1" fmla="*/ 0 h 2523976"/>
              <a:gd name="connsiteX2" fmla="*/ 69957 w 77987"/>
              <a:gd name="connsiteY2" fmla="*/ 488933 h 2523976"/>
              <a:gd name="connsiteX3" fmla="*/ 73585 w 77987"/>
              <a:gd name="connsiteY3" fmla="*/ 655847 h 2523976"/>
              <a:gd name="connsiteX4" fmla="*/ 72008 w 77987"/>
              <a:gd name="connsiteY4" fmla="*/ 2523976 h 2523976"/>
              <a:gd name="connsiteX5" fmla="*/ 0 w 77987"/>
              <a:gd name="connsiteY5" fmla="*/ 2523976 h 2523976"/>
              <a:gd name="connsiteX6" fmla="*/ 0 w 77987"/>
              <a:gd name="connsiteY6" fmla="*/ 0 h 2523976"/>
              <a:gd name="connsiteX0" fmla="*/ 0 w 79389"/>
              <a:gd name="connsiteY0" fmla="*/ 0 h 2523976"/>
              <a:gd name="connsiteX1" fmla="*/ 72008 w 79389"/>
              <a:gd name="connsiteY1" fmla="*/ 0 h 2523976"/>
              <a:gd name="connsiteX2" fmla="*/ 69957 w 79389"/>
              <a:gd name="connsiteY2" fmla="*/ 488933 h 2523976"/>
              <a:gd name="connsiteX3" fmla="*/ 73585 w 79389"/>
              <a:gd name="connsiteY3" fmla="*/ 655847 h 2523976"/>
              <a:gd name="connsiteX4" fmla="*/ 77214 w 79389"/>
              <a:gd name="connsiteY4" fmla="*/ 1980275 h 2523976"/>
              <a:gd name="connsiteX5" fmla="*/ 72008 w 79389"/>
              <a:gd name="connsiteY5" fmla="*/ 2523976 h 2523976"/>
              <a:gd name="connsiteX6" fmla="*/ 0 w 79389"/>
              <a:gd name="connsiteY6" fmla="*/ 2523976 h 2523976"/>
              <a:gd name="connsiteX7" fmla="*/ 0 w 79389"/>
              <a:gd name="connsiteY7" fmla="*/ 0 h 2523976"/>
              <a:gd name="connsiteX0" fmla="*/ 0 w 79189"/>
              <a:gd name="connsiteY0" fmla="*/ 0 h 2523976"/>
              <a:gd name="connsiteX1" fmla="*/ 72008 w 79189"/>
              <a:gd name="connsiteY1" fmla="*/ 0 h 2523976"/>
              <a:gd name="connsiteX2" fmla="*/ 69957 w 79189"/>
              <a:gd name="connsiteY2" fmla="*/ 488933 h 2523976"/>
              <a:gd name="connsiteX3" fmla="*/ 73585 w 79189"/>
              <a:gd name="connsiteY3" fmla="*/ 655847 h 2523976"/>
              <a:gd name="connsiteX4" fmla="*/ 77214 w 79189"/>
              <a:gd name="connsiteY4" fmla="*/ 1762561 h 2523976"/>
              <a:gd name="connsiteX5" fmla="*/ 77214 w 79189"/>
              <a:gd name="connsiteY5" fmla="*/ 1980275 h 2523976"/>
              <a:gd name="connsiteX6" fmla="*/ 72008 w 79189"/>
              <a:gd name="connsiteY6" fmla="*/ 2523976 h 2523976"/>
              <a:gd name="connsiteX7" fmla="*/ 0 w 79189"/>
              <a:gd name="connsiteY7" fmla="*/ 2523976 h 2523976"/>
              <a:gd name="connsiteX8" fmla="*/ 0 w 79189"/>
              <a:gd name="connsiteY8" fmla="*/ 0 h 2523976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69957 w 148211"/>
              <a:gd name="connsiteY2" fmla="*/ 496192 h 2531235"/>
              <a:gd name="connsiteX3" fmla="*/ 73585 w 148211"/>
              <a:gd name="connsiteY3" fmla="*/ 663106 h 2531235"/>
              <a:gd name="connsiteX4" fmla="*/ 77214 w 148211"/>
              <a:gd name="connsiteY4" fmla="*/ 1769820 h 2531235"/>
              <a:gd name="connsiteX5" fmla="*/ 77214 w 148211"/>
              <a:gd name="connsiteY5" fmla="*/ 19875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2563 h 2531235"/>
              <a:gd name="connsiteX3" fmla="*/ 73585 w 148211"/>
              <a:gd name="connsiteY3" fmla="*/ 663106 h 2531235"/>
              <a:gd name="connsiteX4" fmla="*/ 77214 w 148211"/>
              <a:gd name="connsiteY4" fmla="*/ 1769820 h 2531235"/>
              <a:gd name="connsiteX5" fmla="*/ 77214 w 148211"/>
              <a:gd name="connsiteY5" fmla="*/ 19875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2563 h 2531235"/>
              <a:gd name="connsiteX3" fmla="*/ 73585 w 148211"/>
              <a:gd name="connsiteY3" fmla="*/ 663106 h 2531235"/>
              <a:gd name="connsiteX4" fmla="*/ 77214 w 148211"/>
              <a:gd name="connsiteY4" fmla="*/ 1769820 h 2531235"/>
              <a:gd name="connsiteX5" fmla="*/ 77214 w 148211"/>
              <a:gd name="connsiteY5" fmla="*/ 19875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2563 h 2531235"/>
              <a:gd name="connsiteX3" fmla="*/ 73585 w 148211"/>
              <a:gd name="connsiteY3" fmla="*/ 499821 h 2531235"/>
              <a:gd name="connsiteX4" fmla="*/ 77214 w 148211"/>
              <a:gd name="connsiteY4" fmla="*/ 1769820 h 2531235"/>
              <a:gd name="connsiteX5" fmla="*/ 77214 w 148211"/>
              <a:gd name="connsiteY5" fmla="*/ 19875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2563 h 2531235"/>
              <a:gd name="connsiteX3" fmla="*/ 73585 w 148211"/>
              <a:gd name="connsiteY3" fmla="*/ 499821 h 2531235"/>
              <a:gd name="connsiteX4" fmla="*/ 77214 w 148211"/>
              <a:gd name="connsiteY4" fmla="*/ 1769820 h 2531235"/>
              <a:gd name="connsiteX5" fmla="*/ 77214 w 148211"/>
              <a:gd name="connsiteY5" fmla="*/ 19875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2563 h 2531235"/>
              <a:gd name="connsiteX3" fmla="*/ 73585 w 148211"/>
              <a:gd name="connsiteY3" fmla="*/ 499821 h 2531235"/>
              <a:gd name="connsiteX4" fmla="*/ 77214 w 148211"/>
              <a:gd name="connsiteY4" fmla="*/ 1769820 h 2531235"/>
              <a:gd name="connsiteX5" fmla="*/ 77214 w 148211"/>
              <a:gd name="connsiteY5" fmla="*/ 19875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7214 w 148211"/>
              <a:gd name="connsiteY4" fmla="*/ 1769820 h 2531235"/>
              <a:gd name="connsiteX5" fmla="*/ 77214 w 148211"/>
              <a:gd name="connsiteY5" fmla="*/ 19875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7214 w 148211"/>
              <a:gd name="connsiteY4" fmla="*/ 1769820 h 2531235"/>
              <a:gd name="connsiteX5" fmla="*/ 77214 w 148211"/>
              <a:gd name="connsiteY5" fmla="*/ 19875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7214 w 148211"/>
              <a:gd name="connsiteY4" fmla="*/ 1769820 h 2531235"/>
              <a:gd name="connsiteX5" fmla="*/ 77214 w 148211"/>
              <a:gd name="connsiteY5" fmla="*/ 19875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7214 w 148211"/>
              <a:gd name="connsiteY4" fmla="*/ 1769820 h 2531235"/>
              <a:gd name="connsiteX5" fmla="*/ 120077 w 148211"/>
              <a:gd name="connsiteY5" fmla="*/ 20256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4833 w 148211"/>
              <a:gd name="connsiteY4" fmla="*/ 1979370 h 2531235"/>
              <a:gd name="connsiteX5" fmla="*/ 120077 w 148211"/>
              <a:gd name="connsiteY5" fmla="*/ 20256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4833 w 148211"/>
              <a:gd name="connsiteY4" fmla="*/ 1979370 h 2531235"/>
              <a:gd name="connsiteX5" fmla="*/ 120077 w 148211"/>
              <a:gd name="connsiteY5" fmla="*/ 20256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0077 w 148211"/>
              <a:gd name="connsiteY5" fmla="*/ 20256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0077 w 148211"/>
              <a:gd name="connsiteY5" fmla="*/ 2025634 h 2531235"/>
              <a:gd name="connsiteX6" fmla="*/ 72008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0077 w 148211"/>
              <a:gd name="connsiteY5" fmla="*/ 2025634 h 2531235"/>
              <a:gd name="connsiteX6" fmla="*/ 105346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0077 w 148211"/>
              <a:gd name="connsiteY5" fmla="*/ 2025634 h 2531235"/>
              <a:gd name="connsiteX6" fmla="*/ 117253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0077 w 148211"/>
              <a:gd name="connsiteY5" fmla="*/ 2025634 h 2531235"/>
              <a:gd name="connsiteX6" fmla="*/ 117253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9602 w 148211"/>
              <a:gd name="connsiteY5" fmla="*/ 2018490 h 2531235"/>
              <a:gd name="connsiteX6" fmla="*/ 117253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4839 w 148211"/>
              <a:gd name="connsiteY5" fmla="*/ 2028015 h 2531235"/>
              <a:gd name="connsiteX6" fmla="*/ 117253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4839 w 148211"/>
              <a:gd name="connsiteY5" fmla="*/ 2018490 h 2531235"/>
              <a:gd name="connsiteX6" fmla="*/ 117253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2528 w 148211"/>
              <a:gd name="connsiteY2" fmla="*/ 497325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4839 w 148211"/>
              <a:gd name="connsiteY5" fmla="*/ 2018490 h 2531235"/>
              <a:gd name="connsiteX6" fmla="*/ 124397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7594 w 148211"/>
              <a:gd name="connsiteY2" fmla="*/ 165507 h 2531235"/>
              <a:gd name="connsiteX3" fmla="*/ 73585 w 148211"/>
              <a:gd name="connsiteY3" fmla="*/ 499821 h 2531235"/>
              <a:gd name="connsiteX4" fmla="*/ 70071 w 148211"/>
              <a:gd name="connsiteY4" fmla="*/ 2019852 h 2531235"/>
              <a:gd name="connsiteX5" fmla="*/ 124839 w 148211"/>
              <a:gd name="connsiteY5" fmla="*/ 2018490 h 2531235"/>
              <a:gd name="connsiteX6" fmla="*/ 124397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7259 h 2531235"/>
              <a:gd name="connsiteX1" fmla="*/ 148211 w 148211"/>
              <a:gd name="connsiteY1" fmla="*/ 0 h 2531235"/>
              <a:gd name="connsiteX2" fmla="*/ 147594 w 148211"/>
              <a:gd name="connsiteY2" fmla="*/ 165507 h 2531235"/>
              <a:gd name="connsiteX3" fmla="*/ 73585 w 148211"/>
              <a:gd name="connsiteY3" fmla="*/ 175601 h 2531235"/>
              <a:gd name="connsiteX4" fmla="*/ 70071 w 148211"/>
              <a:gd name="connsiteY4" fmla="*/ 2019852 h 2531235"/>
              <a:gd name="connsiteX5" fmla="*/ 124839 w 148211"/>
              <a:gd name="connsiteY5" fmla="*/ 2018490 h 2531235"/>
              <a:gd name="connsiteX6" fmla="*/ 124397 w 148211"/>
              <a:gd name="connsiteY6" fmla="*/ 2531235 h 2531235"/>
              <a:gd name="connsiteX7" fmla="*/ 0 w 148211"/>
              <a:gd name="connsiteY7" fmla="*/ 2531235 h 2531235"/>
              <a:gd name="connsiteX8" fmla="*/ 0 w 148211"/>
              <a:gd name="connsiteY8" fmla="*/ 7259 h 2531235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4 w 148211"/>
              <a:gd name="connsiteY2" fmla="*/ 158248 h 2523976"/>
              <a:gd name="connsiteX3" fmla="*/ 73585 w 148211"/>
              <a:gd name="connsiteY3" fmla="*/ 168342 h 2523976"/>
              <a:gd name="connsiteX4" fmla="*/ 70071 w 148211"/>
              <a:gd name="connsiteY4" fmla="*/ 2012593 h 2523976"/>
              <a:gd name="connsiteX5" fmla="*/ 124839 w 148211"/>
              <a:gd name="connsiteY5" fmla="*/ 2011231 h 2523976"/>
              <a:gd name="connsiteX6" fmla="*/ 124397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5 w 148211"/>
              <a:gd name="connsiteY3" fmla="*/ 168342 h 2523976"/>
              <a:gd name="connsiteX4" fmla="*/ 70071 w 148211"/>
              <a:gd name="connsiteY4" fmla="*/ 2012593 h 2523976"/>
              <a:gd name="connsiteX5" fmla="*/ 124839 w 148211"/>
              <a:gd name="connsiteY5" fmla="*/ 2011231 h 2523976"/>
              <a:gd name="connsiteX6" fmla="*/ 124397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70071 w 148211"/>
              <a:gd name="connsiteY4" fmla="*/ 2012593 h 2523976"/>
              <a:gd name="connsiteX5" fmla="*/ 124839 w 148211"/>
              <a:gd name="connsiteY5" fmla="*/ 2011231 h 2523976"/>
              <a:gd name="connsiteX6" fmla="*/ 124397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70071 w 148211"/>
              <a:gd name="connsiteY4" fmla="*/ 2012593 h 2523976"/>
              <a:gd name="connsiteX5" fmla="*/ 127375 w 148211"/>
              <a:gd name="connsiteY5" fmla="*/ 2396241 h 2523976"/>
              <a:gd name="connsiteX6" fmla="*/ 124397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67542 w 148211"/>
              <a:gd name="connsiteY4" fmla="*/ 2382406 h 2523976"/>
              <a:gd name="connsiteX5" fmla="*/ 127375 w 148211"/>
              <a:gd name="connsiteY5" fmla="*/ 2396241 h 2523976"/>
              <a:gd name="connsiteX6" fmla="*/ 124397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67542 w 148211"/>
              <a:gd name="connsiteY4" fmla="*/ 2382406 h 2523976"/>
              <a:gd name="connsiteX5" fmla="*/ 124845 w 148211"/>
              <a:gd name="connsiteY5" fmla="*/ 2383577 h 2523976"/>
              <a:gd name="connsiteX6" fmla="*/ 124397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67542 w 148211"/>
              <a:gd name="connsiteY4" fmla="*/ 2382406 h 2523976"/>
              <a:gd name="connsiteX5" fmla="*/ 124845 w 148211"/>
              <a:gd name="connsiteY5" fmla="*/ 2383577 h 2523976"/>
              <a:gd name="connsiteX6" fmla="*/ 140048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67542 w 148211"/>
              <a:gd name="connsiteY4" fmla="*/ 2382406 h 2523976"/>
              <a:gd name="connsiteX5" fmla="*/ 142234 w 148211"/>
              <a:gd name="connsiteY5" fmla="*/ 2381863 h 2523976"/>
              <a:gd name="connsiteX6" fmla="*/ 140048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67542 w 148211"/>
              <a:gd name="connsiteY4" fmla="*/ 2382406 h 2523976"/>
              <a:gd name="connsiteX5" fmla="*/ 135279 w 148211"/>
              <a:gd name="connsiteY5" fmla="*/ 2381863 h 2523976"/>
              <a:gd name="connsiteX6" fmla="*/ 140048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67542 w 148211"/>
              <a:gd name="connsiteY4" fmla="*/ 2382406 h 2523976"/>
              <a:gd name="connsiteX5" fmla="*/ 135279 w 148211"/>
              <a:gd name="connsiteY5" fmla="*/ 2381863 h 2523976"/>
              <a:gd name="connsiteX6" fmla="*/ 133092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67542 w 148211"/>
              <a:gd name="connsiteY4" fmla="*/ 2382406 h 2523976"/>
              <a:gd name="connsiteX5" fmla="*/ 135279 w 148211"/>
              <a:gd name="connsiteY5" fmla="*/ 2381863 h 2523976"/>
              <a:gd name="connsiteX6" fmla="*/ 134831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8211"/>
              <a:gd name="connsiteY0" fmla="*/ 0 h 2523976"/>
              <a:gd name="connsiteX1" fmla="*/ 148211 w 148211"/>
              <a:gd name="connsiteY1" fmla="*/ 340 h 2523976"/>
              <a:gd name="connsiteX2" fmla="*/ 147597 w 148211"/>
              <a:gd name="connsiteY2" fmla="*/ 165847 h 2523976"/>
              <a:gd name="connsiteX3" fmla="*/ 73588 w 148211"/>
              <a:gd name="connsiteY3" fmla="*/ 173408 h 2523976"/>
              <a:gd name="connsiteX4" fmla="*/ 65803 w 148211"/>
              <a:gd name="connsiteY4" fmla="*/ 2373832 h 2523976"/>
              <a:gd name="connsiteX5" fmla="*/ 135279 w 148211"/>
              <a:gd name="connsiteY5" fmla="*/ 2381863 h 2523976"/>
              <a:gd name="connsiteX6" fmla="*/ 134831 w 148211"/>
              <a:gd name="connsiteY6" fmla="*/ 2523976 h 2523976"/>
              <a:gd name="connsiteX7" fmla="*/ 0 w 148211"/>
              <a:gd name="connsiteY7" fmla="*/ 2523976 h 2523976"/>
              <a:gd name="connsiteX8" fmla="*/ 0 w 148211"/>
              <a:gd name="connsiteY8" fmla="*/ 0 h 2523976"/>
              <a:gd name="connsiteX0" fmla="*/ 0 w 147620"/>
              <a:gd name="connsiteY0" fmla="*/ 0 h 2523976"/>
              <a:gd name="connsiteX1" fmla="*/ 134300 w 147620"/>
              <a:gd name="connsiteY1" fmla="*/ 2055 h 2523976"/>
              <a:gd name="connsiteX2" fmla="*/ 147597 w 147620"/>
              <a:gd name="connsiteY2" fmla="*/ 165847 h 2523976"/>
              <a:gd name="connsiteX3" fmla="*/ 73588 w 147620"/>
              <a:gd name="connsiteY3" fmla="*/ 173408 h 2523976"/>
              <a:gd name="connsiteX4" fmla="*/ 65803 w 147620"/>
              <a:gd name="connsiteY4" fmla="*/ 2373832 h 2523976"/>
              <a:gd name="connsiteX5" fmla="*/ 135279 w 147620"/>
              <a:gd name="connsiteY5" fmla="*/ 2381863 h 2523976"/>
              <a:gd name="connsiteX6" fmla="*/ 134831 w 147620"/>
              <a:gd name="connsiteY6" fmla="*/ 2523976 h 2523976"/>
              <a:gd name="connsiteX7" fmla="*/ 0 w 147620"/>
              <a:gd name="connsiteY7" fmla="*/ 2523976 h 2523976"/>
              <a:gd name="connsiteX8" fmla="*/ 0 w 147620"/>
              <a:gd name="connsiteY8" fmla="*/ 0 h 2523976"/>
              <a:gd name="connsiteX0" fmla="*/ 0 w 135546"/>
              <a:gd name="connsiteY0" fmla="*/ 0 h 2523976"/>
              <a:gd name="connsiteX1" fmla="*/ 134300 w 135546"/>
              <a:gd name="connsiteY1" fmla="*/ 2055 h 2523976"/>
              <a:gd name="connsiteX2" fmla="*/ 135427 w 135546"/>
              <a:gd name="connsiteY2" fmla="*/ 169276 h 2523976"/>
              <a:gd name="connsiteX3" fmla="*/ 73588 w 135546"/>
              <a:gd name="connsiteY3" fmla="*/ 173408 h 2523976"/>
              <a:gd name="connsiteX4" fmla="*/ 65803 w 135546"/>
              <a:gd name="connsiteY4" fmla="*/ 2373832 h 2523976"/>
              <a:gd name="connsiteX5" fmla="*/ 135279 w 135546"/>
              <a:gd name="connsiteY5" fmla="*/ 2381863 h 2523976"/>
              <a:gd name="connsiteX6" fmla="*/ 134831 w 135546"/>
              <a:gd name="connsiteY6" fmla="*/ 2523976 h 2523976"/>
              <a:gd name="connsiteX7" fmla="*/ 0 w 135546"/>
              <a:gd name="connsiteY7" fmla="*/ 2523976 h 2523976"/>
              <a:gd name="connsiteX8" fmla="*/ 0 w 135546"/>
              <a:gd name="connsiteY8" fmla="*/ 0 h 2523976"/>
              <a:gd name="connsiteX0" fmla="*/ 0 w 135546"/>
              <a:gd name="connsiteY0" fmla="*/ 0 h 2523976"/>
              <a:gd name="connsiteX1" fmla="*/ 134300 w 135546"/>
              <a:gd name="connsiteY1" fmla="*/ 2055 h 2523976"/>
              <a:gd name="connsiteX2" fmla="*/ 135427 w 135546"/>
              <a:gd name="connsiteY2" fmla="*/ 169276 h 2523976"/>
              <a:gd name="connsiteX3" fmla="*/ 73590 w 135546"/>
              <a:gd name="connsiteY3" fmla="*/ 192268 h 2523976"/>
              <a:gd name="connsiteX4" fmla="*/ 65803 w 135546"/>
              <a:gd name="connsiteY4" fmla="*/ 2373832 h 2523976"/>
              <a:gd name="connsiteX5" fmla="*/ 135279 w 135546"/>
              <a:gd name="connsiteY5" fmla="*/ 2381863 h 2523976"/>
              <a:gd name="connsiteX6" fmla="*/ 134831 w 135546"/>
              <a:gd name="connsiteY6" fmla="*/ 2523976 h 2523976"/>
              <a:gd name="connsiteX7" fmla="*/ 0 w 135546"/>
              <a:gd name="connsiteY7" fmla="*/ 2523976 h 2523976"/>
              <a:gd name="connsiteX8" fmla="*/ 0 w 135546"/>
              <a:gd name="connsiteY8" fmla="*/ 0 h 2523976"/>
              <a:gd name="connsiteX0" fmla="*/ 0 w 135546"/>
              <a:gd name="connsiteY0" fmla="*/ 0 h 2523976"/>
              <a:gd name="connsiteX1" fmla="*/ 134300 w 135546"/>
              <a:gd name="connsiteY1" fmla="*/ 2055 h 2523976"/>
              <a:gd name="connsiteX2" fmla="*/ 135427 w 135546"/>
              <a:gd name="connsiteY2" fmla="*/ 169276 h 2523976"/>
              <a:gd name="connsiteX3" fmla="*/ 73590 w 135546"/>
              <a:gd name="connsiteY3" fmla="*/ 192268 h 2523976"/>
              <a:gd name="connsiteX4" fmla="*/ 65803 w 135546"/>
              <a:gd name="connsiteY4" fmla="*/ 2373832 h 2523976"/>
              <a:gd name="connsiteX5" fmla="*/ 135279 w 135546"/>
              <a:gd name="connsiteY5" fmla="*/ 2381863 h 2523976"/>
              <a:gd name="connsiteX6" fmla="*/ 134831 w 135546"/>
              <a:gd name="connsiteY6" fmla="*/ 2523976 h 2523976"/>
              <a:gd name="connsiteX7" fmla="*/ 0 w 135546"/>
              <a:gd name="connsiteY7" fmla="*/ 2523976 h 2523976"/>
              <a:gd name="connsiteX8" fmla="*/ 0 w 135546"/>
              <a:gd name="connsiteY8" fmla="*/ 0 h 2523976"/>
              <a:gd name="connsiteX0" fmla="*/ 0 w 135546"/>
              <a:gd name="connsiteY0" fmla="*/ 0 h 2523976"/>
              <a:gd name="connsiteX1" fmla="*/ 134300 w 135546"/>
              <a:gd name="connsiteY1" fmla="*/ 2055 h 2523976"/>
              <a:gd name="connsiteX2" fmla="*/ 135427 w 135546"/>
              <a:gd name="connsiteY2" fmla="*/ 169276 h 2523976"/>
              <a:gd name="connsiteX3" fmla="*/ 73590 w 135546"/>
              <a:gd name="connsiteY3" fmla="*/ 192268 h 2523976"/>
              <a:gd name="connsiteX4" fmla="*/ 65803 w 135546"/>
              <a:gd name="connsiteY4" fmla="*/ 2373832 h 2523976"/>
              <a:gd name="connsiteX5" fmla="*/ 135279 w 135546"/>
              <a:gd name="connsiteY5" fmla="*/ 2381863 h 2523976"/>
              <a:gd name="connsiteX6" fmla="*/ 134831 w 135546"/>
              <a:gd name="connsiteY6" fmla="*/ 2523976 h 2523976"/>
              <a:gd name="connsiteX7" fmla="*/ 0 w 135546"/>
              <a:gd name="connsiteY7" fmla="*/ 2523976 h 2523976"/>
              <a:gd name="connsiteX8" fmla="*/ 0 w 135546"/>
              <a:gd name="connsiteY8" fmla="*/ 0 h 252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546" h="2523976">
                <a:moveTo>
                  <a:pt x="0" y="0"/>
                </a:moveTo>
                <a:lnTo>
                  <a:pt x="134300" y="2055"/>
                </a:lnTo>
                <a:cubicBezTo>
                  <a:pt x="133616" y="165033"/>
                  <a:pt x="136111" y="6298"/>
                  <a:pt x="135427" y="169276"/>
                </a:cubicBezTo>
                <a:cubicBezTo>
                  <a:pt x="99104" y="185712"/>
                  <a:pt x="108098" y="177329"/>
                  <a:pt x="73590" y="192268"/>
                </a:cubicBezTo>
                <a:cubicBezTo>
                  <a:pt x="74800" y="404539"/>
                  <a:pt x="65198" y="2153094"/>
                  <a:pt x="65803" y="2373832"/>
                </a:cubicBezTo>
                <a:cubicBezTo>
                  <a:pt x="90220" y="2375495"/>
                  <a:pt x="114715" y="2383548"/>
                  <a:pt x="135279" y="2381863"/>
                </a:cubicBezTo>
                <a:cubicBezTo>
                  <a:pt x="134411" y="2508766"/>
                  <a:pt x="135794" y="2433359"/>
                  <a:pt x="134831" y="2523976"/>
                </a:cubicBezTo>
                <a:lnTo>
                  <a:pt x="0" y="252397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62000">
                <a:srgbClr val="0083E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 userDrawn="1"/>
        </p:nvSpPr>
        <p:spPr>
          <a:xfrm>
            <a:off x="2850079" y="1063039"/>
            <a:ext cx="910436" cy="269748"/>
          </a:xfrm>
          <a:custGeom>
            <a:avLst/>
            <a:gdLst>
              <a:gd name="connsiteX0" fmla="*/ 913011 w 914400"/>
              <a:gd name="connsiteY0" fmla="*/ 492811 h 914400"/>
              <a:gd name="connsiteX1" fmla="*/ 463650 w 914400"/>
              <a:gd name="connsiteY1" fmla="*/ 914355 h 914400"/>
              <a:gd name="connsiteX2" fmla="*/ 2575 w 914400"/>
              <a:gd name="connsiteY2" fmla="*/ 505656 h 914400"/>
              <a:gd name="connsiteX3" fmla="*/ 457200 w 914400"/>
              <a:gd name="connsiteY3" fmla="*/ 457200 h 914400"/>
              <a:gd name="connsiteX4" fmla="*/ 913011 w 914400"/>
              <a:gd name="connsiteY4" fmla="*/ 492811 h 914400"/>
              <a:gd name="connsiteX0" fmla="*/ 913011 w 914400"/>
              <a:gd name="connsiteY0" fmla="*/ 492811 h 914400"/>
              <a:gd name="connsiteX1" fmla="*/ 463650 w 914400"/>
              <a:gd name="connsiteY1" fmla="*/ 914355 h 914400"/>
              <a:gd name="connsiteX2" fmla="*/ 2575 w 914400"/>
              <a:gd name="connsiteY2" fmla="*/ 505656 h 914400"/>
              <a:gd name="connsiteX0" fmla="*/ 911672 w 911672"/>
              <a:gd name="connsiteY0" fmla="*/ 35611 h 457201"/>
              <a:gd name="connsiteX1" fmla="*/ 462311 w 911672"/>
              <a:gd name="connsiteY1" fmla="*/ 457155 h 457201"/>
              <a:gd name="connsiteX2" fmla="*/ 1236 w 911672"/>
              <a:gd name="connsiteY2" fmla="*/ 48456 h 457201"/>
              <a:gd name="connsiteX3" fmla="*/ 455861 w 911672"/>
              <a:gd name="connsiteY3" fmla="*/ 0 h 457201"/>
              <a:gd name="connsiteX4" fmla="*/ 911672 w 911672"/>
              <a:gd name="connsiteY4" fmla="*/ 35611 h 457201"/>
              <a:gd name="connsiteX0" fmla="*/ 911672 w 911672"/>
              <a:gd name="connsiteY0" fmla="*/ 35611 h 457201"/>
              <a:gd name="connsiteX1" fmla="*/ 160414 w 911672"/>
              <a:gd name="connsiteY1" fmla="*/ 39144 h 457201"/>
              <a:gd name="connsiteX2" fmla="*/ 1236 w 911672"/>
              <a:gd name="connsiteY2" fmla="*/ 48456 h 457201"/>
              <a:gd name="connsiteX0" fmla="*/ 911672 w 911672"/>
              <a:gd name="connsiteY0" fmla="*/ 35611 h 457175"/>
              <a:gd name="connsiteX1" fmla="*/ 462311 w 911672"/>
              <a:gd name="connsiteY1" fmla="*/ 457155 h 457175"/>
              <a:gd name="connsiteX2" fmla="*/ 1236 w 911672"/>
              <a:gd name="connsiteY2" fmla="*/ 48456 h 457175"/>
              <a:gd name="connsiteX3" fmla="*/ 455861 w 911672"/>
              <a:gd name="connsiteY3" fmla="*/ 0 h 457175"/>
              <a:gd name="connsiteX4" fmla="*/ 911672 w 911672"/>
              <a:gd name="connsiteY4" fmla="*/ 35611 h 457175"/>
              <a:gd name="connsiteX0" fmla="*/ 911672 w 911672"/>
              <a:gd name="connsiteY0" fmla="*/ 35611 h 457175"/>
              <a:gd name="connsiteX1" fmla="*/ 160414 w 911672"/>
              <a:gd name="connsiteY1" fmla="*/ 39144 h 457175"/>
              <a:gd name="connsiteX2" fmla="*/ 1236 w 911672"/>
              <a:gd name="connsiteY2" fmla="*/ 48456 h 457175"/>
              <a:gd name="connsiteX0" fmla="*/ 910436 w 910436"/>
              <a:gd name="connsiteY0" fmla="*/ 35611 h 457175"/>
              <a:gd name="connsiteX1" fmla="*/ 461075 w 910436"/>
              <a:gd name="connsiteY1" fmla="*/ 457155 h 457175"/>
              <a:gd name="connsiteX2" fmla="*/ 0 w 910436"/>
              <a:gd name="connsiteY2" fmla="*/ 48456 h 457175"/>
              <a:gd name="connsiteX3" fmla="*/ 454625 w 910436"/>
              <a:gd name="connsiteY3" fmla="*/ 0 h 457175"/>
              <a:gd name="connsiteX4" fmla="*/ 910436 w 910436"/>
              <a:gd name="connsiteY4" fmla="*/ 35611 h 457175"/>
              <a:gd name="connsiteX0" fmla="*/ 910436 w 910436"/>
              <a:gd name="connsiteY0" fmla="*/ 35611 h 457175"/>
              <a:gd name="connsiteX1" fmla="*/ 159178 w 910436"/>
              <a:gd name="connsiteY1" fmla="*/ 39144 h 457175"/>
              <a:gd name="connsiteX2" fmla="*/ 0 w 910436"/>
              <a:gd name="connsiteY2" fmla="*/ 48456 h 457175"/>
              <a:gd name="connsiteX0" fmla="*/ 910436 w 910436"/>
              <a:gd name="connsiteY0" fmla="*/ 35611 h 457175"/>
              <a:gd name="connsiteX1" fmla="*/ 461075 w 910436"/>
              <a:gd name="connsiteY1" fmla="*/ 457155 h 457175"/>
              <a:gd name="connsiteX2" fmla="*/ 0 w 910436"/>
              <a:gd name="connsiteY2" fmla="*/ 48456 h 457175"/>
              <a:gd name="connsiteX3" fmla="*/ 454625 w 910436"/>
              <a:gd name="connsiteY3" fmla="*/ 0 h 457175"/>
              <a:gd name="connsiteX4" fmla="*/ 910436 w 910436"/>
              <a:gd name="connsiteY4" fmla="*/ 35611 h 457175"/>
              <a:gd name="connsiteX0" fmla="*/ 910436 w 910436"/>
              <a:gd name="connsiteY0" fmla="*/ 35611 h 457175"/>
              <a:gd name="connsiteX1" fmla="*/ 159178 w 910436"/>
              <a:gd name="connsiteY1" fmla="*/ 39144 h 457175"/>
              <a:gd name="connsiteX2" fmla="*/ 0 w 910436"/>
              <a:gd name="connsiteY2" fmla="*/ 48456 h 457175"/>
              <a:gd name="connsiteX0" fmla="*/ 912022 w 912022"/>
              <a:gd name="connsiteY0" fmla="*/ 157348 h 578912"/>
              <a:gd name="connsiteX1" fmla="*/ 462661 w 912022"/>
              <a:gd name="connsiteY1" fmla="*/ 578892 h 578912"/>
              <a:gd name="connsiteX2" fmla="*/ 1586 w 912022"/>
              <a:gd name="connsiteY2" fmla="*/ 170193 h 578912"/>
              <a:gd name="connsiteX3" fmla="*/ 456211 w 912022"/>
              <a:gd name="connsiteY3" fmla="*/ 121737 h 578912"/>
              <a:gd name="connsiteX4" fmla="*/ 912022 w 912022"/>
              <a:gd name="connsiteY4" fmla="*/ 157348 h 578912"/>
              <a:gd name="connsiteX0" fmla="*/ 912022 w 912022"/>
              <a:gd name="connsiteY0" fmla="*/ 157348 h 578912"/>
              <a:gd name="connsiteX1" fmla="*/ 160764 w 912022"/>
              <a:gd name="connsiteY1" fmla="*/ 160881 h 578912"/>
              <a:gd name="connsiteX2" fmla="*/ 1586 w 912022"/>
              <a:gd name="connsiteY2" fmla="*/ 170193 h 578912"/>
              <a:gd name="connsiteX3" fmla="*/ 95004 w 912022"/>
              <a:gd name="connsiteY3" fmla="*/ 0 h 578912"/>
              <a:gd name="connsiteX0" fmla="*/ 911626 w 911626"/>
              <a:gd name="connsiteY0" fmla="*/ 322811 h 744375"/>
              <a:gd name="connsiteX1" fmla="*/ 462265 w 911626"/>
              <a:gd name="connsiteY1" fmla="*/ 744355 h 744375"/>
              <a:gd name="connsiteX2" fmla="*/ 1190 w 911626"/>
              <a:gd name="connsiteY2" fmla="*/ 335656 h 744375"/>
              <a:gd name="connsiteX3" fmla="*/ 455815 w 911626"/>
              <a:gd name="connsiteY3" fmla="*/ 287200 h 744375"/>
              <a:gd name="connsiteX4" fmla="*/ 911626 w 911626"/>
              <a:gd name="connsiteY4" fmla="*/ 322811 h 744375"/>
              <a:gd name="connsiteX0" fmla="*/ 911626 w 911626"/>
              <a:gd name="connsiteY0" fmla="*/ 322811 h 744375"/>
              <a:gd name="connsiteX1" fmla="*/ 160368 w 911626"/>
              <a:gd name="connsiteY1" fmla="*/ 326344 h 744375"/>
              <a:gd name="connsiteX2" fmla="*/ 1190 w 911626"/>
              <a:gd name="connsiteY2" fmla="*/ 335656 h 744375"/>
              <a:gd name="connsiteX3" fmla="*/ 129442 w 911626"/>
              <a:gd name="connsiteY3" fmla="*/ 0 h 744375"/>
              <a:gd name="connsiteX0" fmla="*/ 1377606 w 1377606"/>
              <a:gd name="connsiteY0" fmla="*/ 93485 h 515049"/>
              <a:gd name="connsiteX1" fmla="*/ 928245 w 1377606"/>
              <a:gd name="connsiteY1" fmla="*/ 515029 h 515049"/>
              <a:gd name="connsiteX2" fmla="*/ 467170 w 1377606"/>
              <a:gd name="connsiteY2" fmla="*/ 106330 h 515049"/>
              <a:gd name="connsiteX3" fmla="*/ 921795 w 1377606"/>
              <a:gd name="connsiteY3" fmla="*/ 57874 h 515049"/>
              <a:gd name="connsiteX4" fmla="*/ 1377606 w 1377606"/>
              <a:gd name="connsiteY4" fmla="*/ 93485 h 515049"/>
              <a:gd name="connsiteX0" fmla="*/ 1377606 w 1377606"/>
              <a:gd name="connsiteY0" fmla="*/ 93485 h 515049"/>
              <a:gd name="connsiteX1" fmla="*/ 626348 w 1377606"/>
              <a:gd name="connsiteY1" fmla="*/ 97018 h 515049"/>
              <a:gd name="connsiteX2" fmla="*/ 467170 w 1377606"/>
              <a:gd name="connsiteY2" fmla="*/ 106330 h 515049"/>
              <a:gd name="connsiteX3" fmla="*/ 336 w 1377606"/>
              <a:gd name="connsiteY3" fmla="*/ 0 h 515049"/>
              <a:gd name="connsiteX0" fmla="*/ 910436 w 910436"/>
              <a:gd name="connsiteY0" fmla="*/ 35611 h 457175"/>
              <a:gd name="connsiteX1" fmla="*/ 461075 w 910436"/>
              <a:gd name="connsiteY1" fmla="*/ 457155 h 457175"/>
              <a:gd name="connsiteX2" fmla="*/ 0 w 910436"/>
              <a:gd name="connsiteY2" fmla="*/ 48456 h 457175"/>
              <a:gd name="connsiteX3" fmla="*/ 454625 w 910436"/>
              <a:gd name="connsiteY3" fmla="*/ 0 h 457175"/>
              <a:gd name="connsiteX4" fmla="*/ 910436 w 910436"/>
              <a:gd name="connsiteY4" fmla="*/ 35611 h 457175"/>
              <a:gd name="connsiteX0" fmla="*/ 910436 w 910436"/>
              <a:gd name="connsiteY0" fmla="*/ 35611 h 457175"/>
              <a:gd name="connsiteX1" fmla="*/ 159178 w 910436"/>
              <a:gd name="connsiteY1" fmla="*/ 39144 h 457175"/>
              <a:gd name="connsiteX2" fmla="*/ 0 w 910436"/>
              <a:gd name="connsiteY2" fmla="*/ 48456 h 457175"/>
              <a:gd name="connsiteX0" fmla="*/ 910436 w 910436"/>
              <a:gd name="connsiteY0" fmla="*/ 35611 h 457172"/>
              <a:gd name="connsiteX1" fmla="*/ 461075 w 910436"/>
              <a:gd name="connsiteY1" fmla="*/ 457155 h 457172"/>
              <a:gd name="connsiteX2" fmla="*/ 0 w 910436"/>
              <a:gd name="connsiteY2" fmla="*/ 48456 h 457172"/>
              <a:gd name="connsiteX3" fmla="*/ 454625 w 910436"/>
              <a:gd name="connsiteY3" fmla="*/ 0 h 457172"/>
              <a:gd name="connsiteX4" fmla="*/ 910436 w 910436"/>
              <a:gd name="connsiteY4" fmla="*/ 35611 h 457172"/>
              <a:gd name="connsiteX0" fmla="*/ 910436 w 910436"/>
              <a:gd name="connsiteY0" fmla="*/ 35611 h 457172"/>
              <a:gd name="connsiteX1" fmla="*/ 159178 w 910436"/>
              <a:gd name="connsiteY1" fmla="*/ 39144 h 457172"/>
              <a:gd name="connsiteX2" fmla="*/ 0 w 910436"/>
              <a:gd name="connsiteY2" fmla="*/ 48456 h 457172"/>
              <a:gd name="connsiteX0" fmla="*/ 910436 w 910436"/>
              <a:gd name="connsiteY0" fmla="*/ 211296 h 632857"/>
              <a:gd name="connsiteX1" fmla="*/ 461075 w 910436"/>
              <a:gd name="connsiteY1" fmla="*/ 632840 h 632857"/>
              <a:gd name="connsiteX2" fmla="*/ 0 w 910436"/>
              <a:gd name="connsiteY2" fmla="*/ 224141 h 632857"/>
              <a:gd name="connsiteX3" fmla="*/ 454625 w 910436"/>
              <a:gd name="connsiteY3" fmla="*/ 175685 h 632857"/>
              <a:gd name="connsiteX4" fmla="*/ 910436 w 910436"/>
              <a:gd name="connsiteY4" fmla="*/ 211296 h 632857"/>
              <a:gd name="connsiteX0" fmla="*/ 910436 w 910436"/>
              <a:gd name="connsiteY0" fmla="*/ 211296 h 632857"/>
              <a:gd name="connsiteX1" fmla="*/ 281098 w 910436"/>
              <a:gd name="connsiteY1" fmla="*/ 18 h 632857"/>
              <a:gd name="connsiteX2" fmla="*/ 0 w 910436"/>
              <a:gd name="connsiteY2" fmla="*/ 224141 h 632857"/>
              <a:gd name="connsiteX0" fmla="*/ 910436 w 910436"/>
              <a:gd name="connsiteY0" fmla="*/ 35611 h 457172"/>
              <a:gd name="connsiteX1" fmla="*/ 461075 w 910436"/>
              <a:gd name="connsiteY1" fmla="*/ 457155 h 457172"/>
              <a:gd name="connsiteX2" fmla="*/ 0 w 910436"/>
              <a:gd name="connsiteY2" fmla="*/ 48456 h 457172"/>
              <a:gd name="connsiteX3" fmla="*/ 454625 w 910436"/>
              <a:gd name="connsiteY3" fmla="*/ 0 h 457172"/>
              <a:gd name="connsiteX4" fmla="*/ 910436 w 910436"/>
              <a:gd name="connsiteY4" fmla="*/ 35611 h 457172"/>
              <a:gd name="connsiteX0" fmla="*/ 910436 w 910436"/>
              <a:gd name="connsiteY0" fmla="*/ 35611 h 457172"/>
              <a:gd name="connsiteX1" fmla="*/ 156275 w 910436"/>
              <a:gd name="connsiteY1" fmla="*/ 42047 h 457172"/>
              <a:gd name="connsiteX2" fmla="*/ 0 w 910436"/>
              <a:gd name="connsiteY2" fmla="*/ 48456 h 457172"/>
              <a:gd name="connsiteX0" fmla="*/ 910436 w 910436"/>
              <a:gd name="connsiteY0" fmla="*/ 35611 h 457174"/>
              <a:gd name="connsiteX1" fmla="*/ 461075 w 910436"/>
              <a:gd name="connsiteY1" fmla="*/ 457155 h 457174"/>
              <a:gd name="connsiteX2" fmla="*/ 0 w 910436"/>
              <a:gd name="connsiteY2" fmla="*/ 48456 h 457174"/>
              <a:gd name="connsiteX3" fmla="*/ 454625 w 910436"/>
              <a:gd name="connsiteY3" fmla="*/ 0 h 457174"/>
              <a:gd name="connsiteX4" fmla="*/ 910436 w 910436"/>
              <a:gd name="connsiteY4" fmla="*/ 35611 h 457174"/>
              <a:gd name="connsiteX0" fmla="*/ 910436 w 910436"/>
              <a:gd name="connsiteY0" fmla="*/ 35611 h 457174"/>
              <a:gd name="connsiteX1" fmla="*/ 156275 w 910436"/>
              <a:gd name="connsiteY1" fmla="*/ 42047 h 457174"/>
              <a:gd name="connsiteX2" fmla="*/ 0 w 910436"/>
              <a:gd name="connsiteY2" fmla="*/ 48456 h 457174"/>
              <a:gd name="connsiteX0" fmla="*/ 948895 w 948895"/>
              <a:gd name="connsiteY0" fmla="*/ 35611 h 457174"/>
              <a:gd name="connsiteX1" fmla="*/ 499534 w 948895"/>
              <a:gd name="connsiteY1" fmla="*/ 457155 h 457174"/>
              <a:gd name="connsiteX2" fmla="*/ 38459 w 948895"/>
              <a:gd name="connsiteY2" fmla="*/ 48456 h 457174"/>
              <a:gd name="connsiteX3" fmla="*/ 493084 w 948895"/>
              <a:gd name="connsiteY3" fmla="*/ 0 h 457174"/>
              <a:gd name="connsiteX4" fmla="*/ 948895 w 948895"/>
              <a:gd name="connsiteY4" fmla="*/ 35611 h 457174"/>
              <a:gd name="connsiteX0" fmla="*/ 948895 w 948895"/>
              <a:gd name="connsiteY0" fmla="*/ 35611 h 457174"/>
              <a:gd name="connsiteX1" fmla="*/ 194734 w 948895"/>
              <a:gd name="connsiteY1" fmla="*/ 42047 h 457174"/>
              <a:gd name="connsiteX2" fmla="*/ 38459 w 948895"/>
              <a:gd name="connsiteY2" fmla="*/ 48456 h 457174"/>
              <a:gd name="connsiteX0" fmla="*/ 948895 w 948895"/>
              <a:gd name="connsiteY0" fmla="*/ 110901 h 532464"/>
              <a:gd name="connsiteX1" fmla="*/ 499534 w 948895"/>
              <a:gd name="connsiteY1" fmla="*/ 532445 h 532464"/>
              <a:gd name="connsiteX2" fmla="*/ 38459 w 948895"/>
              <a:gd name="connsiteY2" fmla="*/ 123746 h 532464"/>
              <a:gd name="connsiteX3" fmla="*/ 493084 w 948895"/>
              <a:gd name="connsiteY3" fmla="*/ 75290 h 532464"/>
              <a:gd name="connsiteX4" fmla="*/ 948895 w 948895"/>
              <a:gd name="connsiteY4" fmla="*/ 110901 h 532464"/>
              <a:gd name="connsiteX0" fmla="*/ 948895 w 948895"/>
              <a:gd name="connsiteY0" fmla="*/ 110901 h 532464"/>
              <a:gd name="connsiteX1" fmla="*/ 194734 w 948895"/>
              <a:gd name="connsiteY1" fmla="*/ 117337 h 532464"/>
              <a:gd name="connsiteX2" fmla="*/ 38459 w 948895"/>
              <a:gd name="connsiteY2" fmla="*/ 123746 h 532464"/>
              <a:gd name="connsiteX3" fmla="*/ 195741 w 948895"/>
              <a:gd name="connsiteY3" fmla="*/ 0 h 532464"/>
              <a:gd name="connsiteX0" fmla="*/ 948895 w 948895"/>
              <a:gd name="connsiteY0" fmla="*/ 35611 h 457174"/>
              <a:gd name="connsiteX1" fmla="*/ 499534 w 948895"/>
              <a:gd name="connsiteY1" fmla="*/ 457155 h 457174"/>
              <a:gd name="connsiteX2" fmla="*/ 38459 w 948895"/>
              <a:gd name="connsiteY2" fmla="*/ 48456 h 457174"/>
              <a:gd name="connsiteX3" fmla="*/ 493084 w 948895"/>
              <a:gd name="connsiteY3" fmla="*/ 0 h 457174"/>
              <a:gd name="connsiteX4" fmla="*/ 948895 w 948895"/>
              <a:gd name="connsiteY4" fmla="*/ 35611 h 457174"/>
              <a:gd name="connsiteX0" fmla="*/ 948895 w 948895"/>
              <a:gd name="connsiteY0" fmla="*/ 35611 h 457174"/>
              <a:gd name="connsiteX1" fmla="*/ 194734 w 948895"/>
              <a:gd name="connsiteY1" fmla="*/ 42047 h 457174"/>
              <a:gd name="connsiteX2" fmla="*/ 38459 w 948895"/>
              <a:gd name="connsiteY2" fmla="*/ 48456 h 457174"/>
              <a:gd name="connsiteX0" fmla="*/ 948895 w 948895"/>
              <a:gd name="connsiteY0" fmla="*/ 35611 h 457174"/>
              <a:gd name="connsiteX1" fmla="*/ 499534 w 948895"/>
              <a:gd name="connsiteY1" fmla="*/ 457155 h 457174"/>
              <a:gd name="connsiteX2" fmla="*/ 38459 w 948895"/>
              <a:gd name="connsiteY2" fmla="*/ 48456 h 457174"/>
              <a:gd name="connsiteX3" fmla="*/ 493084 w 948895"/>
              <a:gd name="connsiteY3" fmla="*/ 0 h 457174"/>
              <a:gd name="connsiteX4" fmla="*/ 948895 w 948895"/>
              <a:gd name="connsiteY4" fmla="*/ 35611 h 457174"/>
              <a:gd name="connsiteX0" fmla="*/ 948895 w 948895"/>
              <a:gd name="connsiteY0" fmla="*/ 35611 h 457174"/>
              <a:gd name="connsiteX1" fmla="*/ 455991 w 948895"/>
              <a:gd name="connsiteY1" fmla="*/ 39144 h 457174"/>
              <a:gd name="connsiteX2" fmla="*/ 38459 w 948895"/>
              <a:gd name="connsiteY2" fmla="*/ 48456 h 457174"/>
              <a:gd name="connsiteX0" fmla="*/ 948895 w 948895"/>
              <a:gd name="connsiteY0" fmla="*/ 49941 h 471504"/>
              <a:gd name="connsiteX1" fmla="*/ 499534 w 948895"/>
              <a:gd name="connsiteY1" fmla="*/ 471485 h 471504"/>
              <a:gd name="connsiteX2" fmla="*/ 38459 w 948895"/>
              <a:gd name="connsiteY2" fmla="*/ 62786 h 471504"/>
              <a:gd name="connsiteX3" fmla="*/ 493084 w 948895"/>
              <a:gd name="connsiteY3" fmla="*/ 14330 h 471504"/>
              <a:gd name="connsiteX4" fmla="*/ 948895 w 948895"/>
              <a:gd name="connsiteY4" fmla="*/ 49941 h 471504"/>
              <a:gd name="connsiteX0" fmla="*/ 948895 w 948895"/>
              <a:gd name="connsiteY0" fmla="*/ 49941 h 471504"/>
              <a:gd name="connsiteX1" fmla="*/ 455991 w 948895"/>
              <a:gd name="connsiteY1" fmla="*/ 53474 h 471504"/>
              <a:gd name="connsiteX2" fmla="*/ 38459 w 948895"/>
              <a:gd name="connsiteY2" fmla="*/ 62786 h 471504"/>
              <a:gd name="connsiteX3" fmla="*/ 265410 w 948895"/>
              <a:gd name="connsiteY3" fmla="*/ 0 h 471504"/>
              <a:gd name="connsiteX0" fmla="*/ 948895 w 948895"/>
              <a:gd name="connsiteY0" fmla="*/ 35611 h 457174"/>
              <a:gd name="connsiteX1" fmla="*/ 499534 w 948895"/>
              <a:gd name="connsiteY1" fmla="*/ 457155 h 457174"/>
              <a:gd name="connsiteX2" fmla="*/ 38459 w 948895"/>
              <a:gd name="connsiteY2" fmla="*/ 48456 h 457174"/>
              <a:gd name="connsiteX3" fmla="*/ 493084 w 948895"/>
              <a:gd name="connsiteY3" fmla="*/ 0 h 457174"/>
              <a:gd name="connsiteX4" fmla="*/ 948895 w 948895"/>
              <a:gd name="connsiteY4" fmla="*/ 35611 h 457174"/>
              <a:gd name="connsiteX0" fmla="*/ 948895 w 948895"/>
              <a:gd name="connsiteY0" fmla="*/ 35611 h 457174"/>
              <a:gd name="connsiteX1" fmla="*/ 455991 w 948895"/>
              <a:gd name="connsiteY1" fmla="*/ 39144 h 457174"/>
              <a:gd name="connsiteX2" fmla="*/ 38459 w 948895"/>
              <a:gd name="connsiteY2" fmla="*/ 48456 h 457174"/>
              <a:gd name="connsiteX0" fmla="*/ 948895 w 948895"/>
              <a:gd name="connsiteY0" fmla="*/ 35611 h 457170"/>
              <a:gd name="connsiteX1" fmla="*/ 499534 w 948895"/>
              <a:gd name="connsiteY1" fmla="*/ 457155 h 457170"/>
              <a:gd name="connsiteX2" fmla="*/ 38459 w 948895"/>
              <a:gd name="connsiteY2" fmla="*/ 48456 h 457170"/>
              <a:gd name="connsiteX3" fmla="*/ 493084 w 948895"/>
              <a:gd name="connsiteY3" fmla="*/ 0 h 457170"/>
              <a:gd name="connsiteX4" fmla="*/ 948895 w 948895"/>
              <a:gd name="connsiteY4" fmla="*/ 35611 h 457170"/>
              <a:gd name="connsiteX0" fmla="*/ 948895 w 948895"/>
              <a:gd name="connsiteY0" fmla="*/ 35611 h 457170"/>
              <a:gd name="connsiteX1" fmla="*/ 455991 w 948895"/>
              <a:gd name="connsiteY1" fmla="*/ 39144 h 457170"/>
              <a:gd name="connsiteX2" fmla="*/ 38459 w 948895"/>
              <a:gd name="connsiteY2" fmla="*/ 48456 h 457170"/>
              <a:gd name="connsiteX0" fmla="*/ 910436 w 910436"/>
              <a:gd name="connsiteY0" fmla="*/ 107394 h 528953"/>
              <a:gd name="connsiteX1" fmla="*/ 461075 w 910436"/>
              <a:gd name="connsiteY1" fmla="*/ 528938 h 528953"/>
              <a:gd name="connsiteX2" fmla="*/ 0 w 910436"/>
              <a:gd name="connsiteY2" fmla="*/ 120239 h 528953"/>
              <a:gd name="connsiteX3" fmla="*/ 454625 w 910436"/>
              <a:gd name="connsiteY3" fmla="*/ 71783 h 528953"/>
              <a:gd name="connsiteX4" fmla="*/ 910436 w 910436"/>
              <a:gd name="connsiteY4" fmla="*/ 107394 h 528953"/>
              <a:gd name="connsiteX0" fmla="*/ 910436 w 910436"/>
              <a:gd name="connsiteY0" fmla="*/ 107394 h 528953"/>
              <a:gd name="connsiteX1" fmla="*/ 417532 w 910436"/>
              <a:gd name="connsiteY1" fmla="*/ 110927 h 528953"/>
              <a:gd name="connsiteX2" fmla="*/ 0 w 910436"/>
              <a:gd name="connsiteY2" fmla="*/ 120239 h 528953"/>
              <a:gd name="connsiteX0" fmla="*/ 910436 w 910436"/>
              <a:gd name="connsiteY0" fmla="*/ 107394 h 528953"/>
              <a:gd name="connsiteX1" fmla="*/ 461075 w 910436"/>
              <a:gd name="connsiteY1" fmla="*/ 528938 h 528953"/>
              <a:gd name="connsiteX2" fmla="*/ 0 w 910436"/>
              <a:gd name="connsiteY2" fmla="*/ 120239 h 528953"/>
              <a:gd name="connsiteX3" fmla="*/ 454625 w 910436"/>
              <a:gd name="connsiteY3" fmla="*/ 71783 h 528953"/>
              <a:gd name="connsiteX4" fmla="*/ 910436 w 910436"/>
              <a:gd name="connsiteY4" fmla="*/ 107394 h 528953"/>
              <a:gd name="connsiteX0" fmla="*/ 910436 w 910436"/>
              <a:gd name="connsiteY0" fmla="*/ 107394 h 528953"/>
              <a:gd name="connsiteX1" fmla="*/ 0 w 910436"/>
              <a:gd name="connsiteY1" fmla="*/ 120239 h 528953"/>
              <a:gd name="connsiteX0" fmla="*/ 910436 w 910436"/>
              <a:gd name="connsiteY0" fmla="*/ 45842 h 467401"/>
              <a:gd name="connsiteX1" fmla="*/ 461075 w 910436"/>
              <a:gd name="connsiteY1" fmla="*/ 467386 h 467401"/>
              <a:gd name="connsiteX2" fmla="*/ 0 w 910436"/>
              <a:gd name="connsiteY2" fmla="*/ 58687 h 467401"/>
              <a:gd name="connsiteX3" fmla="*/ 910436 w 910436"/>
              <a:gd name="connsiteY3" fmla="*/ 45842 h 467401"/>
              <a:gd name="connsiteX0" fmla="*/ 910436 w 910436"/>
              <a:gd name="connsiteY0" fmla="*/ 45842 h 467401"/>
              <a:gd name="connsiteX1" fmla="*/ 0 w 910436"/>
              <a:gd name="connsiteY1" fmla="*/ 58687 h 467401"/>
              <a:gd name="connsiteX0" fmla="*/ 461075 w 910436"/>
              <a:gd name="connsiteY0" fmla="*/ 467386 h 558826"/>
              <a:gd name="connsiteX1" fmla="*/ 0 w 910436"/>
              <a:gd name="connsiteY1" fmla="*/ 58687 h 558826"/>
              <a:gd name="connsiteX2" fmla="*/ 910436 w 910436"/>
              <a:gd name="connsiteY2" fmla="*/ 45842 h 558826"/>
              <a:gd name="connsiteX3" fmla="*/ 552515 w 910436"/>
              <a:gd name="connsiteY3" fmla="*/ 558826 h 558826"/>
              <a:gd name="connsiteX0" fmla="*/ 910436 w 910436"/>
              <a:gd name="connsiteY0" fmla="*/ 45842 h 558826"/>
              <a:gd name="connsiteX1" fmla="*/ 0 w 910436"/>
              <a:gd name="connsiteY1" fmla="*/ 58687 h 558826"/>
              <a:gd name="connsiteX0" fmla="*/ 461075 w 910436"/>
              <a:gd name="connsiteY0" fmla="*/ 467386 h 558826"/>
              <a:gd name="connsiteX1" fmla="*/ 0 w 910436"/>
              <a:gd name="connsiteY1" fmla="*/ 58687 h 558826"/>
              <a:gd name="connsiteX2" fmla="*/ 910436 w 910436"/>
              <a:gd name="connsiteY2" fmla="*/ 45842 h 558826"/>
              <a:gd name="connsiteX3" fmla="*/ 552515 w 910436"/>
              <a:gd name="connsiteY3" fmla="*/ 558826 h 558826"/>
              <a:gd name="connsiteX0" fmla="*/ 910436 w 910436"/>
              <a:gd name="connsiteY0" fmla="*/ 45842 h 558826"/>
              <a:gd name="connsiteX1" fmla="*/ 0 w 910436"/>
              <a:gd name="connsiteY1" fmla="*/ 58687 h 558826"/>
              <a:gd name="connsiteX0" fmla="*/ 461075 w 910436"/>
              <a:gd name="connsiteY0" fmla="*/ 467386 h 558826"/>
              <a:gd name="connsiteX1" fmla="*/ 0 w 910436"/>
              <a:gd name="connsiteY1" fmla="*/ 58687 h 558826"/>
              <a:gd name="connsiteX2" fmla="*/ 910436 w 910436"/>
              <a:gd name="connsiteY2" fmla="*/ 45842 h 558826"/>
              <a:gd name="connsiteX3" fmla="*/ 552515 w 910436"/>
              <a:gd name="connsiteY3" fmla="*/ 558826 h 558826"/>
              <a:gd name="connsiteX0" fmla="*/ 910436 w 910436"/>
              <a:gd name="connsiteY0" fmla="*/ 45842 h 558826"/>
              <a:gd name="connsiteX1" fmla="*/ 0 w 910436"/>
              <a:gd name="connsiteY1" fmla="*/ 58687 h 558826"/>
              <a:gd name="connsiteX0" fmla="*/ 461075 w 910436"/>
              <a:gd name="connsiteY0" fmla="*/ 467386 h 467401"/>
              <a:gd name="connsiteX1" fmla="*/ 0 w 910436"/>
              <a:gd name="connsiteY1" fmla="*/ 58687 h 467401"/>
              <a:gd name="connsiteX2" fmla="*/ 910436 w 910436"/>
              <a:gd name="connsiteY2" fmla="*/ 45842 h 467401"/>
              <a:gd name="connsiteX0" fmla="*/ 910436 w 910436"/>
              <a:gd name="connsiteY0" fmla="*/ 45842 h 467401"/>
              <a:gd name="connsiteX1" fmla="*/ 0 w 910436"/>
              <a:gd name="connsiteY1" fmla="*/ 58687 h 467401"/>
              <a:gd name="connsiteX0" fmla="*/ 0 w 910436"/>
              <a:gd name="connsiteY0" fmla="*/ 58687 h 58687"/>
              <a:gd name="connsiteX1" fmla="*/ 910436 w 910436"/>
              <a:gd name="connsiteY1" fmla="*/ 45842 h 58687"/>
              <a:gd name="connsiteX0" fmla="*/ 910436 w 910436"/>
              <a:gd name="connsiteY0" fmla="*/ 45842 h 58687"/>
              <a:gd name="connsiteX1" fmla="*/ 0 w 910436"/>
              <a:gd name="connsiteY1" fmla="*/ 58687 h 58687"/>
              <a:gd name="connsiteX0" fmla="*/ 0 w 910436"/>
              <a:gd name="connsiteY0" fmla="*/ 58687 h 286188"/>
              <a:gd name="connsiteX1" fmla="*/ 910436 w 910436"/>
              <a:gd name="connsiteY1" fmla="*/ 45842 h 286188"/>
              <a:gd name="connsiteX0" fmla="*/ 910436 w 910436"/>
              <a:gd name="connsiteY0" fmla="*/ 45842 h 286188"/>
              <a:gd name="connsiteX1" fmla="*/ 491110 w 910436"/>
              <a:gd name="connsiteY1" fmla="*/ 286188 h 286188"/>
              <a:gd name="connsiteX2" fmla="*/ 0 w 910436"/>
              <a:gd name="connsiteY2" fmla="*/ 58687 h 286188"/>
              <a:gd name="connsiteX0" fmla="*/ 0 w 910436"/>
              <a:gd name="connsiteY0" fmla="*/ 58687 h 286188"/>
              <a:gd name="connsiteX1" fmla="*/ 910436 w 910436"/>
              <a:gd name="connsiteY1" fmla="*/ 45842 h 286188"/>
              <a:gd name="connsiteX0" fmla="*/ 910436 w 910436"/>
              <a:gd name="connsiteY0" fmla="*/ 45842 h 286188"/>
              <a:gd name="connsiteX1" fmla="*/ 491110 w 910436"/>
              <a:gd name="connsiteY1" fmla="*/ 286188 h 286188"/>
              <a:gd name="connsiteX2" fmla="*/ 128252 w 910436"/>
              <a:gd name="connsiteY2" fmla="*/ 53958 h 286188"/>
              <a:gd name="connsiteX3" fmla="*/ 0 w 910436"/>
              <a:gd name="connsiteY3" fmla="*/ 58687 h 286188"/>
              <a:gd name="connsiteX0" fmla="*/ 0 w 910436"/>
              <a:gd name="connsiteY0" fmla="*/ 58687 h 286188"/>
              <a:gd name="connsiteX1" fmla="*/ 910436 w 910436"/>
              <a:gd name="connsiteY1" fmla="*/ 45842 h 286188"/>
              <a:gd name="connsiteX0" fmla="*/ 910436 w 910436"/>
              <a:gd name="connsiteY0" fmla="*/ 45842 h 286188"/>
              <a:gd name="connsiteX1" fmla="*/ 491110 w 910436"/>
              <a:gd name="connsiteY1" fmla="*/ 286188 h 286188"/>
              <a:gd name="connsiteX2" fmla="*/ 128252 w 910436"/>
              <a:gd name="connsiteY2" fmla="*/ 53958 h 286188"/>
              <a:gd name="connsiteX3" fmla="*/ 0 w 910436"/>
              <a:gd name="connsiteY3" fmla="*/ 58687 h 286188"/>
              <a:gd name="connsiteX0" fmla="*/ 0 w 910436"/>
              <a:gd name="connsiteY0" fmla="*/ 58687 h 58687"/>
              <a:gd name="connsiteX1" fmla="*/ 910436 w 910436"/>
              <a:gd name="connsiteY1" fmla="*/ 45842 h 58687"/>
              <a:gd name="connsiteX0" fmla="*/ 910436 w 910436"/>
              <a:gd name="connsiteY0" fmla="*/ 45842 h 58687"/>
              <a:gd name="connsiteX1" fmla="*/ 128252 w 910436"/>
              <a:gd name="connsiteY1" fmla="*/ 53958 h 58687"/>
              <a:gd name="connsiteX2" fmla="*/ 0 w 910436"/>
              <a:gd name="connsiteY2" fmla="*/ 58687 h 58687"/>
              <a:gd name="connsiteX0" fmla="*/ 0 w 910436"/>
              <a:gd name="connsiteY0" fmla="*/ 58687 h 270465"/>
              <a:gd name="connsiteX1" fmla="*/ 910436 w 910436"/>
              <a:gd name="connsiteY1" fmla="*/ 45842 h 270465"/>
              <a:gd name="connsiteX0" fmla="*/ 910436 w 910436"/>
              <a:gd name="connsiteY0" fmla="*/ 45842 h 270465"/>
              <a:gd name="connsiteX1" fmla="*/ 128252 w 910436"/>
              <a:gd name="connsiteY1" fmla="*/ 53958 h 270465"/>
              <a:gd name="connsiteX2" fmla="*/ 0 w 910436"/>
              <a:gd name="connsiteY2" fmla="*/ 58687 h 270465"/>
              <a:gd name="connsiteX0" fmla="*/ 0 w 910436"/>
              <a:gd name="connsiteY0" fmla="*/ 58687 h 367920"/>
              <a:gd name="connsiteX1" fmla="*/ 910436 w 910436"/>
              <a:gd name="connsiteY1" fmla="*/ 45842 h 367920"/>
              <a:gd name="connsiteX0" fmla="*/ 910436 w 910436"/>
              <a:gd name="connsiteY0" fmla="*/ 45842 h 367920"/>
              <a:gd name="connsiteX1" fmla="*/ 128252 w 910436"/>
              <a:gd name="connsiteY1" fmla="*/ 53958 h 367920"/>
              <a:gd name="connsiteX2" fmla="*/ 0 w 910436"/>
              <a:gd name="connsiteY2" fmla="*/ 58687 h 367920"/>
              <a:gd name="connsiteX0" fmla="*/ 0 w 910436"/>
              <a:gd name="connsiteY0" fmla="*/ 58687 h 345877"/>
              <a:gd name="connsiteX1" fmla="*/ 910436 w 910436"/>
              <a:gd name="connsiteY1" fmla="*/ 45842 h 345877"/>
              <a:gd name="connsiteX0" fmla="*/ 910436 w 910436"/>
              <a:gd name="connsiteY0" fmla="*/ 45842 h 345877"/>
              <a:gd name="connsiteX1" fmla="*/ 128252 w 910436"/>
              <a:gd name="connsiteY1" fmla="*/ 53958 h 345877"/>
              <a:gd name="connsiteX2" fmla="*/ 0 w 910436"/>
              <a:gd name="connsiteY2" fmla="*/ 58687 h 345877"/>
              <a:gd name="connsiteX0" fmla="*/ 0 w 910436"/>
              <a:gd name="connsiteY0" fmla="*/ 58687 h 345877"/>
              <a:gd name="connsiteX1" fmla="*/ 910436 w 910436"/>
              <a:gd name="connsiteY1" fmla="*/ 45842 h 345877"/>
              <a:gd name="connsiteX0" fmla="*/ 910436 w 910436"/>
              <a:gd name="connsiteY0" fmla="*/ 45842 h 345877"/>
              <a:gd name="connsiteX1" fmla="*/ 128252 w 910436"/>
              <a:gd name="connsiteY1" fmla="*/ 53958 h 345877"/>
              <a:gd name="connsiteX2" fmla="*/ 0 w 910436"/>
              <a:gd name="connsiteY2" fmla="*/ 58687 h 345877"/>
              <a:gd name="connsiteX0" fmla="*/ 0 w 910436"/>
              <a:gd name="connsiteY0" fmla="*/ 120250 h 354602"/>
              <a:gd name="connsiteX1" fmla="*/ 910436 w 910436"/>
              <a:gd name="connsiteY1" fmla="*/ 107405 h 354602"/>
              <a:gd name="connsiteX0" fmla="*/ 895922 w 910436"/>
              <a:gd name="connsiteY0" fmla="*/ 0 h 354602"/>
              <a:gd name="connsiteX1" fmla="*/ 128252 w 910436"/>
              <a:gd name="connsiteY1" fmla="*/ 115521 h 354602"/>
              <a:gd name="connsiteX2" fmla="*/ 0 w 910436"/>
              <a:gd name="connsiteY2" fmla="*/ 120250 h 354602"/>
              <a:gd name="connsiteX0" fmla="*/ 0 w 910436"/>
              <a:gd name="connsiteY0" fmla="*/ 120250 h 391991"/>
              <a:gd name="connsiteX1" fmla="*/ 910436 w 910436"/>
              <a:gd name="connsiteY1" fmla="*/ 107405 h 391991"/>
              <a:gd name="connsiteX0" fmla="*/ 895922 w 910436"/>
              <a:gd name="connsiteY0" fmla="*/ 0 h 391991"/>
              <a:gd name="connsiteX1" fmla="*/ 128252 w 910436"/>
              <a:gd name="connsiteY1" fmla="*/ 115521 h 391991"/>
              <a:gd name="connsiteX2" fmla="*/ 0 w 910436"/>
              <a:gd name="connsiteY2" fmla="*/ 120250 h 391991"/>
              <a:gd name="connsiteX0" fmla="*/ 0 w 910436"/>
              <a:gd name="connsiteY0" fmla="*/ 102833 h 383267"/>
              <a:gd name="connsiteX1" fmla="*/ 910436 w 910436"/>
              <a:gd name="connsiteY1" fmla="*/ 89988 h 383267"/>
              <a:gd name="connsiteX0" fmla="*/ 489522 w 910436"/>
              <a:gd name="connsiteY0" fmla="*/ 0 h 383267"/>
              <a:gd name="connsiteX1" fmla="*/ 128252 w 910436"/>
              <a:gd name="connsiteY1" fmla="*/ 98104 h 383267"/>
              <a:gd name="connsiteX2" fmla="*/ 0 w 910436"/>
              <a:gd name="connsiteY2" fmla="*/ 102833 h 383267"/>
              <a:gd name="connsiteX0" fmla="*/ 0 w 910436"/>
              <a:gd name="connsiteY0" fmla="*/ 102833 h 327986"/>
              <a:gd name="connsiteX1" fmla="*/ 910436 w 910436"/>
              <a:gd name="connsiteY1" fmla="*/ 89988 h 327986"/>
              <a:gd name="connsiteX0" fmla="*/ 489522 w 910436"/>
              <a:gd name="connsiteY0" fmla="*/ 0 h 327986"/>
              <a:gd name="connsiteX1" fmla="*/ 128252 w 910436"/>
              <a:gd name="connsiteY1" fmla="*/ 98104 h 327986"/>
              <a:gd name="connsiteX2" fmla="*/ 0 w 910436"/>
              <a:gd name="connsiteY2" fmla="*/ 102833 h 327986"/>
              <a:gd name="connsiteX0" fmla="*/ 0 w 910436"/>
              <a:gd name="connsiteY0" fmla="*/ 99930 h 326335"/>
              <a:gd name="connsiteX1" fmla="*/ 910436 w 910436"/>
              <a:gd name="connsiteY1" fmla="*/ 87085 h 326335"/>
              <a:gd name="connsiteX0" fmla="*/ 541773 w 910436"/>
              <a:gd name="connsiteY0" fmla="*/ 0 h 326335"/>
              <a:gd name="connsiteX1" fmla="*/ 128252 w 910436"/>
              <a:gd name="connsiteY1" fmla="*/ 95201 h 326335"/>
              <a:gd name="connsiteX2" fmla="*/ 0 w 910436"/>
              <a:gd name="connsiteY2" fmla="*/ 99930 h 326335"/>
              <a:gd name="connsiteX0" fmla="*/ 0 w 910436"/>
              <a:gd name="connsiteY0" fmla="*/ 99930 h 320492"/>
              <a:gd name="connsiteX1" fmla="*/ 910436 w 910436"/>
              <a:gd name="connsiteY1" fmla="*/ 87085 h 320492"/>
              <a:gd name="connsiteX0" fmla="*/ 541773 w 910436"/>
              <a:gd name="connsiteY0" fmla="*/ 0 h 320492"/>
              <a:gd name="connsiteX1" fmla="*/ 128252 w 910436"/>
              <a:gd name="connsiteY1" fmla="*/ 95201 h 320492"/>
              <a:gd name="connsiteX2" fmla="*/ 0 w 910436"/>
              <a:gd name="connsiteY2" fmla="*/ 99930 h 320492"/>
              <a:gd name="connsiteX0" fmla="*/ 0 w 910436"/>
              <a:gd name="connsiteY0" fmla="*/ 99930 h 269748"/>
              <a:gd name="connsiteX1" fmla="*/ 910436 w 910436"/>
              <a:gd name="connsiteY1" fmla="*/ 87085 h 269748"/>
              <a:gd name="connsiteX0" fmla="*/ 541773 w 910436"/>
              <a:gd name="connsiteY0" fmla="*/ 0 h 269748"/>
              <a:gd name="connsiteX1" fmla="*/ 128252 w 910436"/>
              <a:gd name="connsiteY1" fmla="*/ 95201 h 269748"/>
              <a:gd name="connsiteX2" fmla="*/ 0 w 910436"/>
              <a:gd name="connsiteY2" fmla="*/ 99930 h 26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436" h="269748" stroke="0" extrusionOk="0">
                <a:moveTo>
                  <a:pt x="0" y="99930"/>
                </a:moveTo>
                <a:cubicBezTo>
                  <a:pt x="74894" y="29673"/>
                  <a:pt x="833590" y="18969"/>
                  <a:pt x="910436" y="87085"/>
                </a:cubicBezTo>
              </a:path>
              <a:path w="910436" h="269748" fill="none">
                <a:moveTo>
                  <a:pt x="541773" y="0"/>
                </a:moveTo>
                <a:cubicBezTo>
                  <a:pt x="521982" y="380075"/>
                  <a:pt x="194488" y="307307"/>
                  <a:pt x="128252" y="95201"/>
                </a:cubicBezTo>
                <a:lnTo>
                  <a:pt x="0" y="99930"/>
                </a:lnTo>
              </a:path>
            </a:pathLst>
          </a:cu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 userDrawn="1"/>
        </p:nvSpPr>
        <p:spPr>
          <a:xfrm>
            <a:off x="-91440" y="6287770"/>
            <a:ext cx="4377690" cy="205740"/>
          </a:xfrm>
          <a:custGeom>
            <a:avLst/>
            <a:gdLst>
              <a:gd name="connsiteX0" fmla="*/ 0 w 4187190"/>
              <a:gd name="connsiteY0" fmla="*/ 0 h 205740"/>
              <a:gd name="connsiteX1" fmla="*/ 0 w 4187190"/>
              <a:gd name="connsiteY1" fmla="*/ 205740 h 205740"/>
              <a:gd name="connsiteX2" fmla="*/ 4187190 w 4187190"/>
              <a:gd name="connsiteY2" fmla="*/ 205740 h 205740"/>
              <a:gd name="connsiteX3" fmla="*/ 4187190 w 4187190"/>
              <a:gd name="connsiteY3" fmla="*/ 11430 h 205740"/>
              <a:gd name="connsiteX4" fmla="*/ 0 w 4187190"/>
              <a:gd name="connsiteY4" fmla="*/ 0 h 205740"/>
              <a:gd name="connsiteX0" fmla="*/ 0 w 4187190"/>
              <a:gd name="connsiteY0" fmla="*/ 0 h 205740"/>
              <a:gd name="connsiteX1" fmla="*/ 0 w 4187190"/>
              <a:gd name="connsiteY1" fmla="*/ 205740 h 205740"/>
              <a:gd name="connsiteX2" fmla="*/ 4008120 w 4187190"/>
              <a:gd name="connsiteY2" fmla="*/ 201930 h 205740"/>
              <a:gd name="connsiteX3" fmla="*/ 4187190 w 4187190"/>
              <a:gd name="connsiteY3" fmla="*/ 11430 h 205740"/>
              <a:gd name="connsiteX4" fmla="*/ 0 w 4187190"/>
              <a:gd name="connsiteY4" fmla="*/ 0 h 205740"/>
              <a:gd name="connsiteX0" fmla="*/ 190500 w 4377690"/>
              <a:gd name="connsiteY0" fmla="*/ 0 h 205740"/>
              <a:gd name="connsiteX1" fmla="*/ 0 w 4377690"/>
              <a:gd name="connsiteY1" fmla="*/ 205740 h 205740"/>
              <a:gd name="connsiteX2" fmla="*/ 4198620 w 4377690"/>
              <a:gd name="connsiteY2" fmla="*/ 201930 h 205740"/>
              <a:gd name="connsiteX3" fmla="*/ 4377690 w 4377690"/>
              <a:gd name="connsiteY3" fmla="*/ 11430 h 205740"/>
              <a:gd name="connsiteX4" fmla="*/ 190500 w 4377690"/>
              <a:gd name="connsiteY4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7690" h="205740">
                <a:moveTo>
                  <a:pt x="190500" y="0"/>
                </a:moveTo>
                <a:lnTo>
                  <a:pt x="0" y="205740"/>
                </a:lnTo>
                <a:lnTo>
                  <a:pt x="4198620" y="201930"/>
                </a:lnTo>
                <a:lnTo>
                  <a:pt x="4377690" y="11430"/>
                </a:lnTo>
                <a:lnTo>
                  <a:pt x="190500" y="0"/>
                </a:lnTo>
                <a:close/>
              </a:path>
            </a:pathLst>
          </a:cu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107504" y="6283438"/>
            <a:ext cx="41764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Калашников А.Н., МБОУ «СОШ №8» Ленинск-Кузнецкий ГО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12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9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000429"/>
              </p:ext>
            </p:extLst>
          </p:nvPr>
        </p:nvGraphicFramePr>
        <p:xfrm>
          <a:off x="0" y="66248"/>
          <a:ext cx="9144000" cy="716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5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8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Учебник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Дома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baseline="0" dirty="0" smtClean="0">
                          <a:latin typeface="Segoe Print"/>
                        </a:rPr>
                        <a:t>§24. Вопросы к параграфу. Упр. 24. Подготовиться к ЛР №3 (стр.300-302)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baseline="0" dirty="0" smtClean="0">
                        <a:latin typeface="Segoe Prin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baseline="0" dirty="0" smtClean="0">
                        <a:latin typeface="Segoe Prin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baseline="0" dirty="0" smtClean="0">
                        <a:latin typeface="Segoe Prin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uLnTx/>
                          <a:uFillTx/>
                          <a:latin typeface="Segoe Print"/>
                        </a:rPr>
                        <a:t>§26. Вопросы к параграфу. Упр. 24. Подготовиться к ЛР №3 (стр.275-278)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Segoe Prin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Segoe Prin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uLnTx/>
                        <a:uFillTx/>
                        <a:latin typeface="Segoe Prin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109919"/>
            <a:ext cx="1751945" cy="23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8" t="9978" r="31864" b="6754"/>
          <a:stretch/>
        </p:blipFill>
        <p:spPr bwMode="auto">
          <a:xfrm>
            <a:off x="599931" y="4149080"/>
            <a:ext cx="1536373" cy="21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33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3494297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71032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195736" y="4071803"/>
            <a:ext cx="297369" cy="297369"/>
            <a:chOff x="5868144" y="2780928"/>
            <a:chExt cx="432048" cy="432048"/>
          </a:xfrm>
        </p:grpSpPr>
        <p:sp>
          <p:nvSpPr>
            <p:cNvPr id="3" name="Овал 2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9512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22598" y="-2113235"/>
            <a:ext cx="292830" cy="5317638"/>
            <a:chOff x="922598" y="-1176758"/>
            <a:chExt cx="292830" cy="531763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27396" y="1480684"/>
              <a:ext cx="288032" cy="2660196"/>
              <a:chOff x="927396" y="1480684"/>
              <a:chExt cx="288032" cy="266019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 rot="10800000">
              <a:off x="922598" y="-1176758"/>
              <a:ext cx="288032" cy="2660196"/>
              <a:chOff x="927396" y="1480684"/>
              <a:chExt cx="288032" cy="266019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Прямоугольник 82"/>
          <p:cNvSpPr/>
          <p:nvPr/>
        </p:nvSpPr>
        <p:spPr>
          <a:xfrm>
            <a:off x="2604778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3347864" y="-891480"/>
            <a:ext cx="292830" cy="2799108"/>
            <a:chOff x="922598" y="44997"/>
            <a:chExt cx="292830" cy="2799108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927396" y="1480684"/>
              <a:ext cx="288032" cy="1363421"/>
              <a:chOff x="927396" y="1480684"/>
              <a:chExt cx="288032" cy="1363421"/>
            </a:xfrm>
          </p:grpSpPr>
          <p:sp>
            <p:nvSpPr>
              <p:cNvPr id="89" name="Овал 88"/>
              <p:cNvSpPr/>
              <p:nvPr/>
            </p:nvSpPr>
            <p:spPr>
              <a:xfrm>
                <a:off x="927396" y="2556073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1069368" y="1480684"/>
                <a:ext cx="0" cy="10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Группа 85"/>
            <p:cNvGrpSpPr/>
            <p:nvPr/>
          </p:nvGrpSpPr>
          <p:grpSpPr>
            <a:xfrm rot="10800000">
              <a:off x="922598" y="44997"/>
              <a:ext cx="288032" cy="1438441"/>
              <a:chOff x="927396" y="1480684"/>
              <a:chExt cx="288032" cy="1438441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927396" y="2631093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1069368" y="1480684"/>
                <a:ext cx="0" cy="1080000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400440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40" y="-125308"/>
                <a:ext cx="5858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400440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40" y="3167495"/>
                <a:ext cx="71025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0" y="404664"/>
            <a:ext cx="9230708" cy="5908744"/>
            <a:chOff x="0" y="404664"/>
            <a:chExt cx="9230708" cy="5908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220072" y="5229200"/>
                  <a:ext cx="3301095" cy="1084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ru-RU" sz="2400" b="0" i="1" smtClean="0">
                                <a:latin typeface="Cambria Math"/>
                              </a:rPr>
                              <m:t> Гц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ru-RU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/>
                              </a:rPr>
                              <m:t>2 </m:t>
                            </m:r>
                            <m:f>
                              <m:fPr>
                                <m:ctrlPr>
                                  <a:rPr lang="ru-RU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/>
                                  </a:rPr>
                                  <m:t>с</m:t>
                                </m:r>
                              </m:den>
                            </m:f>
                          </m:den>
                        </m:f>
                        <m:r>
                          <a:rPr lang="ru-RU" sz="2400" b="0" i="1" smtClean="0">
                            <a:latin typeface="Cambria Math"/>
                          </a:rPr>
                          <m:t>=0,5 с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072" y="5229200"/>
                  <a:ext cx="3301095" cy="108420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404978" y="2060848"/>
                  <a:ext cx="4703526" cy="2308324"/>
                </a:xfrm>
                <a:prstGeom prst="rect">
                  <a:avLst/>
                </a:prstGeom>
                <a:noFill/>
                <a:effectLst>
                  <a:softEdge rad="0"/>
                </a:effectLst>
              </p:spPr>
              <p:txBody>
                <a:bodyPr wrap="square" rtlCol="0">
                  <a:spAutoFit/>
                </a:bodyPr>
                <a:lstStyle/>
                <a:p>
                  <a:pPr marL="185738"/>
                  <a:r>
                    <a:rPr lang="ru-RU" sz="2400" dirty="0" smtClean="0"/>
                    <a:t>Обозначается частота буквой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ν</m:t>
                      </m:r>
                    </m:oMath>
                  </a14:m>
                  <a:r>
                    <a:rPr lang="en-US" sz="2400" dirty="0" smtClean="0"/>
                    <a:t> </a:t>
                  </a:r>
                  <a:r>
                    <a:rPr lang="ru-RU" sz="2400" dirty="0" smtClean="0"/>
                    <a:t>(«ню»). За единицу частоты принято одно колебание в секунду. Эта единица в честь немецкого ученого </a:t>
                  </a:r>
                  <a:r>
                    <a:rPr lang="ru-RU" sz="2400" b="1" i="1" dirty="0" smtClean="0"/>
                    <a:t>Генриха Герца </a:t>
                  </a:r>
                  <a:r>
                    <a:rPr lang="ru-RU" sz="2400" dirty="0" smtClean="0"/>
                    <a:t>названа </a:t>
                  </a:r>
                  <a:r>
                    <a:rPr lang="ru-RU" sz="2400" i="1" dirty="0" smtClean="0"/>
                    <a:t>герцем</a:t>
                  </a:r>
                  <a:r>
                    <a:rPr lang="ru-RU" sz="2400" dirty="0" smtClean="0"/>
                    <a:t> (</a:t>
                  </a:r>
                  <a:r>
                    <a:rPr lang="ru-RU" sz="2400" b="1" dirty="0" smtClean="0"/>
                    <a:t>Гц</a:t>
                  </a:r>
                  <a:r>
                    <a:rPr lang="ru-RU" sz="2400" dirty="0" smtClean="0"/>
                    <a:t>).</a:t>
                  </a:r>
                  <a:endParaRPr lang="ru-RU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978" y="2060848"/>
                  <a:ext cx="4703526" cy="230832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847" r="-908" b="-5277"/>
                  </a:stretch>
                </a:blipFill>
                <a:effectLst>
                  <a:softEdge rad="0"/>
                </a:effec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/>
            <p:cNvSpPr txBox="1"/>
            <p:nvPr/>
          </p:nvSpPr>
          <p:spPr>
            <a:xfrm>
              <a:off x="4644008" y="404664"/>
              <a:ext cx="4464496" cy="156966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marL="185738"/>
              <a:r>
                <a:rPr lang="ru-RU" sz="2400" b="1" dirty="0" smtClean="0"/>
                <a:t>Число колебаний в единицу времени называется частотой колебаний.</a:t>
              </a:r>
              <a:endParaRPr lang="ru-RU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011476" y="4517404"/>
                  <a:ext cx="4219232" cy="7862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ν</m:t>
                        </m:r>
                        <m:r>
                          <a:rPr lang="ru-RU" sz="2400" b="0" i="1" smtClean="0">
                            <a:latin typeface="Cambria Math"/>
                          </a:rPr>
                          <m:t>=2 Гц  или   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</a:rPr>
                          <m:t>ν</m:t>
                        </m:r>
                        <m:r>
                          <a:rPr lang="ru-RU" sz="2400" b="0" i="1" smtClean="0">
                            <a:latin typeface="Cambria Math"/>
                          </a:rPr>
                          <m:t>=2</m:t>
                        </m:r>
                        <m:f>
                          <m:fPr>
                            <m:ctrlPr>
                              <a:rPr lang="ru-RU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/>
                              </a:rPr>
                              <m:t>с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/>
                          </a:rPr>
                          <m:t>=2</m:t>
                        </m:r>
                        <m:sSup>
                          <m:sSupPr>
                            <m:ctrlPr>
                              <a:rPr lang="ru-RU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b="0" i="1" smtClean="0">
                                <a:latin typeface="Cambria Math"/>
                              </a:rPr>
                              <m:t>с</m:t>
                            </m:r>
                          </m:e>
                          <m:sup>
                            <m:r>
                              <a:rPr lang="ru-RU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ru-RU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1476" y="4517404"/>
                  <a:ext cx="4219232" cy="78624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TextBox 94"/>
            <p:cNvSpPr txBox="1"/>
            <p:nvPr/>
          </p:nvSpPr>
          <p:spPr>
            <a:xfrm>
              <a:off x="0" y="4892967"/>
              <a:ext cx="5220072" cy="1200329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marL="185738"/>
              <a:r>
                <a:rPr lang="ru-RU" sz="2400" i="1" dirty="0" smtClean="0"/>
                <a:t>частота и период свободных колебаний нитяного маятника зависят от длины его нити.</a:t>
              </a:r>
              <a:endParaRPr lang="ru-RU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951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decel="51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800000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decel="51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1800000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decel="51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68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decel="51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1560000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decel="51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440000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decel="51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-1320000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decel="51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1200000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decel="51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Rot by="-1080000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decel="5700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020000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decel="51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960000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decel="51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900000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decel="51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-840000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decel="51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Rot by="780000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decel="51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720000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decel="51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Rot by="660000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decel="5100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Rot by="-600000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decel="51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Rot by="540000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decel="2400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Rot by="-480000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decel="2400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Rot by="360000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decel="24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Rot by="-240000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decel="20000" fill="hold" nodeType="withEffect">
                                  <p:stCondLst>
                                    <p:cond delay="21500"/>
                                  </p:stCondLst>
                                  <p:childTnLst>
                                    <p:animRot by="180000">
                                      <p:cBhvr>
                                        <p:cTn id="55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decel="2400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Rot by="-60000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decel="51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800000">
                                      <p:cBhvr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1740000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decel="51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1620000">
                                      <p:cBhvr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560000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decel="51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500000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440000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decel="51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1380000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320000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decel="57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60000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200000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decel="51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140000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1080000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decel="51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1020000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960000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decel="51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Rot by="900000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840000"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decel="5100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780000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decel="24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720000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decel="24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660000">
                                      <p:cBhvr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decel="24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600000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decel="20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600000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decel="24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-600000">
                                      <p:cBhvr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decel="2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540000">
                                      <p:cBhvr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decel="2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480000">
                                      <p:cBhvr>
                                        <p:cTn id="1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decel="20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Rot by="420000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decel="2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360000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decel="2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240000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decel="6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180000"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decel="6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Rot by="120000">
                                      <p:cBhvr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decel="2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-6000">
                                      <p:cBhvr>
                                        <p:cTn id="1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7047" y="476672"/>
                <a:ext cx="5065233" cy="113152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𝑇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i="1">
                              <a:latin typeface="Cambria Math"/>
                            </a:rPr>
                            <m:t>ν</m:t>
                          </m:r>
                        </m:den>
                      </m:f>
                      <m:r>
                        <a:rPr lang="ru-RU" sz="3600" b="0" i="1" smtClean="0">
                          <a:latin typeface="Cambria Math"/>
                        </a:rPr>
                        <m:t>,  или      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atin typeface="Cambria Math"/>
                        </a:rPr>
                        <m:t>ν</m:t>
                      </m:r>
                      <m:r>
                        <a:rPr lang="ru-RU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47" y="476672"/>
                <a:ext cx="5065233" cy="11315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288" y="1859340"/>
            <a:ext cx="9094216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/>
            <a:r>
              <a:rPr lang="ru-RU" sz="2400" dirty="0" smtClean="0"/>
              <a:t>Свободные колебания в отсутствии трения и сопротивления воздуха называются свободными колебаниями, а их частота – собственной частотой колебательной системы.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436096" y="4055678"/>
            <a:ext cx="2837316" cy="1292893"/>
            <a:chOff x="3923928" y="2029498"/>
            <a:chExt cx="3316287" cy="15111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2029498"/>
              <a:ext cx="3316287" cy="106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3040234"/>
              <a:ext cx="3316287" cy="50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1528070" cy="305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1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269741" y="3199529"/>
            <a:ext cx="40814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71032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195736" y="4078474"/>
            <a:ext cx="297369" cy="297369"/>
            <a:chOff x="5868144" y="2780928"/>
            <a:chExt cx="432048" cy="432048"/>
          </a:xfrm>
        </p:grpSpPr>
        <p:sp>
          <p:nvSpPr>
            <p:cNvPr id="3" name="Овал 2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9512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22598" y="-2113235"/>
            <a:ext cx="292830" cy="5317638"/>
            <a:chOff x="922598" y="-1176758"/>
            <a:chExt cx="292830" cy="531763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27396" y="1480684"/>
              <a:ext cx="288032" cy="2660196"/>
              <a:chOff x="927396" y="1480684"/>
              <a:chExt cx="288032" cy="266019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 rot="10800000">
              <a:off x="922598" y="-1176758"/>
              <a:ext cx="288032" cy="2660196"/>
              <a:chOff x="927396" y="1480684"/>
              <a:chExt cx="288032" cy="266019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/>
          <p:cNvSpPr txBox="1"/>
          <p:nvPr/>
        </p:nvSpPr>
        <p:spPr>
          <a:xfrm>
            <a:off x="4404978" y="332656"/>
            <a:ext cx="4703526" cy="415498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/>
            <a:r>
              <a:rPr lang="ru-RU" sz="2400" dirty="0" smtClean="0"/>
              <a:t>Рассмотрим колебания двух одинаковых маятников.</a:t>
            </a:r>
          </a:p>
          <a:p>
            <a:pPr marL="185738"/>
            <a:r>
              <a:rPr lang="ru-RU" sz="2400" dirty="0" smtClean="0"/>
              <a:t>Эти колебания отличаются друг от друга: </a:t>
            </a:r>
            <a:r>
              <a:rPr lang="ru-RU" sz="2400" i="1" dirty="0" smtClean="0"/>
              <a:t>в любой момент времени скорости маятников направлены в противоположные стороны.</a:t>
            </a:r>
            <a:endParaRPr lang="ru-RU" sz="2400" dirty="0" smtClean="0"/>
          </a:p>
          <a:p>
            <a:pPr marL="185738"/>
            <a:r>
              <a:rPr lang="ru-RU" sz="2400" dirty="0" smtClean="0"/>
              <a:t>В таком случае говорят, что колебания маятников происходят в </a:t>
            </a:r>
            <a:r>
              <a:rPr lang="ru-RU" sz="2400" i="1" dirty="0" smtClean="0"/>
              <a:t>противоположных фазах.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3509166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617646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3360732" y="-2113235"/>
            <a:ext cx="292830" cy="5317638"/>
            <a:chOff x="922598" y="-1176758"/>
            <a:chExt cx="292830" cy="531763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27396" y="1480684"/>
              <a:ext cx="288032" cy="2660196"/>
              <a:chOff x="927396" y="1480684"/>
              <a:chExt cx="288032" cy="2660196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42"/>
            <p:cNvGrpSpPr/>
            <p:nvPr/>
          </p:nvGrpSpPr>
          <p:grpSpPr>
            <a:xfrm rot="10800000">
              <a:off x="922598" y="-1176758"/>
              <a:ext cx="288032" cy="2660196"/>
              <a:chOff x="927396" y="1480684"/>
              <a:chExt cx="288032" cy="2660196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13308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08" y="-125308"/>
                <a:ext cx="5858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13308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08" y="3167495"/>
                <a:ext cx="71025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3529" y="5157192"/>
            <a:ext cx="3994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Рис.60</a:t>
            </a:r>
            <a:r>
              <a:rPr lang="ru-RU" dirty="0" smtClean="0"/>
              <a:t>. Колебания маятников, происходящие в противоположных фазах.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1800000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8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800000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680000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680000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560000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560000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440000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440000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320000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1320000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1200000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0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080000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1080000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1020000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020000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960000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960000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-900000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900000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840000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840000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780000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780000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720000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720000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-660000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660000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decel="51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600000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decel="51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600000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decel="51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-540000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decel="51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540000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480000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-480000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-360000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360000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240000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240000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-180000">
                                      <p:cBhvr>
                                        <p:cTn id="9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180000">
                                      <p:cBhvr>
                                        <p:cTn id="94" dur="1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60000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60000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269741" y="3199529"/>
            <a:ext cx="40814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71032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195736" y="4078474"/>
            <a:ext cx="297369" cy="297369"/>
            <a:chOff x="5868144" y="2780928"/>
            <a:chExt cx="432048" cy="432048"/>
          </a:xfrm>
        </p:grpSpPr>
        <p:sp>
          <p:nvSpPr>
            <p:cNvPr id="3" name="Овал 2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9512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22598" y="-2113235"/>
            <a:ext cx="292830" cy="5317638"/>
            <a:chOff x="922598" y="-1176758"/>
            <a:chExt cx="292830" cy="531763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27396" y="1480684"/>
              <a:ext cx="288032" cy="2660196"/>
              <a:chOff x="927396" y="1480684"/>
              <a:chExt cx="288032" cy="266019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 rot="10800000">
              <a:off x="922598" y="-1176758"/>
              <a:ext cx="288032" cy="2660196"/>
              <a:chOff x="927396" y="1480684"/>
              <a:chExt cx="288032" cy="266019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/>
          <p:cNvSpPr txBox="1"/>
          <p:nvPr/>
        </p:nvSpPr>
        <p:spPr>
          <a:xfrm>
            <a:off x="4404978" y="332656"/>
            <a:ext cx="4703526" cy="304698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/>
            <a:r>
              <a:rPr lang="ru-RU" sz="2400" dirty="0" smtClean="0"/>
              <a:t>Маятники, изображенные в анимации колеблются с одинаковыми частотами. Скорости этих маятников направлены одинаково. </a:t>
            </a:r>
          </a:p>
          <a:p>
            <a:pPr marL="185738"/>
            <a:r>
              <a:rPr lang="ru-RU" sz="2400" dirty="0" smtClean="0"/>
              <a:t>В таком случае говорят, что маятники колеблются в </a:t>
            </a:r>
            <a:r>
              <a:rPr lang="ru-RU" sz="2400" i="1" dirty="0" smtClean="0"/>
              <a:t>одинаковых фазах.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3509166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617646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3360732" y="-2146039"/>
            <a:ext cx="292830" cy="5350442"/>
            <a:chOff x="922598" y="-1209562"/>
            <a:chExt cx="292830" cy="5350442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27396" y="1480684"/>
              <a:ext cx="288032" cy="2660196"/>
              <a:chOff x="927396" y="1480684"/>
              <a:chExt cx="288032" cy="2660196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42"/>
            <p:cNvGrpSpPr/>
            <p:nvPr/>
          </p:nvGrpSpPr>
          <p:grpSpPr>
            <a:xfrm rot="10800000">
              <a:off x="922598" y="-1209562"/>
              <a:ext cx="288032" cy="2693000"/>
              <a:chOff x="927396" y="1480684"/>
              <a:chExt cx="288032" cy="2693000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927396" y="3885652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13308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08" y="-125308"/>
                <a:ext cx="5858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13308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08" y="3167495"/>
                <a:ext cx="71025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7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8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800000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680000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680000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560000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560000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440000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440000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1320000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1320000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0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0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1080000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1080000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020000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020000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960000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960000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900000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900000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840000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840000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780000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780000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720000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720000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660000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660000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decel="51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600000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decel="51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600000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decel="51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540000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decel="51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540000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-480000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-480000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360000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360000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240000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240000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180000">
                                      <p:cBhvr>
                                        <p:cTn id="9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180000">
                                      <p:cBhvr>
                                        <p:cTn id="94" dur="1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60000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60000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69741" y="3199529"/>
            <a:ext cx="40814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71032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195736" y="4078474"/>
            <a:ext cx="297369" cy="297369"/>
            <a:chOff x="5868144" y="2780928"/>
            <a:chExt cx="432048" cy="432048"/>
          </a:xfrm>
        </p:grpSpPr>
        <p:sp>
          <p:nvSpPr>
            <p:cNvPr id="3" name="Овал 2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9512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22598" y="-2113235"/>
            <a:ext cx="292830" cy="5317638"/>
            <a:chOff x="922598" y="-1176758"/>
            <a:chExt cx="292830" cy="531763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27396" y="1480684"/>
              <a:ext cx="288032" cy="2660196"/>
              <a:chOff x="927396" y="1480684"/>
              <a:chExt cx="288032" cy="266019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 rot="10800000">
              <a:off x="922598" y="-1176758"/>
              <a:ext cx="288032" cy="2660196"/>
              <a:chOff x="927396" y="1480684"/>
              <a:chExt cx="288032" cy="266019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TextBox 50"/>
          <p:cNvSpPr txBox="1"/>
          <p:nvPr/>
        </p:nvSpPr>
        <p:spPr>
          <a:xfrm>
            <a:off x="4404978" y="332656"/>
            <a:ext cx="4703526" cy="156966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/>
            <a:r>
              <a:rPr lang="ru-RU" sz="2400" dirty="0" smtClean="0"/>
              <a:t>Рассмотрим еще один случай. </a:t>
            </a:r>
          </a:p>
          <a:p>
            <a:pPr marL="185738"/>
            <a:r>
              <a:rPr lang="ru-RU" sz="2400" dirty="0" smtClean="0"/>
              <a:t>Колебания происходят с определенной </a:t>
            </a:r>
            <a:r>
              <a:rPr lang="ru-RU" sz="2400" b="1" i="1" dirty="0" smtClean="0"/>
              <a:t>разностью фаз</a:t>
            </a:r>
            <a:r>
              <a:rPr lang="ru-RU" sz="2400" dirty="0" smtClean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/>
          <p:cNvCxnSpPr/>
          <p:nvPr/>
        </p:nvCxnSpPr>
        <p:spPr>
          <a:xfrm>
            <a:off x="3509166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617646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3360732" y="-2247705"/>
            <a:ext cx="292830" cy="5571021"/>
            <a:chOff x="922598" y="-1311228"/>
            <a:chExt cx="292830" cy="5571021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27396" y="1480684"/>
              <a:ext cx="288032" cy="2779109"/>
              <a:chOff x="927396" y="1480684"/>
              <a:chExt cx="288032" cy="2779109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927396" y="397176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1069368" y="1480684"/>
                <a:ext cx="0" cy="249422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42"/>
            <p:cNvGrpSpPr/>
            <p:nvPr/>
          </p:nvGrpSpPr>
          <p:grpSpPr>
            <a:xfrm rot="10800000">
              <a:off x="922598" y="-1311228"/>
              <a:ext cx="288032" cy="2794666"/>
              <a:chOff x="927396" y="1480684"/>
              <a:chExt cx="288032" cy="2794666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927396" y="398731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069368" y="1480684"/>
                <a:ext cx="0" cy="2494800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13308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08" y="-125308"/>
                <a:ext cx="5858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413308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08" y="3167495"/>
                <a:ext cx="71025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23529" y="5157192"/>
            <a:ext cx="3994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Рис.61</a:t>
            </a:r>
            <a:r>
              <a:rPr lang="ru-RU" dirty="0" smtClean="0"/>
              <a:t>. Колебания маятников, происходящие с некоторой разностью фаз.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8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decel="50909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80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decel="50909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Rot by="-1800000">
                                      <p:cBhvr>
                                        <p:cTn id="18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680000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decel="50909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Rot by="1680000">
                                      <p:cBhvr>
                                        <p:cTn id="22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560000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decel="50909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Rot by="-1560000">
                                      <p:cBhvr>
                                        <p:cTn id="26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440000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decel="50909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1440000">
                                      <p:cBhvr>
                                        <p:cTn id="30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1320000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decel="50909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-1320000">
                                      <p:cBhvr>
                                        <p:cTn id="3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0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decel="50909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Rot by="1200000">
                                      <p:cBhvr>
                                        <p:cTn id="38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1080000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decel="50909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Rot by="-1080000">
                                      <p:cBhvr>
                                        <p:cTn id="42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020000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decel="57273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animRot by="1020000">
                                      <p:cBhvr>
                                        <p:cTn id="46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960000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decel="50909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Rot by="-960000">
                                      <p:cBhvr>
                                        <p:cTn id="50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900000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decel="50909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900000">
                                      <p:cBhvr>
                                        <p:cTn id="5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840000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decel="50909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animRot by="-840000">
                                      <p:cBhvr>
                                        <p:cTn id="58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780000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decel="50909" fill="hold" nodeType="withEffect">
                                  <p:stCondLst>
                                    <p:cond delay="15200"/>
                                  </p:stCondLst>
                                  <p:childTnLst>
                                    <p:animRot by="780000">
                                      <p:cBhvr>
                                        <p:cTn id="62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720000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decel="50909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animRot by="-720000">
                                      <p:cBhvr>
                                        <p:cTn id="66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660000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decel="50909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animRot by="660000">
                                      <p:cBhvr>
                                        <p:cTn id="70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decel="51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600000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decel="50909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animRot by="-600000">
                                      <p:cBhvr>
                                        <p:cTn id="7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decel="51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540000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decel="50909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Rot by="540000">
                                      <p:cBhvr>
                                        <p:cTn id="78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-480000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decel="23636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animRot by="-480000">
                                      <p:cBhvr>
                                        <p:cTn id="82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360000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decel="23636" fill="hold" nodeType="withEffect">
                                  <p:stCondLst>
                                    <p:cond delay="21700"/>
                                  </p:stCondLst>
                                  <p:childTnLst>
                                    <p:animRot by="360000">
                                      <p:cBhvr>
                                        <p:cTn id="86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240000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decel="23636" fill="hold" nodeType="withEffect">
                                  <p:stCondLst>
                                    <p:cond delay="22800"/>
                                  </p:stCondLst>
                                  <p:childTnLst>
                                    <p:animRot by="-240000">
                                      <p:cBhvr>
                                        <p:cTn id="90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180000">
                                      <p:cBhvr>
                                        <p:cTn id="9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decel="20000" fill="hold" nodeType="withEffect">
                                  <p:stCondLst>
                                    <p:cond delay="23900"/>
                                  </p:stCondLst>
                                  <p:childTnLst>
                                    <p:animRot by="180000">
                                      <p:cBhvr>
                                        <p:cTn id="94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60000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mph" presetSubtype="0" decel="23636" fill="hold" nodeType="withEffect">
                                  <p:stCondLst>
                                    <p:cond delay="25100"/>
                                  </p:stCondLst>
                                  <p:childTnLst>
                                    <p:animRot by="-60000">
                                      <p:cBhvr>
                                        <p:cTn id="100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8912"/>
            <a:ext cx="9108504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 algn="ctr"/>
            <a:r>
              <a:rPr lang="ru-RU" sz="2400" dirty="0" smtClean="0">
                <a:solidFill>
                  <a:schemeClr val="bg1"/>
                </a:solidFill>
              </a:rPr>
              <a:t>Колебательное движение характеризуется: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7135"/>
            <a:ext cx="9108504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 algn="r"/>
            <a:r>
              <a:rPr lang="ru-RU" sz="2400" i="1" dirty="0" smtClean="0"/>
              <a:t>амплитудой</a:t>
            </a:r>
            <a:r>
              <a:rPr lang="ru-RU" sz="2400" dirty="0" smtClean="0"/>
              <a:t>,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39344"/>
            <a:ext cx="9108504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 algn="r"/>
            <a:r>
              <a:rPr lang="ru-RU" sz="2400" i="1" dirty="0" smtClean="0"/>
              <a:t>                                                         частотой</a:t>
            </a:r>
            <a:r>
              <a:rPr lang="ru-RU" sz="2400" dirty="0" smtClean="0"/>
              <a:t> (или </a:t>
            </a:r>
            <a:r>
              <a:rPr lang="ru-RU" sz="2400" i="1" dirty="0" smtClean="0"/>
              <a:t>периодом</a:t>
            </a:r>
            <a:r>
              <a:rPr lang="ru-RU" sz="2400" dirty="0" smtClean="0"/>
              <a:t>),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99583"/>
            <a:ext cx="9108504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 algn="r"/>
            <a:r>
              <a:rPr lang="ru-RU" sz="2400" i="1" dirty="0" smtClean="0"/>
              <a:t>фазой.</a:t>
            </a:r>
            <a:endParaRPr lang="ru-RU" sz="2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691680" y="188640"/>
            <a:ext cx="943167" cy="2092376"/>
            <a:chOff x="467544" y="-25658"/>
            <a:chExt cx="1800200" cy="399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359064" y="583635"/>
              <a:ext cx="0" cy="33843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467544" y="906339"/>
              <a:ext cx="1800200" cy="144016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 rot="20825938">
              <a:off x="1523046" y="1007248"/>
              <a:ext cx="288032" cy="2660196"/>
              <a:chOff x="927396" y="1480684"/>
              <a:chExt cx="288032" cy="2660196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263206" y="-25658"/>
                  <a:ext cx="841205" cy="1109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206" y="-25658"/>
                  <a:ext cx="841205" cy="110981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Группа 25"/>
          <p:cNvGrpSpPr/>
          <p:nvPr/>
        </p:nvGrpSpPr>
        <p:grpSpPr>
          <a:xfrm>
            <a:off x="467544" y="188640"/>
            <a:ext cx="943167" cy="2092376"/>
            <a:chOff x="467544" y="692696"/>
            <a:chExt cx="943167" cy="209237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934632" y="1011919"/>
              <a:ext cx="0" cy="177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467544" y="1180991"/>
              <a:ext cx="943167" cy="7545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 rot="19984727">
              <a:off x="1174929" y="1178995"/>
              <a:ext cx="150907" cy="1393738"/>
              <a:chOff x="927396" y="1480684"/>
              <a:chExt cx="288032" cy="2660196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84410" y="692696"/>
                  <a:ext cx="440727" cy="5814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410" y="692696"/>
                  <a:ext cx="440727" cy="58145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Группа 26"/>
          <p:cNvGrpSpPr/>
          <p:nvPr/>
        </p:nvGrpSpPr>
        <p:grpSpPr>
          <a:xfrm>
            <a:off x="2165700" y="4274664"/>
            <a:ext cx="297369" cy="297369"/>
            <a:chOff x="5868144" y="2780928"/>
            <a:chExt cx="432048" cy="432048"/>
          </a:xfrm>
        </p:grpSpPr>
        <p:sp>
          <p:nvSpPr>
            <p:cNvPr id="28" name="Овал 27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79512" y="2490516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922598" y="908720"/>
            <a:ext cx="292830" cy="3456385"/>
            <a:chOff x="922598" y="-240655"/>
            <a:chExt cx="292830" cy="3456385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927396" y="1480684"/>
              <a:ext cx="288032" cy="1735046"/>
              <a:chOff x="927396" y="1480684"/>
              <a:chExt cx="288032" cy="1735046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927396" y="292769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069368" y="1480684"/>
                <a:ext cx="0" cy="144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/>
            <p:cNvGrpSpPr/>
            <p:nvPr/>
          </p:nvGrpSpPr>
          <p:grpSpPr>
            <a:xfrm rot="10800000">
              <a:off x="922598" y="-240655"/>
              <a:ext cx="288032" cy="1724093"/>
              <a:chOff x="927396" y="1480684"/>
              <a:chExt cx="288032" cy="1724093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927396" y="2916745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069368" y="1480684"/>
                <a:ext cx="0" cy="1440000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рямоугольник 40"/>
          <p:cNvSpPr/>
          <p:nvPr/>
        </p:nvSpPr>
        <p:spPr>
          <a:xfrm>
            <a:off x="2604778" y="2490516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3347864" y="1194372"/>
            <a:ext cx="292830" cy="2799108"/>
            <a:chOff x="922598" y="44997"/>
            <a:chExt cx="292830" cy="279910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927396" y="1480684"/>
              <a:ext cx="288032" cy="1363421"/>
              <a:chOff x="927396" y="1480684"/>
              <a:chExt cx="288032" cy="1363421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927396" y="2556073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069368" y="1480684"/>
                <a:ext cx="0" cy="10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43"/>
            <p:cNvGrpSpPr/>
            <p:nvPr/>
          </p:nvGrpSpPr>
          <p:grpSpPr>
            <a:xfrm rot="10800000">
              <a:off x="922598" y="44997"/>
              <a:ext cx="288032" cy="1438441"/>
              <a:chOff x="927396" y="1480684"/>
              <a:chExt cx="288032" cy="1438441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927396" y="2631093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1069368" y="1480684"/>
                <a:ext cx="0" cy="1080000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Прямоугольник 51"/>
          <p:cNvSpPr/>
          <p:nvPr/>
        </p:nvSpPr>
        <p:spPr>
          <a:xfrm>
            <a:off x="179512" y="4714405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922598" y="3330704"/>
            <a:ext cx="292830" cy="3065139"/>
            <a:chOff x="922598" y="-42560"/>
            <a:chExt cx="292830" cy="3065139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927396" y="1480684"/>
              <a:ext cx="288032" cy="1541895"/>
              <a:chOff x="927396" y="1480684"/>
              <a:chExt cx="288032" cy="1541895"/>
            </a:xfrm>
          </p:grpSpPr>
          <p:sp>
            <p:nvSpPr>
              <p:cNvPr id="58" name="Овал 57"/>
              <p:cNvSpPr/>
              <p:nvPr/>
            </p:nvSpPr>
            <p:spPr>
              <a:xfrm>
                <a:off x="927396" y="2734547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069368" y="1480684"/>
                <a:ext cx="0" cy="126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54"/>
            <p:cNvGrpSpPr/>
            <p:nvPr/>
          </p:nvGrpSpPr>
          <p:grpSpPr>
            <a:xfrm rot="10800000">
              <a:off x="922598" y="-42560"/>
              <a:ext cx="288032" cy="1541238"/>
              <a:chOff x="927396" y="1465444"/>
              <a:chExt cx="288032" cy="1541238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927396" y="2718650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069368" y="1465444"/>
                <a:ext cx="0" cy="1260000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2617646" y="4714405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3360732" y="3315463"/>
            <a:ext cx="292830" cy="3081105"/>
            <a:chOff x="922598" y="-57801"/>
            <a:chExt cx="292830" cy="3081105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927396" y="1480684"/>
              <a:ext cx="288032" cy="1542620"/>
              <a:chOff x="927396" y="1480684"/>
              <a:chExt cx="288032" cy="1542620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927396" y="2735272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1069368" y="1480684"/>
                <a:ext cx="0" cy="126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Группа 62"/>
            <p:cNvGrpSpPr/>
            <p:nvPr/>
          </p:nvGrpSpPr>
          <p:grpSpPr>
            <a:xfrm rot="10800000">
              <a:off x="922598" y="-57801"/>
              <a:ext cx="288032" cy="1541239"/>
              <a:chOff x="927396" y="1480684"/>
              <a:chExt cx="288032" cy="1541239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927396" y="2733891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1069368" y="1480684"/>
                <a:ext cx="0" cy="1260000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78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800000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decel="51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1800000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680000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740000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560000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decel="51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1740000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440000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680000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1320000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decel="51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1680000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0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620000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1080000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decel="51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620000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020000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decel="57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560000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960000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decel="51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-1560000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900000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500000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840000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decel="51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-1440000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780000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380000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720000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decel="51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Rot by="-1320000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660000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60000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decel="51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600000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decel="5100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-1200000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decel="51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540000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decel="51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140000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-480000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decel="2400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1080000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360000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decel="24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020000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240000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decel="24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Rot by="-960000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180000">
                                      <p:cBhvr>
                                        <p:cTn id="92" dur="1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decel="2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900000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60000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decel="24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Rot by="-840000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decel="2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780000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decel="2000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Rot by="-720000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decel="2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660000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decel="2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Rot by="-600000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decel="2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540000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decel="600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Rot by="-480000"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decel="6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420000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decel="2000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Rot by="-360000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decel="2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300000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decel="2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Rot by="-240000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decel="20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240000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decel="2000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Rot by="-60000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decel="4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60000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1800000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800000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800000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1680000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680000">
                                      <p:cBhvr>
                                        <p:cTn id="1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560000">
                                      <p:cBhvr>
                                        <p:cTn id="1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560000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440000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440000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320000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1320000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1200000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0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080000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1080000">
                                      <p:cBhvr>
                                        <p:cTn id="1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1020000">
                                      <p:cBhvr>
                                        <p:cTn id="1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020000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960000">
                                      <p:cBhvr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960000">
                                      <p:cBhvr>
                                        <p:cTn id="1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-900000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900000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840000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840000">
                                      <p:cBhvr>
                                        <p:cTn id="1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-780000">
                                      <p:cBhvr>
                                        <p:cTn id="1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780000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720000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720000">
                                      <p:cBhvr>
                                        <p:cTn id="1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-660000">
                                      <p:cBhvr>
                                        <p:cTn id="1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660000">
                                      <p:cBhvr>
                                        <p:cTn id="1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decel="51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600000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decel="51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600000">
                                      <p:cBhvr>
                                        <p:cTn id="1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decel="51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-540000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decel="51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540000">
                                      <p:cBhvr>
                                        <p:cTn id="1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480000">
                                      <p:cBhvr>
                                        <p:cTn id="1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-480000">
                                      <p:cBhvr>
                                        <p:cTn id="1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-360000">
                                      <p:cBhvr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360000">
                                      <p:cBhvr>
                                        <p:cTn id="2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240000">
                                      <p:cBhvr>
                                        <p:cTn id="2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240000">
                                      <p:cBhvr>
                                        <p:cTn id="2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-180000">
                                      <p:cBhvr>
                                        <p:cTn id="20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180000">
                                      <p:cBhvr>
                                        <p:cTn id="210" dur="1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60000">
                                      <p:cBhvr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60000">
                                      <p:cBhvr>
                                        <p:cTn id="2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>Закрепление материала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891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357313" cy="46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74" y="380575"/>
            <a:ext cx="9113118" cy="228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3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>задачи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114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3" y="-85577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№1717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3" y="404664"/>
            <a:ext cx="9139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Груз, колеблющийся на пружине, за 10 с совершил 35 колебаний. Найдите период и частоту колебаний груза.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325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/>
              <a:t>Повторение материала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770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3" y="-85577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№1718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3" y="404664"/>
            <a:ext cx="9139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Маятник за 1 мин совершил 300 колебаний. Чему равен период колебаний маятника? Какова частота колебаний?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1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3" y="-85577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№1719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3" y="404664"/>
            <a:ext cx="9139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Материальная точка колеблется с частотой </a:t>
            </a:r>
            <a:r>
              <a:rPr lang="el-GR" sz="3200" dirty="0" smtClean="0">
                <a:latin typeface="Times New Roman"/>
                <a:cs typeface="Times New Roman"/>
              </a:rPr>
              <a:t>ν</a:t>
            </a:r>
            <a:r>
              <a:rPr lang="ru-RU" sz="3200" dirty="0" smtClean="0">
                <a:latin typeface="Times New Roman"/>
                <a:cs typeface="Times New Roman"/>
              </a:rPr>
              <a:t>=30 </a:t>
            </a:r>
            <a:r>
              <a:rPr lang="ru-RU" sz="3200" dirty="0" smtClean="0">
                <a:cs typeface="Times New Roman"/>
              </a:rPr>
              <a:t>кГц. Определите период колебаний точки и число колебаний в минуту.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29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24" y="-27384"/>
            <a:ext cx="9145833" cy="241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82459"/>
            <a:ext cx="2552818" cy="424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/>
              <a:t>Величины</a:t>
            </a:r>
            <a:r>
              <a:rPr lang="ru-RU" sz="2400" b="1" dirty="0"/>
              <a:t>, характеризующие колебательное движение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Автор презентации и анимации:</a:t>
            </a:r>
          </a:p>
          <a:p>
            <a:pPr algn="r"/>
            <a:r>
              <a:rPr lang="ru-RU" dirty="0" smtClean="0"/>
              <a:t>Калашников </a:t>
            </a:r>
            <a:r>
              <a:rPr lang="ru-RU" dirty="0" smtClean="0"/>
              <a:t>А.Н., учитель физики </a:t>
            </a:r>
          </a:p>
          <a:p>
            <a:pPr algn="r"/>
            <a:r>
              <a:rPr lang="ru-RU" dirty="0" smtClean="0"/>
              <a:t>МБОУ «СОШ №8» </a:t>
            </a:r>
          </a:p>
          <a:p>
            <a:pPr algn="r"/>
            <a:r>
              <a:rPr lang="ru-RU" dirty="0" smtClean="0"/>
              <a:t>Ленинск-Кузнецкий ГО</a:t>
            </a:r>
          </a:p>
          <a:p>
            <a:pPr algn="r"/>
            <a:r>
              <a:rPr lang="ru-RU" dirty="0" smtClean="0"/>
              <a:t>Кемеровской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Цели урока:</a:t>
            </a:r>
          </a:p>
          <a:p>
            <a:pPr marL="442913"/>
            <a:r>
              <a:rPr lang="ru-RU" sz="2400" i="1" dirty="0" smtClean="0"/>
              <a:t>Ввести понятие </a:t>
            </a:r>
            <a:r>
              <a:rPr lang="ru-RU" sz="2400" b="1" i="1" dirty="0" smtClean="0"/>
              <a:t>амплитуды</a:t>
            </a:r>
            <a:r>
              <a:rPr lang="ru-RU" sz="2400" i="1" dirty="0" smtClean="0"/>
              <a:t>, </a:t>
            </a:r>
            <a:r>
              <a:rPr lang="ru-RU" sz="2400" b="1" i="1" dirty="0" smtClean="0"/>
              <a:t>периода</a:t>
            </a:r>
            <a:r>
              <a:rPr lang="ru-RU" sz="2400" i="1" dirty="0" smtClean="0"/>
              <a:t>, и </a:t>
            </a:r>
            <a:r>
              <a:rPr lang="ru-RU" sz="2400" b="1" i="1" dirty="0" smtClean="0"/>
              <a:t>частоты</a:t>
            </a:r>
            <a:r>
              <a:rPr lang="ru-RU" sz="2400" i="1" dirty="0" smtClean="0"/>
              <a:t> колебаний. Сформировать представление о величинах, характеризующих колебательное движение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2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269741" y="3199529"/>
            <a:ext cx="408144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274036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71032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123728" y="4078474"/>
            <a:ext cx="297369" cy="297369"/>
            <a:chOff x="5868144" y="2780928"/>
            <a:chExt cx="432048" cy="432048"/>
          </a:xfrm>
        </p:grpSpPr>
        <p:sp>
          <p:nvSpPr>
            <p:cNvPr id="3" name="Овал 2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9512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22598" y="-2113235"/>
            <a:ext cx="292830" cy="5317638"/>
            <a:chOff x="922598" y="-1176758"/>
            <a:chExt cx="292830" cy="531763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27396" y="1480684"/>
              <a:ext cx="288032" cy="2660196"/>
              <a:chOff x="927396" y="1480684"/>
              <a:chExt cx="288032" cy="266019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 rot="10800000">
              <a:off x="922598" y="-1176758"/>
              <a:ext cx="288032" cy="2660196"/>
              <a:chOff x="927396" y="1480684"/>
              <a:chExt cx="288032" cy="266019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 hidden="1"/>
              <p:cNvSpPr txBox="1"/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2" name="TextBox 71" hidden="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3167495"/>
                <a:ext cx="71025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рямоугольник 56"/>
          <p:cNvSpPr/>
          <p:nvPr/>
        </p:nvSpPr>
        <p:spPr>
          <a:xfrm>
            <a:off x="2388754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3131840" y="-2113235"/>
            <a:ext cx="292830" cy="5317638"/>
            <a:chOff x="922598" y="-1176758"/>
            <a:chExt cx="292830" cy="5317638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927396" y="1480684"/>
              <a:ext cx="288032" cy="2660196"/>
              <a:chOff x="927396" y="1480684"/>
              <a:chExt cx="288032" cy="2660196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Группа 81"/>
            <p:cNvGrpSpPr/>
            <p:nvPr/>
          </p:nvGrpSpPr>
          <p:grpSpPr>
            <a:xfrm rot="10800000">
              <a:off x="922598" y="-1176758"/>
              <a:ext cx="288032" cy="2660196"/>
              <a:chOff x="927396" y="1480684"/>
              <a:chExt cx="288032" cy="2660196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184416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16" y="-125308"/>
                <a:ext cx="58580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184416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16" y="3167495"/>
                <a:ext cx="71025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5020" y="3167495"/>
                <a:ext cx="7102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20" y="3167495"/>
                <a:ext cx="71025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29970" y="463206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Рис.58</a:t>
            </a:r>
            <a:r>
              <a:rPr lang="ru-RU" dirty="0" smtClean="0"/>
              <a:t>. Колебания маятников, происходящие с разной амплитудой.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3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800000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800000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680000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1560000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440000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1320000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0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1080000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020000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960000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900000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840000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780000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720000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660000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decel="51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600000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decel="51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540000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-480000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360000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240000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180000">
                                      <p:cBhvr>
                                        <p:cTn id="5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60000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decel="51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600000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decel="51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3600000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decel="51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3480000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decel="51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3360000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decel="51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240000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decel="51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3120000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decel="51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3000000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decel="51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-2880000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decel="57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2820000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decel="51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-2760000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decel="51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2700000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decel="51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-2640000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decel="51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2580000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decel="51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-2520000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decel="51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2460000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decel="49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-2400000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decel="3900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2340000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decel="24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-2280000">
                                      <p:cBhvr>
                                        <p:cTn id="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decel="24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2160000">
                                      <p:cBhvr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decel="24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-2040000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decel="2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1980000">
                                      <p:cBhvr>
                                        <p:cTn id="96" dur="1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decel="2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-1860000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decel="1200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Rot by="1800000">
                                      <p:cBhvr>
                                        <p:cTn id="1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decel="2400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Rot by="-1740000">
                                      <p:cBhvr>
                                        <p:cTn id="1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decel="2400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Rot by="1680000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decel="2400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Rot by="-1620000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decel="2400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Rot by="1560000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decel="2400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-1500000">
                                      <p:cBhvr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decel="24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1440000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decel="2400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Rot by="-1380000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decel="2400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Rot by="1320000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decel="2400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Rot by="-1260000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Rot by="1200000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decel="24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Rot by="-1140000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decel="1800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Rot by="1080000">
                                      <p:cBhvr>
                                        <p:cTn id="1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decel="1800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Rot by="-1020000">
                                      <p:cBhvr>
                                        <p:cTn id="1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decel="1400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Rot by="960000">
                                      <p:cBhvr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decel="1400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Rot by="-900000">
                                      <p:cBhvr>
                                        <p:cTn id="1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decel="14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Rot by="840000">
                                      <p:cBhvr>
                                        <p:cTn id="1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decel="1400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Rot by="-780000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decel="1200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Rot by="720000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decel="1200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animRot by="-660000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decel="1000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Rot by="600000"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decel="1000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Rot by="-540000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decel="800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Rot by="480000">
                                      <p:cBhvr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decel="600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animRot by="-420000">
                                      <p:cBhvr>
                                        <p:cTn id="1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decel="600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animRot by="360000">
                                      <p:cBhvr>
                                        <p:cTn id="1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decel="600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Rot by="-300000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decel="400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Rot by="240000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decel="400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animRot by="-180000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decel="200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animRot by="120000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decel="200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animRot by="-60000">
                                      <p:cBhvr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decel="200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animRot by="3000">
                                      <p:cBhvr>
                                        <p:cTn id="1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404664"/>
            <a:ext cx="2507226" cy="50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3732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Рис.58</a:t>
            </a:r>
            <a:r>
              <a:rPr lang="ru-RU" dirty="0" smtClean="0"/>
              <a:t>. Колебания маятников, происходящие с разной амплитудой.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04664"/>
            <a:ext cx="5616624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/>
            <a:r>
              <a:rPr lang="ru-RU" sz="2400" dirty="0" smtClean="0"/>
              <a:t>Наибольшее (по модулю) отклонение колеблющегося тела от положения равновесия называется амплитудой колебания.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475088" y="232640"/>
            <a:ext cx="850376" cy="4968552"/>
            <a:chOff x="1475088" y="232640"/>
            <a:chExt cx="850376" cy="496855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475088" y="232640"/>
              <a:ext cx="0" cy="49685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325464" y="232640"/>
              <a:ext cx="0" cy="49685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3940450" y="2716916"/>
            <a:ext cx="4493500" cy="2047574"/>
            <a:chOff x="3923928" y="2029498"/>
            <a:chExt cx="3316287" cy="151114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2029498"/>
              <a:ext cx="3316287" cy="106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3040234"/>
              <a:ext cx="3316287" cy="50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5292080" y="2132855"/>
            <a:ext cx="2351964" cy="3286261"/>
            <a:chOff x="352456" y="232640"/>
            <a:chExt cx="2351964" cy="496855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475088" y="232640"/>
              <a:ext cx="0" cy="49685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704420" y="232640"/>
              <a:ext cx="0" cy="49685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52456" y="232640"/>
              <a:ext cx="0" cy="4968552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102835" y="3290166"/>
            <a:ext cx="297369" cy="297369"/>
            <a:chOff x="5868144" y="2780928"/>
            <a:chExt cx="432048" cy="432048"/>
          </a:xfrm>
        </p:grpSpPr>
        <p:sp>
          <p:nvSpPr>
            <p:cNvPr id="16" name="Овал 15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624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376088"/>
            <a:ext cx="3384376" cy="4738962"/>
            <a:chOff x="5724128" y="376088"/>
            <a:chExt cx="3384376" cy="473896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40152" y="376088"/>
              <a:ext cx="2376264" cy="3807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724128" y="4149080"/>
                  <a:ext cx="3384376" cy="965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Рис.59</a:t>
                  </a:r>
                  <a:r>
                    <a:rPr lang="ru-RU" dirty="0" smtClean="0"/>
                    <a:t>. При колебаниях с малой амплитудой длина дуги </a:t>
                  </a:r>
                  <a14:m>
                    <m:oMath xmlns:m="http://schemas.openxmlformats.org/officeDocument/2006/math">
                      <m:acc>
                        <m:accPr>
                          <m:chr m:val="̌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</m:oMath>
                  </a14:m>
                  <a:r>
                    <a:rPr lang="ru-RU" dirty="0" smtClean="0"/>
                    <a:t>  равна отрезку </a:t>
                  </a:r>
                  <a:r>
                    <a:rPr lang="en-US" i="1" dirty="0" smtClean="0"/>
                    <a:t>AB</a:t>
                  </a:r>
                  <a:r>
                    <a:rPr lang="ru-RU" dirty="0" smtClean="0"/>
                    <a:t>.</a:t>
                  </a:r>
                  <a:endParaRPr lang="ru-RU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4149080"/>
                  <a:ext cx="3384376" cy="96597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622" t="-3165" b="-949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51142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>
            <a:off x="1071032" y="81960"/>
            <a:ext cx="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930927" y="4078474"/>
            <a:ext cx="297369" cy="297369"/>
            <a:chOff x="5868144" y="2780928"/>
            <a:chExt cx="432048" cy="432048"/>
          </a:xfrm>
        </p:grpSpPr>
        <p:sp>
          <p:nvSpPr>
            <p:cNvPr id="3" name="Овал 2"/>
            <p:cNvSpPr/>
            <p:nvPr/>
          </p:nvSpPr>
          <p:spPr>
            <a:xfrm>
              <a:off x="5868144" y="2780928"/>
              <a:ext cx="432048" cy="43204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997322" y="2895666"/>
              <a:ext cx="239818" cy="2067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9512" y="404664"/>
            <a:ext cx="1800200" cy="1440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22598" y="-2113235"/>
            <a:ext cx="292830" cy="5317638"/>
            <a:chOff x="922598" y="-1176758"/>
            <a:chExt cx="292830" cy="531763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927396" y="1480684"/>
              <a:ext cx="288032" cy="2660196"/>
              <a:chOff x="927396" y="1480684"/>
              <a:chExt cx="288032" cy="266019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143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12"/>
            <p:cNvGrpSpPr/>
            <p:nvPr/>
          </p:nvGrpSpPr>
          <p:grpSpPr>
            <a:xfrm rot="10800000">
              <a:off x="922598" y="-1176758"/>
              <a:ext cx="288032" cy="2660196"/>
              <a:chOff x="927396" y="1480684"/>
              <a:chExt cx="288032" cy="266019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927396" y="3852848"/>
                <a:ext cx="288032" cy="2880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alpha val="0"/>
                    </a:schemeClr>
                  </a:gs>
                  <a:gs pos="100000">
                    <a:schemeClr val="tx1">
                      <a:lumMod val="75000"/>
                      <a:lumOff val="2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069368" y="1480684"/>
                <a:ext cx="0" cy="2376264"/>
              </a:xfrm>
              <a:prstGeom prst="line">
                <a:avLst/>
              </a:prstGeom>
              <a:ln w="19050">
                <a:solidFill>
                  <a:schemeClr val="tx1"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27784" y="419180"/>
                <a:ext cx="6480720" cy="2677656"/>
              </a:xfrm>
              <a:prstGeom prst="rect">
                <a:avLst/>
              </a:prstGeom>
              <a:noFill/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marL="185738"/>
                <a:r>
                  <a:rPr lang="ru-RU" sz="2400" dirty="0" smtClean="0"/>
                  <a:t>Колеблющееся тело совершает одно полное колебание, если от начала колебаний проходит путь, равный четырем амплитудам.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Например, переместившись из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/>
                  <a:t>, затем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и вновь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шарик совершает одно полное колебание.</a:t>
                </a:r>
                <a:endParaRPr lang="ru-RU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19180"/>
                <a:ext cx="6480720" cy="2677656"/>
              </a:xfrm>
              <a:prstGeom prst="rect">
                <a:avLst/>
              </a:prstGeom>
              <a:blipFill rotWithShape="1">
                <a:blip r:embed="rId3"/>
                <a:stretch>
                  <a:fillRect t="-1595" r="-94" b="-4556"/>
                </a:stretch>
              </a:blipFill>
              <a:effectLst>
                <a:softEdge rad="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4" y="-125308"/>
                <a:ext cx="58580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70432" y="3376289"/>
                <a:ext cx="7384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32" y="3376289"/>
                <a:ext cx="73847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97573" y="3063351"/>
                <a:ext cx="7304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73" y="3063351"/>
                <a:ext cx="73045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2448" y="3045961"/>
                <a:ext cx="7388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8" y="3045961"/>
                <a:ext cx="738856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2915816" y="3371508"/>
            <a:ext cx="6192688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/>
            <a:r>
              <a:rPr lang="ru-RU" sz="2400" b="1" smtClean="0"/>
              <a:t>Промежуток </a:t>
            </a:r>
            <a:r>
              <a:rPr lang="ru-RU" sz="2400" b="1" dirty="0" smtClean="0"/>
              <a:t>времени, в течение которого тело совершает одно полное колебание, называется периодом колебаний.</a:t>
            </a:r>
            <a:endParaRPr lang="ru-RU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627784" y="4983559"/>
            <a:ext cx="6480720" cy="83099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85738"/>
            <a:r>
              <a:rPr lang="ru-RU" sz="2400" dirty="0" smtClean="0"/>
              <a:t>Период колебаний обозначается буквой </a:t>
            </a:r>
            <a:r>
              <a:rPr lang="en-US" sz="2400" i="1" dirty="0" smtClean="0"/>
              <a:t>T</a:t>
            </a:r>
            <a:r>
              <a:rPr lang="ru-RU" sz="2400" dirty="0" smtClean="0"/>
              <a:t> и в СИ измеряется в </a:t>
            </a:r>
            <a:r>
              <a:rPr lang="ru-RU" sz="2400" i="1" dirty="0" smtClean="0"/>
              <a:t>секундах</a:t>
            </a:r>
            <a:r>
              <a:rPr lang="ru-RU" sz="2400" dirty="0" smtClean="0"/>
              <a:t> (</a:t>
            </a:r>
            <a:r>
              <a:rPr lang="ru-RU" sz="2400" i="1" dirty="0" smtClean="0"/>
              <a:t>с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66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51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900000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4993</TotalTime>
  <Words>584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Ясность</vt:lpstr>
      <vt:lpstr>Презентация PowerPoint</vt:lpstr>
      <vt:lpstr>Повторение материала</vt:lpstr>
      <vt:lpstr>Презентация PowerPoint</vt:lpstr>
      <vt:lpstr>  Величины, характеризующие колебательное движение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материала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 плавления и отвердевания кристаллических тел. Удельная теплота плавления.</dc:title>
  <dc:creator>home</dc:creator>
  <cp:lastModifiedBy>Home</cp:lastModifiedBy>
  <cp:revision>692</cp:revision>
  <dcterms:created xsi:type="dcterms:W3CDTF">2021-10-21T11:02:07Z</dcterms:created>
  <dcterms:modified xsi:type="dcterms:W3CDTF">2023-01-05T01:32:56Z</dcterms:modified>
</cp:coreProperties>
</file>