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0"/>
  </p:notesMasterIdLst>
  <p:sldIdLst>
    <p:sldId id="257" r:id="rId2"/>
    <p:sldId id="260" r:id="rId3"/>
    <p:sldId id="263" r:id="rId4"/>
    <p:sldId id="261" r:id="rId5"/>
    <p:sldId id="264" r:id="rId6"/>
    <p:sldId id="259" r:id="rId7"/>
    <p:sldId id="266" r:id="rId8"/>
    <p:sldId id="262" r:id="rId9"/>
    <p:sldId id="267" r:id="rId10"/>
    <p:sldId id="265" r:id="rId11"/>
    <p:sldId id="268" r:id="rId12"/>
    <p:sldId id="271" r:id="rId13"/>
    <p:sldId id="269" r:id="rId14"/>
    <p:sldId id="270" r:id="rId15"/>
    <p:sldId id="25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E51BE-0A47-48B7-9B5C-A919117EA4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C745D9-C70C-4D84-B672-38B8F92350C0}">
      <dgm:prSet phldrT="[Текст]"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алкоголь</a:t>
          </a:r>
        </a:p>
      </dgm:t>
    </dgm:pt>
    <dgm:pt modelId="{6F7BC2D1-88DE-4AB1-9117-F614EB8A532C}" type="parTrans" cxnId="{99E7DB2F-9D48-4067-9343-B9BE9084EBE0}">
      <dgm:prSet/>
      <dgm:spPr/>
      <dgm:t>
        <a:bodyPr/>
        <a:lstStyle/>
        <a:p>
          <a:endParaRPr lang="ru-RU"/>
        </a:p>
      </dgm:t>
    </dgm:pt>
    <dgm:pt modelId="{4D7B5AD1-5235-4FC3-AEB0-29D61005FECD}" type="sibTrans" cxnId="{99E7DB2F-9D48-4067-9343-B9BE9084EBE0}">
      <dgm:prSet/>
      <dgm:spPr/>
      <dgm:t>
        <a:bodyPr/>
        <a:lstStyle/>
        <a:p>
          <a:endParaRPr lang="ru-RU"/>
        </a:p>
      </dgm:t>
    </dgm:pt>
    <dgm:pt modelId="{C03D178C-4D40-411E-B2E8-51E8ECDBEF23}">
      <dgm:prSet phldrT="[Текст]"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стресс</a:t>
          </a:r>
        </a:p>
      </dgm:t>
    </dgm:pt>
    <dgm:pt modelId="{A94E9A7D-AAC6-47E0-999C-7BD3C77F7423}" type="parTrans" cxnId="{59D53499-B0E5-4C90-9838-0D91F45BCC56}">
      <dgm:prSet/>
      <dgm:spPr/>
      <dgm:t>
        <a:bodyPr/>
        <a:lstStyle/>
        <a:p>
          <a:endParaRPr lang="ru-RU"/>
        </a:p>
      </dgm:t>
    </dgm:pt>
    <dgm:pt modelId="{F2655C87-DFE2-4C44-8A18-9BD1144329D2}" type="sibTrans" cxnId="{59D53499-B0E5-4C90-9838-0D91F45BCC56}">
      <dgm:prSet/>
      <dgm:spPr/>
      <dgm:t>
        <a:bodyPr/>
        <a:lstStyle/>
        <a:p>
          <a:endParaRPr lang="ru-RU"/>
        </a:p>
      </dgm:t>
    </dgm:pt>
    <dgm:pt modelId="{740C0824-4F1D-4E9A-B7FB-E7DB92F7317A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800" dirty="0">
              <a:latin typeface="Century Gothic" panose="020B0502020202020204" pitchFamily="34" charset="0"/>
            </a:rPr>
            <a:t>гиподинамия</a:t>
          </a:r>
        </a:p>
      </dgm:t>
    </dgm:pt>
    <dgm:pt modelId="{5868A71D-DC77-477B-9A70-2CEEF74F0F37}" type="parTrans" cxnId="{20E2DDEE-7196-4FE8-BE86-68A4F52D2BBF}">
      <dgm:prSet/>
      <dgm:spPr/>
      <dgm:t>
        <a:bodyPr/>
        <a:lstStyle/>
        <a:p>
          <a:endParaRPr lang="ru-RU"/>
        </a:p>
      </dgm:t>
    </dgm:pt>
    <dgm:pt modelId="{B21CCD49-A703-41FA-A41A-B9A9675E063F}" type="sibTrans" cxnId="{20E2DDEE-7196-4FE8-BE86-68A4F52D2BBF}">
      <dgm:prSet/>
      <dgm:spPr/>
      <dgm:t>
        <a:bodyPr/>
        <a:lstStyle/>
        <a:p>
          <a:endParaRPr lang="ru-RU"/>
        </a:p>
      </dgm:t>
    </dgm:pt>
    <dgm:pt modelId="{D0DDB3E9-F206-4EB6-9833-EAA818EEB838}">
      <dgm:prSet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курение</a:t>
          </a:r>
        </a:p>
      </dgm:t>
    </dgm:pt>
    <dgm:pt modelId="{E8BAC15A-540F-4CB5-AD1B-3AB5E554D027}" type="parTrans" cxnId="{0AFE637C-DB2F-4A8C-8166-9625D510FFD4}">
      <dgm:prSet/>
      <dgm:spPr/>
      <dgm:t>
        <a:bodyPr/>
        <a:lstStyle/>
        <a:p>
          <a:endParaRPr lang="ru-RU"/>
        </a:p>
      </dgm:t>
    </dgm:pt>
    <dgm:pt modelId="{AF36E168-9E31-47A9-A528-E3DE6F5E500F}" type="sibTrans" cxnId="{0AFE637C-DB2F-4A8C-8166-9625D510FFD4}">
      <dgm:prSet/>
      <dgm:spPr/>
      <dgm:t>
        <a:bodyPr/>
        <a:lstStyle/>
        <a:p>
          <a:endParaRPr lang="ru-RU"/>
        </a:p>
      </dgm:t>
    </dgm:pt>
    <dgm:pt modelId="{B8B0C50D-6A5C-4BA0-8817-5620CADFDCE2}">
      <dgm:prSet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наркотики</a:t>
          </a:r>
        </a:p>
      </dgm:t>
    </dgm:pt>
    <dgm:pt modelId="{D0CE030F-75DE-4170-BAFB-E5E935FB558A}" type="parTrans" cxnId="{AFF5928F-3EE0-4A66-A7F2-4B17C1B351A1}">
      <dgm:prSet/>
      <dgm:spPr/>
      <dgm:t>
        <a:bodyPr/>
        <a:lstStyle/>
        <a:p>
          <a:endParaRPr lang="ru-RU"/>
        </a:p>
      </dgm:t>
    </dgm:pt>
    <dgm:pt modelId="{2B610E39-485E-4092-A9FB-F45A453B76FE}" type="sibTrans" cxnId="{AFF5928F-3EE0-4A66-A7F2-4B17C1B351A1}">
      <dgm:prSet/>
      <dgm:spPr/>
      <dgm:t>
        <a:bodyPr/>
        <a:lstStyle/>
        <a:p>
          <a:endParaRPr lang="ru-RU"/>
        </a:p>
      </dgm:t>
    </dgm:pt>
    <dgm:pt modelId="{01DB5C43-DAD0-4900-9C3C-A693272253A3}">
      <dgm:prSet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переедание</a:t>
          </a:r>
        </a:p>
      </dgm:t>
    </dgm:pt>
    <dgm:pt modelId="{3FF348E6-2619-4DDE-A5E5-2A1D6699D14D}" type="parTrans" cxnId="{541D0DD6-5446-4CD1-979B-B6F84B938616}">
      <dgm:prSet/>
      <dgm:spPr/>
      <dgm:t>
        <a:bodyPr/>
        <a:lstStyle/>
        <a:p>
          <a:endParaRPr lang="ru-RU"/>
        </a:p>
      </dgm:t>
    </dgm:pt>
    <dgm:pt modelId="{71702F9F-1C25-4D9D-9618-F79956324FB5}" type="sibTrans" cxnId="{541D0DD6-5446-4CD1-979B-B6F84B938616}">
      <dgm:prSet/>
      <dgm:spPr/>
      <dgm:t>
        <a:bodyPr/>
        <a:lstStyle/>
        <a:p>
          <a:endParaRPr lang="ru-RU"/>
        </a:p>
      </dgm:t>
    </dgm:pt>
    <dgm:pt modelId="{A3DD5494-6ABE-4B0F-A7D9-5564FB6EDDEB}">
      <dgm:prSet custT="1"/>
      <dgm:spPr/>
      <dgm:t>
        <a:bodyPr/>
        <a:lstStyle/>
        <a:p>
          <a:r>
            <a:rPr lang="ru-RU" sz="2800" dirty="0">
              <a:latin typeface="Century Gothic" panose="020B0502020202020204" pitchFamily="34" charset="0"/>
            </a:rPr>
            <a:t>экология</a:t>
          </a:r>
        </a:p>
      </dgm:t>
    </dgm:pt>
    <dgm:pt modelId="{EDFB7F42-70F3-441E-871D-1CCE47D7ED2C}" type="parTrans" cxnId="{410286BE-8CE6-40AD-9D6E-9134374D090D}">
      <dgm:prSet/>
      <dgm:spPr/>
      <dgm:t>
        <a:bodyPr/>
        <a:lstStyle/>
        <a:p>
          <a:endParaRPr lang="ru-RU"/>
        </a:p>
      </dgm:t>
    </dgm:pt>
    <dgm:pt modelId="{89B0912D-EF5F-4971-A450-22BD9F44CED2}" type="sibTrans" cxnId="{410286BE-8CE6-40AD-9D6E-9134374D090D}">
      <dgm:prSet/>
      <dgm:spPr/>
      <dgm:t>
        <a:bodyPr/>
        <a:lstStyle/>
        <a:p>
          <a:endParaRPr lang="ru-RU"/>
        </a:p>
      </dgm:t>
    </dgm:pt>
    <dgm:pt modelId="{48155D5B-F72F-4D0E-9757-21DE03A789E6}" type="pres">
      <dgm:prSet presAssocID="{1CDE51BE-0A47-48B7-9B5C-A919117EA4B0}" presName="Name0" presStyleCnt="0">
        <dgm:presLayoutVars>
          <dgm:chMax val="7"/>
          <dgm:chPref val="7"/>
          <dgm:dir/>
        </dgm:presLayoutVars>
      </dgm:prSet>
      <dgm:spPr/>
    </dgm:pt>
    <dgm:pt modelId="{C17604C5-6553-42BD-821D-A27CBB4B76FB}" type="pres">
      <dgm:prSet presAssocID="{1CDE51BE-0A47-48B7-9B5C-A919117EA4B0}" presName="Name1" presStyleCnt="0"/>
      <dgm:spPr/>
    </dgm:pt>
    <dgm:pt modelId="{AFB8CA54-71E0-46F5-BC57-0822BDAC6181}" type="pres">
      <dgm:prSet presAssocID="{1CDE51BE-0A47-48B7-9B5C-A919117EA4B0}" presName="cycle" presStyleCnt="0"/>
      <dgm:spPr/>
    </dgm:pt>
    <dgm:pt modelId="{02DFDC17-8804-417B-A1AC-20324BFE10DE}" type="pres">
      <dgm:prSet presAssocID="{1CDE51BE-0A47-48B7-9B5C-A919117EA4B0}" presName="srcNode" presStyleLbl="node1" presStyleIdx="0" presStyleCnt="7"/>
      <dgm:spPr/>
    </dgm:pt>
    <dgm:pt modelId="{E78FB182-7DBD-4EA6-BA6B-FF58DCEC937B}" type="pres">
      <dgm:prSet presAssocID="{1CDE51BE-0A47-48B7-9B5C-A919117EA4B0}" presName="conn" presStyleLbl="parChTrans1D2" presStyleIdx="0" presStyleCnt="1"/>
      <dgm:spPr/>
    </dgm:pt>
    <dgm:pt modelId="{6A5884EB-35F4-4BF5-87F6-6FFA03E35F6A}" type="pres">
      <dgm:prSet presAssocID="{1CDE51BE-0A47-48B7-9B5C-A919117EA4B0}" presName="extraNode" presStyleLbl="node1" presStyleIdx="0" presStyleCnt="7"/>
      <dgm:spPr/>
    </dgm:pt>
    <dgm:pt modelId="{93D31D33-3784-4C64-9B07-2DF7906E9B65}" type="pres">
      <dgm:prSet presAssocID="{1CDE51BE-0A47-48B7-9B5C-A919117EA4B0}" presName="dstNode" presStyleLbl="node1" presStyleIdx="0" presStyleCnt="7"/>
      <dgm:spPr/>
    </dgm:pt>
    <dgm:pt modelId="{FEE2431F-25C0-4747-9B7F-4B514A7B722C}" type="pres">
      <dgm:prSet presAssocID="{33C745D9-C70C-4D84-B672-38B8F92350C0}" presName="text_1" presStyleLbl="node1" presStyleIdx="0" presStyleCnt="7">
        <dgm:presLayoutVars>
          <dgm:bulletEnabled val="1"/>
        </dgm:presLayoutVars>
      </dgm:prSet>
      <dgm:spPr/>
    </dgm:pt>
    <dgm:pt modelId="{5178C9CD-7944-46BB-84C0-E7A880BD8898}" type="pres">
      <dgm:prSet presAssocID="{33C745D9-C70C-4D84-B672-38B8F92350C0}" presName="accent_1" presStyleCnt="0"/>
      <dgm:spPr/>
    </dgm:pt>
    <dgm:pt modelId="{C41C1987-0AFE-4F75-9E1F-2BB8E2E9A927}" type="pres">
      <dgm:prSet presAssocID="{33C745D9-C70C-4D84-B672-38B8F92350C0}" presName="accentRepeatNode" presStyleLbl="solidFgAcc1" presStyleIdx="0" presStyleCnt="7"/>
      <dgm:spPr>
        <a:solidFill>
          <a:schemeClr val="accent1">
            <a:lumMod val="20000"/>
            <a:lumOff val="80000"/>
          </a:schemeClr>
        </a:solidFill>
      </dgm:spPr>
    </dgm:pt>
    <dgm:pt modelId="{C4B0C5C1-33FE-46A7-A3CF-6B147F6AD4E4}" type="pres">
      <dgm:prSet presAssocID="{D0DDB3E9-F206-4EB6-9833-EAA818EEB838}" presName="text_2" presStyleLbl="node1" presStyleIdx="1" presStyleCnt="7">
        <dgm:presLayoutVars>
          <dgm:bulletEnabled val="1"/>
        </dgm:presLayoutVars>
      </dgm:prSet>
      <dgm:spPr/>
    </dgm:pt>
    <dgm:pt modelId="{8E84F6A4-B810-43BF-BF8F-5E7236E43EB5}" type="pres">
      <dgm:prSet presAssocID="{D0DDB3E9-F206-4EB6-9833-EAA818EEB838}" presName="accent_2" presStyleCnt="0"/>
      <dgm:spPr/>
    </dgm:pt>
    <dgm:pt modelId="{68E8A711-4CB0-48BA-A37E-18A433B75FF3}" type="pres">
      <dgm:prSet presAssocID="{D0DDB3E9-F206-4EB6-9833-EAA818EEB838}" presName="accentRepeatNode" presStyleLbl="solidFgAcc1" presStyleIdx="1" presStyleCnt="7"/>
      <dgm:spPr>
        <a:solidFill>
          <a:schemeClr val="accent1">
            <a:lumMod val="20000"/>
            <a:lumOff val="80000"/>
          </a:schemeClr>
        </a:solidFill>
      </dgm:spPr>
    </dgm:pt>
    <dgm:pt modelId="{2EB89B2F-955E-451E-B0C3-BC182198EDC7}" type="pres">
      <dgm:prSet presAssocID="{B8B0C50D-6A5C-4BA0-8817-5620CADFDCE2}" presName="text_3" presStyleLbl="node1" presStyleIdx="2" presStyleCnt="7">
        <dgm:presLayoutVars>
          <dgm:bulletEnabled val="1"/>
        </dgm:presLayoutVars>
      </dgm:prSet>
      <dgm:spPr/>
    </dgm:pt>
    <dgm:pt modelId="{C9C4DE17-B575-479E-81C6-751BAB5D2540}" type="pres">
      <dgm:prSet presAssocID="{B8B0C50D-6A5C-4BA0-8817-5620CADFDCE2}" presName="accent_3" presStyleCnt="0"/>
      <dgm:spPr/>
    </dgm:pt>
    <dgm:pt modelId="{EC0C74FF-A362-42C6-984D-F16941F05A66}" type="pres">
      <dgm:prSet presAssocID="{B8B0C50D-6A5C-4BA0-8817-5620CADFDCE2}" presName="accentRepeatNode" presStyleLbl="solidFgAcc1" presStyleIdx="2" presStyleCnt="7"/>
      <dgm:spPr>
        <a:solidFill>
          <a:schemeClr val="accent1">
            <a:lumMod val="20000"/>
            <a:lumOff val="80000"/>
          </a:schemeClr>
        </a:solidFill>
      </dgm:spPr>
    </dgm:pt>
    <dgm:pt modelId="{82451604-CEA7-407A-A063-16FDC4343F84}" type="pres">
      <dgm:prSet presAssocID="{01DB5C43-DAD0-4900-9C3C-A693272253A3}" presName="text_4" presStyleLbl="node1" presStyleIdx="3" presStyleCnt="7">
        <dgm:presLayoutVars>
          <dgm:bulletEnabled val="1"/>
        </dgm:presLayoutVars>
      </dgm:prSet>
      <dgm:spPr/>
    </dgm:pt>
    <dgm:pt modelId="{B9D9E600-6E18-4DCA-8A5F-5F4666B6ADB3}" type="pres">
      <dgm:prSet presAssocID="{01DB5C43-DAD0-4900-9C3C-A693272253A3}" presName="accent_4" presStyleCnt="0"/>
      <dgm:spPr/>
    </dgm:pt>
    <dgm:pt modelId="{979BB49D-D3FE-4161-8ABA-D7BDF095A65B}" type="pres">
      <dgm:prSet presAssocID="{01DB5C43-DAD0-4900-9C3C-A693272253A3}" presName="accentRepeatNode" presStyleLbl="solidFgAcc1" presStyleIdx="3" presStyleCnt="7"/>
      <dgm:spPr>
        <a:solidFill>
          <a:schemeClr val="accent1">
            <a:lumMod val="20000"/>
            <a:lumOff val="80000"/>
          </a:schemeClr>
        </a:solidFill>
      </dgm:spPr>
    </dgm:pt>
    <dgm:pt modelId="{581F44EC-A15E-44FF-A120-2A954C3C2A72}" type="pres">
      <dgm:prSet presAssocID="{C03D178C-4D40-411E-B2E8-51E8ECDBEF23}" presName="text_5" presStyleLbl="node1" presStyleIdx="4" presStyleCnt="7">
        <dgm:presLayoutVars>
          <dgm:bulletEnabled val="1"/>
        </dgm:presLayoutVars>
      </dgm:prSet>
      <dgm:spPr/>
    </dgm:pt>
    <dgm:pt modelId="{2A401251-A316-43B9-AC8F-875F58ACB5D7}" type="pres">
      <dgm:prSet presAssocID="{C03D178C-4D40-411E-B2E8-51E8ECDBEF23}" presName="accent_5" presStyleCnt="0"/>
      <dgm:spPr/>
    </dgm:pt>
    <dgm:pt modelId="{438C7A30-F287-4C11-BC52-810A1D9DAD29}" type="pres">
      <dgm:prSet presAssocID="{C03D178C-4D40-411E-B2E8-51E8ECDBEF23}" presName="accentRepeatNode" presStyleLbl="solidFgAcc1" presStyleIdx="4" presStyleCnt="7"/>
      <dgm:spPr>
        <a:solidFill>
          <a:schemeClr val="accent1">
            <a:lumMod val="20000"/>
            <a:lumOff val="80000"/>
          </a:schemeClr>
        </a:solidFill>
      </dgm:spPr>
    </dgm:pt>
    <dgm:pt modelId="{D231A65B-78E0-4157-8ADF-4904DF5D957E}" type="pres">
      <dgm:prSet presAssocID="{740C0824-4F1D-4E9A-B7FB-E7DB92F7317A}" presName="text_6" presStyleLbl="node1" presStyleIdx="5" presStyleCnt="7">
        <dgm:presLayoutVars>
          <dgm:bulletEnabled val="1"/>
        </dgm:presLayoutVars>
      </dgm:prSet>
      <dgm:spPr/>
    </dgm:pt>
    <dgm:pt modelId="{56DF48EC-7B48-4EF5-8FC5-F12C0493E28A}" type="pres">
      <dgm:prSet presAssocID="{740C0824-4F1D-4E9A-B7FB-E7DB92F7317A}" presName="accent_6" presStyleCnt="0"/>
      <dgm:spPr/>
    </dgm:pt>
    <dgm:pt modelId="{6754D383-AA48-4C98-94A2-A2D13FDAA042}" type="pres">
      <dgm:prSet presAssocID="{740C0824-4F1D-4E9A-B7FB-E7DB92F7317A}" presName="accentRepeatNode" presStyleLbl="solidFgAcc1" presStyleIdx="5" presStyleCnt="7"/>
      <dgm:spPr>
        <a:solidFill>
          <a:schemeClr val="accent1">
            <a:lumMod val="20000"/>
            <a:lumOff val="80000"/>
          </a:schemeClr>
        </a:solidFill>
      </dgm:spPr>
    </dgm:pt>
    <dgm:pt modelId="{82C2D656-EBAB-48DE-8AD8-04D94AF0EF0A}" type="pres">
      <dgm:prSet presAssocID="{A3DD5494-6ABE-4B0F-A7D9-5564FB6EDDEB}" presName="text_7" presStyleLbl="node1" presStyleIdx="6" presStyleCnt="7">
        <dgm:presLayoutVars>
          <dgm:bulletEnabled val="1"/>
        </dgm:presLayoutVars>
      </dgm:prSet>
      <dgm:spPr/>
    </dgm:pt>
    <dgm:pt modelId="{C6B5D7D2-1591-495D-AA5B-0F65A1717529}" type="pres">
      <dgm:prSet presAssocID="{A3DD5494-6ABE-4B0F-A7D9-5564FB6EDDEB}" presName="accent_7" presStyleCnt="0"/>
      <dgm:spPr/>
    </dgm:pt>
    <dgm:pt modelId="{CF5456DA-7EF7-4125-BF64-9D82B81FAD14}" type="pres">
      <dgm:prSet presAssocID="{A3DD5494-6ABE-4B0F-A7D9-5564FB6EDDEB}" presName="accentRepeatNode" presStyleLbl="solidFgAcc1" presStyleIdx="6" presStyleCnt="7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F78CDC2B-EA53-4029-B0EB-6D7F381DEA58}" type="presOf" srcId="{D0DDB3E9-F206-4EB6-9833-EAA818EEB838}" destId="{C4B0C5C1-33FE-46A7-A3CF-6B147F6AD4E4}" srcOrd="0" destOrd="0" presId="urn:microsoft.com/office/officeart/2008/layout/VerticalCurvedList"/>
    <dgm:cxn modelId="{99E7DB2F-9D48-4067-9343-B9BE9084EBE0}" srcId="{1CDE51BE-0A47-48B7-9B5C-A919117EA4B0}" destId="{33C745D9-C70C-4D84-B672-38B8F92350C0}" srcOrd="0" destOrd="0" parTransId="{6F7BC2D1-88DE-4AB1-9117-F614EB8A532C}" sibTransId="{4D7B5AD1-5235-4FC3-AEB0-29D61005FECD}"/>
    <dgm:cxn modelId="{78A4D853-CDA7-46DB-BFE6-94E9279E4418}" type="presOf" srcId="{A3DD5494-6ABE-4B0F-A7D9-5564FB6EDDEB}" destId="{82C2D656-EBAB-48DE-8AD8-04D94AF0EF0A}" srcOrd="0" destOrd="0" presId="urn:microsoft.com/office/officeart/2008/layout/VerticalCurvedList"/>
    <dgm:cxn modelId="{FED7BB7A-1DD5-424D-8E80-17D91EC38FEC}" type="presOf" srcId="{01DB5C43-DAD0-4900-9C3C-A693272253A3}" destId="{82451604-CEA7-407A-A063-16FDC4343F84}" srcOrd="0" destOrd="0" presId="urn:microsoft.com/office/officeart/2008/layout/VerticalCurvedList"/>
    <dgm:cxn modelId="{0AFE637C-DB2F-4A8C-8166-9625D510FFD4}" srcId="{1CDE51BE-0A47-48B7-9B5C-A919117EA4B0}" destId="{D0DDB3E9-F206-4EB6-9833-EAA818EEB838}" srcOrd="1" destOrd="0" parTransId="{E8BAC15A-540F-4CB5-AD1B-3AB5E554D027}" sibTransId="{AF36E168-9E31-47A9-A528-E3DE6F5E500F}"/>
    <dgm:cxn modelId="{8EF8D082-36B0-4938-81D1-05300F7AC369}" type="presOf" srcId="{740C0824-4F1D-4E9A-B7FB-E7DB92F7317A}" destId="{D231A65B-78E0-4157-8ADF-4904DF5D957E}" srcOrd="0" destOrd="0" presId="urn:microsoft.com/office/officeart/2008/layout/VerticalCurvedList"/>
    <dgm:cxn modelId="{AFF5928F-3EE0-4A66-A7F2-4B17C1B351A1}" srcId="{1CDE51BE-0A47-48B7-9B5C-A919117EA4B0}" destId="{B8B0C50D-6A5C-4BA0-8817-5620CADFDCE2}" srcOrd="2" destOrd="0" parTransId="{D0CE030F-75DE-4170-BAFB-E5E935FB558A}" sibTransId="{2B610E39-485E-4092-A9FB-F45A453B76FE}"/>
    <dgm:cxn modelId="{DD5A5696-9488-4FCD-8EF3-6BA974C3B8F7}" type="presOf" srcId="{B8B0C50D-6A5C-4BA0-8817-5620CADFDCE2}" destId="{2EB89B2F-955E-451E-B0C3-BC182198EDC7}" srcOrd="0" destOrd="0" presId="urn:microsoft.com/office/officeart/2008/layout/VerticalCurvedList"/>
    <dgm:cxn modelId="{59D53499-B0E5-4C90-9838-0D91F45BCC56}" srcId="{1CDE51BE-0A47-48B7-9B5C-A919117EA4B0}" destId="{C03D178C-4D40-411E-B2E8-51E8ECDBEF23}" srcOrd="4" destOrd="0" parTransId="{A94E9A7D-AAC6-47E0-999C-7BD3C77F7423}" sibTransId="{F2655C87-DFE2-4C44-8A18-9BD1144329D2}"/>
    <dgm:cxn modelId="{92E718A1-9E07-43E9-B534-C942B3FF2F4F}" type="presOf" srcId="{4D7B5AD1-5235-4FC3-AEB0-29D61005FECD}" destId="{E78FB182-7DBD-4EA6-BA6B-FF58DCEC937B}" srcOrd="0" destOrd="0" presId="urn:microsoft.com/office/officeart/2008/layout/VerticalCurvedList"/>
    <dgm:cxn modelId="{4A703FAB-1139-4BE3-8427-88707CE76C7A}" type="presOf" srcId="{C03D178C-4D40-411E-B2E8-51E8ECDBEF23}" destId="{581F44EC-A15E-44FF-A120-2A954C3C2A72}" srcOrd="0" destOrd="0" presId="urn:microsoft.com/office/officeart/2008/layout/VerticalCurvedList"/>
    <dgm:cxn modelId="{40631AB7-A44E-4B8F-B02B-5B5158A5BCCB}" type="presOf" srcId="{33C745D9-C70C-4D84-B672-38B8F92350C0}" destId="{FEE2431F-25C0-4747-9B7F-4B514A7B722C}" srcOrd="0" destOrd="0" presId="urn:microsoft.com/office/officeart/2008/layout/VerticalCurvedList"/>
    <dgm:cxn modelId="{410286BE-8CE6-40AD-9D6E-9134374D090D}" srcId="{1CDE51BE-0A47-48B7-9B5C-A919117EA4B0}" destId="{A3DD5494-6ABE-4B0F-A7D9-5564FB6EDDEB}" srcOrd="6" destOrd="0" parTransId="{EDFB7F42-70F3-441E-871D-1CCE47D7ED2C}" sibTransId="{89B0912D-EF5F-4971-A450-22BD9F44CED2}"/>
    <dgm:cxn modelId="{541D0DD6-5446-4CD1-979B-B6F84B938616}" srcId="{1CDE51BE-0A47-48B7-9B5C-A919117EA4B0}" destId="{01DB5C43-DAD0-4900-9C3C-A693272253A3}" srcOrd="3" destOrd="0" parTransId="{3FF348E6-2619-4DDE-A5E5-2A1D6699D14D}" sibTransId="{71702F9F-1C25-4D9D-9618-F79956324FB5}"/>
    <dgm:cxn modelId="{20E2DDEE-7196-4FE8-BE86-68A4F52D2BBF}" srcId="{1CDE51BE-0A47-48B7-9B5C-A919117EA4B0}" destId="{740C0824-4F1D-4E9A-B7FB-E7DB92F7317A}" srcOrd="5" destOrd="0" parTransId="{5868A71D-DC77-477B-9A70-2CEEF74F0F37}" sibTransId="{B21CCD49-A703-41FA-A41A-B9A9675E063F}"/>
    <dgm:cxn modelId="{E2178CFC-767B-42D5-A32E-D9EC313F5D7A}" type="presOf" srcId="{1CDE51BE-0A47-48B7-9B5C-A919117EA4B0}" destId="{48155D5B-F72F-4D0E-9757-21DE03A789E6}" srcOrd="0" destOrd="0" presId="urn:microsoft.com/office/officeart/2008/layout/VerticalCurvedList"/>
    <dgm:cxn modelId="{CC3BD4E9-DDBE-4B2E-81A8-407757A19812}" type="presParOf" srcId="{48155D5B-F72F-4D0E-9757-21DE03A789E6}" destId="{C17604C5-6553-42BD-821D-A27CBB4B76FB}" srcOrd="0" destOrd="0" presId="urn:microsoft.com/office/officeart/2008/layout/VerticalCurvedList"/>
    <dgm:cxn modelId="{FA7C5EB9-23C0-43EC-8304-4976CBF136A7}" type="presParOf" srcId="{C17604C5-6553-42BD-821D-A27CBB4B76FB}" destId="{AFB8CA54-71E0-46F5-BC57-0822BDAC6181}" srcOrd="0" destOrd="0" presId="urn:microsoft.com/office/officeart/2008/layout/VerticalCurvedList"/>
    <dgm:cxn modelId="{0FD9A122-476C-4D34-BA32-0034D376F1E2}" type="presParOf" srcId="{AFB8CA54-71E0-46F5-BC57-0822BDAC6181}" destId="{02DFDC17-8804-417B-A1AC-20324BFE10DE}" srcOrd="0" destOrd="0" presId="urn:microsoft.com/office/officeart/2008/layout/VerticalCurvedList"/>
    <dgm:cxn modelId="{60E30365-4F91-477B-80C1-BC8499ADA1EA}" type="presParOf" srcId="{AFB8CA54-71E0-46F5-BC57-0822BDAC6181}" destId="{E78FB182-7DBD-4EA6-BA6B-FF58DCEC937B}" srcOrd="1" destOrd="0" presId="urn:microsoft.com/office/officeart/2008/layout/VerticalCurvedList"/>
    <dgm:cxn modelId="{362FC2FC-57E1-4B79-85F1-3E7E3E454C82}" type="presParOf" srcId="{AFB8CA54-71E0-46F5-BC57-0822BDAC6181}" destId="{6A5884EB-35F4-4BF5-87F6-6FFA03E35F6A}" srcOrd="2" destOrd="0" presId="urn:microsoft.com/office/officeart/2008/layout/VerticalCurvedList"/>
    <dgm:cxn modelId="{CDD9BAC6-966A-4E94-BC6F-99D517F082C5}" type="presParOf" srcId="{AFB8CA54-71E0-46F5-BC57-0822BDAC6181}" destId="{93D31D33-3784-4C64-9B07-2DF7906E9B65}" srcOrd="3" destOrd="0" presId="urn:microsoft.com/office/officeart/2008/layout/VerticalCurvedList"/>
    <dgm:cxn modelId="{02AEB345-14B3-4F87-AB81-9D08B6B155D8}" type="presParOf" srcId="{C17604C5-6553-42BD-821D-A27CBB4B76FB}" destId="{FEE2431F-25C0-4747-9B7F-4B514A7B722C}" srcOrd="1" destOrd="0" presId="urn:microsoft.com/office/officeart/2008/layout/VerticalCurvedList"/>
    <dgm:cxn modelId="{46D85A69-9C05-4B32-AAEE-89F3CA13F425}" type="presParOf" srcId="{C17604C5-6553-42BD-821D-A27CBB4B76FB}" destId="{5178C9CD-7944-46BB-84C0-E7A880BD8898}" srcOrd="2" destOrd="0" presId="urn:microsoft.com/office/officeart/2008/layout/VerticalCurvedList"/>
    <dgm:cxn modelId="{936246A3-B01A-42D3-B633-95CE97B15002}" type="presParOf" srcId="{5178C9CD-7944-46BB-84C0-E7A880BD8898}" destId="{C41C1987-0AFE-4F75-9E1F-2BB8E2E9A927}" srcOrd="0" destOrd="0" presId="urn:microsoft.com/office/officeart/2008/layout/VerticalCurvedList"/>
    <dgm:cxn modelId="{876F4187-18B3-4DDC-9CD9-22F345A2105A}" type="presParOf" srcId="{C17604C5-6553-42BD-821D-A27CBB4B76FB}" destId="{C4B0C5C1-33FE-46A7-A3CF-6B147F6AD4E4}" srcOrd="3" destOrd="0" presId="urn:microsoft.com/office/officeart/2008/layout/VerticalCurvedList"/>
    <dgm:cxn modelId="{0E64DCFB-576F-4711-98D3-BA2A7EDE5692}" type="presParOf" srcId="{C17604C5-6553-42BD-821D-A27CBB4B76FB}" destId="{8E84F6A4-B810-43BF-BF8F-5E7236E43EB5}" srcOrd="4" destOrd="0" presId="urn:microsoft.com/office/officeart/2008/layout/VerticalCurvedList"/>
    <dgm:cxn modelId="{EBD63DD5-8141-4B82-B343-EB8016B9F1DE}" type="presParOf" srcId="{8E84F6A4-B810-43BF-BF8F-5E7236E43EB5}" destId="{68E8A711-4CB0-48BA-A37E-18A433B75FF3}" srcOrd="0" destOrd="0" presId="urn:microsoft.com/office/officeart/2008/layout/VerticalCurvedList"/>
    <dgm:cxn modelId="{1203D9A8-5957-4E56-9997-B34F3A419618}" type="presParOf" srcId="{C17604C5-6553-42BD-821D-A27CBB4B76FB}" destId="{2EB89B2F-955E-451E-B0C3-BC182198EDC7}" srcOrd="5" destOrd="0" presId="urn:microsoft.com/office/officeart/2008/layout/VerticalCurvedList"/>
    <dgm:cxn modelId="{2DFDB6C7-22A9-49B6-831E-C709E4382469}" type="presParOf" srcId="{C17604C5-6553-42BD-821D-A27CBB4B76FB}" destId="{C9C4DE17-B575-479E-81C6-751BAB5D2540}" srcOrd="6" destOrd="0" presId="urn:microsoft.com/office/officeart/2008/layout/VerticalCurvedList"/>
    <dgm:cxn modelId="{CDC402C8-FC7D-485A-9888-6472247D5B87}" type="presParOf" srcId="{C9C4DE17-B575-479E-81C6-751BAB5D2540}" destId="{EC0C74FF-A362-42C6-984D-F16941F05A66}" srcOrd="0" destOrd="0" presId="urn:microsoft.com/office/officeart/2008/layout/VerticalCurvedList"/>
    <dgm:cxn modelId="{95271883-5C9A-4EC8-8FD6-5B978436AAB9}" type="presParOf" srcId="{C17604C5-6553-42BD-821D-A27CBB4B76FB}" destId="{82451604-CEA7-407A-A063-16FDC4343F84}" srcOrd="7" destOrd="0" presId="urn:microsoft.com/office/officeart/2008/layout/VerticalCurvedList"/>
    <dgm:cxn modelId="{6657DD51-46C3-44A8-9D61-0C0A84133B75}" type="presParOf" srcId="{C17604C5-6553-42BD-821D-A27CBB4B76FB}" destId="{B9D9E600-6E18-4DCA-8A5F-5F4666B6ADB3}" srcOrd="8" destOrd="0" presId="urn:microsoft.com/office/officeart/2008/layout/VerticalCurvedList"/>
    <dgm:cxn modelId="{BBEDECC3-5BBC-405A-851F-88105A24D1C6}" type="presParOf" srcId="{B9D9E600-6E18-4DCA-8A5F-5F4666B6ADB3}" destId="{979BB49D-D3FE-4161-8ABA-D7BDF095A65B}" srcOrd="0" destOrd="0" presId="urn:microsoft.com/office/officeart/2008/layout/VerticalCurvedList"/>
    <dgm:cxn modelId="{8D3919DA-9449-4457-AB01-A8A9690701E5}" type="presParOf" srcId="{C17604C5-6553-42BD-821D-A27CBB4B76FB}" destId="{581F44EC-A15E-44FF-A120-2A954C3C2A72}" srcOrd="9" destOrd="0" presId="urn:microsoft.com/office/officeart/2008/layout/VerticalCurvedList"/>
    <dgm:cxn modelId="{76573348-F50C-40A5-A74F-3A0F70F350EA}" type="presParOf" srcId="{C17604C5-6553-42BD-821D-A27CBB4B76FB}" destId="{2A401251-A316-43B9-AC8F-875F58ACB5D7}" srcOrd="10" destOrd="0" presId="urn:microsoft.com/office/officeart/2008/layout/VerticalCurvedList"/>
    <dgm:cxn modelId="{189BDF5C-0D40-47E5-A3F3-1C6F149DCA70}" type="presParOf" srcId="{2A401251-A316-43B9-AC8F-875F58ACB5D7}" destId="{438C7A30-F287-4C11-BC52-810A1D9DAD29}" srcOrd="0" destOrd="0" presId="urn:microsoft.com/office/officeart/2008/layout/VerticalCurvedList"/>
    <dgm:cxn modelId="{0E32F4B2-9BD0-4B76-AAF2-734268A38726}" type="presParOf" srcId="{C17604C5-6553-42BD-821D-A27CBB4B76FB}" destId="{D231A65B-78E0-4157-8ADF-4904DF5D957E}" srcOrd="11" destOrd="0" presId="urn:microsoft.com/office/officeart/2008/layout/VerticalCurvedList"/>
    <dgm:cxn modelId="{E82E1C12-0B48-4B0E-9E87-9D9F94E5341E}" type="presParOf" srcId="{C17604C5-6553-42BD-821D-A27CBB4B76FB}" destId="{56DF48EC-7B48-4EF5-8FC5-F12C0493E28A}" srcOrd="12" destOrd="0" presId="urn:microsoft.com/office/officeart/2008/layout/VerticalCurvedList"/>
    <dgm:cxn modelId="{0592D704-A95E-4283-8386-9FACE5F865AF}" type="presParOf" srcId="{56DF48EC-7B48-4EF5-8FC5-F12C0493E28A}" destId="{6754D383-AA48-4C98-94A2-A2D13FDAA042}" srcOrd="0" destOrd="0" presId="urn:microsoft.com/office/officeart/2008/layout/VerticalCurvedList"/>
    <dgm:cxn modelId="{7C5BFFB6-643D-49D5-8C69-1B78CBE414A2}" type="presParOf" srcId="{C17604C5-6553-42BD-821D-A27CBB4B76FB}" destId="{82C2D656-EBAB-48DE-8AD8-04D94AF0EF0A}" srcOrd="13" destOrd="0" presId="urn:microsoft.com/office/officeart/2008/layout/VerticalCurvedList"/>
    <dgm:cxn modelId="{A430CA60-FFEB-482D-AABF-F106EFCD48EF}" type="presParOf" srcId="{C17604C5-6553-42BD-821D-A27CBB4B76FB}" destId="{C6B5D7D2-1591-495D-AA5B-0F65A1717529}" srcOrd="14" destOrd="0" presId="urn:microsoft.com/office/officeart/2008/layout/VerticalCurvedList"/>
    <dgm:cxn modelId="{EB77E4CB-B5CC-4088-BC75-AE3745944E6A}" type="presParOf" srcId="{C6B5D7D2-1591-495D-AA5B-0F65A1717529}" destId="{CF5456DA-7EF7-4125-BF64-9D82B81FAD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FB182-7DBD-4EA6-BA6B-FF58DCEC937B}">
      <dsp:nvSpPr>
        <dsp:cNvPr id="0" name=""/>
        <dsp:cNvSpPr/>
      </dsp:nvSpPr>
      <dsp:spPr>
        <a:xfrm>
          <a:off x="-5865530" y="-898223"/>
          <a:ext cx="6987282" cy="6987282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431F-25C0-4747-9B7F-4B514A7B722C}">
      <dsp:nvSpPr>
        <dsp:cNvPr id="0" name=""/>
        <dsp:cNvSpPr/>
      </dsp:nvSpPr>
      <dsp:spPr>
        <a:xfrm>
          <a:off x="364137" y="235975"/>
          <a:ext cx="4674274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алкоголь</a:t>
          </a:r>
        </a:p>
      </dsp:txBody>
      <dsp:txXfrm>
        <a:off x="364137" y="235975"/>
        <a:ext cx="4674274" cy="471743"/>
      </dsp:txXfrm>
    </dsp:sp>
    <dsp:sp modelId="{C41C1987-0AFE-4F75-9E1F-2BB8E2E9A927}">
      <dsp:nvSpPr>
        <dsp:cNvPr id="0" name=""/>
        <dsp:cNvSpPr/>
      </dsp:nvSpPr>
      <dsp:spPr>
        <a:xfrm>
          <a:off x="69297" y="177007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0C5C1-33FE-46A7-A3CF-6B147F6AD4E4}">
      <dsp:nvSpPr>
        <dsp:cNvPr id="0" name=""/>
        <dsp:cNvSpPr/>
      </dsp:nvSpPr>
      <dsp:spPr>
        <a:xfrm>
          <a:off x="791342" y="944005"/>
          <a:ext cx="4247068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курение</a:t>
          </a:r>
        </a:p>
      </dsp:txBody>
      <dsp:txXfrm>
        <a:off x="791342" y="944005"/>
        <a:ext cx="4247068" cy="471743"/>
      </dsp:txXfrm>
    </dsp:sp>
    <dsp:sp modelId="{68E8A711-4CB0-48BA-A37E-18A433B75FF3}">
      <dsp:nvSpPr>
        <dsp:cNvPr id="0" name=""/>
        <dsp:cNvSpPr/>
      </dsp:nvSpPr>
      <dsp:spPr>
        <a:xfrm>
          <a:off x="496503" y="885037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89B2F-955E-451E-B0C3-BC182198EDC7}">
      <dsp:nvSpPr>
        <dsp:cNvPr id="0" name=""/>
        <dsp:cNvSpPr/>
      </dsp:nvSpPr>
      <dsp:spPr>
        <a:xfrm>
          <a:off x="1025449" y="1651516"/>
          <a:ext cx="4012961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наркотики</a:t>
          </a:r>
        </a:p>
      </dsp:txBody>
      <dsp:txXfrm>
        <a:off x="1025449" y="1651516"/>
        <a:ext cx="4012961" cy="471743"/>
      </dsp:txXfrm>
    </dsp:sp>
    <dsp:sp modelId="{EC0C74FF-A362-42C6-984D-F16941F05A66}">
      <dsp:nvSpPr>
        <dsp:cNvPr id="0" name=""/>
        <dsp:cNvSpPr/>
      </dsp:nvSpPr>
      <dsp:spPr>
        <a:xfrm>
          <a:off x="730610" y="1592548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1604-CEA7-407A-A063-16FDC4343F84}">
      <dsp:nvSpPr>
        <dsp:cNvPr id="0" name=""/>
        <dsp:cNvSpPr/>
      </dsp:nvSpPr>
      <dsp:spPr>
        <a:xfrm>
          <a:off x="1100197" y="2359545"/>
          <a:ext cx="3938213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переедание</a:t>
          </a:r>
        </a:p>
      </dsp:txBody>
      <dsp:txXfrm>
        <a:off x="1100197" y="2359545"/>
        <a:ext cx="3938213" cy="471743"/>
      </dsp:txXfrm>
    </dsp:sp>
    <dsp:sp modelId="{979BB49D-D3FE-4161-8ABA-D7BDF095A65B}">
      <dsp:nvSpPr>
        <dsp:cNvPr id="0" name=""/>
        <dsp:cNvSpPr/>
      </dsp:nvSpPr>
      <dsp:spPr>
        <a:xfrm>
          <a:off x="805358" y="2300578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F44EC-A15E-44FF-A120-2A954C3C2A72}">
      <dsp:nvSpPr>
        <dsp:cNvPr id="0" name=""/>
        <dsp:cNvSpPr/>
      </dsp:nvSpPr>
      <dsp:spPr>
        <a:xfrm>
          <a:off x="1025449" y="3067575"/>
          <a:ext cx="4012961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стресс</a:t>
          </a:r>
        </a:p>
      </dsp:txBody>
      <dsp:txXfrm>
        <a:off x="1025449" y="3067575"/>
        <a:ext cx="4012961" cy="471743"/>
      </dsp:txXfrm>
    </dsp:sp>
    <dsp:sp modelId="{438C7A30-F287-4C11-BC52-810A1D9DAD29}">
      <dsp:nvSpPr>
        <dsp:cNvPr id="0" name=""/>
        <dsp:cNvSpPr/>
      </dsp:nvSpPr>
      <dsp:spPr>
        <a:xfrm>
          <a:off x="730610" y="3008607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1A65B-78E0-4157-8ADF-4904DF5D957E}">
      <dsp:nvSpPr>
        <dsp:cNvPr id="0" name=""/>
        <dsp:cNvSpPr/>
      </dsp:nvSpPr>
      <dsp:spPr>
        <a:xfrm>
          <a:off x="791342" y="3775086"/>
          <a:ext cx="4247068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гиподинамия</a:t>
          </a:r>
        </a:p>
      </dsp:txBody>
      <dsp:txXfrm>
        <a:off x="791342" y="3775086"/>
        <a:ext cx="4247068" cy="471743"/>
      </dsp:txXfrm>
    </dsp:sp>
    <dsp:sp modelId="{6754D383-AA48-4C98-94A2-A2D13FDAA042}">
      <dsp:nvSpPr>
        <dsp:cNvPr id="0" name=""/>
        <dsp:cNvSpPr/>
      </dsp:nvSpPr>
      <dsp:spPr>
        <a:xfrm>
          <a:off x="496503" y="3716118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2D656-EBAB-48DE-8AD8-04D94AF0EF0A}">
      <dsp:nvSpPr>
        <dsp:cNvPr id="0" name=""/>
        <dsp:cNvSpPr/>
      </dsp:nvSpPr>
      <dsp:spPr>
        <a:xfrm>
          <a:off x="364137" y="4483116"/>
          <a:ext cx="4674274" cy="471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4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экология</a:t>
          </a:r>
        </a:p>
      </dsp:txBody>
      <dsp:txXfrm>
        <a:off x="364137" y="4483116"/>
        <a:ext cx="4674274" cy="471743"/>
      </dsp:txXfrm>
    </dsp:sp>
    <dsp:sp modelId="{CF5456DA-7EF7-4125-BF64-9D82B81FAD14}">
      <dsp:nvSpPr>
        <dsp:cNvPr id="0" name=""/>
        <dsp:cNvSpPr/>
      </dsp:nvSpPr>
      <dsp:spPr>
        <a:xfrm>
          <a:off x="69297" y="4424148"/>
          <a:ext cx="589678" cy="58967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DDAB-A47D-4ED3-B0B3-C7C7DEC57876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F2B27-5D97-4A8E-82DF-F1741518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F2B27-5D97-4A8E-82DF-F174151831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F2B27-5D97-4A8E-82DF-F174151831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F2B27-5D97-4A8E-82DF-F174151831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AC14B-8B1D-44F1-AAEF-C8EDED94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00CB62-A436-495D-87A2-FDAA88AF7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80870-DFB4-457D-A234-1818889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11AEB-1D89-46C4-899E-068F773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84450-8418-4276-8187-67481BA2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CF83-3D51-401F-AE66-D9E0E785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B78BC5-1E8D-4DD3-8438-6D8705EA8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14578-4207-42BE-B846-68E11F56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E1330-BED6-4D66-83AD-7B78BAA2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8113F-B096-4E83-B7D8-365C5F50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C2AD37-7C55-4BCA-A634-F181CA86E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500816-10BB-4D5C-A777-CDDE08AD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0200-5D9C-42D2-84FC-E5997FE8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DFE0D-88CE-48C6-952C-1A02F8F0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A5CDB-85D4-4285-BC2B-D22F73DD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CD59D-A307-4057-A72B-3CCF220A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8A74B-6FB9-47B2-90C5-EE7A28B3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ABE40-39A1-4BA2-914B-6C573EC7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E819B-D018-44FE-B658-B810AB98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24E63-7F69-4E9A-8F74-B8AA3C53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6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9554-166E-4BB6-9209-4282FF0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E1D31-FE03-4F73-800A-69A60C9D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D4264-F11E-4323-9149-6942F4B3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5205E-255D-4B6E-9A58-A6FCD620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8A2A4-668F-4419-9481-9CBD6897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F2809-D3E8-4199-845D-A2EA71DD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8FFA9-F331-4F35-81CB-3DCF036AB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9B528-8CF4-4274-BE8B-7679729F9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452D1-8C18-4A71-911A-74737D7F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27450-5E11-4F2B-9749-67700A40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CCDBC7-8481-4E19-BB90-0617793B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C5283-2CF0-42B0-AE79-159F7A97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B0A16-7ECB-405A-9CF4-32F40F2AD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CC104-035C-4FC8-967D-3223E8C1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C53828-AB86-4453-A174-D4173EEA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8F2F17-2545-4D61-8261-B0E597D1B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E3E525-51D1-4D59-9BF1-F4C7B83F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55C634-A712-44BB-BF23-FA2BEE20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2C5D69-DDB7-4EE9-903B-5A876DE7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9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67342-8F71-4314-B7D8-8A9AEDE4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A90C83-AF83-435B-B9DB-2F96D105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5BDF94-2536-4EF8-B6F8-996652F7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C2F3E2-6780-4765-9EEE-5D7EF08F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FAF4-FA1B-46E1-82F9-6930FCC4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A4F39F-D7A8-4157-A3C7-859FB5A1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34376E-8EC0-404D-A86C-5FAA9921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6B5B1-4023-4404-B0FF-941B7BB9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4173-9E1D-427E-80E5-3100FFE8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35813-B457-4905-95DC-7A8FEF3D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5863B-B3DA-4383-ABE9-B4BA0AA7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E4E0B-DEA9-4ED1-8CE2-11714010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4370-2C98-47A8-A4B0-8395CB3B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4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5838F-82DC-4C2D-B693-430DEFE4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29ABDB-90EC-491E-B444-CF0973BF3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4F2018-31DA-41C1-8640-9906A5A9B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F4B45-B84B-453F-9135-3B970A41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3D453-F1A3-44AA-A982-CE17C165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E5832-B0DE-4B96-8766-9408A107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9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E756A-FFE9-45D8-8B65-35387851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FFDF33-F7F4-44F2-8101-3858A402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4ABB6-553A-475B-9C11-14DB7E54D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C9E3-0E57-4CDC-A782-D1F342D1CC6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1F074-92E4-42D2-AD0D-FDD29A61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2322C-2796-4121-BDBC-F9D440E05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3677-C5AC-4A0B-9FD7-A5F1E95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рдце для презентации медицина">
            <a:extLst>
              <a:ext uri="{FF2B5EF4-FFF2-40B4-BE49-F238E27FC236}">
                <a16:creationId xmlns:a16="http://schemas.microsoft.com/office/drawing/2014/main" id="{955F5F68-3D7D-4D62-AFAF-40C7AF79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8B8E8-67D0-4C12-9630-FD8B88EAB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7" y="485053"/>
            <a:ext cx="7943273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Предупреждение </a:t>
            </a:r>
            <a:b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заболеваний сердца и сосудов. </a:t>
            </a:r>
            <a:b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Первая помощь при кровотечениях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E469E6-8E11-4379-BBBF-222E95A92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&quot;Вперед&quot; или &quot;Следующий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3449FE-FA42-417F-B536-C4BE8686D106}"/>
              </a:ext>
            </a:extLst>
          </p:cNvPr>
          <p:cNvSpPr/>
          <p:nvPr/>
        </p:nvSpPr>
        <p:spPr>
          <a:xfrm>
            <a:off x="8543636" y="6382327"/>
            <a:ext cx="517236" cy="411018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5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731FB-FDFA-4FEF-B96C-1F4A6A27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096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47EEFDC-F253-4C27-A84E-F848F243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096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AF7D3B-3603-4B46-BB88-825704FC7FBD}"/>
              </a:ext>
            </a:extLst>
          </p:cNvPr>
          <p:cNvSpPr txBox="1">
            <a:spLocks/>
          </p:cNvSpPr>
          <p:nvPr/>
        </p:nvSpPr>
        <p:spPr>
          <a:xfrm>
            <a:off x="796167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Физкультминутка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BD5EB9-E640-49C7-B013-31B30B332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82" y="1752601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3B5BABE-9B64-4079-8542-1CB71CA90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6702C5-3A53-49B9-8F7C-E33DEC566124}"/>
              </a:ext>
            </a:extLst>
          </p:cNvPr>
          <p:cNvSpPr/>
          <p:nvPr/>
        </p:nvSpPr>
        <p:spPr>
          <a:xfrm>
            <a:off x="2035313" y="4971533"/>
            <a:ext cx="5173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 упражнение: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повороты головы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влево- вправо.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437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096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AF7D3B-3603-4B46-BB88-825704FC7FBD}"/>
              </a:ext>
            </a:extLst>
          </p:cNvPr>
          <p:cNvSpPr txBox="1">
            <a:spLocks/>
          </p:cNvSpPr>
          <p:nvPr/>
        </p:nvSpPr>
        <p:spPr>
          <a:xfrm>
            <a:off x="796167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Физкультминутка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772A1A-2CF0-4E86-8A30-42C21B8B802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19" y="1659876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D588F7-7C07-4D18-9A03-340138FAC463}"/>
              </a:ext>
            </a:extLst>
          </p:cNvPr>
          <p:cNvSpPr/>
          <p:nvPr/>
        </p:nvSpPr>
        <p:spPr>
          <a:xfrm>
            <a:off x="2035313" y="4971533"/>
            <a:ext cx="5333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 упражнение: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полукруг головой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слева направо.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274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91" y="84024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AF7D3B-3603-4B46-BB88-825704FC7FBD}"/>
              </a:ext>
            </a:extLst>
          </p:cNvPr>
          <p:cNvSpPr txBox="1">
            <a:spLocks/>
          </p:cNvSpPr>
          <p:nvPr/>
        </p:nvSpPr>
        <p:spPr>
          <a:xfrm>
            <a:off x="749985" y="-12039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Кровотечение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502F93B-7782-494C-BAEB-443DDE387E0C}"/>
              </a:ext>
            </a:extLst>
          </p:cNvPr>
          <p:cNvSpPr txBox="1">
            <a:spLocks/>
          </p:cNvSpPr>
          <p:nvPr/>
        </p:nvSpPr>
        <p:spPr>
          <a:xfrm>
            <a:off x="685329" y="1135756"/>
            <a:ext cx="7773338" cy="1596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Это истечение крови из повреждённых сосудов.</a:t>
            </a:r>
          </a:p>
        </p:txBody>
      </p:sp>
      <p:pic>
        <p:nvPicPr>
          <p:cNvPr id="7" name="Picture 7" descr="clip_image365478">
            <a:extLst>
              <a:ext uri="{FF2B5EF4-FFF2-40B4-BE49-F238E27FC236}">
                <a16:creationId xmlns:a16="http://schemas.microsoft.com/office/drawing/2014/main" id="{48401DD0-C254-45AA-95F7-EABFA49A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14" y="359366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lip_image369754">
            <a:extLst>
              <a:ext uri="{FF2B5EF4-FFF2-40B4-BE49-F238E27FC236}">
                <a16:creationId xmlns:a16="http://schemas.microsoft.com/office/drawing/2014/main" id="{2427B812-C630-4B0D-9CE5-DCB537C8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8890" y="3583564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lip_image3698">
            <a:extLst>
              <a:ext uri="{FF2B5EF4-FFF2-40B4-BE49-F238E27FC236}">
                <a16:creationId xmlns:a16="http://schemas.microsoft.com/office/drawing/2014/main" id="{A4F5112F-9998-4EC1-8F9B-E032DCF9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4635" y="3574329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ABD3537-052B-46EF-8993-F6800D9584FF}"/>
              </a:ext>
            </a:extLst>
          </p:cNvPr>
          <p:cNvSpPr txBox="1">
            <a:spLocks/>
          </p:cNvSpPr>
          <p:nvPr/>
        </p:nvSpPr>
        <p:spPr>
          <a:xfrm>
            <a:off x="768458" y="2447636"/>
            <a:ext cx="7773338" cy="15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Виды кровотечений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B317BA-5073-45E9-93E4-DF0ED4A78CF4}"/>
              </a:ext>
            </a:extLst>
          </p:cNvPr>
          <p:cNvSpPr/>
          <p:nvPr/>
        </p:nvSpPr>
        <p:spPr>
          <a:xfrm>
            <a:off x="223621" y="5996861"/>
            <a:ext cx="2821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артериальное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12DC18-18E6-4B91-938C-81696E7F0A88}"/>
              </a:ext>
            </a:extLst>
          </p:cNvPr>
          <p:cNvSpPr/>
          <p:nvPr/>
        </p:nvSpPr>
        <p:spPr>
          <a:xfrm>
            <a:off x="3596535" y="5983006"/>
            <a:ext cx="1885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венозное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F0F334-39F0-47F0-8F42-2695641FF82D}"/>
              </a:ext>
            </a:extLst>
          </p:cNvPr>
          <p:cNvSpPr/>
          <p:nvPr/>
        </p:nvSpPr>
        <p:spPr>
          <a:xfrm>
            <a:off x="6265311" y="5964534"/>
            <a:ext cx="2533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капиллярное</a:t>
            </a:r>
          </a:p>
        </p:txBody>
      </p:sp>
    </p:spTree>
    <p:extLst>
      <p:ext uri="{BB962C8B-B14F-4D97-AF65-F5344CB8AC3E}">
        <p14:creationId xmlns:p14="http://schemas.microsoft.com/office/powerpoint/2010/main" val="12840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731FB-FDFA-4FEF-B96C-1F4A6A2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14" y="1151370"/>
            <a:ext cx="7886700" cy="5443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Century Gothic" panose="020B0502020202020204" pitchFamily="34" charset="0"/>
              </a:rPr>
              <a:t>1 группа. </a:t>
            </a:r>
            <a:r>
              <a:rPr lang="ru-RU" sz="2400" dirty="0">
                <a:latin typeface="Century Gothic" panose="020B0502020202020204" pitchFamily="34" charset="0"/>
              </a:rPr>
              <a:t>Изучить признаки и первую помощь при капиллярном  и носовом кровотечении. Заполнить таблицу.</a:t>
            </a:r>
          </a:p>
          <a:p>
            <a:pPr marL="0" indent="0">
              <a:buNone/>
            </a:pPr>
            <a:r>
              <a:rPr lang="ru-RU" sz="2400" b="1" u="sng" dirty="0">
                <a:latin typeface="Century Gothic" panose="020B0502020202020204" pitchFamily="34" charset="0"/>
              </a:rPr>
              <a:t>2 группа. </a:t>
            </a:r>
            <a:r>
              <a:rPr lang="ru-RU" sz="2400" dirty="0">
                <a:latin typeface="Century Gothic" panose="020B0502020202020204" pitchFamily="34" charset="0"/>
              </a:rPr>
              <a:t>Изучить признаки и первую помощь при артериальном кровотечении. Заполнить таблицу.</a:t>
            </a:r>
          </a:p>
          <a:p>
            <a:pPr marL="0" indent="0">
              <a:buNone/>
            </a:pPr>
            <a:r>
              <a:rPr lang="ru-RU" sz="2400" b="1" u="sng" dirty="0">
                <a:latin typeface="Century Gothic" panose="020B0502020202020204" pitchFamily="34" charset="0"/>
              </a:rPr>
              <a:t>3 группа. </a:t>
            </a:r>
            <a:r>
              <a:rPr lang="ru-RU" sz="2400" dirty="0">
                <a:latin typeface="Century Gothic" panose="020B0502020202020204" pitchFamily="34" charset="0"/>
              </a:rPr>
              <a:t>Изучить признаки и первую помощь при венозном кровотечении. Заполнить таблицу.</a:t>
            </a: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Представить результаты заполнения таблицы и продемонстрировать приёмы оказания первой помощи при кровотечениях.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17" y="65551"/>
            <a:ext cx="2204616" cy="7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AF7D3B-3603-4B46-BB88-825704FC7FBD}"/>
              </a:ext>
            </a:extLst>
          </p:cNvPr>
          <p:cNvSpPr txBox="1">
            <a:spLocks/>
          </p:cNvSpPr>
          <p:nvPr/>
        </p:nvSpPr>
        <p:spPr>
          <a:xfrm>
            <a:off x="1045548" y="-23122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Практическая работа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B660FE3F-01EB-454C-A783-B41B878AF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20019"/>
              </p:ext>
            </p:extLst>
          </p:nvPr>
        </p:nvGraphicFramePr>
        <p:xfrm>
          <a:off x="766618" y="3900054"/>
          <a:ext cx="7444509" cy="132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03">
                  <a:extLst>
                    <a:ext uri="{9D8B030D-6E8A-4147-A177-3AD203B41FA5}">
                      <a16:colId xmlns:a16="http://schemas.microsoft.com/office/drawing/2014/main" val="1181392249"/>
                    </a:ext>
                  </a:extLst>
                </a:gridCol>
                <a:gridCol w="2481503">
                  <a:extLst>
                    <a:ext uri="{9D8B030D-6E8A-4147-A177-3AD203B41FA5}">
                      <a16:colId xmlns:a16="http://schemas.microsoft.com/office/drawing/2014/main" val="3092340491"/>
                    </a:ext>
                  </a:extLst>
                </a:gridCol>
                <a:gridCol w="2481503">
                  <a:extLst>
                    <a:ext uri="{9D8B030D-6E8A-4147-A177-3AD203B41FA5}">
                      <a16:colId xmlns:a16="http://schemas.microsoft.com/office/drawing/2014/main" val="760128206"/>
                    </a:ext>
                  </a:extLst>
                </a:gridCol>
              </a:tblGrid>
              <a:tr h="6567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Вид кровотечения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Признаки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Первая помощь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19577"/>
                  </a:ext>
                </a:extLst>
              </a:tr>
              <a:tr h="621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59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09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40FFA21-EED7-41C8-ADA4-DB86ACD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0"/>
            <a:ext cx="846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C2CF4A-E366-4F80-B759-3A82DFB47493}"/>
              </a:ext>
            </a:extLst>
          </p:cNvPr>
          <p:cNvSpPr/>
          <p:nvPr/>
        </p:nvSpPr>
        <p:spPr>
          <a:xfrm>
            <a:off x="2064326" y="1683435"/>
            <a:ext cx="51030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Что такое сердце?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Камень твердый?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Яблоко с багрово-красной кожей?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Может быть, меж ребер и аортой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Бьется шар, на шар земной похожий?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Так или иначе – всё земное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Умещается в его пределы,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Потому-то нет ему покоя,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До всего ему есть дело.</a:t>
            </a:r>
          </a:p>
        </p:txBody>
      </p:sp>
    </p:spTree>
    <p:extLst>
      <p:ext uri="{BB962C8B-B14F-4D97-AF65-F5344CB8AC3E}">
        <p14:creationId xmlns:p14="http://schemas.microsoft.com/office/powerpoint/2010/main" val="90774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AF7D3B-3603-4B46-BB88-825704FC7FBD}"/>
              </a:ext>
            </a:extLst>
          </p:cNvPr>
          <p:cNvSpPr txBox="1">
            <a:spLocks/>
          </p:cNvSpPr>
          <p:nvPr/>
        </p:nvSpPr>
        <p:spPr>
          <a:xfrm>
            <a:off x="796167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Рефлексия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D588F7-7C07-4D18-9A03-340138FAC463}"/>
              </a:ext>
            </a:extLst>
          </p:cNvPr>
          <p:cNvSpPr/>
          <p:nvPr/>
        </p:nvSpPr>
        <p:spPr>
          <a:xfrm>
            <a:off x="612914" y="1341641"/>
            <a:ext cx="8050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Определите степень своих достижений на уроке и выразите свое отношение к уроку с помощью нарисованного сердечка.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4" name="Сердце 3">
            <a:extLst>
              <a:ext uri="{FF2B5EF4-FFF2-40B4-BE49-F238E27FC236}">
                <a16:creationId xmlns:a16="http://schemas.microsoft.com/office/drawing/2014/main" id="{CC1DC5BE-AC71-4CF6-BC10-9B215B5B0CD0}"/>
              </a:ext>
            </a:extLst>
          </p:cNvPr>
          <p:cNvSpPr/>
          <p:nvPr/>
        </p:nvSpPr>
        <p:spPr>
          <a:xfrm>
            <a:off x="637308" y="2613891"/>
            <a:ext cx="1126837" cy="96058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22F898-819C-401B-BE78-D12A128F2FF8}"/>
              </a:ext>
            </a:extLst>
          </p:cNvPr>
          <p:cNvSpPr/>
          <p:nvPr/>
        </p:nvSpPr>
        <p:spPr>
          <a:xfrm>
            <a:off x="2276763" y="2653345"/>
            <a:ext cx="63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удовлетворен уроком. Урок был полезен для меня. Я с пользой и хорошо работал на уроке. Я понимал все, о чем говорилось и что делалось на уроке.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ердце 9">
            <a:extLst>
              <a:ext uri="{FF2B5EF4-FFF2-40B4-BE49-F238E27FC236}">
                <a16:creationId xmlns:a16="http://schemas.microsoft.com/office/drawing/2014/main" id="{B54B06F5-C7CA-4381-8533-547CCBFEE0E1}"/>
              </a:ext>
            </a:extLst>
          </p:cNvPr>
          <p:cNvSpPr/>
          <p:nvPr/>
        </p:nvSpPr>
        <p:spPr>
          <a:xfrm>
            <a:off x="706580" y="3865417"/>
            <a:ext cx="1126837" cy="960582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47F395-B161-46F2-9B70-E98924B02D1B}"/>
              </a:ext>
            </a:extLst>
          </p:cNvPr>
          <p:cNvSpPr/>
          <p:nvPr/>
        </p:nvSpPr>
        <p:spPr>
          <a:xfrm>
            <a:off x="2304472" y="3734045"/>
            <a:ext cx="6331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был интересен. Я принимал в нем участие. Урок был в определенной степени полезен для меня. Я отвечал с места, выполнил ряд заданий. Мне было на уроке достаточно комфортно.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6C60E22-C715-48B7-A41A-6087FF0A3C5C}"/>
              </a:ext>
            </a:extLst>
          </p:cNvPr>
          <p:cNvSpPr/>
          <p:nvPr/>
        </p:nvSpPr>
        <p:spPr>
          <a:xfrm>
            <a:off x="720436" y="5080000"/>
            <a:ext cx="1126837" cy="960582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358A43-725B-472F-B9DC-D64211A85F61}"/>
              </a:ext>
            </a:extLst>
          </p:cNvPr>
          <p:cNvSpPr/>
          <p:nvPr/>
        </p:nvSpPr>
        <p:spPr>
          <a:xfrm>
            <a:off x="2304473" y="5082508"/>
            <a:ext cx="63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Пользы от урока я получил мало. Я не очень понимал, о чем идет речь. К ответу на уроке я был не готов.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7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C2CF4A-E366-4F80-B759-3A82DFB47493}"/>
              </a:ext>
            </a:extLst>
          </p:cNvPr>
          <p:cNvSpPr/>
          <p:nvPr/>
        </p:nvSpPr>
        <p:spPr>
          <a:xfrm>
            <a:off x="932874" y="1683435"/>
            <a:ext cx="6234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Параграф 21, 22.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Выполнить письменно задания на стр. 103, 104 «Дополните предложения», «Отметьте верные утверждения».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86ECC7-3A78-49CE-9500-907B1FF9634E}"/>
              </a:ext>
            </a:extLst>
          </p:cNvPr>
          <p:cNvSpPr txBox="1">
            <a:spLocks/>
          </p:cNvSpPr>
          <p:nvPr/>
        </p:nvSpPr>
        <p:spPr>
          <a:xfrm>
            <a:off x="796167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53518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86ECC7-3A78-49CE-9500-907B1FF9634E}"/>
              </a:ext>
            </a:extLst>
          </p:cNvPr>
          <p:cNvSpPr txBox="1">
            <a:spLocks/>
          </p:cNvSpPr>
          <p:nvPr/>
        </p:nvSpPr>
        <p:spPr>
          <a:xfrm>
            <a:off x="841587" y="227735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C911DA-C9CE-4B19-AF22-D86B2D967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458" y="-454581"/>
            <a:ext cx="11802253" cy="76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E46EFEA-62BC-4214-9828-402C39DBF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875074"/>
              </p:ext>
            </p:extLst>
          </p:nvPr>
        </p:nvGraphicFramePr>
        <p:xfrm>
          <a:off x="535709" y="1154545"/>
          <a:ext cx="5948228" cy="501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56">
                  <a:extLst>
                    <a:ext uri="{9D8B030D-6E8A-4147-A177-3AD203B41FA5}">
                      <a16:colId xmlns:a16="http://schemas.microsoft.com/office/drawing/2014/main" val="472918224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4060583237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3967565918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1106137641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200464243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462843355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662714896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670667103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1809427132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3097336841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80065387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1467404106"/>
                    </a:ext>
                  </a:extLst>
                </a:gridCol>
                <a:gridCol w="457556">
                  <a:extLst>
                    <a:ext uri="{9D8B030D-6E8A-4147-A177-3AD203B41FA5}">
                      <a16:colId xmlns:a16="http://schemas.microsoft.com/office/drawing/2014/main" val="1275096845"/>
                    </a:ext>
                  </a:extLst>
                </a:gridCol>
              </a:tblGrid>
              <a:tr h="41794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377648"/>
                  </a:ext>
                </a:extLst>
              </a:tr>
              <a:tr h="417946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587449"/>
                  </a:ext>
                </a:extLst>
              </a:tr>
              <a:tr h="41794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819920"/>
                  </a:ext>
                </a:extLst>
              </a:tr>
              <a:tr h="4179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857553"/>
                  </a:ext>
                </a:extLst>
              </a:tr>
              <a:tr h="41794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65622"/>
                  </a:ext>
                </a:extLst>
              </a:tr>
              <a:tr h="41794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087186"/>
                  </a:ext>
                </a:extLst>
              </a:tr>
              <a:tr h="41794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392197"/>
                  </a:ext>
                </a:extLst>
              </a:tr>
              <a:tr h="417946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812929"/>
                  </a:ext>
                </a:extLst>
              </a:tr>
              <a:tr h="417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3963"/>
                  </a:ext>
                </a:extLst>
              </a:tr>
              <a:tr h="417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840558"/>
                  </a:ext>
                </a:extLst>
              </a:tr>
              <a:tr h="417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440424"/>
                  </a:ext>
                </a:extLst>
              </a:tr>
              <a:tr h="417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2242"/>
                  </a:ext>
                </a:extLst>
              </a:tr>
            </a:tbl>
          </a:graphicData>
        </a:graphic>
      </p:graphicFrame>
      <p:pic>
        <p:nvPicPr>
          <p:cNvPr id="1030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83126"/>
            <a:ext cx="2361086" cy="8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624911C-CE2A-4D0A-9215-75982369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58" y="-295881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Разгадайте кроссворд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C0C602-DE1D-4695-ADEE-1CF1611DAC3B}"/>
              </a:ext>
            </a:extLst>
          </p:cNvPr>
          <p:cNvSpPr/>
          <p:nvPr/>
        </p:nvSpPr>
        <p:spPr>
          <a:xfrm>
            <a:off x="2336800" y="100676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34A92F-DB76-4C93-AF89-C55476F06F48}"/>
              </a:ext>
            </a:extLst>
          </p:cNvPr>
          <p:cNvSpPr/>
          <p:nvPr/>
        </p:nvSpPr>
        <p:spPr>
          <a:xfrm>
            <a:off x="2812473" y="100214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3EA73A-BD1C-49F3-8E8C-B38AC7E33F50}"/>
              </a:ext>
            </a:extLst>
          </p:cNvPr>
          <p:cNvSpPr/>
          <p:nvPr/>
        </p:nvSpPr>
        <p:spPr>
          <a:xfrm>
            <a:off x="3269673" y="101600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78CB65-16AC-444A-97E7-4FCB4B4E39E0}"/>
              </a:ext>
            </a:extLst>
          </p:cNvPr>
          <p:cNvSpPr/>
          <p:nvPr/>
        </p:nvSpPr>
        <p:spPr>
          <a:xfrm>
            <a:off x="4197926" y="523240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F779BA-2B0D-465E-9FA2-EE77890F8593}"/>
              </a:ext>
            </a:extLst>
          </p:cNvPr>
          <p:cNvSpPr/>
          <p:nvPr/>
        </p:nvSpPr>
        <p:spPr>
          <a:xfrm>
            <a:off x="1893453" y="140392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E5524B-2DCF-4EC8-BF5B-163E34AB4A5B}"/>
              </a:ext>
            </a:extLst>
          </p:cNvPr>
          <p:cNvSpPr/>
          <p:nvPr/>
        </p:nvSpPr>
        <p:spPr>
          <a:xfrm>
            <a:off x="3736108" y="141778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D522E8-DC9E-46AC-92D2-D37BC799CD6D}"/>
              </a:ext>
            </a:extLst>
          </p:cNvPr>
          <p:cNvSpPr/>
          <p:nvPr/>
        </p:nvSpPr>
        <p:spPr>
          <a:xfrm>
            <a:off x="2798616" y="14131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endParaRPr lang="ru-RU" sz="3200" b="1" cap="none" spc="0" dirty="0">
              <a:ln w="0"/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5FD7BC-BFFC-40B4-BACA-951F447E89E6}"/>
              </a:ext>
            </a:extLst>
          </p:cNvPr>
          <p:cNvSpPr/>
          <p:nvPr/>
        </p:nvSpPr>
        <p:spPr>
          <a:xfrm>
            <a:off x="3773052" y="102061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279CE4D-0038-4A73-BE26-3F8792198A78}"/>
              </a:ext>
            </a:extLst>
          </p:cNvPr>
          <p:cNvSpPr/>
          <p:nvPr/>
        </p:nvSpPr>
        <p:spPr>
          <a:xfrm>
            <a:off x="4193307" y="10067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EFDEAE-349F-4B70-B94B-5C99601833AC}"/>
              </a:ext>
            </a:extLst>
          </p:cNvPr>
          <p:cNvSpPr/>
          <p:nvPr/>
        </p:nvSpPr>
        <p:spPr>
          <a:xfrm>
            <a:off x="4193307" y="141316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  <a:endParaRPr lang="ru-RU" sz="3200" b="1" cap="none" spc="0" dirty="0">
              <a:ln w="0"/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95F38D6-DB54-44D4-8FD3-06D4B3AFE4AE}"/>
              </a:ext>
            </a:extLst>
          </p:cNvPr>
          <p:cNvSpPr/>
          <p:nvPr/>
        </p:nvSpPr>
        <p:spPr>
          <a:xfrm>
            <a:off x="3251201" y="1427019"/>
            <a:ext cx="503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  <a:endParaRPr lang="ru-RU" sz="3200" b="1" cap="none" spc="0" dirty="0">
              <a:ln w="0"/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812AF7-4647-4632-B784-4D56AB711290}"/>
              </a:ext>
            </a:extLst>
          </p:cNvPr>
          <p:cNvSpPr/>
          <p:nvPr/>
        </p:nvSpPr>
        <p:spPr>
          <a:xfrm>
            <a:off x="2346035" y="14131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27A2127-8A0C-4386-B4E6-9551B9F7D2C6}"/>
              </a:ext>
            </a:extLst>
          </p:cNvPr>
          <p:cNvSpPr/>
          <p:nvPr/>
        </p:nvSpPr>
        <p:spPr>
          <a:xfrm>
            <a:off x="2798617" y="182880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9B541F5-0A30-4F65-8577-C2CBB35E4E80}"/>
              </a:ext>
            </a:extLst>
          </p:cNvPr>
          <p:cNvSpPr/>
          <p:nvPr/>
        </p:nvSpPr>
        <p:spPr>
          <a:xfrm>
            <a:off x="2332179" y="184265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  <a:endParaRPr lang="ru-RU" sz="3200" b="1" cap="none" spc="0" dirty="0">
              <a:ln w="0"/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605F1FE-F1FD-42D8-AC3F-80C8E8951CE3}"/>
              </a:ext>
            </a:extLst>
          </p:cNvPr>
          <p:cNvSpPr/>
          <p:nvPr/>
        </p:nvSpPr>
        <p:spPr>
          <a:xfrm>
            <a:off x="1884217" y="18195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F51613B-E6DC-4281-BF2D-B6470EBE09FF}"/>
              </a:ext>
            </a:extLst>
          </p:cNvPr>
          <p:cNvSpPr/>
          <p:nvPr/>
        </p:nvSpPr>
        <p:spPr>
          <a:xfrm>
            <a:off x="6035962" y="141778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7C1260-38CE-4818-ABBD-8E2554A08DE5}"/>
              </a:ext>
            </a:extLst>
          </p:cNvPr>
          <p:cNvSpPr/>
          <p:nvPr/>
        </p:nvSpPr>
        <p:spPr>
          <a:xfrm>
            <a:off x="5578762" y="143163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1CEB9B4-1B07-4392-A7A7-C365A83F6DF7}"/>
              </a:ext>
            </a:extLst>
          </p:cNvPr>
          <p:cNvSpPr/>
          <p:nvPr/>
        </p:nvSpPr>
        <p:spPr>
          <a:xfrm>
            <a:off x="5140036" y="143625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EF993A0-4C94-4C7F-8A97-A5ECE2E9D57E}"/>
              </a:ext>
            </a:extLst>
          </p:cNvPr>
          <p:cNvSpPr/>
          <p:nvPr/>
        </p:nvSpPr>
        <p:spPr>
          <a:xfrm>
            <a:off x="4645889" y="14131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ц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1861C7A-B525-4B00-B286-4898F17FAE27}"/>
              </a:ext>
            </a:extLst>
          </p:cNvPr>
          <p:cNvSpPr/>
          <p:nvPr/>
        </p:nvSpPr>
        <p:spPr>
          <a:xfrm>
            <a:off x="2336799" y="226291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ф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C57CBC-FA9D-4F4B-903A-864E5B6B64C8}"/>
              </a:ext>
            </a:extLst>
          </p:cNvPr>
          <p:cNvSpPr/>
          <p:nvPr/>
        </p:nvSpPr>
        <p:spPr>
          <a:xfrm>
            <a:off x="1879599" y="22675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97FAED-2615-4AA8-ACA2-3BEC8E0A928B}"/>
              </a:ext>
            </a:extLst>
          </p:cNvPr>
          <p:cNvSpPr/>
          <p:nvPr/>
        </p:nvSpPr>
        <p:spPr>
          <a:xfrm>
            <a:off x="1440870" y="226291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74B01D5-7A0E-4C83-B460-1A09747EA2C8}"/>
              </a:ext>
            </a:extLst>
          </p:cNvPr>
          <p:cNvSpPr/>
          <p:nvPr/>
        </p:nvSpPr>
        <p:spPr>
          <a:xfrm>
            <a:off x="946726" y="22675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E291FB9-F1E0-4B29-86F2-7CD9EF6C6DD1}"/>
              </a:ext>
            </a:extLst>
          </p:cNvPr>
          <p:cNvSpPr/>
          <p:nvPr/>
        </p:nvSpPr>
        <p:spPr>
          <a:xfrm>
            <a:off x="480289" y="2253672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4CC93E-348D-4BBA-ACDD-6300D56696D0}"/>
              </a:ext>
            </a:extLst>
          </p:cNvPr>
          <p:cNvSpPr/>
          <p:nvPr/>
        </p:nvSpPr>
        <p:spPr>
          <a:xfrm>
            <a:off x="3754580" y="184265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241B377-FACB-4D2C-9996-FB46CC16BDB9}"/>
              </a:ext>
            </a:extLst>
          </p:cNvPr>
          <p:cNvSpPr/>
          <p:nvPr/>
        </p:nvSpPr>
        <p:spPr>
          <a:xfrm>
            <a:off x="3278908" y="182880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935CEC0-09DE-427F-B10B-A1527BA23E63}"/>
              </a:ext>
            </a:extLst>
          </p:cNvPr>
          <p:cNvSpPr/>
          <p:nvPr/>
        </p:nvSpPr>
        <p:spPr>
          <a:xfrm>
            <a:off x="6040580" y="268778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AE5FB08-BE4F-4996-8EBD-6D9E1C19C651}"/>
              </a:ext>
            </a:extLst>
          </p:cNvPr>
          <p:cNvSpPr/>
          <p:nvPr/>
        </p:nvSpPr>
        <p:spPr>
          <a:xfrm>
            <a:off x="5564909" y="266469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34D1254-8790-4F60-9D83-2A1BEEE83891}"/>
              </a:ext>
            </a:extLst>
          </p:cNvPr>
          <p:cNvSpPr/>
          <p:nvPr/>
        </p:nvSpPr>
        <p:spPr>
          <a:xfrm>
            <a:off x="5098471" y="267854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699156-5B64-4077-BD98-DECD2BA82802}"/>
              </a:ext>
            </a:extLst>
          </p:cNvPr>
          <p:cNvSpPr/>
          <p:nvPr/>
        </p:nvSpPr>
        <p:spPr>
          <a:xfrm>
            <a:off x="4197925" y="22767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C5850E-4E7B-4FB0-B020-467F85B29550}"/>
              </a:ext>
            </a:extLst>
          </p:cNvPr>
          <p:cNvSpPr/>
          <p:nvPr/>
        </p:nvSpPr>
        <p:spPr>
          <a:xfrm>
            <a:off x="3759198" y="2272146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A91CD22-4F34-4347-A601-788AC1CC3FB7}"/>
              </a:ext>
            </a:extLst>
          </p:cNvPr>
          <p:cNvSpPr/>
          <p:nvPr/>
        </p:nvSpPr>
        <p:spPr>
          <a:xfrm>
            <a:off x="3283525" y="22675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л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5C5623-FAFD-4415-A891-9DC76B908DF2}"/>
              </a:ext>
            </a:extLst>
          </p:cNvPr>
          <p:cNvSpPr/>
          <p:nvPr/>
        </p:nvSpPr>
        <p:spPr>
          <a:xfrm>
            <a:off x="2807853" y="225367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5B53637-2223-4645-BA92-3DA85D50B596}"/>
              </a:ext>
            </a:extLst>
          </p:cNvPr>
          <p:cNvSpPr/>
          <p:nvPr/>
        </p:nvSpPr>
        <p:spPr>
          <a:xfrm>
            <a:off x="4641272" y="268316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0E8A9A1-AB1B-4B79-B783-EDE930774DE6}"/>
              </a:ext>
            </a:extLst>
          </p:cNvPr>
          <p:cNvSpPr/>
          <p:nvPr/>
        </p:nvSpPr>
        <p:spPr>
          <a:xfrm>
            <a:off x="4193307" y="266931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5CE97EA-6AB3-4E8D-9473-FFAA1B530656}"/>
              </a:ext>
            </a:extLst>
          </p:cNvPr>
          <p:cNvSpPr/>
          <p:nvPr/>
        </p:nvSpPr>
        <p:spPr>
          <a:xfrm>
            <a:off x="3754580" y="265545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у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57FB318-BB09-4D5D-9AEE-053A80EB7384}"/>
              </a:ext>
            </a:extLst>
          </p:cNvPr>
          <p:cNvSpPr/>
          <p:nvPr/>
        </p:nvSpPr>
        <p:spPr>
          <a:xfrm>
            <a:off x="3278908" y="26693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CE30330-B425-4975-9104-D0A9A7562BDE}"/>
              </a:ext>
            </a:extLst>
          </p:cNvPr>
          <p:cNvSpPr/>
          <p:nvPr/>
        </p:nvSpPr>
        <p:spPr>
          <a:xfrm>
            <a:off x="2812470" y="267392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3C595EA-86E2-4F04-9A0F-61107C767789}"/>
              </a:ext>
            </a:extLst>
          </p:cNvPr>
          <p:cNvSpPr/>
          <p:nvPr/>
        </p:nvSpPr>
        <p:spPr>
          <a:xfrm>
            <a:off x="2346034" y="2678546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9EB1779-CF32-46BC-A152-287159451DCE}"/>
              </a:ext>
            </a:extLst>
          </p:cNvPr>
          <p:cNvSpPr/>
          <p:nvPr/>
        </p:nvSpPr>
        <p:spPr>
          <a:xfrm>
            <a:off x="2807854" y="350981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8E18C8D-A1F7-4C55-AAE6-EB21586C6BE5}"/>
              </a:ext>
            </a:extLst>
          </p:cNvPr>
          <p:cNvSpPr/>
          <p:nvPr/>
        </p:nvSpPr>
        <p:spPr>
          <a:xfrm>
            <a:off x="2350654" y="350520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5CD1082-BCAF-4D93-80F3-68C641AD1E43}"/>
              </a:ext>
            </a:extLst>
          </p:cNvPr>
          <p:cNvSpPr/>
          <p:nvPr/>
        </p:nvSpPr>
        <p:spPr>
          <a:xfrm>
            <a:off x="4184071" y="30757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E67B916-5C85-473A-8876-336FFEC1A25C}"/>
              </a:ext>
            </a:extLst>
          </p:cNvPr>
          <p:cNvSpPr/>
          <p:nvPr/>
        </p:nvSpPr>
        <p:spPr>
          <a:xfrm>
            <a:off x="3736107" y="308032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91045F6-AB69-49F3-BF9D-BD1108E0D220}"/>
              </a:ext>
            </a:extLst>
          </p:cNvPr>
          <p:cNvSpPr/>
          <p:nvPr/>
        </p:nvSpPr>
        <p:spPr>
          <a:xfrm>
            <a:off x="3260435" y="3084946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з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562CBA7-33B7-4F5E-A28C-BDE2E6883043}"/>
              </a:ext>
            </a:extLst>
          </p:cNvPr>
          <p:cNvSpPr/>
          <p:nvPr/>
        </p:nvSpPr>
        <p:spPr>
          <a:xfrm>
            <a:off x="2812471" y="310803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B9FD9AE-54C6-4E53-AD7A-5C807803291F}"/>
              </a:ext>
            </a:extLst>
          </p:cNvPr>
          <p:cNvSpPr/>
          <p:nvPr/>
        </p:nvSpPr>
        <p:spPr>
          <a:xfrm>
            <a:off x="2336799" y="308494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л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8A163AA-925D-421E-884F-D5F5E77E8E92}"/>
              </a:ext>
            </a:extLst>
          </p:cNvPr>
          <p:cNvSpPr/>
          <p:nvPr/>
        </p:nvSpPr>
        <p:spPr>
          <a:xfrm>
            <a:off x="1888834" y="30895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п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17EE93F-0C5C-4334-80C7-33858EE4DF73}"/>
              </a:ext>
            </a:extLst>
          </p:cNvPr>
          <p:cNvSpPr/>
          <p:nvPr/>
        </p:nvSpPr>
        <p:spPr>
          <a:xfrm>
            <a:off x="2336799" y="396240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48ADD44-18FF-4EB5-BF7C-C943D56030F6}"/>
              </a:ext>
            </a:extLst>
          </p:cNvPr>
          <p:cNvSpPr/>
          <p:nvPr/>
        </p:nvSpPr>
        <p:spPr>
          <a:xfrm>
            <a:off x="1870363" y="397625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32AD7D-3AF6-4263-A2F1-1EA80656B401}"/>
              </a:ext>
            </a:extLst>
          </p:cNvPr>
          <p:cNvSpPr/>
          <p:nvPr/>
        </p:nvSpPr>
        <p:spPr>
          <a:xfrm>
            <a:off x="1413162" y="39439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E9BB8E7-72E6-4311-8A0E-AAF908827FB7}"/>
              </a:ext>
            </a:extLst>
          </p:cNvPr>
          <p:cNvSpPr/>
          <p:nvPr/>
        </p:nvSpPr>
        <p:spPr>
          <a:xfrm>
            <a:off x="974434" y="393931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л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249A552-2E14-405E-A68A-F9C08CEED99C}"/>
              </a:ext>
            </a:extLst>
          </p:cNvPr>
          <p:cNvSpPr/>
          <p:nvPr/>
        </p:nvSpPr>
        <p:spPr>
          <a:xfrm>
            <a:off x="4174834" y="350981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4677338-5C2C-4F93-9691-044A6BFDD87E}"/>
              </a:ext>
            </a:extLst>
          </p:cNvPr>
          <p:cNvSpPr/>
          <p:nvPr/>
        </p:nvSpPr>
        <p:spPr>
          <a:xfrm>
            <a:off x="3717634" y="35329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35A2AB-243D-4C31-881D-2E407C300FE1}"/>
              </a:ext>
            </a:extLst>
          </p:cNvPr>
          <p:cNvSpPr/>
          <p:nvPr/>
        </p:nvSpPr>
        <p:spPr>
          <a:xfrm>
            <a:off x="3288145" y="351905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011AC543-D21F-482D-A4CC-2C1BDCBDDF72}"/>
              </a:ext>
            </a:extLst>
          </p:cNvPr>
          <p:cNvSpPr/>
          <p:nvPr/>
        </p:nvSpPr>
        <p:spPr>
          <a:xfrm>
            <a:off x="4174835" y="436880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3D0C935-986B-498A-A10B-CB2D22D69335}"/>
              </a:ext>
            </a:extLst>
          </p:cNvPr>
          <p:cNvSpPr/>
          <p:nvPr/>
        </p:nvSpPr>
        <p:spPr>
          <a:xfrm>
            <a:off x="3726871" y="436418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2A3AD21-98BA-473F-A266-E1A035277499}"/>
              </a:ext>
            </a:extLst>
          </p:cNvPr>
          <p:cNvSpPr/>
          <p:nvPr/>
        </p:nvSpPr>
        <p:spPr>
          <a:xfrm>
            <a:off x="4655125" y="395316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ы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E921273-BD93-480E-A1D8-7DE2564DDB88}"/>
              </a:ext>
            </a:extLst>
          </p:cNvPr>
          <p:cNvSpPr/>
          <p:nvPr/>
        </p:nvSpPr>
        <p:spPr>
          <a:xfrm>
            <a:off x="4179454" y="396701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203D366-4E36-4D55-B0DF-8FA47177F9CD}"/>
              </a:ext>
            </a:extLst>
          </p:cNvPr>
          <p:cNvSpPr/>
          <p:nvPr/>
        </p:nvSpPr>
        <p:spPr>
          <a:xfrm>
            <a:off x="3731489" y="397163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ADF95D8-E901-4F0B-8AC0-AED8095D8283}"/>
              </a:ext>
            </a:extLst>
          </p:cNvPr>
          <p:cNvSpPr/>
          <p:nvPr/>
        </p:nvSpPr>
        <p:spPr>
          <a:xfrm>
            <a:off x="3274289" y="396701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ц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349E946-C169-4A3D-B669-90D113C7208B}"/>
              </a:ext>
            </a:extLst>
          </p:cNvPr>
          <p:cNvSpPr/>
          <p:nvPr/>
        </p:nvSpPr>
        <p:spPr>
          <a:xfrm>
            <a:off x="2807853" y="394392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9796774-0245-443B-8990-AE90A74BCA76}"/>
              </a:ext>
            </a:extLst>
          </p:cNvPr>
          <p:cNvSpPr/>
          <p:nvPr/>
        </p:nvSpPr>
        <p:spPr>
          <a:xfrm>
            <a:off x="2798616" y="434109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е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74E4994-F35B-49C6-8C0E-BE839ED40534}"/>
              </a:ext>
            </a:extLst>
          </p:cNvPr>
          <p:cNvSpPr/>
          <p:nvPr/>
        </p:nvSpPr>
        <p:spPr>
          <a:xfrm>
            <a:off x="3274289" y="434571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D3B6AAD-0EE7-491D-A252-A7DDF8042109}"/>
              </a:ext>
            </a:extLst>
          </p:cNvPr>
          <p:cNvSpPr/>
          <p:nvPr/>
        </p:nvSpPr>
        <p:spPr>
          <a:xfrm>
            <a:off x="2327562" y="43503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7CF7BE9-426E-43C0-9787-F857AA23DCE0}"/>
              </a:ext>
            </a:extLst>
          </p:cNvPr>
          <p:cNvSpPr/>
          <p:nvPr/>
        </p:nvSpPr>
        <p:spPr>
          <a:xfrm>
            <a:off x="1888835" y="433647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р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772D213-9E59-416F-A923-3C660A860F5A}"/>
              </a:ext>
            </a:extLst>
          </p:cNvPr>
          <p:cNvSpPr/>
          <p:nvPr/>
        </p:nvSpPr>
        <p:spPr>
          <a:xfrm>
            <a:off x="1431634" y="4331855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0521762-F467-4013-95A0-28449ED89BAF}"/>
              </a:ext>
            </a:extLst>
          </p:cNvPr>
          <p:cNvSpPr/>
          <p:nvPr/>
        </p:nvSpPr>
        <p:spPr>
          <a:xfrm>
            <a:off x="3740726" y="5218546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2164F086-D152-4AA9-B60B-E7A77AD8D0CF}"/>
              </a:ext>
            </a:extLst>
          </p:cNvPr>
          <p:cNvSpPr/>
          <p:nvPr/>
        </p:nvSpPr>
        <p:spPr>
          <a:xfrm>
            <a:off x="3301998" y="5223164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8A43DEA-665D-4DB5-A7F8-02B730473A01}"/>
              </a:ext>
            </a:extLst>
          </p:cNvPr>
          <p:cNvSpPr/>
          <p:nvPr/>
        </p:nvSpPr>
        <p:spPr>
          <a:xfrm>
            <a:off x="5098471" y="479367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7F4F556-022C-4FD3-A202-7B2DF0FE2DE5}"/>
              </a:ext>
            </a:extLst>
          </p:cNvPr>
          <p:cNvSpPr/>
          <p:nvPr/>
        </p:nvSpPr>
        <p:spPr>
          <a:xfrm>
            <a:off x="4641271" y="479829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ь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1496970F-5EEF-44B6-86AA-11558F140DB6}"/>
              </a:ext>
            </a:extLst>
          </p:cNvPr>
          <p:cNvSpPr/>
          <p:nvPr/>
        </p:nvSpPr>
        <p:spPr>
          <a:xfrm>
            <a:off x="4174835" y="4793673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л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9C24CE0-B30F-42A9-981C-8D83E68958DA}"/>
              </a:ext>
            </a:extLst>
          </p:cNvPr>
          <p:cNvSpPr/>
          <p:nvPr/>
        </p:nvSpPr>
        <p:spPr>
          <a:xfrm>
            <a:off x="3736108" y="477981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у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D12F103-7F19-4F5A-BEAD-BB1E61EC609C}"/>
              </a:ext>
            </a:extLst>
          </p:cNvPr>
          <p:cNvSpPr/>
          <p:nvPr/>
        </p:nvSpPr>
        <p:spPr>
          <a:xfrm>
            <a:off x="3269672" y="478443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с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6E94F6F-8EBF-4F6C-94FE-0C2BA4DA0484}"/>
              </a:ext>
            </a:extLst>
          </p:cNvPr>
          <p:cNvSpPr/>
          <p:nvPr/>
        </p:nvSpPr>
        <p:spPr>
          <a:xfrm>
            <a:off x="2821707" y="477981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EC8E802-8901-4020-9A8F-AD4ABF3F4C4D}"/>
              </a:ext>
            </a:extLst>
          </p:cNvPr>
          <p:cNvSpPr/>
          <p:nvPr/>
        </p:nvSpPr>
        <p:spPr>
          <a:xfrm>
            <a:off x="2355271" y="47567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428A2DF-3D30-42C5-B1F0-166AB738C6D4}"/>
              </a:ext>
            </a:extLst>
          </p:cNvPr>
          <p:cNvSpPr/>
          <p:nvPr/>
        </p:nvSpPr>
        <p:spPr>
          <a:xfrm>
            <a:off x="2807853" y="52093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ц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C5F8031-3C3F-4AB6-BE33-7ADB7C044455}"/>
              </a:ext>
            </a:extLst>
          </p:cNvPr>
          <p:cNvSpPr/>
          <p:nvPr/>
        </p:nvSpPr>
        <p:spPr>
          <a:xfrm>
            <a:off x="2332180" y="5213927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к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A0BF148-32BC-4DFF-810C-2835C62A3755}"/>
              </a:ext>
            </a:extLst>
          </p:cNvPr>
          <p:cNvSpPr/>
          <p:nvPr/>
        </p:nvSpPr>
        <p:spPr>
          <a:xfrm>
            <a:off x="3278907" y="561571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4A3C6D3-F406-4042-9306-845A9855EBA8}"/>
              </a:ext>
            </a:extLst>
          </p:cNvPr>
          <p:cNvSpPr/>
          <p:nvPr/>
        </p:nvSpPr>
        <p:spPr>
          <a:xfrm>
            <a:off x="1870361" y="5204690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12E5DCC5-95BF-435A-94B3-AC48EC8F75C2}"/>
              </a:ext>
            </a:extLst>
          </p:cNvPr>
          <p:cNvSpPr/>
          <p:nvPr/>
        </p:nvSpPr>
        <p:spPr>
          <a:xfrm>
            <a:off x="1450107" y="5190836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1E0F6EB4-47E1-4436-ACDC-444004848620}"/>
              </a:ext>
            </a:extLst>
          </p:cNvPr>
          <p:cNvSpPr/>
          <p:nvPr/>
        </p:nvSpPr>
        <p:spPr>
          <a:xfrm>
            <a:off x="4641271" y="56203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т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C60115B2-5573-4C41-A251-F0030CA31EEA}"/>
              </a:ext>
            </a:extLst>
          </p:cNvPr>
          <p:cNvSpPr/>
          <p:nvPr/>
        </p:nvSpPr>
        <p:spPr>
          <a:xfrm>
            <a:off x="4184072" y="56157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8A50E03-AED8-424A-8082-88F609B3FA97}"/>
              </a:ext>
            </a:extLst>
          </p:cNvPr>
          <p:cNvSpPr/>
          <p:nvPr/>
        </p:nvSpPr>
        <p:spPr>
          <a:xfrm>
            <a:off x="3736108" y="5611091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ц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950EA60-3232-4B2E-BC71-9FDCB315D96A}"/>
              </a:ext>
            </a:extLst>
          </p:cNvPr>
          <p:cNvSpPr/>
          <p:nvPr/>
        </p:nvSpPr>
        <p:spPr>
          <a:xfrm>
            <a:off x="2798616" y="5634182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3E1A8A55-679C-44E2-A304-778B09EFA8A6}"/>
              </a:ext>
            </a:extLst>
          </p:cNvPr>
          <p:cNvSpPr/>
          <p:nvPr/>
        </p:nvSpPr>
        <p:spPr>
          <a:xfrm>
            <a:off x="2341416" y="56203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а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D146069C-C0A2-4B9E-9209-DE4E2F2FB431}"/>
              </a:ext>
            </a:extLst>
          </p:cNvPr>
          <p:cNvSpPr/>
          <p:nvPr/>
        </p:nvSpPr>
        <p:spPr>
          <a:xfrm>
            <a:off x="1902690" y="56157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ф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35CA999-7FA3-401C-A5C1-3057B0C0529E}"/>
              </a:ext>
            </a:extLst>
          </p:cNvPr>
          <p:cNvSpPr/>
          <p:nvPr/>
        </p:nvSpPr>
        <p:spPr>
          <a:xfrm>
            <a:off x="5564908" y="5620328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з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49B900E7-E6C2-44BD-964A-020E48ADB18A}"/>
              </a:ext>
            </a:extLst>
          </p:cNvPr>
          <p:cNvSpPr/>
          <p:nvPr/>
        </p:nvSpPr>
        <p:spPr>
          <a:xfrm>
            <a:off x="5107707" y="5615709"/>
            <a:ext cx="489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о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9D11233-ABF6-433C-B81A-8FB666ACE010}"/>
              </a:ext>
            </a:extLst>
          </p:cNvPr>
          <p:cNvSpPr/>
          <p:nvPr/>
        </p:nvSpPr>
        <p:spPr>
          <a:xfrm>
            <a:off x="1898071" y="1085273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3850F1A-E42D-4C4C-A5F1-154EBF1F9FD3}"/>
              </a:ext>
            </a:extLst>
          </p:cNvPr>
          <p:cNvSpPr/>
          <p:nvPr/>
        </p:nvSpPr>
        <p:spPr>
          <a:xfrm>
            <a:off x="1473199" y="1528619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90E4658-6B84-493B-83DA-93EC1B8159B9}"/>
              </a:ext>
            </a:extLst>
          </p:cNvPr>
          <p:cNvSpPr/>
          <p:nvPr/>
        </p:nvSpPr>
        <p:spPr>
          <a:xfrm>
            <a:off x="1828798" y="4913746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BD689F0A-6F4A-48FD-BE60-5445C6F7F2A7}"/>
              </a:ext>
            </a:extLst>
          </p:cNvPr>
          <p:cNvSpPr/>
          <p:nvPr/>
        </p:nvSpPr>
        <p:spPr>
          <a:xfrm>
            <a:off x="1029853" y="4493491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414C2DA-2CF9-4E67-B050-273DE657FA05}"/>
              </a:ext>
            </a:extLst>
          </p:cNvPr>
          <p:cNvSpPr/>
          <p:nvPr/>
        </p:nvSpPr>
        <p:spPr>
          <a:xfrm>
            <a:off x="609599" y="4027055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FF4A023-2240-4DB4-8E7D-D47B4B60CCD3}"/>
              </a:ext>
            </a:extLst>
          </p:cNvPr>
          <p:cNvSpPr/>
          <p:nvPr/>
        </p:nvSpPr>
        <p:spPr>
          <a:xfrm>
            <a:off x="1916543" y="3625273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2DB39231-A468-432A-9E7D-15D8F041803C}"/>
              </a:ext>
            </a:extLst>
          </p:cNvPr>
          <p:cNvSpPr/>
          <p:nvPr/>
        </p:nvSpPr>
        <p:spPr>
          <a:xfrm>
            <a:off x="1440871" y="3186546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8AB6EBC-539B-45B2-9FF5-78FDC8C0D46B}"/>
              </a:ext>
            </a:extLst>
          </p:cNvPr>
          <p:cNvSpPr/>
          <p:nvPr/>
        </p:nvSpPr>
        <p:spPr>
          <a:xfrm>
            <a:off x="1971962" y="2794001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088F672-9E73-4D16-BA3E-4A4A154A0BFB}"/>
              </a:ext>
            </a:extLst>
          </p:cNvPr>
          <p:cNvSpPr/>
          <p:nvPr/>
        </p:nvSpPr>
        <p:spPr>
          <a:xfrm>
            <a:off x="138544" y="2346037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7F4C37A-3BC6-4D14-B729-A35A77989FB4}"/>
              </a:ext>
            </a:extLst>
          </p:cNvPr>
          <p:cNvSpPr/>
          <p:nvPr/>
        </p:nvSpPr>
        <p:spPr>
          <a:xfrm>
            <a:off x="1463961" y="1944254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D59FF261-4A39-4026-91CC-F1A619A6BB66}"/>
              </a:ext>
            </a:extLst>
          </p:cNvPr>
          <p:cNvSpPr/>
          <p:nvPr/>
        </p:nvSpPr>
        <p:spPr>
          <a:xfrm>
            <a:off x="955961" y="5306292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517E53DB-D988-4CDB-80B3-3A3E8C8D041C}"/>
              </a:ext>
            </a:extLst>
          </p:cNvPr>
          <p:cNvSpPr/>
          <p:nvPr/>
        </p:nvSpPr>
        <p:spPr>
          <a:xfrm>
            <a:off x="1403926" y="5745018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14" name="Облачко с текстом: прямоугольное со скругленными углами 113">
            <a:extLst>
              <a:ext uri="{FF2B5EF4-FFF2-40B4-BE49-F238E27FC236}">
                <a16:creationId xmlns:a16="http://schemas.microsoft.com/office/drawing/2014/main" id="{7FD10D24-F60B-4B66-B743-936596D69300}"/>
              </a:ext>
            </a:extLst>
          </p:cNvPr>
          <p:cNvSpPr/>
          <p:nvPr/>
        </p:nvSpPr>
        <p:spPr>
          <a:xfrm>
            <a:off x="5772728" y="3315855"/>
            <a:ext cx="3260436" cy="230909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10EA49DE-961F-47A8-B4EA-E83EA6A0AB28}"/>
              </a:ext>
            </a:extLst>
          </p:cNvPr>
          <p:cNvSpPr/>
          <p:nvPr/>
        </p:nvSpPr>
        <p:spPr>
          <a:xfrm>
            <a:off x="5818908" y="3881735"/>
            <a:ext cx="3232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1. Ритмические колебания стенок артерий.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2D5A08C2-FD75-4129-ABA3-EFEB2AD3FB78}"/>
              </a:ext>
            </a:extLst>
          </p:cNvPr>
          <p:cNvSpPr/>
          <p:nvPr/>
        </p:nvSpPr>
        <p:spPr>
          <a:xfrm>
            <a:off x="5745017" y="3616372"/>
            <a:ext cx="3232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12. </a:t>
            </a:r>
            <a:r>
              <a:rPr lang="ru-RU" sz="2000" dirty="0">
                <a:ln w="0"/>
                <a:latin typeface="Century Gothic" panose="020B0502020202020204" pitchFamily="34" charset="0"/>
              </a:rPr>
              <a:t>Процесс, при котором клетки захватывают и переваривают твёрдые частицы.</a:t>
            </a:r>
            <a:endParaRPr lang="ru-RU" sz="20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E0C2887B-79FD-42B0-AE49-2FFA98BBC3F5}"/>
              </a:ext>
            </a:extLst>
          </p:cNvPr>
          <p:cNvSpPr/>
          <p:nvPr/>
        </p:nvSpPr>
        <p:spPr>
          <a:xfrm>
            <a:off x="5823527" y="3334663"/>
            <a:ext cx="3232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4. Наследственное заболевание, выражающееся в склонности к кровотечениям в результате </a:t>
            </a:r>
            <a:r>
              <a:rPr lang="ru-RU" sz="2000" b="0" cap="none" spc="0" dirty="0" err="1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несвёртывания</a:t>
            </a:r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 крови.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5C89A02-8742-485C-B236-CAB44A87E753}"/>
              </a:ext>
            </a:extLst>
          </p:cNvPr>
          <p:cNvSpPr/>
          <p:nvPr/>
        </p:nvSpPr>
        <p:spPr>
          <a:xfrm>
            <a:off x="5837379" y="3683990"/>
            <a:ext cx="323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3. Человек, предоставляющий часть своей крови для переливания.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0EFB6C31-B2EF-4B10-A286-02F52C3B06C0}"/>
              </a:ext>
            </a:extLst>
          </p:cNvPr>
          <p:cNvSpPr/>
          <p:nvPr/>
        </p:nvSpPr>
        <p:spPr>
          <a:xfrm>
            <a:off x="5814289" y="3994895"/>
            <a:ext cx="323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2. Красные кровяные клетки 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C864F56D-DB86-4A1C-B1B7-782C90E96E58}"/>
              </a:ext>
            </a:extLst>
          </p:cNvPr>
          <p:cNvSpPr/>
          <p:nvPr/>
        </p:nvSpPr>
        <p:spPr>
          <a:xfrm>
            <a:off x="5763489" y="4092047"/>
            <a:ext cx="323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7. Самый крупный сосуд.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479307B9-36F0-4555-BC7D-1213AC41B91F}"/>
              </a:ext>
            </a:extLst>
          </p:cNvPr>
          <p:cNvSpPr/>
          <p:nvPr/>
        </p:nvSpPr>
        <p:spPr>
          <a:xfrm>
            <a:off x="5818909" y="4225974"/>
            <a:ext cx="3232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6. Жидкая часть крови.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79DA5262-A674-4826-8FD2-D6A3C608A2E8}"/>
              </a:ext>
            </a:extLst>
          </p:cNvPr>
          <p:cNvSpPr/>
          <p:nvPr/>
        </p:nvSpPr>
        <p:spPr>
          <a:xfrm>
            <a:off x="5828145" y="3814956"/>
            <a:ext cx="323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5. Невосприимчивость организма к инфекционным заболеваниям.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59DB9221-B524-4D80-80C8-2677D194C7AD}"/>
              </a:ext>
            </a:extLst>
          </p:cNvPr>
          <p:cNvSpPr/>
          <p:nvPr/>
        </p:nvSpPr>
        <p:spPr>
          <a:xfrm>
            <a:off x="5772726" y="3898081"/>
            <a:ext cx="3232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10. Поражение сосудов головного мозга.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C06FA177-A8F7-44CB-839F-DEE3156AFD5C}"/>
              </a:ext>
            </a:extLst>
          </p:cNvPr>
          <p:cNvSpPr/>
          <p:nvPr/>
        </p:nvSpPr>
        <p:spPr>
          <a:xfrm>
            <a:off x="5772727" y="4059718"/>
            <a:ext cx="323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9. Сосуды, несущие кровь от сердца.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AE762A54-ED84-473D-AB98-235E539194D8}"/>
              </a:ext>
            </a:extLst>
          </p:cNvPr>
          <p:cNvSpPr/>
          <p:nvPr/>
        </p:nvSpPr>
        <p:spPr>
          <a:xfrm>
            <a:off x="5800435" y="4018154"/>
            <a:ext cx="323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8. Белые кровяные клетки.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388DB41C-A0A8-4928-BBB0-B5C28E7F08A7}"/>
              </a:ext>
            </a:extLst>
          </p:cNvPr>
          <p:cNvSpPr/>
          <p:nvPr/>
        </p:nvSpPr>
        <p:spPr>
          <a:xfrm>
            <a:off x="5832762" y="4027391"/>
            <a:ext cx="3232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11. Препарат из убитых или ослабленных микроорганизмов.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A7F7C25F-0650-4C18-86CF-E9C07FEA47E8}"/>
              </a:ext>
            </a:extLst>
          </p:cNvPr>
          <p:cNvSpPr/>
          <p:nvPr/>
        </p:nvSpPr>
        <p:spPr>
          <a:xfrm>
            <a:off x="5832764" y="4092046"/>
            <a:ext cx="3232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4664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15" grpId="0"/>
      <p:bldP spid="115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130205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335E86-6299-4523-B74B-64687AAC4939}"/>
              </a:ext>
            </a:extLst>
          </p:cNvPr>
          <p:cNvSpPr txBox="1">
            <a:spLocks/>
          </p:cNvSpPr>
          <p:nvPr/>
        </p:nvSpPr>
        <p:spPr>
          <a:xfrm>
            <a:off x="796167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Профилактика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0D31A4A-AE6B-4A70-8E7B-694D4FBED662}"/>
              </a:ext>
            </a:extLst>
          </p:cNvPr>
          <p:cNvSpPr txBox="1">
            <a:spLocks/>
          </p:cNvSpPr>
          <p:nvPr/>
        </p:nvSpPr>
        <p:spPr>
          <a:xfrm>
            <a:off x="556021" y="1542155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Подберите слова- синонимы к данному слову.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79862-80C8-4B66-A842-96564557C6B3}"/>
              </a:ext>
            </a:extLst>
          </p:cNvPr>
          <p:cNvSpPr/>
          <p:nvPr/>
        </p:nvSpPr>
        <p:spPr>
          <a:xfrm rot="21051759">
            <a:off x="554523" y="2653298"/>
            <a:ext cx="4358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предупреждение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E363BA-F059-419E-A12E-6DF123035479}"/>
              </a:ext>
            </a:extLst>
          </p:cNvPr>
          <p:cNvSpPr/>
          <p:nvPr/>
        </p:nvSpPr>
        <p:spPr>
          <a:xfrm>
            <a:off x="1771510" y="4708390"/>
            <a:ext cx="43540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rgbClr val="660033"/>
                </a:solidFill>
                <a:latin typeface="Century Gothic" panose="020B0502020202020204" pitchFamily="34" charset="0"/>
              </a:rPr>
              <a:t>предотвращение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411A8F-860F-4B32-895C-C855F93A66CE}"/>
              </a:ext>
            </a:extLst>
          </p:cNvPr>
          <p:cNvSpPr/>
          <p:nvPr/>
        </p:nvSpPr>
        <p:spPr>
          <a:xfrm rot="288917">
            <a:off x="4631348" y="3429152"/>
            <a:ext cx="3945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предохранение</a:t>
            </a:r>
            <a:endParaRPr lang="ru-RU" sz="3600" b="1" cap="none" spc="0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731FB-FDFA-4FEF-B96C-1F4A6A27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130205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335E86-6299-4523-B74B-64687AAC4939}"/>
              </a:ext>
            </a:extLst>
          </p:cNvPr>
          <p:cNvSpPr txBox="1">
            <a:spLocks/>
          </p:cNvSpPr>
          <p:nvPr/>
        </p:nvSpPr>
        <p:spPr>
          <a:xfrm>
            <a:off x="805403" y="-138546"/>
            <a:ext cx="7773338" cy="15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2663AC-A9A0-47CF-A892-40654875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3855"/>
            <a:ext cx="9166193" cy="51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6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130205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335E86-6299-4523-B74B-64687AAC4939}"/>
              </a:ext>
            </a:extLst>
          </p:cNvPr>
          <p:cNvSpPr txBox="1">
            <a:spLocks/>
          </p:cNvSpPr>
          <p:nvPr/>
        </p:nvSpPr>
        <p:spPr>
          <a:xfrm>
            <a:off x="713040" y="14746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Подумать только!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EC0D4D-16F4-4BCF-B496-D58B36FC878E}"/>
              </a:ext>
            </a:extLst>
          </p:cNvPr>
          <p:cNvSpPr/>
          <p:nvPr/>
        </p:nvSpPr>
        <p:spPr>
          <a:xfrm rot="21215797">
            <a:off x="619987" y="2341902"/>
            <a:ext cx="353525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минуту сердце перекачивает около 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литров крови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127868-B832-4CA4-A28D-AB0F7178A10D}"/>
              </a:ext>
            </a:extLst>
          </p:cNvPr>
          <p:cNvSpPr/>
          <p:nvPr/>
        </p:nvSpPr>
        <p:spPr>
          <a:xfrm rot="460875">
            <a:off x="4671841" y="2129409"/>
            <a:ext cx="37983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сутки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сердце делает 100 тысяч ударов,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год 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почти 40 миллионов ударов, а 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70 лет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- 25 млрд.</a:t>
            </a:r>
            <a:endParaRPr lang="ru-RU" sz="20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E118FF-147C-47FD-8378-FE4098D1EA79}"/>
              </a:ext>
            </a:extLst>
          </p:cNvPr>
          <p:cNvSpPr/>
          <p:nvPr/>
        </p:nvSpPr>
        <p:spPr>
          <a:xfrm>
            <a:off x="2662593" y="4238475"/>
            <a:ext cx="3880635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бы можно было использовать работу сердца, то за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ч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удалось бы поднять человека на высоту здания Московского университета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(240м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33333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AA99-E483-4731-A9A9-0A814150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-166255"/>
            <a:ext cx="7546109" cy="15961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Заболевания сердечно-сосудистой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6859D-D83E-41C5-84CB-71A78B142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/>
          <a:stretch/>
        </p:blipFill>
        <p:spPr>
          <a:xfrm>
            <a:off x="203202" y="1562677"/>
            <a:ext cx="5357088" cy="14351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C43F791-A58C-4A5C-9486-35227875A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6" y="4602306"/>
            <a:ext cx="2752580" cy="148155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A20717-76AC-419D-AC9F-CE269B7D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8" y="4614142"/>
            <a:ext cx="1708178" cy="14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BAD9D90-36DA-43D3-BF2B-86653D49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34" y="4620781"/>
            <a:ext cx="3765258" cy="14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4444ADE-3CD0-4BE3-83D7-61208E8A51B7}"/>
              </a:ext>
            </a:extLst>
          </p:cNvPr>
          <p:cNvSpPr/>
          <p:nvPr/>
        </p:nvSpPr>
        <p:spPr>
          <a:xfrm>
            <a:off x="300557" y="1018370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1.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1AF5BA7-2872-4D0E-91BD-811682F9BD5A}"/>
              </a:ext>
            </a:extLst>
          </p:cNvPr>
          <p:cNvSpPr/>
          <p:nvPr/>
        </p:nvSpPr>
        <p:spPr>
          <a:xfrm>
            <a:off x="5874703" y="995280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2.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D652C1C-2BDB-4C23-86EC-A6B4269668A4}"/>
              </a:ext>
            </a:extLst>
          </p:cNvPr>
          <p:cNvSpPr/>
          <p:nvPr/>
        </p:nvSpPr>
        <p:spPr>
          <a:xfrm>
            <a:off x="268229" y="3997097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3.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22631F7-1CC6-451E-B369-C2B5A7F68932}"/>
              </a:ext>
            </a:extLst>
          </p:cNvPr>
          <p:cNvSpPr/>
          <p:nvPr/>
        </p:nvSpPr>
        <p:spPr>
          <a:xfrm>
            <a:off x="3159211" y="3987861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4.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51730BF-3101-49EF-989E-3E4F76CFF921}"/>
              </a:ext>
            </a:extLst>
          </p:cNvPr>
          <p:cNvSpPr/>
          <p:nvPr/>
        </p:nvSpPr>
        <p:spPr>
          <a:xfrm>
            <a:off x="5172739" y="3969388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</a:rPr>
              <a:t>5.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8CD3578-824A-4984-93B4-468D03D029F0}"/>
              </a:ext>
            </a:extLst>
          </p:cNvPr>
          <p:cNvSpPr/>
          <p:nvPr/>
        </p:nvSpPr>
        <p:spPr>
          <a:xfrm>
            <a:off x="343043" y="5996861"/>
            <a:ext cx="2582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стенокардия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D676A07-D7B8-4823-823D-8C1156A82641}"/>
              </a:ext>
            </a:extLst>
          </p:cNvPr>
          <p:cNvSpPr/>
          <p:nvPr/>
        </p:nvSpPr>
        <p:spPr>
          <a:xfrm>
            <a:off x="3238453" y="5992243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инсульт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7D49D69-22C5-4B66-BA08-643DDF0171CF}"/>
              </a:ext>
            </a:extLst>
          </p:cNvPr>
          <p:cNvSpPr/>
          <p:nvPr/>
        </p:nvSpPr>
        <p:spPr>
          <a:xfrm>
            <a:off x="5492929" y="6001478"/>
            <a:ext cx="2784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атеросклероз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04651F4-12FB-4A5B-8727-FAF0DA001D3C}"/>
              </a:ext>
            </a:extLst>
          </p:cNvPr>
          <p:cNvSpPr/>
          <p:nvPr/>
        </p:nvSpPr>
        <p:spPr>
          <a:xfrm>
            <a:off x="2141999" y="2953479"/>
            <a:ext cx="2263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гипертония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6924C9C-DB34-44B7-B64E-8A50DF62A7D6}"/>
              </a:ext>
            </a:extLst>
          </p:cNvPr>
          <p:cNvSpPr/>
          <p:nvPr/>
        </p:nvSpPr>
        <p:spPr>
          <a:xfrm>
            <a:off x="6475418" y="2925770"/>
            <a:ext cx="18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инфаркт</a:t>
            </a:r>
            <a:endParaRPr lang="ru-RU" sz="2800" b="1" cap="none" spc="0" dirty="0">
              <a:ln w="0"/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7" name="Picture 6">
            <a:extLst>
              <a:ext uri="{FF2B5EF4-FFF2-40B4-BE49-F238E27FC236}">
                <a16:creationId xmlns:a16="http://schemas.microsoft.com/office/drawing/2014/main" id="{77317314-4840-40AA-9155-DBF68EA3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2" y="83127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0D9DD12-1CA0-4CF5-AB35-0544D5D34A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5647"/>
          <a:stretch/>
        </p:blipFill>
        <p:spPr>
          <a:xfrm>
            <a:off x="5671128" y="1579418"/>
            <a:ext cx="3320439" cy="14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0CF4814-16CB-4D84-BAB1-2C69ECFF6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342151"/>
              </p:ext>
            </p:extLst>
          </p:nvPr>
        </p:nvGraphicFramePr>
        <p:xfrm>
          <a:off x="332509" y="1095952"/>
          <a:ext cx="8534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56">
                  <a:extLst>
                    <a:ext uri="{9D8B030D-6E8A-4147-A177-3AD203B41FA5}">
                      <a16:colId xmlns:a16="http://schemas.microsoft.com/office/drawing/2014/main" val="1265688121"/>
                    </a:ext>
                  </a:extLst>
                </a:gridCol>
                <a:gridCol w="4962744">
                  <a:extLst>
                    <a:ext uri="{9D8B030D-6E8A-4147-A177-3AD203B41FA5}">
                      <a16:colId xmlns:a16="http://schemas.microsoft.com/office/drawing/2014/main" val="1780322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Название заболевания 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Краткая характеристика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2959"/>
                  </a:ext>
                </a:extLst>
              </a:tr>
              <a:tr h="389717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Гипертония</a:t>
                      </a:r>
                    </a:p>
                    <a:p>
                      <a:pPr marL="0" indent="0">
                        <a:buNone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5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2. Инфаркт 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07819"/>
                  </a:ext>
                </a:extLst>
              </a:tr>
              <a:tr h="584085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3. Стенокардия (грудная жаба)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89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4. Инсульт</a:t>
                      </a:r>
                    </a:p>
                    <a:p>
                      <a:endParaRPr lang="ru-RU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2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5. Атеросклероз</a:t>
                      </a:r>
                    </a:p>
                    <a:p>
                      <a:endParaRPr lang="ru-RU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49596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17" y="65551"/>
            <a:ext cx="2615239" cy="9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335E86-6299-4523-B74B-64687AAC4939}"/>
              </a:ext>
            </a:extLst>
          </p:cNvPr>
          <p:cNvSpPr txBox="1">
            <a:spLocks/>
          </p:cNvSpPr>
          <p:nvPr/>
        </p:nvSpPr>
        <p:spPr>
          <a:xfrm>
            <a:off x="943950" y="-336271"/>
            <a:ext cx="7773338" cy="15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Заполним таблицу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BE4ECC-199F-4942-9D70-85C3E6CE8CD5}"/>
              </a:ext>
            </a:extLst>
          </p:cNvPr>
          <p:cNvSpPr/>
          <p:nvPr/>
        </p:nvSpPr>
        <p:spPr>
          <a:xfrm>
            <a:off x="3556000" y="3373781"/>
            <a:ext cx="534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>
                <a:latin typeface="Century Gothic" panose="020B0502020202020204" pitchFamily="34" charset="0"/>
              </a:rPr>
              <a:t>Приступы сильной боли в сердце, связанные со спазмом коронарных сосудов.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304242-DCA0-401D-A530-B025A64047F6}"/>
              </a:ext>
            </a:extLst>
          </p:cNvPr>
          <p:cNvSpPr/>
          <p:nvPr/>
        </p:nvSpPr>
        <p:spPr>
          <a:xfrm>
            <a:off x="3680690" y="1882108"/>
            <a:ext cx="534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Стойкое повышение артериального давления (выше 140/100 мм </a:t>
            </a:r>
            <a:r>
              <a:rPr lang="ru-RU" dirty="0" err="1">
                <a:latin typeface="Century Gothic" panose="020B0502020202020204" pitchFamily="34" charset="0"/>
              </a:rPr>
              <a:t>рт.ст</a:t>
            </a:r>
            <a:r>
              <a:rPr lang="ru-RU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B9A3EC-CADB-457B-A2D7-2830805A2F4D}"/>
              </a:ext>
            </a:extLst>
          </p:cNvPr>
          <p:cNvSpPr/>
          <p:nvPr/>
        </p:nvSpPr>
        <p:spPr>
          <a:xfrm>
            <a:off x="4170218" y="2634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Отмирание участка сердечной мышцы.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996D12-1A69-4606-9B08-E6224233CA46}"/>
              </a:ext>
            </a:extLst>
          </p:cNvPr>
          <p:cNvSpPr/>
          <p:nvPr/>
        </p:nvSpPr>
        <p:spPr>
          <a:xfrm>
            <a:off x="4114801" y="43435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Острое нарушение мозгового кровообращения с повреждением ткани мозга.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779522-50D4-4FB4-992F-A8EA145BF9FE}"/>
              </a:ext>
            </a:extLst>
          </p:cNvPr>
          <p:cNvSpPr/>
          <p:nvPr/>
        </p:nvSpPr>
        <p:spPr>
          <a:xfrm>
            <a:off x="3883890" y="5248716"/>
            <a:ext cx="505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Утолщение стенки и сужение просвета артерий в связи с отложением холестерина.</a:t>
            </a:r>
          </a:p>
        </p:txBody>
      </p:sp>
    </p:spTree>
    <p:extLst>
      <p:ext uri="{BB962C8B-B14F-4D97-AF65-F5344CB8AC3E}">
        <p14:creationId xmlns:p14="http://schemas.microsoft.com/office/powerpoint/2010/main" val="700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731FB-FDFA-4FEF-B96C-1F4A6A2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2145"/>
            <a:ext cx="4220441" cy="39048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Сердце – мышечный насос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Никогда не отдыхает.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От рожденья и до смерти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Нашу кровь оно качает.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Отдых в меру, крепкий сон,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Спорт и физкультура,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Сердце бьется как часы,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Стройная фигура….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Будешь ты всегда здоров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entury Gothic" panose="020B0502020202020204" pitchFamily="34" charset="0"/>
              </a:rPr>
              <a:t>Без больниц и докторов.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4F6BDD-7E92-403C-B0B0-20D4183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9" y="5838278"/>
            <a:ext cx="2512291" cy="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1C92B3-7AD2-45CF-8F75-EBDE7E025FCB}"/>
              </a:ext>
            </a:extLst>
          </p:cNvPr>
          <p:cNvSpPr txBox="1">
            <a:spLocks/>
          </p:cNvSpPr>
          <p:nvPr/>
        </p:nvSpPr>
        <p:spPr>
          <a:xfrm>
            <a:off x="722277" y="-308562"/>
            <a:ext cx="7773338" cy="15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Задание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008490-40EE-486B-81FD-8A8043358CDC}"/>
              </a:ext>
            </a:extLst>
          </p:cNvPr>
          <p:cNvSpPr txBox="1">
            <a:spLocks/>
          </p:cNvSpPr>
          <p:nvPr/>
        </p:nvSpPr>
        <p:spPr>
          <a:xfrm>
            <a:off x="676093" y="67393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Прочитайте стихотворение и выпишите факторы, отрицательно влияющие на работу сердца.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112456-C599-4A6D-890C-22DABC406DBA}"/>
              </a:ext>
            </a:extLst>
          </p:cNvPr>
          <p:cNvSpPr/>
          <p:nvPr/>
        </p:nvSpPr>
        <p:spPr>
          <a:xfrm>
            <a:off x="4862946" y="230240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Century Gothic" panose="020B0502020202020204" pitchFamily="34" charset="0"/>
              </a:rPr>
              <a:t>Алкоголь, табак, наркотик, Стресс, перееданье –</a:t>
            </a:r>
          </a:p>
          <a:p>
            <a:r>
              <a:rPr lang="ru-RU" sz="2200" dirty="0">
                <a:latin typeface="Century Gothic" panose="020B0502020202020204" pitchFamily="34" charset="0"/>
              </a:rPr>
              <a:t>Это сердцу страшный враг, </a:t>
            </a:r>
          </a:p>
          <a:p>
            <a:r>
              <a:rPr lang="ru-RU" sz="2200" dirty="0">
                <a:latin typeface="Century Gothic" panose="020B0502020202020204" pitchFamily="34" charset="0"/>
              </a:rPr>
              <a:t>Просто наказанье.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2D8ADE-4BDD-49FA-A41D-88C857127741}"/>
              </a:ext>
            </a:extLst>
          </p:cNvPr>
          <p:cNvSpPr/>
          <p:nvPr/>
        </p:nvSpPr>
        <p:spPr>
          <a:xfrm>
            <a:off x="4899891" y="394634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Century Gothic" panose="020B0502020202020204" pitchFamily="34" charset="0"/>
              </a:rPr>
              <a:t>Если ты здоровью враг, </a:t>
            </a:r>
          </a:p>
          <a:p>
            <a:r>
              <a:rPr lang="ru-RU" sz="2200" dirty="0">
                <a:latin typeface="Century Gothic" panose="020B0502020202020204" pitchFamily="34" charset="0"/>
              </a:rPr>
              <a:t>То живи на свете так! </a:t>
            </a:r>
          </a:p>
        </p:txBody>
      </p:sp>
    </p:spTree>
    <p:extLst>
      <p:ext uri="{BB962C8B-B14F-4D97-AF65-F5344CB8AC3E}">
        <p14:creationId xmlns:p14="http://schemas.microsoft.com/office/powerpoint/2010/main" val="209696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F256B2B-EF66-4428-9C7F-8DFB509E5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40236"/>
              </p:ext>
            </p:extLst>
          </p:nvPr>
        </p:nvGraphicFramePr>
        <p:xfrm>
          <a:off x="3362036" y="1366982"/>
          <a:ext cx="5107709" cy="519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7E6402-99CF-4DD0-9769-2A2FE9097C9F}"/>
              </a:ext>
            </a:extLst>
          </p:cNvPr>
          <p:cNvSpPr txBox="1">
            <a:spLocks/>
          </p:cNvSpPr>
          <p:nvPr/>
        </p:nvSpPr>
        <p:spPr>
          <a:xfrm>
            <a:off x="676095" y="0"/>
            <a:ext cx="7773338" cy="15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Причины сердечно-сосудистых заболеваний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93674A-6E85-4490-AF2E-1554F800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7" b="96354" l="3864" r="97614">
                        <a14:foregroundMark x1="80341" y1="6875" x2="83523" y2="5833"/>
                        <a14:foregroundMark x1="95114" y1="2917" x2="97727" y2="2917"/>
                        <a14:foregroundMark x1="96136" y1="13021" x2="97045" y2="15104"/>
                        <a14:foregroundMark x1="55341" y1="51250" x2="55341" y2="51250"/>
                        <a14:foregroundMark x1="52614" y1="51875" x2="50795" y2="51250"/>
                        <a14:foregroundMark x1="49886" y1="50625" x2="60795" y2="53542"/>
                        <a14:foregroundMark x1="43409" y1="48021" x2="47500" y2="52083"/>
                        <a14:foregroundMark x1="23523" y1="51458" x2="37500" y2="53438"/>
                        <a14:foregroundMark x1="37500" y1="53438" x2="39091" y2="53125"/>
                        <a14:foregroundMark x1="3864" y1="30417" x2="9318" y2="31458"/>
                        <a14:foregroundMark x1="31477" y1="96354" x2="37955" y2="9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2121636"/>
            <a:ext cx="3605068" cy="39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2BA3D1-1070-422B-B3C5-87E7FC8E6E25}"/>
              </a:ext>
            </a:extLst>
          </p:cNvPr>
          <p:cNvSpPr/>
          <p:nvPr/>
        </p:nvSpPr>
        <p:spPr>
          <a:xfrm>
            <a:off x="3459017" y="1620982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C6D9CD-BA76-44AA-B7FF-27167F632CDC}"/>
              </a:ext>
            </a:extLst>
          </p:cNvPr>
          <p:cNvSpPr/>
          <p:nvPr/>
        </p:nvSpPr>
        <p:spPr>
          <a:xfrm>
            <a:off x="3916217" y="2346036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D51FA0-5853-43EF-8106-AB5BCB7B9EFA}"/>
              </a:ext>
            </a:extLst>
          </p:cNvPr>
          <p:cNvSpPr/>
          <p:nvPr/>
        </p:nvSpPr>
        <p:spPr>
          <a:xfrm>
            <a:off x="4128653" y="3048000"/>
            <a:ext cx="4895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5E7203-EF56-4378-9E1A-70025C13A3A0}"/>
              </a:ext>
            </a:extLst>
          </p:cNvPr>
          <p:cNvSpPr/>
          <p:nvPr/>
        </p:nvSpPr>
        <p:spPr>
          <a:xfrm>
            <a:off x="4221017" y="3768436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F91526-3732-44B5-B1DC-551AE373B016}"/>
              </a:ext>
            </a:extLst>
          </p:cNvPr>
          <p:cNvSpPr/>
          <p:nvPr/>
        </p:nvSpPr>
        <p:spPr>
          <a:xfrm>
            <a:off x="4156363" y="4461164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10F68B-3002-4B0E-95C2-61AE6BF75A7C}"/>
              </a:ext>
            </a:extLst>
          </p:cNvPr>
          <p:cNvSpPr/>
          <p:nvPr/>
        </p:nvSpPr>
        <p:spPr>
          <a:xfrm>
            <a:off x="3916217" y="5172365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AC6D548-B031-44CE-8521-F1C99EDDD939}"/>
              </a:ext>
            </a:extLst>
          </p:cNvPr>
          <p:cNvSpPr/>
          <p:nvPr/>
        </p:nvSpPr>
        <p:spPr>
          <a:xfrm>
            <a:off x="3491344" y="5892800"/>
            <a:ext cx="489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058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788</Words>
  <Application>Microsoft Office PowerPoint</Application>
  <PresentationFormat>Экран (4:3)</PresentationFormat>
  <Paragraphs>222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Тема Office</vt:lpstr>
      <vt:lpstr>Предупреждение  заболеваний сердца и сосудов.  Первая помощь при кровотечениях</vt:lpstr>
      <vt:lpstr>Разгадайте кроссворд</vt:lpstr>
      <vt:lpstr>Презентация PowerPoint</vt:lpstr>
      <vt:lpstr>Презентация PowerPoint</vt:lpstr>
      <vt:lpstr>Презентация PowerPoint</vt:lpstr>
      <vt:lpstr>Заболевания сердечно-сосудистой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2022-11-05T07:42:56Z</dcterms:created>
  <dcterms:modified xsi:type="dcterms:W3CDTF">2022-12-20T12:59:38Z</dcterms:modified>
</cp:coreProperties>
</file>