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3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Елена Моис" userId="60008dd9a86cd347" providerId="LiveId" clId="{07FF3E33-6608-4F25-B5EB-BAA6568D9979}"/>
    <pc:docChg chg="undo custSel addSld delSld modSld">
      <pc:chgData name="Елена Моис" userId="60008dd9a86cd347" providerId="LiveId" clId="{07FF3E33-6608-4F25-B5EB-BAA6568D9979}" dt="2022-02-06T06:37:10.444" v="8371" actId="6549"/>
      <pc:docMkLst>
        <pc:docMk/>
      </pc:docMkLst>
      <pc:sldChg chg="modSp mod">
        <pc:chgData name="Елена Моис" userId="60008dd9a86cd347" providerId="LiveId" clId="{07FF3E33-6608-4F25-B5EB-BAA6568D9979}" dt="2022-02-02T14:48:33.292" v="161" actId="113"/>
        <pc:sldMkLst>
          <pc:docMk/>
          <pc:sldMk cId="2673566242" sldId="257"/>
        </pc:sldMkLst>
        <pc:spChg chg="mod">
          <ac:chgData name="Елена Моис" userId="60008dd9a86cd347" providerId="LiveId" clId="{07FF3E33-6608-4F25-B5EB-BAA6568D9979}" dt="2022-02-02T14:48:33.292" v="161" actId="113"/>
          <ac:spMkLst>
            <pc:docMk/>
            <pc:sldMk cId="2673566242" sldId="257"/>
            <ac:spMk id="3" creationId="{00000000-0000-0000-0000-000000000000}"/>
          </ac:spMkLst>
        </pc:spChg>
      </pc:sldChg>
      <pc:sldChg chg="addSp delSp modSp mod">
        <pc:chgData name="Елена Моис" userId="60008dd9a86cd347" providerId="LiveId" clId="{07FF3E33-6608-4F25-B5EB-BAA6568D9979}" dt="2022-02-02T16:36:36.811" v="3355"/>
        <pc:sldMkLst>
          <pc:docMk/>
          <pc:sldMk cId="2866317665" sldId="258"/>
        </pc:sldMkLst>
        <pc:spChg chg="mod">
          <ac:chgData name="Елена Моис" userId="60008dd9a86cd347" providerId="LiveId" clId="{07FF3E33-6608-4F25-B5EB-BAA6568D9979}" dt="2022-02-02T14:58:55.968" v="378" actId="27636"/>
          <ac:spMkLst>
            <pc:docMk/>
            <pc:sldMk cId="2866317665" sldId="258"/>
            <ac:spMk id="2" creationId="{6BA211F5-D27C-49A9-AF02-93771B47477E}"/>
          </ac:spMkLst>
        </pc:spChg>
        <pc:spChg chg="del mod ord">
          <ac:chgData name="Елена Моис" userId="60008dd9a86cd347" providerId="LiveId" clId="{07FF3E33-6608-4F25-B5EB-BAA6568D9979}" dt="2022-02-02T14:58:29.777" v="376" actId="12084"/>
          <ac:spMkLst>
            <pc:docMk/>
            <pc:sldMk cId="2866317665" sldId="258"/>
            <ac:spMk id="3" creationId="{E7C45230-B8EA-4BB3-BCE8-5F237AF7CE00}"/>
          </ac:spMkLst>
        </pc:spChg>
        <pc:graphicFrameChg chg="add mod">
          <ac:chgData name="Елена Моис" userId="60008dd9a86cd347" providerId="LiveId" clId="{07FF3E33-6608-4F25-B5EB-BAA6568D9979}" dt="2022-02-02T16:36:36.811" v="3355"/>
          <ac:graphicFrameMkLst>
            <pc:docMk/>
            <pc:sldMk cId="2866317665" sldId="258"/>
            <ac:graphicFrameMk id="4" creationId="{8910C69E-7DB2-4CEE-ABE7-D7670753698A}"/>
          </ac:graphicFrameMkLst>
        </pc:graphicFrameChg>
      </pc:sldChg>
      <pc:sldChg chg="modSp mod">
        <pc:chgData name="Елена Моис" userId="60008dd9a86cd347" providerId="LiveId" clId="{07FF3E33-6608-4F25-B5EB-BAA6568D9979}" dt="2022-02-02T15:54:58.107" v="1518" actId="14100"/>
        <pc:sldMkLst>
          <pc:docMk/>
          <pc:sldMk cId="73239382" sldId="259"/>
        </pc:sldMkLst>
        <pc:spChg chg="mod">
          <ac:chgData name="Елена Моис" userId="60008dd9a86cd347" providerId="LiveId" clId="{07FF3E33-6608-4F25-B5EB-BAA6568D9979}" dt="2022-02-02T15:54:58.107" v="1518" actId="14100"/>
          <ac:spMkLst>
            <pc:docMk/>
            <pc:sldMk cId="73239382" sldId="259"/>
            <ac:spMk id="3" creationId="{AE22860A-8C2D-4871-8CA4-B4D48F2D178B}"/>
          </ac:spMkLst>
        </pc:spChg>
        <pc:spChg chg="mod">
          <ac:chgData name="Елена Моис" userId="60008dd9a86cd347" providerId="LiveId" clId="{07FF3E33-6608-4F25-B5EB-BAA6568D9979}" dt="2022-02-02T15:54:50.973" v="1517" actId="20577"/>
          <ac:spMkLst>
            <pc:docMk/>
            <pc:sldMk cId="73239382" sldId="259"/>
            <ac:spMk id="8" creationId="{EB30D619-FA47-4EC2-86A2-29552810F8C1}"/>
          </ac:spMkLst>
        </pc:spChg>
      </pc:sldChg>
      <pc:sldChg chg="addSp delSp modSp mod">
        <pc:chgData name="Елена Моис" userId="60008dd9a86cd347" providerId="LiveId" clId="{07FF3E33-6608-4F25-B5EB-BAA6568D9979}" dt="2022-02-02T16:24:46.537" v="2845" actId="20577"/>
        <pc:sldMkLst>
          <pc:docMk/>
          <pc:sldMk cId="3158928955" sldId="260"/>
        </pc:sldMkLst>
        <pc:spChg chg="mod">
          <ac:chgData name="Елена Моис" userId="60008dd9a86cd347" providerId="LiveId" clId="{07FF3E33-6608-4F25-B5EB-BAA6568D9979}" dt="2022-02-02T15:57:12.226" v="1560" actId="20577"/>
          <ac:spMkLst>
            <pc:docMk/>
            <pc:sldMk cId="3158928955" sldId="260"/>
            <ac:spMk id="2" creationId="{55CB72B8-92BE-43C2-8783-E2FDA19D8237}"/>
          </ac:spMkLst>
        </pc:spChg>
        <pc:spChg chg="mod">
          <ac:chgData name="Елена Моис" userId="60008dd9a86cd347" providerId="LiveId" clId="{07FF3E33-6608-4F25-B5EB-BAA6568D9979}" dt="2022-02-02T16:24:46.537" v="2845" actId="20577"/>
          <ac:spMkLst>
            <pc:docMk/>
            <pc:sldMk cId="3158928955" sldId="260"/>
            <ac:spMk id="3" creationId="{CCB53B1A-46FA-4477-8DD4-56E36CACA07F}"/>
          </ac:spMkLst>
        </pc:spChg>
        <pc:grpChg chg="del mod">
          <ac:chgData name="Елена Моис" userId="60008dd9a86cd347" providerId="LiveId" clId="{07FF3E33-6608-4F25-B5EB-BAA6568D9979}" dt="2022-02-02T16:13:32.329" v="2452"/>
          <ac:grpSpMkLst>
            <pc:docMk/>
            <pc:sldMk cId="3158928955" sldId="260"/>
            <ac:grpSpMk id="7" creationId="{25F7A466-7A18-45EC-AFC0-12C1E98C89D5}"/>
          </ac:grpSpMkLst>
        </pc:grpChg>
        <pc:grpChg chg="del mod">
          <ac:chgData name="Елена Моис" userId="60008dd9a86cd347" providerId="LiveId" clId="{07FF3E33-6608-4F25-B5EB-BAA6568D9979}" dt="2022-02-02T16:13:36.678" v="2455"/>
          <ac:grpSpMkLst>
            <pc:docMk/>
            <pc:sldMk cId="3158928955" sldId="260"/>
            <ac:grpSpMk id="9" creationId="{46D5919D-D04C-427E-9EA7-773874851909}"/>
          </ac:grpSpMkLst>
        </pc:grpChg>
        <pc:grpChg chg="del mod">
          <ac:chgData name="Елена Моис" userId="60008dd9a86cd347" providerId="LiveId" clId="{07FF3E33-6608-4F25-B5EB-BAA6568D9979}" dt="2022-02-02T16:13:40.770" v="2459"/>
          <ac:grpSpMkLst>
            <pc:docMk/>
            <pc:sldMk cId="3158928955" sldId="260"/>
            <ac:grpSpMk id="13" creationId="{F67E7875-2B3A-433C-8014-D6F9EB0F35DF}"/>
          </ac:grpSpMkLst>
        </pc:grpChg>
        <pc:grpChg chg="del mod">
          <ac:chgData name="Елена Моис" userId="60008dd9a86cd347" providerId="LiveId" clId="{07FF3E33-6608-4F25-B5EB-BAA6568D9979}" dt="2022-02-02T16:14:04.795" v="2465"/>
          <ac:grpSpMkLst>
            <pc:docMk/>
            <pc:sldMk cId="3158928955" sldId="260"/>
            <ac:grpSpMk id="18" creationId="{02B3A42E-55F5-43D9-8204-CA5CAD4CCF29}"/>
          </ac:grpSpMkLst>
        </pc:grpChg>
        <pc:grpChg chg="del mod">
          <ac:chgData name="Елена Моис" userId="60008dd9a86cd347" providerId="LiveId" clId="{07FF3E33-6608-4F25-B5EB-BAA6568D9979}" dt="2022-02-02T16:14:08.784" v="2468"/>
          <ac:grpSpMkLst>
            <pc:docMk/>
            <pc:sldMk cId="3158928955" sldId="260"/>
            <ac:grpSpMk id="20" creationId="{F8D9CCA4-4B9C-45E7-8712-8D4201AEC1C2}"/>
          </ac:grpSpMkLst>
        </pc:grpChg>
        <pc:grpChg chg="del mod">
          <ac:chgData name="Елена Моис" userId="60008dd9a86cd347" providerId="LiveId" clId="{07FF3E33-6608-4F25-B5EB-BAA6568D9979}" dt="2022-02-02T16:14:13.288" v="2471"/>
          <ac:grpSpMkLst>
            <pc:docMk/>
            <pc:sldMk cId="3158928955" sldId="260"/>
            <ac:grpSpMk id="26" creationId="{5D06BA9C-C6DD-4839-802F-07BAB3A784D9}"/>
          </ac:grpSpMkLst>
        </pc:grpChg>
        <pc:grpChg chg="del mod">
          <ac:chgData name="Елена Моис" userId="60008dd9a86cd347" providerId="LiveId" clId="{07FF3E33-6608-4F25-B5EB-BAA6568D9979}" dt="2022-02-02T16:14:20.355" v="2477"/>
          <ac:grpSpMkLst>
            <pc:docMk/>
            <pc:sldMk cId="3158928955" sldId="260"/>
            <ac:grpSpMk id="31" creationId="{D755E328-3A9C-4758-9615-1CE010C17FE1}"/>
          </ac:grpSpMkLst>
        </pc:grpChg>
        <pc:grpChg chg="del mod">
          <ac:chgData name="Елена Моис" userId="60008dd9a86cd347" providerId="LiveId" clId="{07FF3E33-6608-4F25-B5EB-BAA6568D9979}" dt="2022-02-02T16:14:45.748" v="2484"/>
          <ac:grpSpMkLst>
            <pc:docMk/>
            <pc:sldMk cId="3158928955" sldId="260"/>
            <ac:grpSpMk id="35" creationId="{B64F5DBA-51F4-4FAD-B919-64378EB519EE}"/>
          </ac:grpSpMkLst>
        </pc:grpChg>
        <pc:grpChg chg="del mod">
          <ac:chgData name="Елена Моис" userId="60008dd9a86cd347" providerId="LiveId" clId="{07FF3E33-6608-4F25-B5EB-BAA6568D9979}" dt="2022-02-02T16:14:55.378" v="2490"/>
          <ac:grpSpMkLst>
            <pc:docMk/>
            <pc:sldMk cId="3158928955" sldId="260"/>
            <ac:grpSpMk id="38" creationId="{2A17D5B3-5D98-4715-B1AF-A512977AFBA3}"/>
          </ac:grpSpMkLst>
        </pc:grpChg>
        <pc:grpChg chg="del mod">
          <ac:chgData name="Елена Моис" userId="60008dd9a86cd347" providerId="LiveId" clId="{07FF3E33-6608-4F25-B5EB-BAA6568D9979}" dt="2022-02-02T16:15:00.174" v="2493"/>
          <ac:grpSpMkLst>
            <pc:docMk/>
            <pc:sldMk cId="3158928955" sldId="260"/>
            <ac:grpSpMk id="40" creationId="{13EB5B8D-D8CC-470B-B975-8D329028C86C}"/>
          </ac:grpSpMkLst>
        </pc:grpChg>
        <pc:grpChg chg="mod">
          <ac:chgData name="Елена Моис" userId="60008dd9a86cd347" providerId="LiveId" clId="{07FF3E33-6608-4F25-B5EB-BAA6568D9979}" dt="2022-02-02T16:15:00.174" v="2493"/>
          <ac:grpSpMkLst>
            <pc:docMk/>
            <pc:sldMk cId="3158928955" sldId="260"/>
            <ac:grpSpMk id="43" creationId="{67149E8A-FC5A-420E-96D4-2A0646E6F916}"/>
          </ac:grpSpMkLst>
        </pc:grpChg>
        <pc:grpChg chg="del mod">
          <ac:chgData name="Елена Моис" userId="60008dd9a86cd347" providerId="LiveId" clId="{07FF3E33-6608-4F25-B5EB-BAA6568D9979}" dt="2022-02-02T16:15:39.992" v="2501"/>
          <ac:grpSpMkLst>
            <pc:docMk/>
            <pc:sldMk cId="3158928955" sldId="260"/>
            <ac:grpSpMk id="46" creationId="{0A0C46BC-76F8-433D-B409-359599A07F3B}"/>
          </ac:grpSpMkLst>
        </pc:grpChg>
        <pc:grpChg chg="del mod">
          <ac:chgData name="Елена Моис" userId="60008dd9a86cd347" providerId="LiveId" clId="{07FF3E33-6608-4F25-B5EB-BAA6568D9979}" dt="2022-02-02T16:16:56.375" v="2554"/>
          <ac:grpSpMkLst>
            <pc:docMk/>
            <pc:sldMk cId="3158928955" sldId="260"/>
            <ac:grpSpMk id="51" creationId="{42E30CF8-B352-4EDD-843A-C06C6CED8F68}"/>
          </ac:grpSpMkLst>
        </pc:grpChg>
        <pc:grpChg chg="del mod">
          <ac:chgData name="Елена Моис" userId="60008dd9a86cd347" providerId="LiveId" clId="{07FF3E33-6608-4F25-B5EB-BAA6568D9979}" dt="2022-02-02T16:16:59.876" v="2557"/>
          <ac:grpSpMkLst>
            <pc:docMk/>
            <pc:sldMk cId="3158928955" sldId="260"/>
            <ac:grpSpMk id="53" creationId="{010B9C1E-CF09-4A2E-BE01-9C2B1251D6C7}"/>
          </ac:grpSpMkLst>
        </pc:grpChg>
        <pc:grpChg chg="del mod">
          <ac:chgData name="Елена Моис" userId="60008dd9a86cd347" providerId="LiveId" clId="{07FF3E33-6608-4F25-B5EB-BAA6568D9979}" dt="2022-02-02T16:17:09.385" v="2561"/>
          <ac:grpSpMkLst>
            <pc:docMk/>
            <pc:sldMk cId="3158928955" sldId="260"/>
            <ac:grpSpMk id="56" creationId="{E8CC6078-6FD3-4552-B648-181EE717A08A}"/>
          </ac:grpSpMkLst>
        </pc:grpChg>
        <pc:grpChg chg="del mod">
          <ac:chgData name="Елена Моис" userId="60008dd9a86cd347" providerId="LiveId" clId="{07FF3E33-6608-4F25-B5EB-BAA6568D9979}" dt="2022-02-02T16:17:17.283" v="2568"/>
          <ac:grpSpMkLst>
            <pc:docMk/>
            <pc:sldMk cId="3158928955" sldId="260"/>
            <ac:grpSpMk id="60" creationId="{AC9352DE-72B1-45A1-894F-D6DFAF0FF672}"/>
          </ac:grpSpMkLst>
        </pc:grpChg>
        <pc:grpChg chg="del mod">
          <ac:chgData name="Елена Моис" userId="60008dd9a86cd347" providerId="LiveId" clId="{07FF3E33-6608-4F25-B5EB-BAA6568D9979}" dt="2022-02-02T16:17:33.193" v="2574"/>
          <ac:grpSpMkLst>
            <pc:docMk/>
            <pc:sldMk cId="3158928955" sldId="260"/>
            <ac:grpSpMk id="63" creationId="{453A2B3F-19FA-43DA-9BA6-039D0CEA6F32}"/>
          </ac:grpSpMkLst>
        </pc:grpChg>
        <pc:grpChg chg="del mod">
          <ac:chgData name="Елена Моис" userId="60008dd9a86cd347" providerId="LiveId" clId="{07FF3E33-6608-4F25-B5EB-BAA6568D9979}" dt="2022-02-02T16:17:35.292" v="2576"/>
          <ac:grpSpMkLst>
            <pc:docMk/>
            <pc:sldMk cId="3158928955" sldId="260"/>
            <ac:grpSpMk id="66" creationId="{3FA9D6C6-7592-4A4A-BC89-BC4F52F506BF}"/>
          </ac:grpSpMkLst>
        </pc:grpChg>
        <pc:grpChg chg="del mod">
          <ac:chgData name="Елена Моис" userId="60008dd9a86cd347" providerId="LiveId" clId="{07FF3E33-6608-4F25-B5EB-BAA6568D9979}" dt="2022-02-02T16:17:37.052" v="2578"/>
          <ac:grpSpMkLst>
            <pc:docMk/>
            <pc:sldMk cId="3158928955" sldId="260"/>
            <ac:grpSpMk id="68" creationId="{744AC5F0-284A-4773-9274-8167D539680A}"/>
          </ac:grpSpMkLst>
        </pc:grpChg>
        <pc:grpChg chg="del mod">
          <ac:chgData name="Елена Моис" userId="60008dd9a86cd347" providerId="LiveId" clId="{07FF3E33-6608-4F25-B5EB-BAA6568D9979}" dt="2022-02-02T16:17:39.871" v="2580"/>
          <ac:grpSpMkLst>
            <pc:docMk/>
            <pc:sldMk cId="3158928955" sldId="260"/>
            <ac:grpSpMk id="70" creationId="{BAFB27CB-2AC3-45FA-8BE0-1B4A0D2D219F}"/>
          </ac:grpSpMkLst>
        </pc:grpChg>
        <pc:grpChg chg="mod">
          <ac:chgData name="Елена Моис" userId="60008dd9a86cd347" providerId="LiveId" clId="{07FF3E33-6608-4F25-B5EB-BAA6568D9979}" dt="2022-02-02T16:17:39.871" v="2580"/>
          <ac:grpSpMkLst>
            <pc:docMk/>
            <pc:sldMk cId="3158928955" sldId="260"/>
            <ac:grpSpMk id="72" creationId="{4175A662-818F-4EC9-84A5-9928E25ED843}"/>
          </ac:grpSpMkLst>
        </pc:grpChg>
        <pc:inkChg chg="add del mod">
          <ac:chgData name="Елена Моис" userId="60008dd9a86cd347" providerId="LiveId" clId="{07FF3E33-6608-4F25-B5EB-BAA6568D9979}" dt="2022-02-02T16:13:39.153" v="2456"/>
          <ac:inkMkLst>
            <pc:docMk/>
            <pc:sldMk cId="3158928955" sldId="260"/>
            <ac:inkMk id="4" creationId="{8D3216C6-A196-4B48-873B-E90283E5F93E}"/>
          </ac:inkMkLst>
        </pc:inkChg>
        <pc:inkChg chg="add del mod">
          <ac:chgData name="Елена Моис" userId="60008dd9a86cd347" providerId="LiveId" clId="{07FF3E33-6608-4F25-B5EB-BAA6568D9979}" dt="2022-02-02T16:13:39.758" v="2457"/>
          <ac:inkMkLst>
            <pc:docMk/>
            <pc:sldMk cId="3158928955" sldId="260"/>
            <ac:inkMk id="5" creationId="{AB410657-7B30-4D33-A2DB-379246462C04}"/>
          </ac:inkMkLst>
        </pc:inkChg>
        <pc:inkChg chg="del">
          <ac:chgData name="Елена Моис" userId="60008dd9a86cd347" providerId="LiveId" clId="{07FF3E33-6608-4F25-B5EB-BAA6568D9979}" dt="2022-02-02T15:55:57.922" v="1524"/>
          <ac:inkMkLst>
            <pc:docMk/>
            <pc:sldMk cId="3158928955" sldId="260"/>
            <ac:inkMk id="6" creationId="{9AC59751-C9DB-45DB-BF3C-DC053459C05A}"/>
          </ac:inkMkLst>
        </pc:inkChg>
        <pc:inkChg chg="add del mod">
          <ac:chgData name="Елена Моис" userId="60008dd9a86cd347" providerId="LiveId" clId="{07FF3E33-6608-4F25-B5EB-BAA6568D9979}" dt="2022-02-02T16:13:40.267" v="2458"/>
          <ac:inkMkLst>
            <pc:docMk/>
            <pc:sldMk cId="3158928955" sldId="260"/>
            <ac:inkMk id="8" creationId="{1B4B4008-039E-42A7-AAAA-34E43FB2E7BA}"/>
          </ac:inkMkLst>
        </pc:inkChg>
        <pc:inkChg chg="add del mod">
          <ac:chgData name="Елена Моис" userId="60008dd9a86cd347" providerId="LiveId" clId="{07FF3E33-6608-4F25-B5EB-BAA6568D9979}" dt="2022-02-02T16:13:40.770" v="2459"/>
          <ac:inkMkLst>
            <pc:docMk/>
            <pc:sldMk cId="3158928955" sldId="260"/>
            <ac:inkMk id="10" creationId="{5767EEFC-0DF9-490E-B8CE-C147CFE8F184}"/>
          </ac:inkMkLst>
        </pc:inkChg>
        <pc:inkChg chg="del mod">
          <ac:chgData name="Елена Моис" userId="60008dd9a86cd347" providerId="LiveId" clId="{07FF3E33-6608-4F25-B5EB-BAA6568D9979}" dt="2022-02-02T15:56:01.577" v="1530"/>
          <ac:inkMkLst>
            <pc:docMk/>
            <pc:sldMk cId="3158928955" sldId="260"/>
            <ac:inkMk id="11" creationId="{D13AA358-FF12-4E72-80B9-D4E15BA39DF3}"/>
          </ac:inkMkLst>
        </pc:inkChg>
        <pc:inkChg chg="add del mod">
          <ac:chgData name="Елена Моис" userId="60008dd9a86cd347" providerId="LiveId" clId="{07FF3E33-6608-4F25-B5EB-BAA6568D9979}" dt="2022-02-02T16:13:41.360" v="2460"/>
          <ac:inkMkLst>
            <pc:docMk/>
            <pc:sldMk cId="3158928955" sldId="260"/>
            <ac:inkMk id="12" creationId="{912CC998-E523-4499-85AB-104EDC425796}"/>
          </ac:inkMkLst>
        </pc:inkChg>
        <pc:inkChg chg="del">
          <ac:chgData name="Елена Моис" userId="60008dd9a86cd347" providerId="LiveId" clId="{07FF3E33-6608-4F25-B5EB-BAA6568D9979}" dt="2022-02-02T15:56:01.577" v="1531"/>
          <ac:inkMkLst>
            <pc:docMk/>
            <pc:sldMk cId="3158928955" sldId="260"/>
            <ac:inkMk id="14" creationId="{EE1F73F5-7692-4301-8F6F-20F7FA955A7F}"/>
          </ac:inkMkLst>
        </pc:inkChg>
        <pc:inkChg chg="add del mod">
          <ac:chgData name="Елена Моис" userId="60008dd9a86cd347" providerId="LiveId" clId="{07FF3E33-6608-4F25-B5EB-BAA6568D9979}" dt="2022-02-02T16:14:18.727" v="2475"/>
          <ac:inkMkLst>
            <pc:docMk/>
            <pc:sldMk cId="3158928955" sldId="260"/>
            <ac:inkMk id="15" creationId="{11547788-4436-405B-9C70-2B17038D19A9}"/>
          </ac:inkMkLst>
        </pc:inkChg>
        <pc:inkChg chg="del">
          <ac:chgData name="Елена Моис" userId="60008dd9a86cd347" providerId="LiveId" clId="{07FF3E33-6608-4F25-B5EB-BAA6568D9979}" dt="2022-02-02T15:56:00.006" v="1528"/>
          <ac:inkMkLst>
            <pc:docMk/>
            <pc:sldMk cId="3158928955" sldId="260"/>
            <ac:inkMk id="16" creationId="{95DC4923-BC97-49D2-955F-F35F60BCD591}"/>
          </ac:inkMkLst>
        </pc:inkChg>
        <pc:inkChg chg="add del mod">
          <ac:chgData name="Елена Моис" userId="60008dd9a86cd347" providerId="LiveId" clId="{07FF3E33-6608-4F25-B5EB-BAA6568D9979}" dt="2022-02-02T16:14:16.263" v="2473"/>
          <ac:inkMkLst>
            <pc:docMk/>
            <pc:sldMk cId="3158928955" sldId="260"/>
            <ac:inkMk id="17" creationId="{BD85C17C-FC7B-4C5C-BBD5-C7F33B47CE69}"/>
          </ac:inkMkLst>
        </pc:inkChg>
        <pc:inkChg chg="add del mod">
          <ac:chgData name="Елена Моис" userId="60008dd9a86cd347" providerId="LiveId" clId="{07FF3E33-6608-4F25-B5EB-BAA6568D9979}" dt="2022-02-02T16:14:19.498" v="2476"/>
          <ac:inkMkLst>
            <pc:docMk/>
            <pc:sldMk cId="3158928955" sldId="260"/>
            <ac:inkMk id="19" creationId="{C4A003EE-58F5-4C2D-930C-55508860FD80}"/>
          </ac:inkMkLst>
        </pc:inkChg>
        <pc:inkChg chg="del">
          <ac:chgData name="Елена Моис" userId="60008dd9a86cd347" providerId="LiveId" clId="{07FF3E33-6608-4F25-B5EB-BAA6568D9979}" dt="2022-02-02T15:55:59.515" v="1527"/>
          <ac:inkMkLst>
            <pc:docMk/>
            <pc:sldMk cId="3158928955" sldId="260"/>
            <ac:inkMk id="21" creationId="{E9179CF7-301A-4BB8-B97B-EC8D6763023B}"/>
          </ac:inkMkLst>
        </pc:inkChg>
        <pc:inkChg chg="add del mod">
          <ac:chgData name="Елена Моис" userId="60008dd9a86cd347" providerId="LiveId" clId="{07FF3E33-6608-4F25-B5EB-BAA6568D9979}" dt="2022-02-02T16:14:20.355" v="2477"/>
          <ac:inkMkLst>
            <pc:docMk/>
            <pc:sldMk cId="3158928955" sldId="260"/>
            <ac:inkMk id="22" creationId="{654077A8-7E58-4021-AB7C-A3B5247139A2}"/>
          </ac:inkMkLst>
        </pc:inkChg>
        <pc:inkChg chg="del mod">
          <ac:chgData name="Елена Моис" userId="60008dd9a86cd347" providerId="LiveId" clId="{07FF3E33-6608-4F25-B5EB-BAA6568D9979}" dt="2022-02-02T15:55:59.515" v="1526"/>
          <ac:inkMkLst>
            <pc:docMk/>
            <pc:sldMk cId="3158928955" sldId="260"/>
            <ac:inkMk id="23" creationId="{F532E0D5-77B0-4F07-9AB8-13145BD9FBB9}"/>
          </ac:inkMkLst>
        </pc:inkChg>
        <pc:inkChg chg="add del mod">
          <ac:chgData name="Елена Моис" userId="60008dd9a86cd347" providerId="LiveId" clId="{07FF3E33-6608-4F25-B5EB-BAA6568D9979}" dt="2022-02-02T16:14:20.883" v="2478"/>
          <ac:inkMkLst>
            <pc:docMk/>
            <pc:sldMk cId="3158928955" sldId="260"/>
            <ac:inkMk id="24" creationId="{F3BD17CC-F5D4-432D-A31A-1ED5AD853483}"/>
          </ac:inkMkLst>
        </pc:inkChg>
        <pc:inkChg chg="del">
          <ac:chgData name="Елена Моис" userId="60008dd9a86cd347" providerId="LiveId" clId="{07FF3E33-6608-4F25-B5EB-BAA6568D9979}" dt="2022-02-02T15:56:05.362" v="1532"/>
          <ac:inkMkLst>
            <pc:docMk/>
            <pc:sldMk cId="3158928955" sldId="260"/>
            <ac:inkMk id="25" creationId="{79A938AA-E818-43E3-85A1-9803EA77A259}"/>
          </ac:inkMkLst>
        </pc:inkChg>
        <pc:inkChg chg="add del mod">
          <ac:chgData name="Елена Моис" userId="60008dd9a86cd347" providerId="LiveId" clId="{07FF3E33-6608-4F25-B5EB-BAA6568D9979}" dt="2022-02-02T16:14:15.623" v="2472"/>
          <ac:inkMkLst>
            <pc:docMk/>
            <pc:sldMk cId="3158928955" sldId="260"/>
            <ac:inkMk id="27" creationId="{ABB58271-43F7-4A71-92E4-BCA55F9691F7}"/>
          </ac:inkMkLst>
        </pc:inkChg>
        <pc:inkChg chg="del">
          <ac:chgData name="Елена Моис" userId="60008dd9a86cd347" providerId="LiveId" clId="{07FF3E33-6608-4F25-B5EB-BAA6568D9979}" dt="2022-02-02T15:55:56.498" v="1523"/>
          <ac:inkMkLst>
            <pc:docMk/>
            <pc:sldMk cId="3158928955" sldId="260"/>
            <ac:inkMk id="28" creationId="{E2748F42-8B44-4161-9B9E-B3A1E69DA561}"/>
          </ac:inkMkLst>
        </pc:inkChg>
        <pc:inkChg chg="del">
          <ac:chgData name="Елена Моис" userId="60008dd9a86cd347" providerId="LiveId" clId="{07FF3E33-6608-4F25-B5EB-BAA6568D9979}" dt="2022-02-02T15:55:56.498" v="1522"/>
          <ac:inkMkLst>
            <pc:docMk/>
            <pc:sldMk cId="3158928955" sldId="260"/>
            <ac:inkMk id="29" creationId="{07A97EAB-4238-4F0B-8287-8C3A56A44A53}"/>
          </ac:inkMkLst>
        </pc:inkChg>
        <pc:inkChg chg="add del mod">
          <ac:chgData name="Елена Моис" userId="60008dd9a86cd347" providerId="LiveId" clId="{07FF3E33-6608-4F25-B5EB-BAA6568D9979}" dt="2022-02-02T16:14:17.739" v="2474"/>
          <ac:inkMkLst>
            <pc:docMk/>
            <pc:sldMk cId="3158928955" sldId="260"/>
            <ac:inkMk id="30" creationId="{7F2649A3-5A49-4801-9619-2A0F2DE7407A}"/>
          </ac:inkMkLst>
        </pc:inkChg>
        <pc:inkChg chg="add del">
          <ac:chgData name="Елена Моис" userId="60008dd9a86cd347" providerId="LiveId" clId="{07FF3E33-6608-4F25-B5EB-BAA6568D9979}" dt="2022-02-02T16:14:29.823" v="2480"/>
          <ac:inkMkLst>
            <pc:docMk/>
            <pc:sldMk cId="3158928955" sldId="260"/>
            <ac:inkMk id="32" creationId="{312C3AE8-DBC2-44DD-BD8B-558E1B2C7E46}"/>
          </ac:inkMkLst>
        </pc:inkChg>
        <pc:inkChg chg="add del mod">
          <ac:chgData name="Елена Моис" userId="60008dd9a86cd347" providerId="LiveId" clId="{07FF3E33-6608-4F25-B5EB-BAA6568D9979}" dt="2022-02-02T16:14:45.748" v="2485"/>
          <ac:inkMkLst>
            <pc:docMk/>
            <pc:sldMk cId="3158928955" sldId="260"/>
            <ac:inkMk id="33" creationId="{C8387FB9-5014-4573-8CBD-5F485849A9A6}"/>
          </ac:inkMkLst>
        </pc:inkChg>
        <pc:inkChg chg="add del mod">
          <ac:chgData name="Елена Моис" userId="60008dd9a86cd347" providerId="LiveId" clId="{07FF3E33-6608-4F25-B5EB-BAA6568D9979}" dt="2022-02-02T16:14:45.748" v="2484"/>
          <ac:inkMkLst>
            <pc:docMk/>
            <pc:sldMk cId="3158928955" sldId="260"/>
            <ac:inkMk id="34" creationId="{9A76CD25-378C-4D45-A2DC-A6877CA2EBEC}"/>
          </ac:inkMkLst>
        </pc:inkChg>
        <pc:inkChg chg="add mod">
          <ac:chgData name="Елена Моис" userId="60008dd9a86cd347" providerId="LiveId" clId="{07FF3E33-6608-4F25-B5EB-BAA6568D9979}" dt="2022-02-02T16:15:00.174" v="2493"/>
          <ac:inkMkLst>
            <pc:docMk/>
            <pc:sldMk cId="3158928955" sldId="260"/>
            <ac:inkMk id="36" creationId="{32FF6356-4F05-4E4C-8ECC-9EFE806FEB7F}"/>
          </ac:inkMkLst>
        </pc:inkChg>
        <pc:inkChg chg="add mod">
          <ac:chgData name="Елена Моис" userId="60008dd9a86cd347" providerId="LiveId" clId="{07FF3E33-6608-4F25-B5EB-BAA6568D9979}" dt="2022-02-02T16:15:00.174" v="2493"/>
          <ac:inkMkLst>
            <pc:docMk/>
            <pc:sldMk cId="3158928955" sldId="260"/>
            <ac:inkMk id="37" creationId="{6F9380C0-079A-4993-BA8E-DB60B92217F7}"/>
          </ac:inkMkLst>
        </pc:inkChg>
        <pc:inkChg chg="add mod">
          <ac:chgData name="Елена Моис" userId="60008dd9a86cd347" providerId="LiveId" clId="{07FF3E33-6608-4F25-B5EB-BAA6568D9979}" dt="2022-02-02T16:15:00.174" v="2493"/>
          <ac:inkMkLst>
            <pc:docMk/>
            <pc:sldMk cId="3158928955" sldId="260"/>
            <ac:inkMk id="39" creationId="{78F7EE5E-65D3-4CCF-8B19-38841E6411F1}"/>
          </ac:inkMkLst>
        </pc:inkChg>
        <pc:inkChg chg="add mod">
          <ac:chgData name="Елена Моис" userId="60008dd9a86cd347" providerId="LiveId" clId="{07FF3E33-6608-4F25-B5EB-BAA6568D9979}" dt="2022-02-02T16:15:00.174" v="2493"/>
          <ac:inkMkLst>
            <pc:docMk/>
            <pc:sldMk cId="3158928955" sldId="260"/>
            <ac:inkMk id="41" creationId="{868D2D7B-ADBC-4D13-A1CF-179CD989A24C}"/>
          </ac:inkMkLst>
        </pc:inkChg>
        <pc:inkChg chg="add mod">
          <ac:chgData name="Елена Моис" userId="60008dd9a86cd347" providerId="LiveId" clId="{07FF3E33-6608-4F25-B5EB-BAA6568D9979}" dt="2022-02-02T16:15:00.174" v="2493"/>
          <ac:inkMkLst>
            <pc:docMk/>
            <pc:sldMk cId="3158928955" sldId="260"/>
            <ac:inkMk id="42" creationId="{439B24E7-57B9-4D0A-B5EE-32CE6A40E238}"/>
          </ac:inkMkLst>
        </pc:inkChg>
        <pc:inkChg chg="add del mod">
          <ac:chgData name="Елена Моис" userId="60008dd9a86cd347" providerId="LiveId" clId="{07FF3E33-6608-4F25-B5EB-BAA6568D9979}" dt="2022-02-02T16:15:39.992" v="2501"/>
          <ac:inkMkLst>
            <pc:docMk/>
            <pc:sldMk cId="3158928955" sldId="260"/>
            <ac:inkMk id="44" creationId="{0CF22ADD-A9DC-4B4B-8140-9F6204C42A11}"/>
          </ac:inkMkLst>
        </pc:inkChg>
        <pc:inkChg chg="add del mod">
          <ac:chgData name="Елена Моис" userId="60008dd9a86cd347" providerId="LiveId" clId="{07FF3E33-6608-4F25-B5EB-BAA6568D9979}" dt="2022-02-02T16:15:39.992" v="2502"/>
          <ac:inkMkLst>
            <pc:docMk/>
            <pc:sldMk cId="3158928955" sldId="260"/>
            <ac:inkMk id="45" creationId="{9DA2DCE9-39F2-40C9-BFD2-C5E276212C5D}"/>
          </ac:inkMkLst>
        </pc:inkChg>
        <pc:inkChg chg="add del">
          <ac:chgData name="Елена Моис" userId="60008dd9a86cd347" providerId="LiveId" clId="{07FF3E33-6608-4F25-B5EB-BAA6568D9979}" dt="2022-02-02T16:15:39.227" v="2500"/>
          <ac:inkMkLst>
            <pc:docMk/>
            <pc:sldMk cId="3158928955" sldId="260"/>
            <ac:inkMk id="47" creationId="{9212108D-50B0-4C5E-A922-881D3339F04F}"/>
          </ac:inkMkLst>
        </pc:inkChg>
        <pc:inkChg chg="add del">
          <ac:chgData name="Елена Моис" userId="60008dd9a86cd347" providerId="LiveId" clId="{07FF3E33-6608-4F25-B5EB-BAA6568D9979}" dt="2022-02-02T16:15:39.227" v="2499"/>
          <ac:inkMkLst>
            <pc:docMk/>
            <pc:sldMk cId="3158928955" sldId="260"/>
            <ac:inkMk id="48" creationId="{9C2BB818-D85D-4FFD-B84F-C85463D76F75}"/>
          </ac:inkMkLst>
        </pc:inkChg>
        <pc:inkChg chg="add del mod">
          <ac:chgData name="Елена Моис" userId="60008dd9a86cd347" providerId="LiveId" clId="{07FF3E33-6608-4F25-B5EB-BAA6568D9979}" dt="2022-02-02T16:17:12.457" v="2562"/>
          <ac:inkMkLst>
            <pc:docMk/>
            <pc:sldMk cId="3158928955" sldId="260"/>
            <ac:inkMk id="49" creationId="{765AA1B6-5775-4561-81CA-28743333D0B5}"/>
          </ac:inkMkLst>
        </pc:inkChg>
        <pc:inkChg chg="add del mod">
          <ac:chgData name="Елена Моис" userId="60008dd9a86cd347" providerId="LiveId" clId="{07FF3E33-6608-4F25-B5EB-BAA6568D9979}" dt="2022-02-02T16:17:17.283" v="2568"/>
          <ac:inkMkLst>
            <pc:docMk/>
            <pc:sldMk cId="3158928955" sldId="260"/>
            <ac:inkMk id="50" creationId="{02F772F6-C6B3-4605-AC38-EF6FD53EBC1E}"/>
          </ac:inkMkLst>
        </pc:inkChg>
        <pc:inkChg chg="add del mod">
          <ac:chgData name="Елена Моис" userId="60008dd9a86cd347" providerId="LiveId" clId="{07FF3E33-6608-4F25-B5EB-BAA6568D9979}" dt="2022-02-02T16:17:13.018" v="2563"/>
          <ac:inkMkLst>
            <pc:docMk/>
            <pc:sldMk cId="3158928955" sldId="260"/>
            <ac:inkMk id="52" creationId="{9B4EF58B-13AB-4235-8DB6-7261AFABDC8B}"/>
          </ac:inkMkLst>
        </pc:inkChg>
        <pc:inkChg chg="add mod">
          <ac:chgData name="Елена Моис" userId="60008dd9a86cd347" providerId="LiveId" clId="{07FF3E33-6608-4F25-B5EB-BAA6568D9979}" dt="2022-02-02T16:17:17.283" v="2568"/>
          <ac:inkMkLst>
            <pc:docMk/>
            <pc:sldMk cId="3158928955" sldId="260"/>
            <ac:inkMk id="54" creationId="{D9130030-442A-48E0-AC27-242F4C811E22}"/>
          </ac:inkMkLst>
        </pc:inkChg>
        <pc:inkChg chg="add del mod">
          <ac:chgData name="Елена Моис" userId="60008dd9a86cd347" providerId="LiveId" clId="{07FF3E33-6608-4F25-B5EB-BAA6568D9979}" dt="2022-02-02T16:17:13.598" v="2565"/>
          <ac:inkMkLst>
            <pc:docMk/>
            <pc:sldMk cId="3158928955" sldId="260"/>
            <ac:inkMk id="55" creationId="{8C002024-80D9-47BE-B269-2763D9E6F56E}"/>
          </ac:inkMkLst>
        </pc:inkChg>
        <pc:inkChg chg="add del">
          <ac:chgData name="Елена Моис" userId="60008dd9a86cd347" providerId="LiveId" clId="{07FF3E33-6608-4F25-B5EB-BAA6568D9979}" dt="2022-02-02T16:17:15.096" v="2567"/>
          <ac:inkMkLst>
            <pc:docMk/>
            <pc:sldMk cId="3158928955" sldId="260"/>
            <ac:inkMk id="57" creationId="{A3CA0809-848C-443E-8C23-DBB911659620}"/>
          </ac:inkMkLst>
        </pc:inkChg>
        <pc:inkChg chg="add del mod">
          <ac:chgData name="Елена Моис" userId="60008dd9a86cd347" providerId="LiveId" clId="{07FF3E33-6608-4F25-B5EB-BAA6568D9979}" dt="2022-02-02T16:17:15.096" v="2566"/>
          <ac:inkMkLst>
            <pc:docMk/>
            <pc:sldMk cId="3158928955" sldId="260"/>
            <ac:inkMk id="58" creationId="{45E90456-B2E1-45A2-884A-EA2F5C372CD5}"/>
          </ac:inkMkLst>
        </pc:inkChg>
        <pc:inkChg chg="add del mod">
          <ac:chgData name="Елена Моис" userId="60008dd9a86cd347" providerId="LiveId" clId="{07FF3E33-6608-4F25-B5EB-BAA6568D9979}" dt="2022-02-02T16:17:13.018" v="2564"/>
          <ac:inkMkLst>
            <pc:docMk/>
            <pc:sldMk cId="3158928955" sldId="260"/>
            <ac:inkMk id="59" creationId="{68B18937-A0A7-4DF1-832D-4598240228A7}"/>
          </ac:inkMkLst>
        </pc:inkChg>
        <pc:inkChg chg="add mod">
          <ac:chgData name="Елена Моис" userId="60008dd9a86cd347" providerId="LiveId" clId="{07FF3E33-6608-4F25-B5EB-BAA6568D9979}" dt="2022-02-02T16:17:39.871" v="2580"/>
          <ac:inkMkLst>
            <pc:docMk/>
            <pc:sldMk cId="3158928955" sldId="260"/>
            <ac:inkMk id="61" creationId="{1E049F45-5868-4CC0-AFDC-B7F668CDA1CE}"/>
          </ac:inkMkLst>
        </pc:inkChg>
        <pc:inkChg chg="add mod">
          <ac:chgData name="Елена Моис" userId="60008dd9a86cd347" providerId="LiveId" clId="{07FF3E33-6608-4F25-B5EB-BAA6568D9979}" dt="2022-02-02T16:17:39.871" v="2580"/>
          <ac:inkMkLst>
            <pc:docMk/>
            <pc:sldMk cId="3158928955" sldId="260"/>
            <ac:inkMk id="62" creationId="{33D2F115-B895-4DFA-9536-893AC38C2035}"/>
          </ac:inkMkLst>
        </pc:inkChg>
        <pc:inkChg chg="add mod">
          <ac:chgData name="Елена Моис" userId="60008dd9a86cd347" providerId="LiveId" clId="{07FF3E33-6608-4F25-B5EB-BAA6568D9979}" dt="2022-02-02T16:17:39.871" v="2580"/>
          <ac:inkMkLst>
            <pc:docMk/>
            <pc:sldMk cId="3158928955" sldId="260"/>
            <ac:inkMk id="64" creationId="{64BBBCC0-0ABE-4890-A0E5-6B7C498F1FBE}"/>
          </ac:inkMkLst>
        </pc:inkChg>
        <pc:inkChg chg="add mod">
          <ac:chgData name="Елена Моис" userId="60008dd9a86cd347" providerId="LiveId" clId="{07FF3E33-6608-4F25-B5EB-BAA6568D9979}" dt="2022-02-02T16:17:39.871" v="2580"/>
          <ac:inkMkLst>
            <pc:docMk/>
            <pc:sldMk cId="3158928955" sldId="260"/>
            <ac:inkMk id="65" creationId="{03568435-8815-49C1-917E-51A14CAFA93D}"/>
          </ac:inkMkLst>
        </pc:inkChg>
        <pc:inkChg chg="add mod">
          <ac:chgData name="Елена Моис" userId="60008dd9a86cd347" providerId="LiveId" clId="{07FF3E33-6608-4F25-B5EB-BAA6568D9979}" dt="2022-02-02T16:17:39.871" v="2580"/>
          <ac:inkMkLst>
            <pc:docMk/>
            <pc:sldMk cId="3158928955" sldId="260"/>
            <ac:inkMk id="67" creationId="{71B6F022-2FEC-431A-9142-05D45D7E2435}"/>
          </ac:inkMkLst>
        </pc:inkChg>
        <pc:inkChg chg="add mod">
          <ac:chgData name="Елена Моис" userId="60008dd9a86cd347" providerId="LiveId" clId="{07FF3E33-6608-4F25-B5EB-BAA6568D9979}" dt="2022-02-02T16:17:39.871" v="2580"/>
          <ac:inkMkLst>
            <pc:docMk/>
            <pc:sldMk cId="3158928955" sldId="260"/>
            <ac:inkMk id="69" creationId="{D33658F5-5693-47EA-8B30-4E74FB848C3B}"/>
          </ac:inkMkLst>
        </pc:inkChg>
        <pc:inkChg chg="add mod">
          <ac:chgData name="Елена Моис" userId="60008dd9a86cd347" providerId="LiveId" clId="{07FF3E33-6608-4F25-B5EB-BAA6568D9979}" dt="2022-02-02T16:17:39.871" v="2580"/>
          <ac:inkMkLst>
            <pc:docMk/>
            <pc:sldMk cId="3158928955" sldId="260"/>
            <ac:inkMk id="71" creationId="{8D9DE596-1ECE-4EB5-A6B7-91638369473D}"/>
          </ac:inkMkLst>
        </pc:inkChg>
        <pc:inkChg chg="add">
          <ac:chgData name="Елена Моис" userId="60008dd9a86cd347" providerId="LiveId" clId="{07FF3E33-6608-4F25-B5EB-BAA6568D9979}" dt="2022-02-02T16:17:46.010" v="2581" actId="9405"/>
          <ac:inkMkLst>
            <pc:docMk/>
            <pc:sldMk cId="3158928955" sldId="260"/>
            <ac:inkMk id="73" creationId="{C3D9ABA0-E06A-4AB1-8637-3B736ED6C728}"/>
          </ac:inkMkLst>
        </pc:inkChg>
      </pc:sldChg>
      <pc:sldChg chg="addSp delSp modSp new mod">
        <pc:chgData name="Елена Моис" userId="60008dd9a86cd347" providerId="LiveId" clId="{07FF3E33-6608-4F25-B5EB-BAA6568D9979}" dt="2022-02-02T16:36:01.790" v="3353"/>
        <pc:sldMkLst>
          <pc:docMk/>
          <pc:sldMk cId="1934115755" sldId="261"/>
        </pc:sldMkLst>
        <pc:spChg chg="mod">
          <ac:chgData name="Елена Моис" userId="60008dd9a86cd347" providerId="LiveId" clId="{07FF3E33-6608-4F25-B5EB-BAA6568D9979}" dt="2022-02-02T16:22:17.502" v="2741" actId="20577"/>
          <ac:spMkLst>
            <pc:docMk/>
            <pc:sldMk cId="1934115755" sldId="261"/>
            <ac:spMk id="2" creationId="{B6A48388-B755-45A2-858E-939BB933000D}"/>
          </ac:spMkLst>
        </pc:spChg>
        <pc:spChg chg="mod">
          <ac:chgData name="Елена Моис" userId="60008dd9a86cd347" providerId="LiveId" clId="{07FF3E33-6608-4F25-B5EB-BAA6568D9979}" dt="2022-02-02T16:35:21.570" v="3345" actId="114"/>
          <ac:spMkLst>
            <pc:docMk/>
            <pc:sldMk cId="1934115755" sldId="261"/>
            <ac:spMk id="3" creationId="{7B4D5443-0187-43B6-9D9B-7541955723B9}"/>
          </ac:spMkLst>
        </pc:spChg>
        <pc:grpChg chg="mod">
          <ac:chgData name="Елена Моис" userId="60008dd9a86cd347" providerId="LiveId" clId="{07FF3E33-6608-4F25-B5EB-BAA6568D9979}" dt="2022-02-02T16:35:47.113" v="3348"/>
          <ac:grpSpMkLst>
            <pc:docMk/>
            <pc:sldMk cId="1934115755" sldId="261"/>
            <ac:grpSpMk id="6" creationId="{7B2CB978-41DB-4D6B-96AD-7A302688CB40}"/>
          </ac:grpSpMkLst>
        </pc:grpChg>
        <pc:grpChg chg="del mod">
          <ac:chgData name="Елена Моис" userId="60008dd9a86cd347" providerId="LiveId" clId="{07FF3E33-6608-4F25-B5EB-BAA6568D9979}" dt="2022-02-02T16:36:01.790" v="3352"/>
          <ac:grpSpMkLst>
            <pc:docMk/>
            <pc:sldMk cId="1934115755" sldId="261"/>
            <ac:grpSpMk id="9" creationId="{E7009F19-CC8F-4ED9-90ED-7A1EE3243658}"/>
          </ac:grpSpMkLst>
        </pc:grpChg>
        <pc:inkChg chg="add mod">
          <ac:chgData name="Елена Моис" userId="60008dd9a86cd347" providerId="LiveId" clId="{07FF3E33-6608-4F25-B5EB-BAA6568D9979}" dt="2022-02-02T16:35:47.113" v="3348"/>
          <ac:inkMkLst>
            <pc:docMk/>
            <pc:sldMk cId="1934115755" sldId="261"/>
            <ac:inkMk id="4" creationId="{9F56DA73-DFD4-4948-9422-F18658C7EF6B}"/>
          </ac:inkMkLst>
        </pc:inkChg>
        <pc:inkChg chg="add mod">
          <ac:chgData name="Елена Моис" userId="60008dd9a86cd347" providerId="LiveId" clId="{07FF3E33-6608-4F25-B5EB-BAA6568D9979}" dt="2022-02-02T16:35:47.113" v="3348"/>
          <ac:inkMkLst>
            <pc:docMk/>
            <pc:sldMk cId="1934115755" sldId="261"/>
            <ac:inkMk id="5" creationId="{2FD93E17-4A1A-43D9-9735-FFA0D7DE03E4}"/>
          </ac:inkMkLst>
        </pc:inkChg>
        <pc:inkChg chg="add del mod">
          <ac:chgData name="Елена Моис" userId="60008dd9a86cd347" providerId="LiveId" clId="{07FF3E33-6608-4F25-B5EB-BAA6568D9979}" dt="2022-02-02T16:36:01.790" v="3353"/>
          <ac:inkMkLst>
            <pc:docMk/>
            <pc:sldMk cId="1934115755" sldId="261"/>
            <ac:inkMk id="7" creationId="{63126E13-C879-4268-ACE0-774493284F95}"/>
          </ac:inkMkLst>
        </pc:inkChg>
        <pc:inkChg chg="add del mod">
          <ac:chgData name="Елена Моис" userId="60008dd9a86cd347" providerId="LiveId" clId="{07FF3E33-6608-4F25-B5EB-BAA6568D9979}" dt="2022-02-02T16:36:01.790" v="3352"/>
          <ac:inkMkLst>
            <pc:docMk/>
            <pc:sldMk cId="1934115755" sldId="261"/>
            <ac:inkMk id="8" creationId="{B3AE5B40-1400-4B40-BF46-01579D17B45B}"/>
          </ac:inkMkLst>
        </pc:inkChg>
      </pc:sldChg>
      <pc:sldChg chg="delSp modSp del mod">
        <pc:chgData name="Елена Моис" userId="60008dd9a86cd347" providerId="LiveId" clId="{07FF3E33-6608-4F25-B5EB-BAA6568D9979}" dt="2022-02-02T16:20:30.942" v="2672" actId="2696"/>
        <pc:sldMkLst>
          <pc:docMk/>
          <pc:sldMk cId="3953236424" sldId="261"/>
        </pc:sldMkLst>
        <pc:spChg chg="mod">
          <ac:chgData name="Елена Моис" userId="60008dd9a86cd347" providerId="LiveId" clId="{07FF3E33-6608-4F25-B5EB-BAA6568D9979}" dt="2022-02-02T16:19:52.632" v="2666" actId="6549"/>
          <ac:spMkLst>
            <pc:docMk/>
            <pc:sldMk cId="3953236424" sldId="261"/>
            <ac:spMk id="2" creationId="{C1084C30-F9FE-4330-8C30-32DC7DFEEE82}"/>
          </ac:spMkLst>
        </pc:spChg>
        <pc:graphicFrameChg chg="modGraphic">
          <ac:chgData name="Елена Моис" userId="60008dd9a86cd347" providerId="LiveId" clId="{07FF3E33-6608-4F25-B5EB-BAA6568D9979}" dt="2022-02-02T16:19:57.661" v="2667" actId="6549"/>
          <ac:graphicFrameMkLst>
            <pc:docMk/>
            <pc:sldMk cId="3953236424" sldId="261"/>
            <ac:graphicFrameMk id="4" creationId="{CD08A140-10B0-43C0-AA5B-98A1D756F6C4}"/>
          </ac:graphicFrameMkLst>
        </pc:graphicFrameChg>
        <pc:inkChg chg="del">
          <ac:chgData name="Елена Моис" userId="60008dd9a86cd347" providerId="LiveId" clId="{07FF3E33-6608-4F25-B5EB-BAA6568D9979}" dt="2022-02-02T16:20:07.338" v="2669"/>
          <ac:inkMkLst>
            <pc:docMk/>
            <pc:sldMk cId="3953236424" sldId="261"/>
            <ac:inkMk id="6" creationId="{39E21863-A6B5-47CB-9564-CD88879048C1}"/>
          </ac:inkMkLst>
        </pc:inkChg>
        <pc:inkChg chg="del">
          <ac:chgData name="Елена Моис" userId="60008dd9a86cd347" providerId="LiveId" clId="{07FF3E33-6608-4F25-B5EB-BAA6568D9979}" dt="2022-02-02T16:20:06.638" v="2668"/>
          <ac:inkMkLst>
            <pc:docMk/>
            <pc:sldMk cId="3953236424" sldId="261"/>
            <ac:inkMk id="8" creationId="{6B89E1F8-6A25-4C69-B2EA-D61CB21F1EF8}"/>
          </ac:inkMkLst>
        </pc:inkChg>
        <pc:inkChg chg="del">
          <ac:chgData name="Елена Моис" userId="60008dd9a86cd347" providerId="LiveId" clId="{07FF3E33-6608-4F25-B5EB-BAA6568D9979}" dt="2022-02-02T16:20:07.838" v="2670"/>
          <ac:inkMkLst>
            <pc:docMk/>
            <pc:sldMk cId="3953236424" sldId="261"/>
            <ac:inkMk id="12" creationId="{CB64CE3A-C401-4C23-8284-97CAE4843F83}"/>
          </ac:inkMkLst>
        </pc:inkChg>
        <pc:inkChg chg="del">
          <ac:chgData name="Елена Моис" userId="60008dd9a86cd347" providerId="LiveId" clId="{07FF3E33-6608-4F25-B5EB-BAA6568D9979}" dt="2022-02-02T16:20:08.308" v="2671"/>
          <ac:inkMkLst>
            <pc:docMk/>
            <pc:sldMk cId="3953236424" sldId="261"/>
            <ac:inkMk id="13" creationId="{B314DD7E-FE95-4DE4-9A7E-FDFDFD616386}"/>
          </ac:inkMkLst>
        </pc:inkChg>
      </pc:sldChg>
      <pc:sldChg chg="del">
        <pc:chgData name="Елена Моис" userId="60008dd9a86cd347" providerId="LiveId" clId="{07FF3E33-6608-4F25-B5EB-BAA6568D9979}" dt="2022-02-02T16:20:39.727" v="2674" actId="2696"/>
        <pc:sldMkLst>
          <pc:docMk/>
          <pc:sldMk cId="714858161" sldId="262"/>
        </pc:sldMkLst>
      </pc:sldChg>
      <pc:sldChg chg="addSp delSp modSp new mod">
        <pc:chgData name="Елена Моис" userId="60008dd9a86cd347" providerId="LiveId" clId="{07FF3E33-6608-4F25-B5EB-BAA6568D9979}" dt="2022-02-02T16:57:38.258" v="4267" actId="20577"/>
        <pc:sldMkLst>
          <pc:docMk/>
          <pc:sldMk cId="3540214396" sldId="262"/>
        </pc:sldMkLst>
        <pc:spChg chg="mod">
          <ac:chgData name="Елена Моис" userId="60008dd9a86cd347" providerId="LiveId" clId="{07FF3E33-6608-4F25-B5EB-BAA6568D9979}" dt="2022-02-02T16:40:29.202" v="3486" actId="27636"/>
          <ac:spMkLst>
            <pc:docMk/>
            <pc:sldMk cId="3540214396" sldId="262"/>
            <ac:spMk id="2" creationId="{2CF490B2-9DDA-4418-B47C-09C8D96CE9A5}"/>
          </ac:spMkLst>
        </pc:spChg>
        <pc:spChg chg="mod">
          <ac:chgData name="Елена Моис" userId="60008dd9a86cd347" providerId="LiveId" clId="{07FF3E33-6608-4F25-B5EB-BAA6568D9979}" dt="2022-02-02T16:57:38.258" v="4267" actId="20577"/>
          <ac:spMkLst>
            <pc:docMk/>
            <pc:sldMk cId="3540214396" sldId="262"/>
            <ac:spMk id="3" creationId="{D978E264-B71A-4B38-929D-713D90648538}"/>
          </ac:spMkLst>
        </pc:spChg>
        <pc:grpChg chg="mod">
          <ac:chgData name="Елена Моис" userId="60008dd9a86cd347" providerId="LiveId" clId="{07FF3E33-6608-4F25-B5EB-BAA6568D9979}" dt="2022-02-02T16:51:30.858" v="4074"/>
          <ac:grpSpMkLst>
            <pc:docMk/>
            <pc:sldMk cId="3540214396" sldId="262"/>
            <ac:grpSpMk id="7" creationId="{CA97EF48-AEAC-41C8-9C65-61A572F698AD}"/>
          </ac:grpSpMkLst>
        </pc:grpChg>
        <pc:inkChg chg="add del">
          <ac:chgData name="Елена Моис" userId="60008dd9a86cd347" providerId="LiveId" clId="{07FF3E33-6608-4F25-B5EB-BAA6568D9979}" dt="2022-02-02T16:51:20.175" v="4071"/>
          <ac:inkMkLst>
            <pc:docMk/>
            <pc:sldMk cId="3540214396" sldId="262"/>
            <ac:inkMk id="4" creationId="{278906A1-99EB-4032-BA59-E9AA20F97BCC}"/>
          </ac:inkMkLst>
        </pc:inkChg>
        <pc:inkChg chg="add mod">
          <ac:chgData name="Елена Моис" userId="60008dd9a86cd347" providerId="LiveId" clId="{07FF3E33-6608-4F25-B5EB-BAA6568D9979}" dt="2022-02-02T16:51:30.858" v="4074"/>
          <ac:inkMkLst>
            <pc:docMk/>
            <pc:sldMk cId="3540214396" sldId="262"/>
            <ac:inkMk id="5" creationId="{B3367EDC-82FE-4040-9813-B7C020A4A7C5}"/>
          </ac:inkMkLst>
        </pc:inkChg>
        <pc:inkChg chg="add mod">
          <ac:chgData name="Елена Моис" userId="60008dd9a86cd347" providerId="LiveId" clId="{07FF3E33-6608-4F25-B5EB-BAA6568D9979}" dt="2022-02-02T16:51:30.858" v="4074"/>
          <ac:inkMkLst>
            <pc:docMk/>
            <pc:sldMk cId="3540214396" sldId="262"/>
            <ac:inkMk id="6" creationId="{EDB36874-BCC6-4106-AB8F-B49CF8F17BE0}"/>
          </ac:inkMkLst>
        </pc:inkChg>
        <pc:inkChg chg="add del">
          <ac:chgData name="Елена Моис" userId="60008dd9a86cd347" providerId="LiveId" clId="{07FF3E33-6608-4F25-B5EB-BAA6568D9979}" dt="2022-02-02T16:52:05.086" v="4079"/>
          <ac:inkMkLst>
            <pc:docMk/>
            <pc:sldMk cId="3540214396" sldId="262"/>
            <ac:inkMk id="8" creationId="{A2625382-514F-4079-A87D-6352D38AEEB0}"/>
          </ac:inkMkLst>
        </pc:inkChg>
        <pc:inkChg chg="add del">
          <ac:chgData name="Елена Моис" userId="60008dd9a86cd347" providerId="LiveId" clId="{07FF3E33-6608-4F25-B5EB-BAA6568D9979}" dt="2022-02-02T16:52:26.629" v="4082"/>
          <ac:inkMkLst>
            <pc:docMk/>
            <pc:sldMk cId="3540214396" sldId="262"/>
            <ac:inkMk id="9" creationId="{EF239B93-A79C-409E-8A4C-70767B3773FD}"/>
          </ac:inkMkLst>
        </pc:inkChg>
        <pc:inkChg chg="add del">
          <ac:chgData name="Елена Моис" userId="60008dd9a86cd347" providerId="LiveId" clId="{07FF3E33-6608-4F25-B5EB-BAA6568D9979}" dt="2022-02-02T16:52:42.102" v="4084"/>
          <ac:inkMkLst>
            <pc:docMk/>
            <pc:sldMk cId="3540214396" sldId="262"/>
            <ac:inkMk id="10" creationId="{CDD3BCF5-9EA6-4809-BBF0-4BBC4FDA296B}"/>
          </ac:inkMkLst>
        </pc:inkChg>
        <pc:inkChg chg="add del">
          <ac:chgData name="Елена Моис" userId="60008dd9a86cd347" providerId="LiveId" clId="{07FF3E33-6608-4F25-B5EB-BAA6568D9979}" dt="2022-02-02T16:52:05.086" v="4080"/>
          <ac:inkMkLst>
            <pc:docMk/>
            <pc:sldMk cId="3540214396" sldId="262"/>
            <ac:inkMk id="11" creationId="{0A59C34A-67D4-4D6F-8468-33B61684B31E}"/>
          </ac:inkMkLst>
        </pc:inkChg>
        <pc:inkChg chg="add">
          <ac:chgData name="Елена Моис" userId="60008dd9a86cd347" providerId="LiveId" clId="{07FF3E33-6608-4F25-B5EB-BAA6568D9979}" dt="2022-02-02T16:52:17.640" v="4081" actId="9405"/>
          <ac:inkMkLst>
            <pc:docMk/>
            <pc:sldMk cId="3540214396" sldId="262"/>
            <ac:inkMk id="12" creationId="{71C2612F-3BB2-448C-A295-E30A2ABD086C}"/>
          </ac:inkMkLst>
        </pc:inkChg>
        <pc:inkChg chg="add">
          <ac:chgData name="Елена Моис" userId="60008dd9a86cd347" providerId="LiveId" clId="{07FF3E33-6608-4F25-B5EB-BAA6568D9979}" dt="2022-02-02T16:52:38.072" v="4083" actId="9405"/>
          <ac:inkMkLst>
            <pc:docMk/>
            <pc:sldMk cId="3540214396" sldId="262"/>
            <ac:inkMk id="13" creationId="{84BE912E-FB20-4873-8BAE-07566129DC73}"/>
          </ac:inkMkLst>
        </pc:inkChg>
        <pc:inkChg chg="add del">
          <ac:chgData name="Елена Моис" userId="60008dd9a86cd347" providerId="LiveId" clId="{07FF3E33-6608-4F25-B5EB-BAA6568D9979}" dt="2022-02-02T16:52:52.590" v="4086"/>
          <ac:inkMkLst>
            <pc:docMk/>
            <pc:sldMk cId="3540214396" sldId="262"/>
            <ac:inkMk id="14" creationId="{876F762D-B415-4C13-ADB5-83035A503AED}"/>
          </ac:inkMkLst>
        </pc:inkChg>
        <pc:inkChg chg="add">
          <ac:chgData name="Елена Моис" userId="60008dd9a86cd347" providerId="LiveId" clId="{07FF3E33-6608-4F25-B5EB-BAA6568D9979}" dt="2022-02-02T16:52:58.366" v="4087" actId="9405"/>
          <ac:inkMkLst>
            <pc:docMk/>
            <pc:sldMk cId="3540214396" sldId="262"/>
            <ac:inkMk id="15" creationId="{D1595E72-DA00-4646-AFCC-FBB7A9F43EE8}"/>
          </ac:inkMkLst>
        </pc:inkChg>
        <pc:inkChg chg="add">
          <ac:chgData name="Елена Моис" userId="60008dd9a86cd347" providerId="LiveId" clId="{07FF3E33-6608-4F25-B5EB-BAA6568D9979}" dt="2022-02-02T16:53:00.688" v="4088" actId="9405"/>
          <ac:inkMkLst>
            <pc:docMk/>
            <pc:sldMk cId="3540214396" sldId="262"/>
            <ac:inkMk id="16" creationId="{5D6A437B-0A09-42B4-8857-8EEA8E6A991F}"/>
          </ac:inkMkLst>
        </pc:inkChg>
      </pc:sldChg>
      <pc:sldChg chg="del">
        <pc:chgData name="Елена Моис" userId="60008dd9a86cd347" providerId="LiveId" clId="{07FF3E33-6608-4F25-B5EB-BAA6568D9979}" dt="2022-02-02T16:20:43.100" v="2675" actId="2696"/>
        <pc:sldMkLst>
          <pc:docMk/>
          <pc:sldMk cId="1697084998" sldId="263"/>
        </pc:sldMkLst>
      </pc:sldChg>
      <pc:sldChg chg="addSp delSp modSp new mod">
        <pc:chgData name="Елена Моис" userId="60008dd9a86cd347" providerId="LiveId" clId="{07FF3E33-6608-4F25-B5EB-BAA6568D9979}" dt="2022-02-05T07:00:05.664" v="5072" actId="20577"/>
        <pc:sldMkLst>
          <pc:docMk/>
          <pc:sldMk cId="3296522702" sldId="263"/>
        </pc:sldMkLst>
        <pc:spChg chg="mod">
          <ac:chgData name="Елена Моис" userId="60008dd9a86cd347" providerId="LiveId" clId="{07FF3E33-6608-4F25-B5EB-BAA6568D9979}" dt="2022-02-02T17:10:52.459" v="4732" actId="255"/>
          <ac:spMkLst>
            <pc:docMk/>
            <pc:sldMk cId="3296522702" sldId="263"/>
            <ac:spMk id="2" creationId="{61253090-37F3-454D-AE5F-892F581F471E}"/>
          </ac:spMkLst>
        </pc:spChg>
        <pc:spChg chg="mod">
          <ac:chgData name="Елена Моис" userId="60008dd9a86cd347" providerId="LiveId" clId="{07FF3E33-6608-4F25-B5EB-BAA6568D9979}" dt="2022-02-05T07:00:05.664" v="5072" actId="20577"/>
          <ac:spMkLst>
            <pc:docMk/>
            <pc:sldMk cId="3296522702" sldId="263"/>
            <ac:spMk id="3" creationId="{4CF3A0CD-00C4-4F78-B3E3-A744021F749A}"/>
          </ac:spMkLst>
        </pc:spChg>
        <pc:grpChg chg="del mod">
          <ac:chgData name="Елена Моис" userId="60008dd9a86cd347" providerId="LiveId" clId="{07FF3E33-6608-4F25-B5EB-BAA6568D9979}" dt="2022-02-02T17:06:57.927" v="4648"/>
          <ac:grpSpMkLst>
            <pc:docMk/>
            <pc:sldMk cId="3296522702" sldId="263"/>
            <ac:grpSpMk id="9" creationId="{19105D3C-C825-4A9D-B7C8-CC56A68F83D1}"/>
          </ac:grpSpMkLst>
        </pc:grpChg>
        <pc:grpChg chg="del mod">
          <ac:chgData name="Елена Моис" userId="60008dd9a86cd347" providerId="LiveId" clId="{07FF3E33-6608-4F25-B5EB-BAA6568D9979}" dt="2022-02-02T17:07:01.322" v="4650"/>
          <ac:grpSpMkLst>
            <pc:docMk/>
            <pc:sldMk cId="3296522702" sldId="263"/>
            <ac:grpSpMk id="11" creationId="{640A263F-199F-4689-AA6A-FABC470D9102}"/>
          </ac:grpSpMkLst>
        </pc:grpChg>
        <pc:grpChg chg="del mod">
          <ac:chgData name="Елена Моис" userId="60008dd9a86cd347" providerId="LiveId" clId="{07FF3E33-6608-4F25-B5EB-BAA6568D9979}" dt="2022-02-02T17:09:50.041" v="4705"/>
          <ac:grpSpMkLst>
            <pc:docMk/>
            <pc:sldMk cId="3296522702" sldId="263"/>
            <ac:grpSpMk id="15" creationId="{F106E613-7EFC-4A52-A8D0-2B0531BA5AFB}"/>
          </ac:grpSpMkLst>
        </pc:grpChg>
        <pc:grpChg chg="del mod">
          <ac:chgData name="Елена Моис" userId="60008dd9a86cd347" providerId="LiveId" clId="{07FF3E33-6608-4F25-B5EB-BAA6568D9979}" dt="2022-02-02T17:07:33.199" v="4661"/>
          <ac:grpSpMkLst>
            <pc:docMk/>
            <pc:sldMk cId="3296522702" sldId="263"/>
            <ac:grpSpMk id="19" creationId="{83BAFEA7-CCA0-4549-B548-5A086A9FA44C}"/>
          </ac:grpSpMkLst>
        </pc:grpChg>
        <pc:grpChg chg="del mod">
          <ac:chgData name="Елена Моис" userId="60008dd9a86cd347" providerId="LiveId" clId="{07FF3E33-6608-4F25-B5EB-BAA6568D9979}" dt="2022-02-02T17:07:34.450" v="4664"/>
          <ac:grpSpMkLst>
            <pc:docMk/>
            <pc:sldMk cId="3296522702" sldId="263"/>
            <ac:grpSpMk id="21" creationId="{09B0F115-484B-4486-A001-5C4B9DECF2F4}"/>
          </ac:grpSpMkLst>
        </pc:grpChg>
        <pc:grpChg chg="del mod">
          <ac:chgData name="Елена Моис" userId="60008dd9a86cd347" providerId="LiveId" clId="{07FF3E33-6608-4F25-B5EB-BAA6568D9979}" dt="2022-02-02T17:07:35.232" v="4666"/>
          <ac:grpSpMkLst>
            <pc:docMk/>
            <pc:sldMk cId="3296522702" sldId="263"/>
            <ac:grpSpMk id="24" creationId="{D05DDA78-6A2A-4C0C-839F-2E08A5C41ECF}"/>
          </ac:grpSpMkLst>
        </pc:grpChg>
        <pc:grpChg chg="del mod">
          <ac:chgData name="Елена Моис" userId="60008dd9a86cd347" providerId="LiveId" clId="{07FF3E33-6608-4F25-B5EB-BAA6568D9979}" dt="2022-02-02T17:07:39.161" v="4668"/>
          <ac:grpSpMkLst>
            <pc:docMk/>
            <pc:sldMk cId="3296522702" sldId="263"/>
            <ac:grpSpMk id="26" creationId="{627A5CE1-E0BC-466D-89D8-255252A883A2}"/>
          </ac:grpSpMkLst>
        </pc:grpChg>
        <pc:grpChg chg="del mod">
          <ac:chgData name="Елена Моис" userId="60008dd9a86cd347" providerId="LiveId" clId="{07FF3E33-6608-4F25-B5EB-BAA6568D9979}" dt="2022-02-02T17:07:42.062" v="4672"/>
          <ac:grpSpMkLst>
            <pc:docMk/>
            <pc:sldMk cId="3296522702" sldId="263"/>
            <ac:grpSpMk id="28" creationId="{76C24233-52E4-4BBD-A833-DB4A299C59A1}"/>
          </ac:grpSpMkLst>
        </pc:grpChg>
        <pc:grpChg chg="mod">
          <ac:chgData name="Елена Моис" userId="60008dd9a86cd347" providerId="LiveId" clId="{07FF3E33-6608-4F25-B5EB-BAA6568D9979}" dt="2022-02-02T17:09:51.501" v="4707"/>
          <ac:grpSpMkLst>
            <pc:docMk/>
            <pc:sldMk cId="3296522702" sldId="263"/>
            <ac:grpSpMk id="32" creationId="{6238425D-E6A3-491A-B6C1-EA79F02D7E8B}"/>
          </ac:grpSpMkLst>
        </pc:grpChg>
        <pc:grpChg chg="del mod">
          <ac:chgData name="Елена Моис" userId="60008dd9a86cd347" providerId="LiveId" clId="{07FF3E33-6608-4F25-B5EB-BAA6568D9979}" dt="2022-02-02T17:08:22.413" v="4683"/>
          <ac:grpSpMkLst>
            <pc:docMk/>
            <pc:sldMk cId="3296522702" sldId="263"/>
            <ac:grpSpMk id="37" creationId="{6211039F-6C88-4033-A2E5-3DE7E11477A0}"/>
          </ac:grpSpMkLst>
        </pc:grpChg>
        <pc:grpChg chg="del mod">
          <ac:chgData name="Елена Моис" userId="60008dd9a86cd347" providerId="LiveId" clId="{07FF3E33-6608-4F25-B5EB-BAA6568D9979}" dt="2022-02-02T17:08:26.156" v="4686"/>
          <ac:grpSpMkLst>
            <pc:docMk/>
            <pc:sldMk cId="3296522702" sldId="263"/>
            <ac:grpSpMk id="41" creationId="{F6852EAA-7FCC-4358-931E-1C2A79D19687}"/>
          </ac:grpSpMkLst>
        </pc:grpChg>
        <pc:grpChg chg="del mod">
          <ac:chgData name="Елена Моис" userId="60008dd9a86cd347" providerId="LiveId" clId="{07FF3E33-6608-4F25-B5EB-BAA6568D9979}" dt="2022-02-02T17:08:29.066" v="4688"/>
          <ac:grpSpMkLst>
            <pc:docMk/>
            <pc:sldMk cId="3296522702" sldId="263"/>
            <ac:grpSpMk id="44" creationId="{5497C2C4-8783-46CF-BD17-D8241719BE17}"/>
          </ac:grpSpMkLst>
        </pc:grpChg>
        <pc:grpChg chg="del mod">
          <ac:chgData name="Елена Моис" userId="60008dd9a86cd347" providerId="LiveId" clId="{07FF3E33-6608-4F25-B5EB-BAA6568D9979}" dt="2022-02-02T17:08:30.025" v="4690"/>
          <ac:grpSpMkLst>
            <pc:docMk/>
            <pc:sldMk cId="3296522702" sldId="263"/>
            <ac:grpSpMk id="46" creationId="{5D0CDD19-CFD6-4BF5-BABB-FFBD97789DAC}"/>
          </ac:grpSpMkLst>
        </pc:grpChg>
        <pc:grpChg chg="del mod">
          <ac:chgData name="Елена Моис" userId="60008dd9a86cd347" providerId="LiveId" clId="{07FF3E33-6608-4F25-B5EB-BAA6568D9979}" dt="2022-02-02T17:10:00.094" v="4721"/>
          <ac:grpSpMkLst>
            <pc:docMk/>
            <pc:sldMk cId="3296522702" sldId="263"/>
            <ac:grpSpMk id="48" creationId="{EB124E32-E730-469B-B005-F12C4DFA88E0}"/>
          </ac:grpSpMkLst>
        </pc:grpChg>
        <pc:grpChg chg="del mod">
          <ac:chgData name="Елена Моис" userId="60008dd9a86cd347" providerId="LiveId" clId="{07FF3E33-6608-4F25-B5EB-BAA6568D9979}" dt="2022-02-02T17:08:35.233" v="4696"/>
          <ac:grpSpMkLst>
            <pc:docMk/>
            <pc:sldMk cId="3296522702" sldId="263"/>
            <ac:grpSpMk id="52" creationId="{D08C0E6A-2BB5-49E1-B547-6C46103F1127}"/>
          </ac:grpSpMkLst>
        </pc:grpChg>
        <pc:grpChg chg="del mod">
          <ac:chgData name="Елена Моис" userId="60008dd9a86cd347" providerId="LiveId" clId="{07FF3E33-6608-4F25-B5EB-BAA6568D9979}" dt="2022-02-02T17:08:36.769" v="4699"/>
          <ac:grpSpMkLst>
            <pc:docMk/>
            <pc:sldMk cId="3296522702" sldId="263"/>
            <ac:grpSpMk id="54" creationId="{FC866935-7439-41BC-8881-6251EB45BC6E}"/>
          </ac:grpSpMkLst>
        </pc:grpChg>
        <pc:grpChg chg="del mod">
          <ac:chgData name="Елена Моис" userId="60008dd9a86cd347" providerId="LiveId" clId="{07FF3E33-6608-4F25-B5EB-BAA6568D9979}" dt="2022-02-02T17:10:02.996" v="4727"/>
          <ac:grpSpMkLst>
            <pc:docMk/>
            <pc:sldMk cId="3296522702" sldId="263"/>
            <ac:grpSpMk id="57" creationId="{3E730C3A-C4EE-4C4B-A5F4-4790E197A2AC}"/>
          </ac:grpSpMkLst>
        </pc:grpChg>
        <pc:inkChg chg="add del">
          <ac:chgData name="Елена Моис" userId="60008dd9a86cd347" providerId="LiveId" clId="{07FF3E33-6608-4F25-B5EB-BAA6568D9979}" dt="2022-02-02T17:06:41.527" v="4641"/>
          <ac:inkMkLst>
            <pc:docMk/>
            <pc:sldMk cId="3296522702" sldId="263"/>
            <ac:inkMk id="4" creationId="{F870449B-B638-4349-BF5B-442EFA67EC04}"/>
          </ac:inkMkLst>
        </pc:inkChg>
        <pc:inkChg chg="add del">
          <ac:chgData name="Елена Моис" userId="60008dd9a86cd347" providerId="LiveId" clId="{07FF3E33-6608-4F25-B5EB-BAA6568D9979}" dt="2022-02-02T17:06:40.384" v="4640"/>
          <ac:inkMkLst>
            <pc:docMk/>
            <pc:sldMk cId="3296522702" sldId="263"/>
            <ac:inkMk id="5" creationId="{1F1C5417-C841-4688-993D-DB7684EE4A16}"/>
          </ac:inkMkLst>
        </pc:inkChg>
        <pc:inkChg chg="add del">
          <ac:chgData name="Елена Моис" userId="60008dd9a86cd347" providerId="LiveId" clId="{07FF3E33-6608-4F25-B5EB-BAA6568D9979}" dt="2022-02-02T17:06:49.005" v="4643"/>
          <ac:inkMkLst>
            <pc:docMk/>
            <pc:sldMk cId="3296522702" sldId="263"/>
            <ac:inkMk id="6" creationId="{216CAB44-488E-4D8A-8E8D-73E50FB144FF}"/>
          </ac:inkMkLst>
        </pc:inkChg>
        <pc:inkChg chg="add del mod">
          <ac:chgData name="Елена Моис" userId="60008dd9a86cd347" providerId="LiveId" clId="{07FF3E33-6608-4F25-B5EB-BAA6568D9979}" dt="2022-02-02T17:07:00.290" v="4649"/>
          <ac:inkMkLst>
            <pc:docMk/>
            <pc:sldMk cId="3296522702" sldId="263"/>
            <ac:inkMk id="7" creationId="{9C7290F7-1DB8-4D21-BEAB-F60763984573}"/>
          </ac:inkMkLst>
        </pc:inkChg>
        <pc:inkChg chg="add del mod">
          <ac:chgData name="Елена Моис" userId="60008dd9a86cd347" providerId="LiveId" clId="{07FF3E33-6608-4F25-B5EB-BAA6568D9979}" dt="2022-02-02T17:07:01.322" v="4650"/>
          <ac:inkMkLst>
            <pc:docMk/>
            <pc:sldMk cId="3296522702" sldId="263"/>
            <ac:inkMk id="8" creationId="{19A0E70C-5AC1-4CE9-8E8E-7ED18444B4C2}"/>
          </ac:inkMkLst>
        </pc:inkChg>
        <pc:inkChg chg="add del mod">
          <ac:chgData name="Елена Моис" userId="60008dd9a86cd347" providerId="LiveId" clId="{07FF3E33-6608-4F25-B5EB-BAA6568D9979}" dt="2022-02-02T17:07:02.051" v="4651"/>
          <ac:inkMkLst>
            <pc:docMk/>
            <pc:sldMk cId="3296522702" sldId="263"/>
            <ac:inkMk id="10" creationId="{465B6D21-F2CB-4A4D-AEF9-7A2AF7E9190C}"/>
          </ac:inkMkLst>
        </pc:inkChg>
        <pc:inkChg chg="add del">
          <ac:chgData name="Елена Моис" userId="60008dd9a86cd347" providerId="LiveId" clId="{07FF3E33-6608-4F25-B5EB-BAA6568D9979}" dt="2022-02-02T17:09:49.488" v="4704"/>
          <ac:inkMkLst>
            <pc:docMk/>
            <pc:sldMk cId="3296522702" sldId="263"/>
            <ac:inkMk id="12" creationId="{CB60B039-319B-4CE9-B4F8-D053575EEA6F}"/>
          </ac:inkMkLst>
        </pc:inkChg>
        <pc:inkChg chg="add del mod">
          <ac:chgData name="Елена Моис" userId="60008dd9a86cd347" providerId="LiveId" clId="{07FF3E33-6608-4F25-B5EB-BAA6568D9979}" dt="2022-02-02T17:09:50.041" v="4705"/>
          <ac:inkMkLst>
            <pc:docMk/>
            <pc:sldMk cId="3296522702" sldId="263"/>
            <ac:inkMk id="13" creationId="{3B563BFD-7CBE-48DD-B725-B435C7BC844B}"/>
          </ac:inkMkLst>
        </pc:inkChg>
        <pc:inkChg chg="add del mod">
          <ac:chgData name="Елена Моис" userId="60008dd9a86cd347" providerId="LiveId" clId="{07FF3E33-6608-4F25-B5EB-BAA6568D9979}" dt="2022-02-02T17:09:50.692" v="4706"/>
          <ac:inkMkLst>
            <pc:docMk/>
            <pc:sldMk cId="3296522702" sldId="263"/>
            <ac:inkMk id="14" creationId="{AA18C468-0037-44FA-8F52-25E453CBDC3A}"/>
          </ac:inkMkLst>
        </pc:inkChg>
        <pc:inkChg chg="add del mod">
          <ac:chgData name="Елена Моис" userId="60008dd9a86cd347" providerId="LiveId" clId="{07FF3E33-6608-4F25-B5EB-BAA6568D9979}" dt="2022-02-02T17:09:51.501" v="4707"/>
          <ac:inkMkLst>
            <pc:docMk/>
            <pc:sldMk cId="3296522702" sldId="263"/>
            <ac:inkMk id="16" creationId="{D15D3058-9AF0-40CE-B4B7-A016A9CBCB05}"/>
          </ac:inkMkLst>
        </pc:inkChg>
        <pc:inkChg chg="add mod">
          <ac:chgData name="Елена Моис" userId="60008dd9a86cd347" providerId="LiveId" clId="{07FF3E33-6608-4F25-B5EB-BAA6568D9979}" dt="2022-02-02T17:09:51.501" v="4707"/>
          <ac:inkMkLst>
            <pc:docMk/>
            <pc:sldMk cId="3296522702" sldId="263"/>
            <ac:inkMk id="17" creationId="{0D596457-5123-4594-ACCD-195ADFDEC51E}"/>
          </ac:inkMkLst>
        </pc:inkChg>
        <pc:inkChg chg="add del mod">
          <ac:chgData name="Елена Моис" userId="60008dd9a86cd347" providerId="LiveId" clId="{07FF3E33-6608-4F25-B5EB-BAA6568D9979}" dt="2022-02-02T17:09:51.935" v="4708"/>
          <ac:inkMkLst>
            <pc:docMk/>
            <pc:sldMk cId="3296522702" sldId="263"/>
            <ac:inkMk id="18" creationId="{FE1266DD-0C95-47C8-BA12-D51E85806B13}"/>
          </ac:inkMkLst>
        </pc:inkChg>
        <pc:inkChg chg="add del mod">
          <ac:chgData name="Елена Моис" userId="60008dd9a86cd347" providerId="LiveId" clId="{07FF3E33-6608-4F25-B5EB-BAA6568D9979}" dt="2022-02-02T17:09:52.370" v="4710"/>
          <ac:inkMkLst>
            <pc:docMk/>
            <pc:sldMk cId="3296522702" sldId="263"/>
            <ac:inkMk id="20" creationId="{41EB71AA-70CC-4C53-8ED4-2BA75DB3DE83}"/>
          </ac:inkMkLst>
        </pc:inkChg>
        <pc:inkChg chg="add del mod">
          <ac:chgData name="Елена Моис" userId="60008dd9a86cd347" providerId="LiveId" clId="{07FF3E33-6608-4F25-B5EB-BAA6568D9979}" dt="2022-02-02T17:09:52.370" v="4713"/>
          <ac:inkMkLst>
            <pc:docMk/>
            <pc:sldMk cId="3296522702" sldId="263"/>
            <ac:inkMk id="22" creationId="{24F4F0A4-E955-4EF4-BDB5-D7C2AE63C8F1}"/>
          </ac:inkMkLst>
        </pc:inkChg>
        <pc:inkChg chg="add del mod">
          <ac:chgData name="Елена Моис" userId="60008dd9a86cd347" providerId="LiveId" clId="{07FF3E33-6608-4F25-B5EB-BAA6568D9979}" dt="2022-02-02T17:09:52.370" v="4709"/>
          <ac:inkMkLst>
            <pc:docMk/>
            <pc:sldMk cId="3296522702" sldId="263"/>
            <ac:inkMk id="23" creationId="{78E51329-6E6C-4B16-88C1-19E63DF957C4}"/>
          </ac:inkMkLst>
        </pc:inkChg>
        <pc:inkChg chg="add del mod">
          <ac:chgData name="Елена Моис" userId="60008dd9a86cd347" providerId="LiveId" clId="{07FF3E33-6608-4F25-B5EB-BAA6568D9979}" dt="2022-02-02T17:09:52.370" v="4712"/>
          <ac:inkMkLst>
            <pc:docMk/>
            <pc:sldMk cId="3296522702" sldId="263"/>
            <ac:inkMk id="25" creationId="{85217948-CC4D-4E52-BF2E-F8F415761A2A}"/>
          </ac:inkMkLst>
        </pc:inkChg>
        <pc:inkChg chg="add del mod">
          <ac:chgData name="Елена Моис" userId="60008dd9a86cd347" providerId="LiveId" clId="{07FF3E33-6608-4F25-B5EB-BAA6568D9979}" dt="2022-02-02T17:09:52.370" v="4711"/>
          <ac:inkMkLst>
            <pc:docMk/>
            <pc:sldMk cId="3296522702" sldId="263"/>
            <ac:inkMk id="27" creationId="{D39EE590-BC9F-4AF3-B191-618A43AB9A28}"/>
          </ac:inkMkLst>
        </pc:inkChg>
        <pc:inkChg chg="add mod">
          <ac:chgData name="Елена Моис" userId="60008dd9a86cd347" providerId="LiveId" clId="{07FF3E33-6608-4F25-B5EB-BAA6568D9979}" dt="2022-02-02T17:09:51.501" v="4707"/>
          <ac:inkMkLst>
            <pc:docMk/>
            <pc:sldMk cId="3296522702" sldId="263"/>
            <ac:inkMk id="29" creationId="{5EB47EF0-716E-455D-AFA3-FC8319A31E08}"/>
          </ac:inkMkLst>
        </pc:inkChg>
        <pc:inkChg chg="add mod">
          <ac:chgData name="Елена Моис" userId="60008dd9a86cd347" providerId="LiveId" clId="{07FF3E33-6608-4F25-B5EB-BAA6568D9979}" dt="2022-02-02T17:09:51.501" v="4707"/>
          <ac:inkMkLst>
            <pc:docMk/>
            <pc:sldMk cId="3296522702" sldId="263"/>
            <ac:inkMk id="30" creationId="{B21D1711-7121-41A8-9004-4CE95EAF3807}"/>
          </ac:inkMkLst>
        </pc:inkChg>
        <pc:inkChg chg="add mod">
          <ac:chgData name="Елена Моис" userId="60008dd9a86cd347" providerId="LiveId" clId="{07FF3E33-6608-4F25-B5EB-BAA6568D9979}" dt="2022-02-02T17:09:51.501" v="4707"/>
          <ac:inkMkLst>
            <pc:docMk/>
            <pc:sldMk cId="3296522702" sldId="263"/>
            <ac:inkMk id="31" creationId="{C438B855-364F-46B3-9C8F-C6DB63B2CB2D}"/>
          </ac:inkMkLst>
        </pc:inkChg>
        <pc:inkChg chg="add del">
          <ac:chgData name="Елена Моис" userId="60008dd9a86cd347" providerId="LiveId" clId="{07FF3E33-6608-4F25-B5EB-BAA6568D9979}" dt="2022-02-02T17:08:02.234" v="4675"/>
          <ac:inkMkLst>
            <pc:docMk/>
            <pc:sldMk cId="3296522702" sldId="263"/>
            <ac:inkMk id="33" creationId="{6C9ACEB3-E129-4C0E-9E2D-454CCDBBDBFD}"/>
          </ac:inkMkLst>
        </pc:inkChg>
        <pc:inkChg chg="add del">
          <ac:chgData name="Елена Моис" userId="60008dd9a86cd347" providerId="LiveId" clId="{07FF3E33-6608-4F25-B5EB-BAA6568D9979}" dt="2022-02-02T17:08:07.356" v="4676"/>
          <ac:inkMkLst>
            <pc:docMk/>
            <pc:sldMk cId="3296522702" sldId="263"/>
            <ac:inkMk id="34" creationId="{75186538-EA77-42E9-999C-CC416BE0A57F}"/>
          </ac:inkMkLst>
        </pc:inkChg>
        <pc:inkChg chg="add del mod">
          <ac:chgData name="Елена Моис" userId="60008dd9a86cd347" providerId="LiveId" clId="{07FF3E33-6608-4F25-B5EB-BAA6568D9979}" dt="2022-02-02T17:09:55.059" v="4715"/>
          <ac:inkMkLst>
            <pc:docMk/>
            <pc:sldMk cId="3296522702" sldId="263"/>
            <ac:inkMk id="35" creationId="{AFA5FC5A-5B98-4C3F-8499-582CF04B152E}"/>
          </ac:inkMkLst>
        </pc:inkChg>
        <pc:inkChg chg="add del mod">
          <ac:chgData name="Елена Моис" userId="60008dd9a86cd347" providerId="LiveId" clId="{07FF3E33-6608-4F25-B5EB-BAA6568D9979}" dt="2022-02-02T17:09:55.959" v="4717"/>
          <ac:inkMkLst>
            <pc:docMk/>
            <pc:sldMk cId="3296522702" sldId="263"/>
            <ac:inkMk id="36" creationId="{06A282AC-022B-467D-8AA8-68154B747495}"/>
          </ac:inkMkLst>
        </pc:inkChg>
        <pc:inkChg chg="add del mod">
          <ac:chgData name="Елена Моис" userId="60008dd9a86cd347" providerId="LiveId" clId="{07FF3E33-6608-4F25-B5EB-BAA6568D9979}" dt="2022-02-02T17:09:59.206" v="4720"/>
          <ac:inkMkLst>
            <pc:docMk/>
            <pc:sldMk cId="3296522702" sldId="263"/>
            <ac:inkMk id="38" creationId="{AA5F1D21-E2B6-458C-BC12-061939547301}"/>
          </ac:inkMkLst>
        </pc:inkChg>
        <pc:inkChg chg="add del mod">
          <ac:chgData name="Елена Моис" userId="60008dd9a86cd347" providerId="LiveId" clId="{07FF3E33-6608-4F25-B5EB-BAA6568D9979}" dt="2022-02-02T17:09:55.959" v="4716"/>
          <ac:inkMkLst>
            <pc:docMk/>
            <pc:sldMk cId="3296522702" sldId="263"/>
            <ac:inkMk id="39" creationId="{6FED49A6-9E87-4274-A2B7-7CDA6BF37685}"/>
          </ac:inkMkLst>
        </pc:inkChg>
        <pc:inkChg chg="add del mod">
          <ac:chgData name="Елена Моис" userId="60008dd9a86cd347" providerId="LiveId" clId="{07FF3E33-6608-4F25-B5EB-BAA6568D9979}" dt="2022-02-02T17:09:54.594" v="4714"/>
          <ac:inkMkLst>
            <pc:docMk/>
            <pc:sldMk cId="3296522702" sldId="263"/>
            <ac:inkMk id="40" creationId="{F87801BB-21C7-4219-A139-D7EC8AC04633}"/>
          </ac:inkMkLst>
        </pc:inkChg>
        <pc:inkChg chg="add del mod">
          <ac:chgData name="Елена Моис" userId="60008dd9a86cd347" providerId="LiveId" clId="{07FF3E33-6608-4F25-B5EB-BAA6568D9979}" dt="2022-02-02T17:09:55.959" v="4718"/>
          <ac:inkMkLst>
            <pc:docMk/>
            <pc:sldMk cId="3296522702" sldId="263"/>
            <ac:inkMk id="42" creationId="{27D30E96-DC4B-4E54-9759-2DD58900EA86}"/>
          </ac:inkMkLst>
        </pc:inkChg>
        <pc:inkChg chg="add del mod">
          <ac:chgData name="Елена Моис" userId="60008dd9a86cd347" providerId="LiveId" clId="{07FF3E33-6608-4F25-B5EB-BAA6568D9979}" dt="2022-02-02T17:09:57.089" v="4719"/>
          <ac:inkMkLst>
            <pc:docMk/>
            <pc:sldMk cId="3296522702" sldId="263"/>
            <ac:inkMk id="43" creationId="{55BC50DD-E3C2-4FB4-BDF9-185FB28E9329}"/>
          </ac:inkMkLst>
        </pc:inkChg>
        <pc:inkChg chg="add del mod">
          <ac:chgData name="Елена Моис" userId="60008dd9a86cd347" providerId="LiveId" clId="{07FF3E33-6608-4F25-B5EB-BAA6568D9979}" dt="2022-02-02T17:10:00.094" v="4721"/>
          <ac:inkMkLst>
            <pc:docMk/>
            <pc:sldMk cId="3296522702" sldId="263"/>
            <ac:inkMk id="45" creationId="{DE4253F7-C1B2-4FC2-80F2-A5D27B17EB2F}"/>
          </ac:inkMkLst>
        </pc:inkChg>
        <pc:inkChg chg="add del mod">
          <ac:chgData name="Елена Моис" userId="60008dd9a86cd347" providerId="LiveId" clId="{07FF3E33-6608-4F25-B5EB-BAA6568D9979}" dt="2022-02-02T17:10:01.112" v="4722"/>
          <ac:inkMkLst>
            <pc:docMk/>
            <pc:sldMk cId="3296522702" sldId="263"/>
            <ac:inkMk id="47" creationId="{B9DCE528-7DDD-4F7B-83A9-3E08DB530683}"/>
          </ac:inkMkLst>
        </pc:inkChg>
        <pc:inkChg chg="add del mod">
          <ac:chgData name="Елена Моис" userId="60008dd9a86cd347" providerId="LiveId" clId="{07FF3E33-6608-4F25-B5EB-BAA6568D9979}" dt="2022-02-02T17:10:01.775" v="4723"/>
          <ac:inkMkLst>
            <pc:docMk/>
            <pc:sldMk cId="3296522702" sldId="263"/>
            <ac:inkMk id="49" creationId="{847379EB-4D66-427B-ACF2-F3996FA04174}"/>
          </ac:inkMkLst>
        </pc:inkChg>
        <pc:inkChg chg="add mod">
          <ac:chgData name="Елена Моис" userId="60008dd9a86cd347" providerId="LiveId" clId="{07FF3E33-6608-4F25-B5EB-BAA6568D9979}" dt="2022-02-02T17:10:02.996" v="4727"/>
          <ac:inkMkLst>
            <pc:docMk/>
            <pc:sldMk cId="3296522702" sldId="263"/>
            <ac:inkMk id="50" creationId="{56820832-5269-459C-BA02-534DB22B3CF4}"/>
          </ac:inkMkLst>
        </pc:inkChg>
        <pc:inkChg chg="add del mod">
          <ac:chgData name="Елена Моис" userId="60008dd9a86cd347" providerId="LiveId" clId="{07FF3E33-6608-4F25-B5EB-BAA6568D9979}" dt="2022-02-02T17:10:02.996" v="4725"/>
          <ac:inkMkLst>
            <pc:docMk/>
            <pc:sldMk cId="3296522702" sldId="263"/>
            <ac:inkMk id="51" creationId="{58CE8C27-02BC-4EC7-AEB0-8B7737B045B0}"/>
          </ac:inkMkLst>
        </pc:inkChg>
        <pc:inkChg chg="add del mod">
          <ac:chgData name="Елена Моис" userId="60008dd9a86cd347" providerId="LiveId" clId="{07FF3E33-6608-4F25-B5EB-BAA6568D9979}" dt="2022-02-02T17:10:02.996" v="4727"/>
          <ac:inkMkLst>
            <pc:docMk/>
            <pc:sldMk cId="3296522702" sldId="263"/>
            <ac:inkMk id="53" creationId="{5785AD39-4C91-4E25-AF22-53557F295272}"/>
          </ac:inkMkLst>
        </pc:inkChg>
        <pc:inkChg chg="add del mod">
          <ac:chgData name="Елена Моис" userId="60008dd9a86cd347" providerId="LiveId" clId="{07FF3E33-6608-4F25-B5EB-BAA6568D9979}" dt="2022-02-02T17:10:02.996" v="4726"/>
          <ac:inkMkLst>
            <pc:docMk/>
            <pc:sldMk cId="3296522702" sldId="263"/>
            <ac:inkMk id="55" creationId="{58D9FEA0-6FF5-42A0-984F-1E449C8D2DBB}"/>
          </ac:inkMkLst>
        </pc:inkChg>
        <pc:inkChg chg="add del mod">
          <ac:chgData name="Елена Моис" userId="60008dd9a86cd347" providerId="LiveId" clId="{07FF3E33-6608-4F25-B5EB-BAA6568D9979}" dt="2022-02-02T17:10:02.996" v="4724"/>
          <ac:inkMkLst>
            <pc:docMk/>
            <pc:sldMk cId="3296522702" sldId="263"/>
            <ac:inkMk id="56" creationId="{DD08E71D-2052-40C5-81B2-A6366071F945}"/>
          </ac:inkMkLst>
        </pc:inkChg>
      </pc:sldChg>
      <pc:sldChg chg="del">
        <pc:chgData name="Елена Моис" userId="60008dd9a86cd347" providerId="LiveId" clId="{07FF3E33-6608-4F25-B5EB-BAA6568D9979}" dt="2022-02-02T16:20:35.985" v="2673" actId="2696"/>
        <pc:sldMkLst>
          <pc:docMk/>
          <pc:sldMk cId="56906160" sldId="264"/>
        </pc:sldMkLst>
      </pc:sldChg>
      <pc:sldChg chg="addSp delSp modSp new mod">
        <pc:chgData name="Елена Моис" userId="60008dd9a86cd347" providerId="LiveId" clId="{07FF3E33-6608-4F25-B5EB-BAA6568D9979}" dt="2022-02-05T07:32:16.454" v="6294"/>
        <pc:sldMkLst>
          <pc:docMk/>
          <pc:sldMk cId="661243261" sldId="264"/>
        </pc:sldMkLst>
        <pc:spChg chg="mod">
          <ac:chgData name="Елена Моис" userId="60008dd9a86cd347" providerId="LiveId" clId="{07FF3E33-6608-4F25-B5EB-BAA6568D9979}" dt="2022-02-05T07:02:34.823" v="5222" actId="14100"/>
          <ac:spMkLst>
            <pc:docMk/>
            <pc:sldMk cId="661243261" sldId="264"/>
            <ac:spMk id="2" creationId="{56DA1F2E-008B-4E14-90D5-A3CAC7982B30}"/>
          </ac:spMkLst>
        </pc:spChg>
        <pc:spChg chg="mod">
          <ac:chgData name="Елена Моис" userId="60008dd9a86cd347" providerId="LiveId" clId="{07FF3E33-6608-4F25-B5EB-BAA6568D9979}" dt="2022-02-05T07:26:00.438" v="5990" actId="27636"/>
          <ac:spMkLst>
            <pc:docMk/>
            <pc:sldMk cId="661243261" sldId="264"/>
            <ac:spMk id="3" creationId="{C43E79BF-0193-466A-9625-0E749D9BAFDA}"/>
          </ac:spMkLst>
        </pc:spChg>
        <pc:grpChg chg="del mod">
          <ac:chgData name="Елена Моис" userId="60008dd9a86cd347" providerId="LiveId" clId="{07FF3E33-6608-4F25-B5EB-BAA6568D9979}" dt="2022-02-05T07:31:02.691" v="6254"/>
          <ac:grpSpMkLst>
            <pc:docMk/>
            <pc:sldMk cId="661243261" sldId="264"/>
            <ac:grpSpMk id="8" creationId="{EB73CF51-B348-4C81-BA4B-0BCD729E0F57}"/>
          </ac:grpSpMkLst>
        </pc:grpChg>
        <pc:grpChg chg="del mod">
          <ac:chgData name="Елена Моис" userId="60008dd9a86cd347" providerId="LiveId" clId="{07FF3E33-6608-4F25-B5EB-BAA6568D9979}" dt="2022-02-05T07:31:04.450" v="6256"/>
          <ac:grpSpMkLst>
            <pc:docMk/>
            <pc:sldMk cId="661243261" sldId="264"/>
            <ac:grpSpMk id="11" creationId="{F7B0DED1-4686-4B20-8997-C915A0408228}"/>
          </ac:grpSpMkLst>
        </pc:grpChg>
        <pc:grpChg chg="del mod">
          <ac:chgData name="Елена Моис" userId="60008dd9a86cd347" providerId="LiveId" clId="{07FF3E33-6608-4F25-B5EB-BAA6568D9979}" dt="2022-02-05T07:31:08.009" v="6258"/>
          <ac:grpSpMkLst>
            <pc:docMk/>
            <pc:sldMk cId="661243261" sldId="264"/>
            <ac:grpSpMk id="13" creationId="{0F4F2F66-ECE7-4F93-B9EA-5D6B51DE981F}"/>
          </ac:grpSpMkLst>
        </pc:grpChg>
        <pc:grpChg chg="del mod">
          <ac:chgData name="Елена Моис" userId="60008dd9a86cd347" providerId="LiveId" clId="{07FF3E33-6608-4F25-B5EB-BAA6568D9979}" dt="2022-02-05T07:31:15.279" v="6263"/>
          <ac:grpSpMkLst>
            <pc:docMk/>
            <pc:sldMk cId="661243261" sldId="264"/>
            <ac:grpSpMk id="15" creationId="{704993E2-5AE8-4D7E-A529-0AC32716BB65}"/>
          </ac:grpSpMkLst>
        </pc:grpChg>
        <pc:grpChg chg="del mod">
          <ac:chgData name="Елена Моис" userId="60008dd9a86cd347" providerId="LiveId" clId="{07FF3E33-6608-4F25-B5EB-BAA6568D9979}" dt="2022-02-05T07:31:37.700" v="6269"/>
          <ac:grpSpMkLst>
            <pc:docMk/>
            <pc:sldMk cId="661243261" sldId="264"/>
            <ac:grpSpMk id="19" creationId="{4DE04213-7BC7-4A45-876D-AA952668A7A4}"/>
          </ac:grpSpMkLst>
        </pc:grpChg>
        <pc:grpChg chg="del mod">
          <ac:chgData name="Елена Моис" userId="60008dd9a86cd347" providerId="LiveId" clId="{07FF3E33-6608-4F25-B5EB-BAA6568D9979}" dt="2022-02-05T07:31:47.561" v="6275"/>
          <ac:grpSpMkLst>
            <pc:docMk/>
            <pc:sldMk cId="661243261" sldId="264"/>
            <ac:grpSpMk id="22" creationId="{D5135972-5900-438D-B07F-FB77CCE1BA57}"/>
          </ac:grpSpMkLst>
        </pc:grpChg>
        <pc:grpChg chg="del mod">
          <ac:chgData name="Елена Моис" userId="60008dd9a86cd347" providerId="LiveId" clId="{07FF3E33-6608-4F25-B5EB-BAA6568D9979}" dt="2022-02-05T07:31:49.716" v="6277"/>
          <ac:grpSpMkLst>
            <pc:docMk/>
            <pc:sldMk cId="661243261" sldId="264"/>
            <ac:grpSpMk id="24" creationId="{FB3395E6-99FC-4CF0-9C97-8C9FA5FF4F83}"/>
          </ac:grpSpMkLst>
        </pc:grpChg>
        <pc:grpChg chg="del mod">
          <ac:chgData name="Елена Моис" userId="60008dd9a86cd347" providerId="LiveId" clId="{07FF3E33-6608-4F25-B5EB-BAA6568D9979}" dt="2022-02-05T07:32:00.737" v="6283"/>
          <ac:grpSpMkLst>
            <pc:docMk/>
            <pc:sldMk cId="661243261" sldId="264"/>
            <ac:grpSpMk id="27" creationId="{21F12EA8-FB2D-47D5-B076-C58C3C824D37}"/>
          </ac:grpSpMkLst>
        </pc:grpChg>
        <pc:grpChg chg="del mod">
          <ac:chgData name="Елена Моис" userId="60008dd9a86cd347" providerId="LiveId" clId="{07FF3E33-6608-4F25-B5EB-BAA6568D9979}" dt="2022-02-05T07:32:02.827" v="6285"/>
          <ac:grpSpMkLst>
            <pc:docMk/>
            <pc:sldMk cId="661243261" sldId="264"/>
            <ac:grpSpMk id="29" creationId="{D389D563-E330-4D0F-9768-62E50CA57666}"/>
          </ac:grpSpMkLst>
        </pc:grpChg>
        <pc:grpChg chg="del mod">
          <ac:chgData name="Елена Моис" userId="60008dd9a86cd347" providerId="LiveId" clId="{07FF3E33-6608-4F25-B5EB-BAA6568D9979}" dt="2022-02-05T07:32:05.513" v="6287"/>
          <ac:grpSpMkLst>
            <pc:docMk/>
            <pc:sldMk cId="661243261" sldId="264"/>
            <ac:grpSpMk id="31" creationId="{BC317F0D-11BC-45DC-ACB3-A7774BF4D518}"/>
          </ac:grpSpMkLst>
        </pc:grpChg>
        <pc:grpChg chg="del mod">
          <ac:chgData name="Елена Моис" userId="60008dd9a86cd347" providerId="LiveId" clId="{07FF3E33-6608-4F25-B5EB-BAA6568D9979}" dt="2022-02-05T07:32:07.778" v="6289"/>
          <ac:grpSpMkLst>
            <pc:docMk/>
            <pc:sldMk cId="661243261" sldId="264"/>
            <ac:grpSpMk id="33" creationId="{CF33E31D-8426-4671-97EC-5AC5068A1717}"/>
          </ac:grpSpMkLst>
        </pc:grpChg>
        <pc:grpChg chg="mod">
          <ac:chgData name="Елена Моис" userId="60008dd9a86cd347" providerId="LiveId" clId="{07FF3E33-6608-4F25-B5EB-BAA6568D9979}" dt="2022-02-05T07:32:07.778" v="6289"/>
          <ac:grpSpMkLst>
            <pc:docMk/>
            <pc:sldMk cId="661243261" sldId="264"/>
            <ac:grpSpMk id="35" creationId="{781B79DC-7425-43D5-854B-F68A9AAF6DEF}"/>
          </ac:grpSpMkLst>
        </pc:grpChg>
        <pc:grpChg chg="del mod">
          <ac:chgData name="Елена Моис" userId="60008dd9a86cd347" providerId="LiveId" clId="{07FF3E33-6608-4F25-B5EB-BAA6568D9979}" dt="2022-02-05T07:32:16.454" v="6294"/>
          <ac:grpSpMkLst>
            <pc:docMk/>
            <pc:sldMk cId="661243261" sldId="264"/>
            <ac:grpSpMk id="38" creationId="{E50EB0DC-6ACB-4DEE-B738-B45298BE1CEC}"/>
          </ac:grpSpMkLst>
        </pc:grpChg>
        <pc:grpChg chg="mod">
          <ac:chgData name="Елена Моис" userId="60008dd9a86cd347" providerId="LiveId" clId="{07FF3E33-6608-4F25-B5EB-BAA6568D9979}" dt="2022-02-05T07:32:16.454" v="6294"/>
          <ac:grpSpMkLst>
            <pc:docMk/>
            <pc:sldMk cId="661243261" sldId="264"/>
            <ac:grpSpMk id="40" creationId="{9A4AE549-F49B-43CF-8C68-93ED8D609E69}"/>
          </ac:grpSpMkLst>
        </pc:grpChg>
        <pc:inkChg chg="add del mod">
          <ac:chgData name="Елена Моис" userId="60008dd9a86cd347" providerId="LiveId" clId="{07FF3E33-6608-4F25-B5EB-BAA6568D9979}" dt="2022-02-05T07:31:13.227" v="6259"/>
          <ac:inkMkLst>
            <pc:docMk/>
            <pc:sldMk cId="661243261" sldId="264"/>
            <ac:inkMk id="6" creationId="{62B709CB-6175-452D-8BE8-30A125D8A121}"/>
          </ac:inkMkLst>
        </pc:inkChg>
        <pc:inkChg chg="add del mod">
          <ac:chgData name="Елена Моис" userId="60008dd9a86cd347" providerId="LiveId" clId="{07FF3E33-6608-4F25-B5EB-BAA6568D9979}" dt="2022-02-05T07:31:15.279" v="6262"/>
          <ac:inkMkLst>
            <pc:docMk/>
            <pc:sldMk cId="661243261" sldId="264"/>
            <ac:inkMk id="7" creationId="{0C3C84EB-52F3-4890-994A-EC85DA1E475C}"/>
          </ac:inkMkLst>
        </pc:inkChg>
        <pc:inkChg chg="add del mod">
          <ac:chgData name="Елена Моис" userId="60008dd9a86cd347" providerId="LiveId" clId="{07FF3E33-6608-4F25-B5EB-BAA6568D9979}" dt="2022-02-05T07:31:15.279" v="6261"/>
          <ac:inkMkLst>
            <pc:docMk/>
            <pc:sldMk cId="661243261" sldId="264"/>
            <ac:inkMk id="9" creationId="{26B2168B-9271-498B-99EE-EF24C7029E41}"/>
          </ac:inkMkLst>
        </pc:inkChg>
        <pc:inkChg chg="add del mod">
          <ac:chgData name="Елена Моис" userId="60008dd9a86cd347" providerId="LiveId" clId="{07FF3E33-6608-4F25-B5EB-BAA6568D9979}" dt="2022-02-05T07:31:15.279" v="6263"/>
          <ac:inkMkLst>
            <pc:docMk/>
            <pc:sldMk cId="661243261" sldId="264"/>
            <ac:inkMk id="10" creationId="{E0F2F9FA-83E7-4BD1-8F3F-CFF5BA058944}"/>
          </ac:inkMkLst>
        </pc:inkChg>
        <pc:inkChg chg="add mod">
          <ac:chgData name="Елена Моис" userId="60008dd9a86cd347" providerId="LiveId" clId="{07FF3E33-6608-4F25-B5EB-BAA6568D9979}" dt="2022-02-05T07:31:15.279" v="6263"/>
          <ac:inkMkLst>
            <pc:docMk/>
            <pc:sldMk cId="661243261" sldId="264"/>
            <ac:inkMk id="12" creationId="{5B71B93C-2FBC-4320-B984-93EE8D7BD0AE}"/>
          </ac:inkMkLst>
        </pc:inkChg>
        <pc:inkChg chg="add del mod">
          <ac:chgData name="Елена Моис" userId="60008dd9a86cd347" providerId="LiveId" clId="{07FF3E33-6608-4F25-B5EB-BAA6568D9979}" dt="2022-02-05T07:31:14.211" v="6260"/>
          <ac:inkMkLst>
            <pc:docMk/>
            <pc:sldMk cId="661243261" sldId="264"/>
            <ac:inkMk id="14" creationId="{5812714D-5AE3-4921-91F9-73BFCA431E88}"/>
          </ac:inkMkLst>
        </pc:inkChg>
        <pc:inkChg chg="add del">
          <ac:chgData name="Елена Моис" userId="60008dd9a86cd347" providerId="LiveId" clId="{07FF3E33-6608-4F25-B5EB-BAA6568D9979}" dt="2022-02-05T07:31:24.252" v="6265"/>
          <ac:inkMkLst>
            <pc:docMk/>
            <pc:sldMk cId="661243261" sldId="264"/>
            <ac:inkMk id="16" creationId="{17E3F783-E3FD-4810-844D-0EF3075A7554}"/>
          </ac:inkMkLst>
        </pc:inkChg>
        <pc:inkChg chg="add del mod">
          <ac:chgData name="Елена Моис" userId="60008dd9a86cd347" providerId="LiveId" clId="{07FF3E33-6608-4F25-B5EB-BAA6568D9979}" dt="2022-02-05T07:31:37.700" v="6269"/>
          <ac:inkMkLst>
            <pc:docMk/>
            <pc:sldMk cId="661243261" sldId="264"/>
            <ac:inkMk id="17" creationId="{4569522B-8B6B-4C0F-8AEE-0B76A1D5F11E}"/>
          </ac:inkMkLst>
        </pc:inkChg>
        <pc:inkChg chg="add del mod">
          <ac:chgData name="Елена Моис" userId="60008dd9a86cd347" providerId="LiveId" clId="{07FF3E33-6608-4F25-B5EB-BAA6568D9979}" dt="2022-02-05T07:31:37.700" v="6270"/>
          <ac:inkMkLst>
            <pc:docMk/>
            <pc:sldMk cId="661243261" sldId="264"/>
            <ac:inkMk id="18" creationId="{01C1F3F8-6B04-41FF-B09B-6F60393E2E68}"/>
          </ac:inkMkLst>
        </pc:inkChg>
        <pc:inkChg chg="add del mod">
          <ac:chgData name="Елена Моис" userId="60008dd9a86cd347" providerId="LiveId" clId="{07FF3E33-6608-4F25-B5EB-BAA6568D9979}" dt="2022-02-05T07:31:49.716" v="6277"/>
          <ac:inkMkLst>
            <pc:docMk/>
            <pc:sldMk cId="661243261" sldId="264"/>
            <ac:inkMk id="20" creationId="{7A73D094-B996-4736-BA0F-18006179FC0B}"/>
          </ac:inkMkLst>
        </pc:inkChg>
        <pc:inkChg chg="add del mod">
          <ac:chgData name="Елена Моис" userId="60008dd9a86cd347" providerId="LiveId" clId="{07FF3E33-6608-4F25-B5EB-BAA6568D9979}" dt="2022-02-05T07:31:51.074" v="6278"/>
          <ac:inkMkLst>
            <pc:docMk/>
            <pc:sldMk cId="661243261" sldId="264"/>
            <ac:inkMk id="21" creationId="{654416AC-B5D5-4B1D-9A7A-2E5ED6C82704}"/>
          </ac:inkMkLst>
        </pc:inkChg>
        <pc:inkChg chg="add del mod">
          <ac:chgData name="Елена Моис" userId="60008dd9a86cd347" providerId="LiveId" clId="{07FF3E33-6608-4F25-B5EB-BAA6568D9979}" dt="2022-02-05T07:31:48.896" v="6276"/>
          <ac:inkMkLst>
            <pc:docMk/>
            <pc:sldMk cId="661243261" sldId="264"/>
            <ac:inkMk id="23" creationId="{1C2A0ACA-21EF-423F-8DD7-DFE890EF7664}"/>
          </ac:inkMkLst>
        </pc:inkChg>
        <pc:inkChg chg="add mod">
          <ac:chgData name="Елена Моис" userId="60008dd9a86cd347" providerId="LiveId" clId="{07FF3E33-6608-4F25-B5EB-BAA6568D9979}" dt="2022-02-05T07:32:07.778" v="6289"/>
          <ac:inkMkLst>
            <pc:docMk/>
            <pc:sldMk cId="661243261" sldId="264"/>
            <ac:inkMk id="25" creationId="{6BBFAD83-5B65-44DC-98BB-78B7EDF192ED}"/>
          </ac:inkMkLst>
        </pc:inkChg>
        <pc:inkChg chg="add mod">
          <ac:chgData name="Елена Моис" userId="60008dd9a86cd347" providerId="LiveId" clId="{07FF3E33-6608-4F25-B5EB-BAA6568D9979}" dt="2022-02-05T07:32:07.778" v="6289"/>
          <ac:inkMkLst>
            <pc:docMk/>
            <pc:sldMk cId="661243261" sldId="264"/>
            <ac:inkMk id="26" creationId="{77608516-64FF-4FEC-8AAE-23D0532EC655}"/>
          </ac:inkMkLst>
        </pc:inkChg>
        <pc:inkChg chg="add mod">
          <ac:chgData name="Елена Моис" userId="60008dd9a86cd347" providerId="LiveId" clId="{07FF3E33-6608-4F25-B5EB-BAA6568D9979}" dt="2022-02-05T07:32:07.778" v="6289"/>
          <ac:inkMkLst>
            <pc:docMk/>
            <pc:sldMk cId="661243261" sldId="264"/>
            <ac:inkMk id="28" creationId="{93E93E19-E9D3-41E0-8EEA-311897688962}"/>
          </ac:inkMkLst>
        </pc:inkChg>
        <pc:inkChg chg="add mod">
          <ac:chgData name="Елена Моис" userId="60008dd9a86cd347" providerId="LiveId" clId="{07FF3E33-6608-4F25-B5EB-BAA6568D9979}" dt="2022-02-05T07:32:07.778" v="6289"/>
          <ac:inkMkLst>
            <pc:docMk/>
            <pc:sldMk cId="661243261" sldId="264"/>
            <ac:inkMk id="30" creationId="{81437F5A-11D7-4B2D-8912-0D7CDB924C39}"/>
          </ac:inkMkLst>
        </pc:inkChg>
        <pc:inkChg chg="add mod">
          <ac:chgData name="Елена Моис" userId="60008dd9a86cd347" providerId="LiveId" clId="{07FF3E33-6608-4F25-B5EB-BAA6568D9979}" dt="2022-02-05T07:32:07.778" v="6289"/>
          <ac:inkMkLst>
            <pc:docMk/>
            <pc:sldMk cId="661243261" sldId="264"/>
            <ac:inkMk id="32" creationId="{DC95EA8D-7778-4FAC-BFEC-34B4D8BF983F}"/>
          </ac:inkMkLst>
        </pc:inkChg>
        <pc:inkChg chg="add mod">
          <ac:chgData name="Елена Моис" userId="60008dd9a86cd347" providerId="LiveId" clId="{07FF3E33-6608-4F25-B5EB-BAA6568D9979}" dt="2022-02-05T07:32:07.778" v="6289"/>
          <ac:inkMkLst>
            <pc:docMk/>
            <pc:sldMk cId="661243261" sldId="264"/>
            <ac:inkMk id="34" creationId="{A6817353-340B-4303-B930-A8E8CE597E84}"/>
          </ac:inkMkLst>
        </pc:inkChg>
        <pc:inkChg chg="add mod">
          <ac:chgData name="Елена Моис" userId="60008dd9a86cd347" providerId="LiveId" clId="{07FF3E33-6608-4F25-B5EB-BAA6568D9979}" dt="2022-02-05T07:32:16.454" v="6294"/>
          <ac:inkMkLst>
            <pc:docMk/>
            <pc:sldMk cId="661243261" sldId="264"/>
            <ac:inkMk id="36" creationId="{597CECF9-370A-4736-A258-C99640DA6D3C}"/>
          </ac:inkMkLst>
        </pc:inkChg>
        <pc:inkChg chg="add mod">
          <ac:chgData name="Елена Моис" userId="60008dd9a86cd347" providerId="LiveId" clId="{07FF3E33-6608-4F25-B5EB-BAA6568D9979}" dt="2022-02-05T07:32:16.454" v="6294"/>
          <ac:inkMkLst>
            <pc:docMk/>
            <pc:sldMk cId="661243261" sldId="264"/>
            <ac:inkMk id="37" creationId="{CDAF9674-E9D8-4C80-9C7D-6130F63516DE}"/>
          </ac:inkMkLst>
        </pc:inkChg>
        <pc:inkChg chg="add mod">
          <ac:chgData name="Елена Моис" userId="60008dd9a86cd347" providerId="LiveId" clId="{07FF3E33-6608-4F25-B5EB-BAA6568D9979}" dt="2022-02-05T07:32:16.454" v="6294"/>
          <ac:inkMkLst>
            <pc:docMk/>
            <pc:sldMk cId="661243261" sldId="264"/>
            <ac:inkMk id="39" creationId="{E56E0D4E-C8FA-4937-B8FD-D06977DE6012}"/>
          </ac:inkMkLst>
        </pc:inkChg>
      </pc:sldChg>
      <pc:sldChg chg="del">
        <pc:chgData name="Елена Моис" userId="60008dd9a86cd347" providerId="LiveId" clId="{07FF3E33-6608-4F25-B5EB-BAA6568D9979}" dt="2022-02-02T16:20:46.495" v="2676" actId="2696"/>
        <pc:sldMkLst>
          <pc:docMk/>
          <pc:sldMk cId="446727935" sldId="265"/>
        </pc:sldMkLst>
      </pc:sldChg>
      <pc:sldChg chg="addSp delSp modSp new mod">
        <pc:chgData name="Елена Моис" userId="60008dd9a86cd347" providerId="LiveId" clId="{07FF3E33-6608-4F25-B5EB-BAA6568D9979}" dt="2022-02-05T13:21:24.853" v="7034"/>
        <pc:sldMkLst>
          <pc:docMk/>
          <pc:sldMk cId="2622882232" sldId="265"/>
        </pc:sldMkLst>
        <pc:spChg chg="mod">
          <ac:chgData name="Елена Моис" userId="60008dd9a86cd347" providerId="LiveId" clId="{07FF3E33-6608-4F25-B5EB-BAA6568D9979}" dt="2022-02-05T07:28:32.317" v="6105" actId="20577"/>
          <ac:spMkLst>
            <pc:docMk/>
            <pc:sldMk cId="2622882232" sldId="265"/>
            <ac:spMk id="2" creationId="{16950E52-6185-437F-BC6F-B44DA56EEC8D}"/>
          </ac:spMkLst>
        </pc:spChg>
        <pc:spChg chg="mod">
          <ac:chgData name="Елена Моис" userId="60008dd9a86cd347" providerId="LiveId" clId="{07FF3E33-6608-4F25-B5EB-BAA6568D9979}" dt="2022-02-05T13:20:04.146" v="7009" actId="27636"/>
          <ac:spMkLst>
            <pc:docMk/>
            <pc:sldMk cId="2622882232" sldId="265"/>
            <ac:spMk id="3" creationId="{36B197C9-4C3A-4C93-A59B-2C6E408C1BAC}"/>
          </ac:spMkLst>
        </pc:spChg>
        <pc:grpChg chg="del mod">
          <ac:chgData name="Елена Моис" userId="60008dd9a86cd347" providerId="LiveId" clId="{07FF3E33-6608-4F25-B5EB-BAA6568D9979}" dt="2022-02-05T13:01:05.674" v="6299"/>
          <ac:grpSpMkLst>
            <pc:docMk/>
            <pc:sldMk cId="2622882232" sldId="265"/>
            <ac:grpSpMk id="6" creationId="{DF30E747-64EA-41D8-9195-3AC9BB359A0E}"/>
          </ac:grpSpMkLst>
        </pc:grpChg>
        <pc:grpChg chg="del mod">
          <ac:chgData name="Елена Моис" userId="60008dd9a86cd347" providerId="LiveId" clId="{07FF3E33-6608-4F25-B5EB-BAA6568D9979}" dt="2022-02-05T13:01:06.508" v="6301"/>
          <ac:grpSpMkLst>
            <pc:docMk/>
            <pc:sldMk cId="2622882232" sldId="265"/>
            <ac:grpSpMk id="8" creationId="{C6A09C66-8A9E-42D7-9C16-E2ADB519718C}"/>
          </ac:grpSpMkLst>
        </pc:grpChg>
        <pc:grpChg chg="del mod">
          <ac:chgData name="Елена Моис" userId="60008dd9a86cd347" providerId="LiveId" clId="{07FF3E33-6608-4F25-B5EB-BAA6568D9979}" dt="2022-02-05T13:01:09.679" v="6304"/>
          <ac:grpSpMkLst>
            <pc:docMk/>
            <pc:sldMk cId="2622882232" sldId="265"/>
            <ac:grpSpMk id="10" creationId="{D6CD34C9-D735-41A8-9ACC-63B973B89681}"/>
          </ac:grpSpMkLst>
        </pc:grpChg>
        <pc:grpChg chg="del mod">
          <ac:chgData name="Елена Моис" userId="60008dd9a86cd347" providerId="LiveId" clId="{07FF3E33-6608-4F25-B5EB-BAA6568D9979}" dt="2022-02-05T13:01:11.763" v="6306"/>
          <ac:grpSpMkLst>
            <pc:docMk/>
            <pc:sldMk cId="2622882232" sldId="265"/>
            <ac:grpSpMk id="13" creationId="{DE357528-97DC-4662-A4F8-988D929750B1}"/>
          </ac:grpSpMkLst>
        </pc:grpChg>
        <pc:grpChg chg="del mod">
          <ac:chgData name="Елена Моис" userId="60008dd9a86cd347" providerId="LiveId" clId="{07FF3E33-6608-4F25-B5EB-BAA6568D9979}" dt="2022-02-05T13:18:58.675" v="6992"/>
          <ac:grpSpMkLst>
            <pc:docMk/>
            <pc:sldMk cId="2622882232" sldId="265"/>
            <ac:grpSpMk id="15" creationId="{8E093CB0-5C2B-4EEC-9E80-2D91C7FE7912}"/>
          </ac:grpSpMkLst>
        </pc:grpChg>
        <pc:grpChg chg="del mod">
          <ac:chgData name="Елена Моис" userId="60008dd9a86cd347" providerId="LiveId" clId="{07FF3E33-6608-4F25-B5EB-BAA6568D9979}" dt="2022-02-05T13:19:01.571" v="6996"/>
          <ac:grpSpMkLst>
            <pc:docMk/>
            <pc:sldMk cId="2622882232" sldId="265"/>
            <ac:grpSpMk id="22" creationId="{F7400B40-5253-42F1-B7A5-F49F86C9B6D2}"/>
          </ac:grpSpMkLst>
        </pc:grpChg>
        <pc:grpChg chg="del mod">
          <ac:chgData name="Елена Моис" userId="60008dd9a86cd347" providerId="LiveId" clId="{07FF3E33-6608-4F25-B5EB-BAA6568D9979}" dt="2022-02-05T13:21:08.332" v="7023"/>
          <ac:grpSpMkLst>
            <pc:docMk/>
            <pc:sldMk cId="2622882232" sldId="265"/>
            <ac:grpSpMk id="61" creationId="{84FFAC23-E52D-4AE5-A3AB-8F29E57E39F9}"/>
          </ac:grpSpMkLst>
        </pc:grpChg>
        <pc:grpChg chg="del mod">
          <ac:chgData name="Елена Моис" userId="60008dd9a86cd347" providerId="LiveId" clId="{07FF3E33-6608-4F25-B5EB-BAA6568D9979}" dt="2022-02-05T13:21:11.082" v="7025"/>
          <ac:grpSpMkLst>
            <pc:docMk/>
            <pc:sldMk cId="2622882232" sldId="265"/>
            <ac:grpSpMk id="63" creationId="{0515BA88-8D40-4F28-94F7-412ABDF6BB5D}"/>
          </ac:grpSpMkLst>
        </pc:grpChg>
        <pc:grpChg chg="del mod">
          <ac:chgData name="Елена Моис" userId="60008dd9a86cd347" providerId="LiveId" clId="{07FF3E33-6608-4F25-B5EB-BAA6568D9979}" dt="2022-02-05T13:21:13.911" v="7028"/>
          <ac:grpSpMkLst>
            <pc:docMk/>
            <pc:sldMk cId="2622882232" sldId="265"/>
            <ac:grpSpMk id="65" creationId="{F9FF9045-92AE-4D45-B1BB-F5F8D08ADAAB}"/>
          </ac:grpSpMkLst>
        </pc:grpChg>
        <pc:grpChg chg="mod">
          <ac:chgData name="Елена Моис" userId="60008dd9a86cd347" providerId="LiveId" clId="{07FF3E33-6608-4F25-B5EB-BAA6568D9979}" dt="2022-02-05T13:21:13.911" v="7028"/>
          <ac:grpSpMkLst>
            <pc:docMk/>
            <pc:sldMk cId="2622882232" sldId="265"/>
            <ac:grpSpMk id="68" creationId="{136EA787-5996-4021-A06B-4AB05DAD076F}"/>
          </ac:grpSpMkLst>
        </pc:grpChg>
        <pc:grpChg chg="del mod">
          <ac:chgData name="Елена Моис" userId="60008dd9a86cd347" providerId="LiveId" clId="{07FF3E33-6608-4F25-B5EB-BAA6568D9979}" dt="2022-02-05T13:21:24.853" v="7034"/>
          <ac:grpSpMkLst>
            <pc:docMk/>
            <pc:sldMk cId="2622882232" sldId="265"/>
            <ac:grpSpMk id="72" creationId="{AC7C6E61-49DC-4A66-AB8A-7415630BB303}"/>
          </ac:grpSpMkLst>
        </pc:grpChg>
        <pc:grpChg chg="mod">
          <ac:chgData name="Елена Моис" userId="60008dd9a86cd347" providerId="LiveId" clId="{07FF3E33-6608-4F25-B5EB-BAA6568D9979}" dt="2022-02-05T13:21:24.853" v="7034"/>
          <ac:grpSpMkLst>
            <pc:docMk/>
            <pc:sldMk cId="2622882232" sldId="265"/>
            <ac:grpSpMk id="74" creationId="{CE0D87EE-E4DF-4A08-BDF1-10D4BA80942F}"/>
          </ac:grpSpMkLst>
        </pc:grpChg>
        <pc:inkChg chg="add del mod">
          <ac:chgData name="Елена Моис" userId="60008dd9a86cd347" providerId="LiveId" clId="{07FF3E33-6608-4F25-B5EB-BAA6568D9979}" dt="2022-02-05T13:18:57.184" v="6987"/>
          <ac:inkMkLst>
            <pc:docMk/>
            <pc:sldMk cId="2622882232" sldId="265"/>
            <ac:inkMk id="4" creationId="{4B3BBB06-9CBB-4E9B-9DF7-F5DB9ED60015}"/>
          </ac:inkMkLst>
        </pc:inkChg>
        <pc:inkChg chg="add del mod">
          <ac:chgData name="Елена Моис" userId="60008dd9a86cd347" providerId="LiveId" clId="{07FF3E33-6608-4F25-B5EB-BAA6568D9979}" dt="2022-02-05T13:18:58.675" v="6992"/>
          <ac:inkMkLst>
            <pc:docMk/>
            <pc:sldMk cId="2622882232" sldId="265"/>
            <ac:inkMk id="5" creationId="{93E76832-7BE0-42A6-BFFF-AFB48E5C43B1}"/>
          </ac:inkMkLst>
        </pc:inkChg>
        <pc:inkChg chg="add del mod">
          <ac:chgData name="Елена Моис" userId="60008dd9a86cd347" providerId="LiveId" clId="{07FF3E33-6608-4F25-B5EB-BAA6568D9979}" dt="2022-02-05T13:18:58.075" v="6991"/>
          <ac:inkMkLst>
            <pc:docMk/>
            <pc:sldMk cId="2622882232" sldId="265"/>
            <ac:inkMk id="7" creationId="{A9975DDF-1C7D-4755-8DCD-C313497A5BBB}"/>
          </ac:inkMkLst>
        </pc:inkChg>
        <pc:inkChg chg="add del mod">
          <ac:chgData name="Елена Моис" userId="60008dd9a86cd347" providerId="LiveId" clId="{07FF3E33-6608-4F25-B5EB-BAA6568D9979}" dt="2022-02-05T13:18:59.659" v="6993"/>
          <ac:inkMkLst>
            <pc:docMk/>
            <pc:sldMk cId="2622882232" sldId="265"/>
            <ac:inkMk id="9" creationId="{B06B5F1B-0B2A-4978-BD81-FCB20C979025}"/>
          </ac:inkMkLst>
        </pc:inkChg>
        <pc:inkChg chg="add del mod">
          <ac:chgData name="Елена Моис" userId="60008dd9a86cd347" providerId="LiveId" clId="{07FF3E33-6608-4F25-B5EB-BAA6568D9979}" dt="2022-02-05T13:18:57.199" v="6989"/>
          <ac:inkMkLst>
            <pc:docMk/>
            <pc:sldMk cId="2622882232" sldId="265"/>
            <ac:inkMk id="11" creationId="{C9DD175E-2E02-46B8-9A86-4E4DDCC3C6A1}"/>
          </ac:inkMkLst>
        </pc:inkChg>
        <pc:inkChg chg="add del mod">
          <ac:chgData name="Елена Моис" userId="60008dd9a86cd347" providerId="LiveId" clId="{07FF3E33-6608-4F25-B5EB-BAA6568D9979}" dt="2022-02-05T13:18:57.199" v="6988"/>
          <ac:inkMkLst>
            <pc:docMk/>
            <pc:sldMk cId="2622882232" sldId="265"/>
            <ac:inkMk id="12" creationId="{7543DF04-9E6E-4D4A-B708-47EEE4CF82A3}"/>
          </ac:inkMkLst>
        </pc:inkChg>
        <pc:inkChg chg="add del mod">
          <ac:chgData name="Елена Моис" userId="60008dd9a86cd347" providerId="LiveId" clId="{07FF3E33-6608-4F25-B5EB-BAA6568D9979}" dt="2022-02-05T13:18:57.199" v="6990"/>
          <ac:inkMkLst>
            <pc:docMk/>
            <pc:sldMk cId="2622882232" sldId="265"/>
            <ac:inkMk id="14" creationId="{8BE4D113-1225-48D4-B8B9-EB03E2AD2F4E}"/>
          </ac:inkMkLst>
        </pc:inkChg>
        <pc:inkChg chg="add del">
          <ac:chgData name="Елена Моис" userId="60008dd9a86cd347" providerId="LiveId" clId="{07FF3E33-6608-4F25-B5EB-BAA6568D9979}" dt="2022-02-05T13:01:18.143" v="6308"/>
          <ac:inkMkLst>
            <pc:docMk/>
            <pc:sldMk cId="2622882232" sldId="265"/>
            <ac:inkMk id="16" creationId="{7EB2296B-1B91-4A2C-98EB-5CDEBF5245D7}"/>
          </ac:inkMkLst>
        </pc:inkChg>
        <pc:inkChg chg="add del">
          <ac:chgData name="Елена Моис" userId="60008dd9a86cd347" providerId="LiveId" clId="{07FF3E33-6608-4F25-B5EB-BAA6568D9979}" dt="2022-02-05T13:01:27.090" v="6310"/>
          <ac:inkMkLst>
            <pc:docMk/>
            <pc:sldMk cId="2622882232" sldId="265"/>
            <ac:inkMk id="17" creationId="{E01653B7-1050-41D9-92CE-7FE806486E91}"/>
          </ac:inkMkLst>
        </pc:inkChg>
        <pc:inkChg chg="add del">
          <ac:chgData name="Елена Моис" userId="60008dd9a86cd347" providerId="LiveId" clId="{07FF3E33-6608-4F25-B5EB-BAA6568D9979}" dt="2022-02-05T13:19:01.571" v="6997"/>
          <ac:inkMkLst>
            <pc:docMk/>
            <pc:sldMk cId="2622882232" sldId="265"/>
            <ac:inkMk id="18" creationId="{9148B176-615C-4D2C-BC07-37AF490AFC9F}"/>
          </ac:inkMkLst>
        </pc:inkChg>
        <pc:inkChg chg="add del">
          <ac:chgData name="Елена Моис" userId="60008dd9a86cd347" providerId="LiveId" clId="{07FF3E33-6608-4F25-B5EB-BAA6568D9979}" dt="2022-02-05T13:19:01.571" v="6995"/>
          <ac:inkMkLst>
            <pc:docMk/>
            <pc:sldMk cId="2622882232" sldId="265"/>
            <ac:inkMk id="19" creationId="{A11E654D-73C5-498F-9393-0886DDF1BEE0}"/>
          </ac:inkMkLst>
        </pc:inkChg>
        <pc:inkChg chg="add del mod">
          <ac:chgData name="Елена Моис" userId="60008dd9a86cd347" providerId="LiveId" clId="{07FF3E33-6608-4F25-B5EB-BAA6568D9979}" dt="2022-02-05T13:19:01.571" v="6998"/>
          <ac:inkMkLst>
            <pc:docMk/>
            <pc:sldMk cId="2622882232" sldId="265"/>
            <ac:inkMk id="20" creationId="{0DC46B3A-BFA8-435B-B8E6-570CDF0A95F3}"/>
          </ac:inkMkLst>
        </pc:inkChg>
        <pc:inkChg chg="add del mod">
          <ac:chgData name="Елена Моис" userId="60008dd9a86cd347" providerId="LiveId" clId="{07FF3E33-6608-4F25-B5EB-BAA6568D9979}" dt="2022-02-05T13:19:01.571" v="6996"/>
          <ac:inkMkLst>
            <pc:docMk/>
            <pc:sldMk cId="2622882232" sldId="265"/>
            <ac:inkMk id="21" creationId="{3E017374-560A-4E63-8556-8D4CC009AEF9}"/>
          </ac:inkMkLst>
        </pc:inkChg>
        <pc:inkChg chg="add del">
          <ac:chgData name="Елена Моис" userId="60008dd9a86cd347" providerId="LiveId" clId="{07FF3E33-6608-4F25-B5EB-BAA6568D9979}" dt="2022-02-05T13:01:54.896" v="6319"/>
          <ac:inkMkLst>
            <pc:docMk/>
            <pc:sldMk cId="2622882232" sldId="265"/>
            <ac:inkMk id="23" creationId="{33301525-AD21-48BE-AE1B-F2D96D853B64}"/>
          </ac:inkMkLst>
        </pc:inkChg>
        <pc:inkChg chg="add del">
          <ac:chgData name="Елена Моис" userId="60008dd9a86cd347" providerId="LiveId" clId="{07FF3E33-6608-4F25-B5EB-BAA6568D9979}" dt="2022-02-05T13:01:54.896" v="6318"/>
          <ac:inkMkLst>
            <pc:docMk/>
            <pc:sldMk cId="2622882232" sldId="265"/>
            <ac:inkMk id="24" creationId="{28226F98-BAA6-4718-B19A-4B24258895F7}"/>
          </ac:inkMkLst>
        </pc:inkChg>
        <pc:inkChg chg="add del">
          <ac:chgData name="Елена Моис" userId="60008dd9a86cd347" providerId="LiveId" clId="{07FF3E33-6608-4F25-B5EB-BAA6568D9979}" dt="2022-02-05T13:02:04.702" v="6321"/>
          <ac:inkMkLst>
            <pc:docMk/>
            <pc:sldMk cId="2622882232" sldId="265"/>
            <ac:inkMk id="25" creationId="{08EC72E1-4A5C-4A71-9EB5-96B7990EDEC5}"/>
          </ac:inkMkLst>
        </pc:inkChg>
        <pc:inkChg chg="add del">
          <ac:chgData name="Елена Моис" userId="60008dd9a86cd347" providerId="LiveId" clId="{07FF3E33-6608-4F25-B5EB-BAA6568D9979}" dt="2022-02-05T13:02:11.946" v="6323"/>
          <ac:inkMkLst>
            <pc:docMk/>
            <pc:sldMk cId="2622882232" sldId="265"/>
            <ac:inkMk id="26" creationId="{E276702C-7335-420B-BFAC-FAF4236CA6CE}"/>
          </ac:inkMkLst>
        </pc:inkChg>
        <pc:inkChg chg="add del">
          <ac:chgData name="Елена Моис" userId="60008dd9a86cd347" providerId="LiveId" clId="{07FF3E33-6608-4F25-B5EB-BAA6568D9979}" dt="2022-02-05T13:19:01.571" v="6994"/>
          <ac:inkMkLst>
            <pc:docMk/>
            <pc:sldMk cId="2622882232" sldId="265"/>
            <ac:inkMk id="27" creationId="{29A46DAE-F38F-4EC2-9A1D-038E5C548D15}"/>
          </ac:inkMkLst>
        </pc:inkChg>
        <pc:inkChg chg="add del">
          <ac:chgData name="Елена Моис" userId="60008dd9a86cd347" providerId="LiveId" clId="{07FF3E33-6608-4F25-B5EB-BAA6568D9979}" dt="2022-02-05T13:03:05.271" v="6326"/>
          <ac:inkMkLst>
            <pc:docMk/>
            <pc:sldMk cId="2622882232" sldId="265"/>
            <ac:inkMk id="28" creationId="{C22AC498-994B-47F3-8726-9E59F77F3098}"/>
          </ac:inkMkLst>
        </pc:inkChg>
        <pc:inkChg chg="add del">
          <ac:chgData name="Елена Моис" userId="60008dd9a86cd347" providerId="LiveId" clId="{07FF3E33-6608-4F25-B5EB-BAA6568D9979}" dt="2022-02-05T13:09:52.422" v="6644"/>
          <ac:inkMkLst>
            <pc:docMk/>
            <pc:sldMk cId="2622882232" sldId="265"/>
            <ac:inkMk id="29" creationId="{2F4722FD-97D0-4A2A-BB16-ACD4F49FCEDD}"/>
          </ac:inkMkLst>
        </pc:inkChg>
        <pc:inkChg chg="add del">
          <ac:chgData name="Елена Моис" userId="60008dd9a86cd347" providerId="LiveId" clId="{07FF3E33-6608-4F25-B5EB-BAA6568D9979}" dt="2022-02-05T13:09:52.422" v="6643"/>
          <ac:inkMkLst>
            <pc:docMk/>
            <pc:sldMk cId="2622882232" sldId="265"/>
            <ac:inkMk id="30" creationId="{1D69C6C4-ADB3-4B7C-92D4-A8E838EFD25C}"/>
          </ac:inkMkLst>
        </pc:inkChg>
        <pc:inkChg chg="add del">
          <ac:chgData name="Елена Моис" userId="60008dd9a86cd347" providerId="LiveId" clId="{07FF3E33-6608-4F25-B5EB-BAA6568D9979}" dt="2022-02-05T13:10:09.657" v="6648"/>
          <ac:inkMkLst>
            <pc:docMk/>
            <pc:sldMk cId="2622882232" sldId="265"/>
            <ac:inkMk id="31" creationId="{936F6933-6D91-4D90-B923-063A95BA172F}"/>
          </ac:inkMkLst>
        </pc:inkChg>
        <pc:inkChg chg="add del">
          <ac:chgData name="Елена Моис" userId="60008dd9a86cd347" providerId="LiveId" clId="{07FF3E33-6608-4F25-B5EB-BAA6568D9979}" dt="2022-02-05T13:10:08.147" v="6647"/>
          <ac:inkMkLst>
            <pc:docMk/>
            <pc:sldMk cId="2622882232" sldId="265"/>
            <ac:inkMk id="32" creationId="{24692201-B03C-43C1-998F-E81AE92E848A}"/>
          </ac:inkMkLst>
        </pc:inkChg>
        <pc:inkChg chg="add del">
          <ac:chgData name="Елена Моис" userId="60008dd9a86cd347" providerId="LiveId" clId="{07FF3E33-6608-4F25-B5EB-BAA6568D9979}" dt="2022-02-05T13:19:04.601" v="7000"/>
          <ac:inkMkLst>
            <pc:docMk/>
            <pc:sldMk cId="2622882232" sldId="265"/>
            <ac:inkMk id="33" creationId="{FB8DF871-3DD3-449F-8A1F-E744AA240D4A}"/>
          </ac:inkMkLst>
        </pc:inkChg>
        <pc:inkChg chg="add del">
          <ac:chgData name="Елена Моис" userId="60008dd9a86cd347" providerId="LiveId" clId="{07FF3E33-6608-4F25-B5EB-BAA6568D9979}" dt="2022-02-05T13:19:04.601" v="6999"/>
          <ac:inkMkLst>
            <pc:docMk/>
            <pc:sldMk cId="2622882232" sldId="265"/>
            <ac:inkMk id="34" creationId="{005FD9E8-0097-444B-8880-40D7C794360E}"/>
          </ac:inkMkLst>
        </pc:inkChg>
        <pc:inkChg chg="add del">
          <ac:chgData name="Елена Моис" userId="60008dd9a86cd347" providerId="LiveId" clId="{07FF3E33-6608-4F25-B5EB-BAA6568D9979}" dt="2022-02-05T13:10:31.588" v="6652"/>
          <ac:inkMkLst>
            <pc:docMk/>
            <pc:sldMk cId="2622882232" sldId="265"/>
            <ac:inkMk id="35" creationId="{6A8F1A28-3BAD-43E6-AE02-12362D2D93A0}"/>
          </ac:inkMkLst>
        </pc:inkChg>
        <pc:inkChg chg="add del">
          <ac:chgData name="Елена Моис" userId="60008dd9a86cd347" providerId="LiveId" clId="{07FF3E33-6608-4F25-B5EB-BAA6568D9979}" dt="2022-02-05T13:10:50.572" v="6655"/>
          <ac:inkMkLst>
            <pc:docMk/>
            <pc:sldMk cId="2622882232" sldId="265"/>
            <ac:inkMk id="36" creationId="{22AE00D8-7B64-4666-ACA7-4713190BAC3C}"/>
          </ac:inkMkLst>
        </pc:inkChg>
        <pc:inkChg chg="add del">
          <ac:chgData name="Елена Моис" userId="60008dd9a86cd347" providerId="LiveId" clId="{07FF3E33-6608-4F25-B5EB-BAA6568D9979}" dt="2022-02-05T13:10:52.165" v="6656"/>
          <ac:inkMkLst>
            <pc:docMk/>
            <pc:sldMk cId="2622882232" sldId="265"/>
            <ac:inkMk id="37" creationId="{D5C08733-20FA-437C-96E4-55722E406FDF}"/>
          </ac:inkMkLst>
        </pc:inkChg>
        <pc:inkChg chg="add del">
          <ac:chgData name="Елена Моис" userId="60008dd9a86cd347" providerId="LiveId" clId="{07FF3E33-6608-4F25-B5EB-BAA6568D9979}" dt="2022-02-05T13:19:06.035" v="7001"/>
          <ac:inkMkLst>
            <pc:docMk/>
            <pc:sldMk cId="2622882232" sldId="265"/>
            <ac:inkMk id="38" creationId="{09EAF7E7-992A-4756-8025-A63A026FBBE4}"/>
          </ac:inkMkLst>
        </pc:inkChg>
        <pc:inkChg chg="add del">
          <ac:chgData name="Елена Моис" userId="60008dd9a86cd347" providerId="LiveId" clId="{07FF3E33-6608-4F25-B5EB-BAA6568D9979}" dt="2022-02-05T13:11:07.576" v="6659"/>
          <ac:inkMkLst>
            <pc:docMk/>
            <pc:sldMk cId="2622882232" sldId="265"/>
            <ac:inkMk id="39" creationId="{A99A6737-94CC-4222-81F2-B32E579AF42E}"/>
          </ac:inkMkLst>
        </pc:inkChg>
        <pc:inkChg chg="add del">
          <ac:chgData name="Елена Моис" userId="60008dd9a86cd347" providerId="LiveId" clId="{07FF3E33-6608-4F25-B5EB-BAA6568D9979}" dt="2022-02-05T13:11:24.939" v="6661"/>
          <ac:inkMkLst>
            <pc:docMk/>
            <pc:sldMk cId="2622882232" sldId="265"/>
            <ac:inkMk id="40" creationId="{FE9252BF-E143-48DE-98B5-A4C8C03CA577}"/>
          </ac:inkMkLst>
        </pc:inkChg>
        <pc:inkChg chg="add del">
          <ac:chgData name="Елена Моис" userId="60008dd9a86cd347" providerId="LiveId" clId="{07FF3E33-6608-4F25-B5EB-BAA6568D9979}" dt="2022-02-05T13:19:10.489" v="7004"/>
          <ac:inkMkLst>
            <pc:docMk/>
            <pc:sldMk cId="2622882232" sldId="265"/>
            <ac:inkMk id="41" creationId="{B951D23D-0E98-4909-A7BD-C91021872D29}"/>
          </ac:inkMkLst>
        </pc:inkChg>
        <pc:inkChg chg="add del">
          <ac:chgData name="Елена Моис" userId="60008dd9a86cd347" providerId="LiveId" clId="{07FF3E33-6608-4F25-B5EB-BAA6568D9979}" dt="2022-02-05T13:19:09.450" v="7003"/>
          <ac:inkMkLst>
            <pc:docMk/>
            <pc:sldMk cId="2622882232" sldId="265"/>
            <ac:inkMk id="42" creationId="{EA6B3F97-F12F-4D89-8428-B3D060D6149B}"/>
          </ac:inkMkLst>
        </pc:inkChg>
        <pc:inkChg chg="add del">
          <ac:chgData name="Елена Моис" userId="60008dd9a86cd347" providerId="LiveId" clId="{07FF3E33-6608-4F25-B5EB-BAA6568D9979}" dt="2022-02-05T13:11:48.635" v="6666"/>
          <ac:inkMkLst>
            <pc:docMk/>
            <pc:sldMk cId="2622882232" sldId="265"/>
            <ac:inkMk id="43" creationId="{5C70276E-9E90-4E56-A576-CB267C143CE2}"/>
          </ac:inkMkLst>
        </pc:inkChg>
        <pc:inkChg chg="add del">
          <ac:chgData name="Елена Моис" userId="60008dd9a86cd347" providerId="LiveId" clId="{07FF3E33-6608-4F25-B5EB-BAA6568D9979}" dt="2022-02-05T13:11:49.934" v="6667"/>
          <ac:inkMkLst>
            <pc:docMk/>
            <pc:sldMk cId="2622882232" sldId="265"/>
            <ac:inkMk id="44" creationId="{3FBAD090-8211-4176-98B6-04745CA1C91C}"/>
          </ac:inkMkLst>
        </pc:inkChg>
        <pc:inkChg chg="add del">
          <ac:chgData name="Елена Моис" userId="60008dd9a86cd347" providerId="LiveId" clId="{07FF3E33-6608-4F25-B5EB-BAA6568D9979}" dt="2022-02-05T13:19:07.786" v="7002"/>
          <ac:inkMkLst>
            <pc:docMk/>
            <pc:sldMk cId="2622882232" sldId="265"/>
            <ac:inkMk id="45" creationId="{5F688EA0-C900-4CDD-96F3-1322C6D199BD}"/>
          </ac:inkMkLst>
        </pc:inkChg>
        <pc:inkChg chg="add del">
          <ac:chgData name="Елена Моис" userId="60008dd9a86cd347" providerId="LiveId" clId="{07FF3E33-6608-4F25-B5EB-BAA6568D9979}" dt="2022-02-05T13:19:11.649" v="7005"/>
          <ac:inkMkLst>
            <pc:docMk/>
            <pc:sldMk cId="2622882232" sldId="265"/>
            <ac:inkMk id="46" creationId="{9EA50DCC-5468-494F-A76F-02A42E108E49}"/>
          </ac:inkMkLst>
        </pc:inkChg>
        <pc:inkChg chg="add del">
          <ac:chgData name="Елена Моис" userId="60008dd9a86cd347" providerId="LiveId" clId="{07FF3E33-6608-4F25-B5EB-BAA6568D9979}" dt="2022-02-05T13:19:12.820" v="7006"/>
          <ac:inkMkLst>
            <pc:docMk/>
            <pc:sldMk cId="2622882232" sldId="265"/>
            <ac:inkMk id="47" creationId="{6AEAFABE-E3DF-439E-ADB2-065302B0BEC7}"/>
          </ac:inkMkLst>
        </pc:inkChg>
        <pc:inkChg chg="add del">
          <ac:chgData name="Елена Моис" userId="60008dd9a86cd347" providerId="LiveId" clId="{07FF3E33-6608-4F25-B5EB-BAA6568D9979}" dt="2022-02-05T13:19:14.008" v="7007"/>
          <ac:inkMkLst>
            <pc:docMk/>
            <pc:sldMk cId="2622882232" sldId="265"/>
            <ac:inkMk id="48" creationId="{E1F703EA-7DAB-4240-9DC1-1AA91F987650}"/>
          </ac:inkMkLst>
        </pc:inkChg>
        <pc:inkChg chg="add del">
          <ac:chgData name="Елена Моис" userId="60008dd9a86cd347" providerId="LiveId" clId="{07FF3E33-6608-4F25-B5EB-BAA6568D9979}" dt="2022-02-05T13:12:23.234" v="6673"/>
          <ac:inkMkLst>
            <pc:docMk/>
            <pc:sldMk cId="2622882232" sldId="265"/>
            <ac:inkMk id="49" creationId="{A0507DD5-CB1A-4F1B-8E9C-5E3C77173830}"/>
          </ac:inkMkLst>
        </pc:inkChg>
        <pc:inkChg chg="add">
          <ac:chgData name="Елена Моис" userId="60008dd9a86cd347" providerId="LiveId" clId="{07FF3E33-6608-4F25-B5EB-BAA6568D9979}" dt="2022-02-05T13:20:32.363" v="7010" actId="9405"/>
          <ac:inkMkLst>
            <pc:docMk/>
            <pc:sldMk cId="2622882232" sldId="265"/>
            <ac:inkMk id="50" creationId="{5161E158-E27A-4DBB-A711-384A35949FA0}"/>
          </ac:inkMkLst>
        </pc:inkChg>
        <pc:inkChg chg="add">
          <ac:chgData name="Елена Моис" userId="60008dd9a86cd347" providerId="LiveId" clId="{07FF3E33-6608-4F25-B5EB-BAA6568D9979}" dt="2022-02-05T13:20:37.107" v="7011" actId="9405"/>
          <ac:inkMkLst>
            <pc:docMk/>
            <pc:sldMk cId="2622882232" sldId="265"/>
            <ac:inkMk id="51" creationId="{93BF8118-B6FC-4CE3-9D7C-A35EDFA6C77E}"/>
          </ac:inkMkLst>
        </pc:inkChg>
        <pc:inkChg chg="add">
          <ac:chgData name="Елена Моис" userId="60008dd9a86cd347" providerId="LiveId" clId="{07FF3E33-6608-4F25-B5EB-BAA6568D9979}" dt="2022-02-05T13:20:39.590" v="7012" actId="9405"/>
          <ac:inkMkLst>
            <pc:docMk/>
            <pc:sldMk cId="2622882232" sldId="265"/>
            <ac:inkMk id="52" creationId="{79A78D5F-B04B-40DC-8F42-CC8CDC36045C}"/>
          </ac:inkMkLst>
        </pc:inkChg>
        <pc:inkChg chg="add">
          <ac:chgData name="Елена Моис" userId="60008dd9a86cd347" providerId="LiveId" clId="{07FF3E33-6608-4F25-B5EB-BAA6568D9979}" dt="2022-02-05T13:20:44.505" v="7013" actId="9405"/>
          <ac:inkMkLst>
            <pc:docMk/>
            <pc:sldMk cId="2622882232" sldId="265"/>
            <ac:inkMk id="53" creationId="{60D6690F-D006-48D5-93B8-0DEDAB06C191}"/>
          </ac:inkMkLst>
        </pc:inkChg>
        <pc:inkChg chg="add">
          <ac:chgData name="Елена Моис" userId="60008dd9a86cd347" providerId="LiveId" clId="{07FF3E33-6608-4F25-B5EB-BAA6568D9979}" dt="2022-02-05T13:20:47.491" v="7014" actId="9405"/>
          <ac:inkMkLst>
            <pc:docMk/>
            <pc:sldMk cId="2622882232" sldId="265"/>
            <ac:inkMk id="54" creationId="{48ED6E8A-E217-422D-BAA3-526FFC4C51D8}"/>
          </ac:inkMkLst>
        </pc:inkChg>
        <pc:inkChg chg="add">
          <ac:chgData name="Елена Моис" userId="60008dd9a86cd347" providerId="LiveId" clId="{07FF3E33-6608-4F25-B5EB-BAA6568D9979}" dt="2022-02-05T13:20:50.196" v="7015" actId="9405"/>
          <ac:inkMkLst>
            <pc:docMk/>
            <pc:sldMk cId="2622882232" sldId="265"/>
            <ac:inkMk id="55" creationId="{5C6DE47F-AA2B-44B3-B2C0-48530CD3D68D}"/>
          </ac:inkMkLst>
        </pc:inkChg>
        <pc:inkChg chg="add">
          <ac:chgData name="Елена Моис" userId="60008dd9a86cd347" providerId="LiveId" clId="{07FF3E33-6608-4F25-B5EB-BAA6568D9979}" dt="2022-02-05T13:20:52.080" v="7016" actId="9405"/>
          <ac:inkMkLst>
            <pc:docMk/>
            <pc:sldMk cId="2622882232" sldId="265"/>
            <ac:inkMk id="56" creationId="{CC10C818-B182-47A9-8357-8D600CC808A6}"/>
          </ac:inkMkLst>
        </pc:inkChg>
        <pc:inkChg chg="add">
          <ac:chgData name="Елена Моис" userId="60008dd9a86cd347" providerId="LiveId" clId="{07FF3E33-6608-4F25-B5EB-BAA6568D9979}" dt="2022-02-05T13:20:54.849" v="7017" actId="9405"/>
          <ac:inkMkLst>
            <pc:docMk/>
            <pc:sldMk cId="2622882232" sldId="265"/>
            <ac:inkMk id="57" creationId="{D3CD55A3-6262-4AC3-B46D-E37FE694E192}"/>
          </ac:inkMkLst>
        </pc:inkChg>
        <pc:inkChg chg="add mod">
          <ac:chgData name="Елена Моис" userId="60008dd9a86cd347" providerId="LiveId" clId="{07FF3E33-6608-4F25-B5EB-BAA6568D9979}" dt="2022-02-05T13:21:13.911" v="7028"/>
          <ac:inkMkLst>
            <pc:docMk/>
            <pc:sldMk cId="2622882232" sldId="265"/>
            <ac:inkMk id="58" creationId="{A214FC76-83F9-4B09-BAB7-EE0CF10B898E}"/>
          </ac:inkMkLst>
        </pc:inkChg>
        <pc:inkChg chg="add mod">
          <ac:chgData name="Елена Моис" userId="60008dd9a86cd347" providerId="LiveId" clId="{07FF3E33-6608-4F25-B5EB-BAA6568D9979}" dt="2022-02-05T13:21:13.911" v="7028"/>
          <ac:inkMkLst>
            <pc:docMk/>
            <pc:sldMk cId="2622882232" sldId="265"/>
            <ac:inkMk id="59" creationId="{E563FBF9-1C85-4592-9AB2-236D8FB6C8FA}"/>
          </ac:inkMkLst>
        </pc:inkChg>
        <pc:inkChg chg="add mod">
          <ac:chgData name="Елена Моис" userId="60008dd9a86cd347" providerId="LiveId" clId="{07FF3E33-6608-4F25-B5EB-BAA6568D9979}" dt="2022-02-05T13:21:13.911" v="7028"/>
          <ac:inkMkLst>
            <pc:docMk/>
            <pc:sldMk cId="2622882232" sldId="265"/>
            <ac:inkMk id="60" creationId="{D78CDB70-3B14-4F33-A47B-91CBF3E45B80}"/>
          </ac:inkMkLst>
        </pc:inkChg>
        <pc:inkChg chg="add mod">
          <ac:chgData name="Елена Моис" userId="60008dd9a86cd347" providerId="LiveId" clId="{07FF3E33-6608-4F25-B5EB-BAA6568D9979}" dt="2022-02-05T13:21:13.911" v="7028"/>
          <ac:inkMkLst>
            <pc:docMk/>
            <pc:sldMk cId="2622882232" sldId="265"/>
            <ac:inkMk id="62" creationId="{29E1EB18-E5BC-4E41-BCE5-6DA29E76A0D5}"/>
          </ac:inkMkLst>
        </pc:inkChg>
        <pc:inkChg chg="add mod">
          <ac:chgData name="Елена Моис" userId="60008dd9a86cd347" providerId="LiveId" clId="{07FF3E33-6608-4F25-B5EB-BAA6568D9979}" dt="2022-02-05T13:21:13.911" v="7028"/>
          <ac:inkMkLst>
            <pc:docMk/>
            <pc:sldMk cId="2622882232" sldId="265"/>
            <ac:inkMk id="64" creationId="{A74FB2B6-882B-4EE0-A78D-1DFB1D52721F}"/>
          </ac:inkMkLst>
        </pc:inkChg>
        <pc:inkChg chg="add mod">
          <ac:chgData name="Елена Моис" userId="60008dd9a86cd347" providerId="LiveId" clId="{07FF3E33-6608-4F25-B5EB-BAA6568D9979}" dt="2022-02-05T13:21:13.911" v="7028"/>
          <ac:inkMkLst>
            <pc:docMk/>
            <pc:sldMk cId="2622882232" sldId="265"/>
            <ac:inkMk id="66" creationId="{B17D207D-A5AF-43BF-95EC-82144E0C281E}"/>
          </ac:inkMkLst>
        </pc:inkChg>
        <pc:inkChg chg="add mod">
          <ac:chgData name="Елена Моис" userId="60008dd9a86cd347" providerId="LiveId" clId="{07FF3E33-6608-4F25-B5EB-BAA6568D9979}" dt="2022-02-05T13:21:13.911" v="7028"/>
          <ac:inkMkLst>
            <pc:docMk/>
            <pc:sldMk cId="2622882232" sldId="265"/>
            <ac:inkMk id="67" creationId="{33873DF3-EB5F-47D4-B60B-524DD02819ED}"/>
          </ac:inkMkLst>
        </pc:inkChg>
        <pc:inkChg chg="add mod">
          <ac:chgData name="Елена Моис" userId="60008dd9a86cd347" providerId="LiveId" clId="{07FF3E33-6608-4F25-B5EB-BAA6568D9979}" dt="2022-02-05T13:21:24.853" v="7034"/>
          <ac:inkMkLst>
            <pc:docMk/>
            <pc:sldMk cId="2622882232" sldId="265"/>
            <ac:inkMk id="69" creationId="{326684BF-0DEF-44D9-9D07-62DBCE54E1FC}"/>
          </ac:inkMkLst>
        </pc:inkChg>
        <pc:inkChg chg="add mod">
          <ac:chgData name="Елена Моис" userId="60008dd9a86cd347" providerId="LiveId" clId="{07FF3E33-6608-4F25-B5EB-BAA6568D9979}" dt="2022-02-05T13:21:24.853" v="7034"/>
          <ac:inkMkLst>
            <pc:docMk/>
            <pc:sldMk cId="2622882232" sldId="265"/>
            <ac:inkMk id="70" creationId="{76FF7920-5DCF-45CB-8C82-16EB71E3FCBA}"/>
          </ac:inkMkLst>
        </pc:inkChg>
        <pc:inkChg chg="add mod">
          <ac:chgData name="Елена Моис" userId="60008dd9a86cd347" providerId="LiveId" clId="{07FF3E33-6608-4F25-B5EB-BAA6568D9979}" dt="2022-02-05T13:21:24.853" v="7034"/>
          <ac:inkMkLst>
            <pc:docMk/>
            <pc:sldMk cId="2622882232" sldId="265"/>
            <ac:inkMk id="71" creationId="{03A44219-8649-4B51-9815-5B30F3AB52A8}"/>
          </ac:inkMkLst>
        </pc:inkChg>
        <pc:inkChg chg="add mod">
          <ac:chgData name="Елена Моис" userId="60008dd9a86cd347" providerId="LiveId" clId="{07FF3E33-6608-4F25-B5EB-BAA6568D9979}" dt="2022-02-05T13:21:24.853" v="7034"/>
          <ac:inkMkLst>
            <pc:docMk/>
            <pc:sldMk cId="2622882232" sldId="265"/>
            <ac:inkMk id="73" creationId="{AFF85E9E-69DE-4DE5-8077-AE5A9AE1AB8A}"/>
          </ac:inkMkLst>
        </pc:inkChg>
      </pc:sldChg>
      <pc:sldChg chg="addSp delSp modSp new mod">
        <pc:chgData name="Елена Моис" userId="60008dd9a86cd347" providerId="LiveId" clId="{07FF3E33-6608-4F25-B5EB-BAA6568D9979}" dt="2022-02-06T06:28:16.366" v="7905"/>
        <pc:sldMkLst>
          <pc:docMk/>
          <pc:sldMk cId="3416472369" sldId="266"/>
        </pc:sldMkLst>
        <pc:spChg chg="mod">
          <ac:chgData name="Елена Моис" userId="60008dd9a86cd347" providerId="LiveId" clId="{07FF3E33-6608-4F25-B5EB-BAA6568D9979}" dt="2022-02-05T13:24:46.774" v="7145" actId="14100"/>
          <ac:spMkLst>
            <pc:docMk/>
            <pc:sldMk cId="3416472369" sldId="266"/>
            <ac:spMk id="2" creationId="{0C299D52-9EC7-4C8B-80D2-BCF8BE4354A1}"/>
          </ac:spMkLst>
        </pc:spChg>
        <pc:spChg chg="mod">
          <ac:chgData name="Елена Моис" userId="60008dd9a86cd347" providerId="LiveId" clId="{07FF3E33-6608-4F25-B5EB-BAA6568D9979}" dt="2022-02-06T06:26:30.330" v="7863" actId="113"/>
          <ac:spMkLst>
            <pc:docMk/>
            <pc:sldMk cId="3416472369" sldId="266"/>
            <ac:spMk id="3" creationId="{0943761D-B51F-4D4E-BAF0-F22BBB394145}"/>
          </ac:spMkLst>
        </pc:spChg>
        <pc:grpChg chg="del mod">
          <ac:chgData name="Елена Моис" userId="60008dd9a86cd347" providerId="LiveId" clId="{07FF3E33-6608-4F25-B5EB-BAA6568D9979}" dt="2022-02-06T06:27:24.868" v="7870"/>
          <ac:grpSpMkLst>
            <pc:docMk/>
            <pc:sldMk cId="3416472369" sldId="266"/>
            <ac:grpSpMk id="7" creationId="{6143973F-A788-43E4-9152-E4EB9624517B}"/>
          </ac:grpSpMkLst>
        </pc:grpChg>
        <pc:grpChg chg="del mod">
          <ac:chgData name="Елена Моис" userId="60008dd9a86cd347" providerId="LiveId" clId="{07FF3E33-6608-4F25-B5EB-BAA6568D9979}" dt="2022-02-06T06:27:26.565" v="7872"/>
          <ac:grpSpMkLst>
            <pc:docMk/>
            <pc:sldMk cId="3416472369" sldId="266"/>
            <ac:grpSpMk id="10" creationId="{380527F9-F7D4-420E-A9C8-0947B7FF8DCC}"/>
          </ac:grpSpMkLst>
        </pc:grpChg>
        <pc:grpChg chg="del mod">
          <ac:chgData name="Елена Моис" userId="60008dd9a86cd347" providerId="LiveId" clId="{07FF3E33-6608-4F25-B5EB-BAA6568D9979}" dt="2022-02-06T06:27:27.893" v="7874"/>
          <ac:grpSpMkLst>
            <pc:docMk/>
            <pc:sldMk cId="3416472369" sldId="266"/>
            <ac:grpSpMk id="12" creationId="{DB6DB7BF-AD48-45C4-8F94-3B5DDF2E7712}"/>
          </ac:grpSpMkLst>
        </pc:grpChg>
        <pc:grpChg chg="del mod">
          <ac:chgData name="Елена Моис" userId="60008dd9a86cd347" providerId="LiveId" clId="{07FF3E33-6608-4F25-B5EB-BAA6568D9979}" dt="2022-02-06T06:27:31.307" v="7876"/>
          <ac:grpSpMkLst>
            <pc:docMk/>
            <pc:sldMk cId="3416472369" sldId="266"/>
            <ac:grpSpMk id="14" creationId="{A0888DE0-5ACC-4AF7-A4E2-0B70443B2FAB}"/>
          </ac:grpSpMkLst>
        </pc:grpChg>
        <pc:grpChg chg="mod">
          <ac:chgData name="Елена Моис" userId="60008dd9a86cd347" providerId="LiveId" clId="{07FF3E33-6608-4F25-B5EB-BAA6568D9979}" dt="2022-02-06T06:27:31.307" v="7876"/>
          <ac:grpSpMkLst>
            <pc:docMk/>
            <pc:sldMk cId="3416472369" sldId="266"/>
            <ac:grpSpMk id="16" creationId="{17E89A34-ECF3-48C4-A2A6-D651CAF2CF21}"/>
          </ac:grpSpMkLst>
        </pc:grpChg>
        <pc:grpChg chg="del mod">
          <ac:chgData name="Елена Моис" userId="60008dd9a86cd347" providerId="LiveId" clId="{07FF3E33-6608-4F25-B5EB-BAA6568D9979}" dt="2022-02-06T06:27:38.465" v="7882"/>
          <ac:grpSpMkLst>
            <pc:docMk/>
            <pc:sldMk cId="3416472369" sldId="266"/>
            <ac:grpSpMk id="20" creationId="{8D27A5DF-5FE9-43B0-8C48-DD3B0CCCCDBC}"/>
          </ac:grpSpMkLst>
        </pc:grpChg>
        <pc:grpChg chg="del mod">
          <ac:chgData name="Елена Моис" userId="60008dd9a86cd347" providerId="LiveId" clId="{07FF3E33-6608-4F25-B5EB-BAA6568D9979}" dt="2022-02-06T06:27:41.143" v="7884"/>
          <ac:grpSpMkLst>
            <pc:docMk/>
            <pc:sldMk cId="3416472369" sldId="266"/>
            <ac:grpSpMk id="22" creationId="{EFCA8EB8-C7A5-4CA7-9615-46519509E52A}"/>
          </ac:grpSpMkLst>
        </pc:grpChg>
        <pc:grpChg chg="del mod">
          <ac:chgData name="Елена Моис" userId="60008dd9a86cd347" providerId="LiveId" clId="{07FF3E33-6608-4F25-B5EB-BAA6568D9979}" dt="2022-02-06T06:27:42.521" v="7886"/>
          <ac:grpSpMkLst>
            <pc:docMk/>
            <pc:sldMk cId="3416472369" sldId="266"/>
            <ac:grpSpMk id="24" creationId="{960408E7-CC8F-4D02-9007-99ABB7991989}"/>
          </ac:grpSpMkLst>
        </pc:grpChg>
        <pc:grpChg chg="del mod">
          <ac:chgData name="Елена Моис" userId="60008dd9a86cd347" providerId="LiveId" clId="{07FF3E33-6608-4F25-B5EB-BAA6568D9979}" dt="2022-02-06T06:27:44.341" v="7888"/>
          <ac:grpSpMkLst>
            <pc:docMk/>
            <pc:sldMk cId="3416472369" sldId="266"/>
            <ac:grpSpMk id="26" creationId="{F419012F-F8A8-4138-9CF6-41F3A0FA52C0}"/>
          </ac:grpSpMkLst>
        </pc:grpChg>
        <pc:grpChg chg="del mod">
          <ac:chgData name="Елена Моис" userId="60008dd9a86cd347" providerId="LiveId" clId="{07FF3E33-6608-4F25-B5EB-BAA6568D9979}" dt="2022-02-06T06:27:46.223" v="7890"/>
          <ac:grpSpMkLst>
            <pc:docMk/>
            <pc:sldMk cId="3416472369" sldId="266"/>
            <ac:grpSpMk id="28" creationId="{BC38C0A1-8516-495D-80F7-C436EC58EEED}"/>
          </ac:grpSpMkLst>
        </pc:grpChg>
        <pc:grpChg chg="del mod">
          <ac:chgData name="Елена Моис" userId="60008dd9a86cd347" providerId="LiveId" clId="{07FF3E33-6608-4F25-B5EB-BAA6568D9979}" dt="2022-02-06T06:27:48.522" v="7892"/>
          <ac:grpSpMkLst>
            <pc:docMk/>
            <pc:sldMk cId="3416472369" sldId="266"/>
            <ac:grpSpMk id="30" creationId="{72093058-7EA6-4C76-9B1D-C4B396686B0F}"/>
          </ac:grpSpMkLst>
        </pc:grpChg>
        <pc:grpChg chg="del mod">
          <ac:chgData name="Елена Моис" userId="60008dd9a86cd347" providerId="LiveId" clId="{07FF3E33-6608-4F25-B5EB-BAA6568D9979}" dt="2022-02-06T06:27:49.473" v="7894"/>
          <ac:grpSpMkLst>
            <pc:docMk/>
            <pc:sldMk cId="3416472369" sldId="266"/>
            <ac:grpSpMk id="32" creationId="{99948A21-5DCC-46AD-A31E-44CD79C13E38}"/>
          </ac:grpSpMkLst>
        </pc:grpChg>
        <pc:grpChg chg="mod">
          <ac:chgData name="Елена Моис" userId="60008dd9a86cd347" providerId="LiveId" clId="{07FF3E33-6608-4F25-B5EB-BAA6568D9979}" dt="2022-02-06T06:27:49.473" v="7894"/>
          <ac:grpSpMkLst>
            <pc:docMk/>
            <pc:sldMk cId="3416472369" sldId="266"/>
            <ac:grpSpMk id="34" creationId="{68FCDDB6-ACD6-4EDA-8369-BA5C31CEDE09}"/>
          </ac:grpSpMkLst>
        </pc:grpChg>
        <pc:grpChg chg="del mod">
          <ac:chgData name="Елена Моис" userId="60008dd9a86cd347" providerId="LiveId" clId="{07FF3E33-6608-4F25-B5EB-BAA6568D9979}" dt="2022-02-06T06:28:13.021" v="7902"/>
          <ac:grpSpMkLst>
            <pc:docMk/>
            <pc:sldMk cId="3416472369" sldId="266"/>
            <ac:grpSpMk id="39" creationId="{6002E914-EB29-4D1D-B60A-93CAABABF76A}"/>
          </ac:grpSpMkLst>
        </pc:grpChg>
        <pc:grpChg chg="del mod">
          <ac:chgData name="Елена Моис" userId="60008dd9a86cd347" providerId="LiveId" clId="{07FF3E33-6608-4F25-B5EB-BAA6568D9979}" dt="2022-02-06T06:28:16.366" v="7905"/>
          <ac:grpSpMkLst>
            <pc:docMk/>
            <pc:sldMk cId="3416472369" sldId="266"/>
            <ac:grpSpMk id="42" creationId="{5C7D9A16-C0E7-44B7-92CA-8270CAC28409}"/>
          </ac:grpSpMkLst>
        </pc:grpChg>
        <pc:grpChg chg="mod">
          <ac:chgData name="Елена Моис" userId="60008dd9a86cd347" providerId="LiveId" clId="{07FF3E33-6608-4F25-B5EB-BAA6568D9979}" dt="2022-02-06T06:28:16.366" v="7905"/>
          <ac:grpSpMkLst>
            <pc:docMk/>
            <pc:sldMk cId="3416472369" sldId="266"/>
            <ac:grpSpMk id="45" creationId="{D38B8F03-27AE-4BAC-AB4B-F13831DCE152}"/>
          </ac:grpSpMkLst>
        </pc:grpChg>
        <pc:inkChg chg="add">
          <ac:chgData name="Елена Моис" userId="60008dd9a86cd347" providerId="LiveId" clId="{07FF3E33-6608-4F25-B5EB-BAA6568D9979}" dt="2022-02-06T06:27:06.250" v="7864" actId="9405"/>
          <ac:inkMkLst>
            <pc:docMk/>
            <pc:sldMk cId="3416472369" sldId="266"/>
            <ac:inkMk id="4" creationId="{8BF3A58E-5554-424F-A705-95747EBD7D65}"/>
          </ac:inkMkLst>
        </pc:inkChg>
        <pc:inkChg chg="add del">
          <ac:chgData name="Елена Моис" userId="60008dd9a86cd347" providerId="LiveId" clId="{07FF3E33-6608-4F25-B5EB-BAA6568D9979}" dt="2022-02-05T13:23:02.540" v="7037"/>
          <ac:inkMkLst>
            <pc:docMk/>
            <pc:sldMk cId="3416472369" sldId="266"/>
            <ac:inkMk id="4" creationId="{AD00CD03-45E4-4D97-B3E1-AB5B1DBCEE27}"/>
          </ac:inkMkLst>
        </pc:inkChg>
        <pc:inkChg chg="add mod">
          <ac:chgData name="Елена Моис" userId="60008dd9a86cd347" providerId="LiveId" clId="{07FF3E33-6608-4F25-B5EB-BAA6568D9979}" dt="2022-02-06T06:27:31.307" v="7876"/>
          <ac:inkMkLst>
            <pc:docMk/>
            <pc:sldMk cId="3416472369" sldId="266"/>
            <ac:inkMk id="5" creationId="{CC2DD0FD-C8DC-4D39-81B3-B94D825A8AB3}"/>
          </ac:inkMkLst>
        </pc:inkChg>
        <pc:inkChg chg="add mod">
          <ac:chgData name="Елена Моис" userId="60008dd9a86cd347" providerId="LiveId" clId="{07FF3E33-6608-4F25-B5EB-BAA6568D9979}" dt="2022-02-06T06:27:31.307" v="7876"/>
          <ac:inkMkLst>
            <pc:docMk/>
            <pc:sldMk cId="3416472369" sldId="266"/>
            <ac:inkMk id="6" creationId="{DBC721FD-136B-416B-9B70-0C6CB1394B85}"/>
          </ac:inkMkLst>
        </pc:inkChg>
        <pc:inkChg chg="add mod">
          <ac:chgData name="Елена Моис" userId="60008dd9a86cd347" providerId="LiveId" clId="{07FF3E33-6608-4F25-B5EB-BAA6568D9979}" dt="2022-02-06T06:27:31.307" v="7876"/>
          <ac:inkMkLst>
            <pc:docMk/>
            <pc:sldMk cId="3416472369" sldId="266"/>
            <ac:inkMk id="8" creationId="{71061525-B582-4330-802C-C8545DD2F904}"/>
          </ac:inkMkLst>
        </pc:inkChg>
        <pc:inkChg chg="add mod">
          <ac:chgData name="Елена Моис" userId="60008dd9a86cd347" providerId="LiveId" clId="{07FF3E33-6608-4F25-B5EB-BAA6568D9979}" dt="2022-02-06T06:27:31.307" v="7876"/>
          <ac:inkMkLst>
            <pc:docMk/>
            <pc:sldMk cId="3416472369" sldId="266"/>
            <ac:inkMk id="9" creationId="{7D230E9B-DCF2-4170-8997-A597DA27C6F8}"/>
          </ac:inkMkLst>
        </pc:inkChg>
        <pc:inkChg chg="add mod">
          <ac:chgData name="Елена Моис" userId="60008dd9a86cd347" providerId="LiveId" clId="{07FF3E33-6608-4F25-B5EB-BAA6568D9979}" dt="2022-02-06T06:27:31.307" v="7876"/>
          <ac:inkMkLst>
            <pc:docMk/>
            <pc:sldMk cId="3416472369" sldId="266"/>
            <ac:inkMk id="11" creationId="{4AC80E45-4AB3-4879-8363-5C60681680FE}"/>
          </ac:inkMkLst>
        </pc:inkChg>
        <pc:inkChg chg="add mod">
          <ac:chgData name="Елена Моис" userId="60008dd9a86cd347" providerId="LiveId" clId="{07FF3E33-6608-4F25-B5EB-BAA6568D9979}" dt="2022-02-06T06:27:31.307" v="7876"/>
          <ac:inkMkLst>
            <pc:docMk/>
            <pc:sldMk cId="3416472369" sldId="266"/>
            <ac:inkMk id="13" creationId="{8EBC8ADC-FCBD-44A3-BCE0-E014EE6A54ED}"/>
          </ac:inkMkLst>
        </pc:inkChg>
        <pc:inkChg chg="add mod">
          <ac:chgData name="Елена Моис" userId="60008dd9a86cd347" providerId="LiveId" clId="{07FF3E33-6608-4F25-B5EB-BAA6568D9979}" dt="2022-02-06T06:27:31.307" v="7876"/>
          <ac:inkMkLst>
            <pc:docMk/>
            <pc:sldMk cId="3416472369" sldId="266"/>
            <ac:inkMk id="15" creationId="{9C6EB4C6-02B8-4999-98B9-9CA9D23327E1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17" creationId="{E0C2DC1B-B15A-4A33-BCC5-9EA0FB271421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18" creationId="{5B5092CD-9308-4ADC-8BD7-8C41AE6305BC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19" creationId="{3EBF53D2-2330-4B40-A30E-AADB1E01F471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21" creationId="{E8A99A2E-F0A2-4960-8484-86D2D23F134D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23" creationId="{727C7E7D-B8CE-4315-9CD8-492DE700A2AC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25" creationId="{35BD8C51-2BAF-4A9C-86EB-C5D0DBE9D66A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27" creationId="{71D21062-5CE6-4F25-834D-37DDBF0EB834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29" creationId="{DCBEA821-4AF4-45D1-A818-B6B173E33123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31" creationId="{8BF09EBD-8037-4439-B1F5-05AA08479907}"/>
          </ac:inkMkLst>
        </pc:inkChg>
        <pc:inkChg chg="add mod">
          <ac:chgData name="Елена Моис" userId="60008dd9a86cd347" providerId="LiveId" clId="{07FF3E33-6608-4F25-B5EB-BAA6568D9979}" dt="2022-02-06T06:27:49.473" v="7894"/>
          <ac:inkMkLst>
            <pc:docMk/>
            <pc:sldMk cId="3416472369" sldId="266"/>
            <ac:inkMk id="33" creationId="{605F2985-1D3D-435C-8A87-C17F3144E966}"/>
          </ac:inkMkLst>
        </pc:inkChg>
        <pc:inkChg chg="add mod">
          <ac:chgData name="Елена Моис" userId="60008dd9a86cd347" providerId="LiveId" clId="{07FF3E33-6608-4F25-B5EB-BAA6568D9979}" dt="2022-02-06T06:28:16.366" v="7905"/>
          <ac:inkMkLst>
            <pc:docMk/>
            <pc:sldMk cId="3416472369" sldId="266"/>
            <ac:inkMk id="35" creationId="{21EF93D7-BE1E-44CE-AD8B-FB854A57E900}"/>
          </ac:inkMkLst>
        </pc:inkChg>
        <pc:inkChg chg="add mod">
          <ac:chgData name="Елена Моис" userId="60008dd9a86cd347" providerId="LiveId" clId="{07FF3E33-6608-4F25-B5EB-BAA6568D9979}" dt="2022-02-06T06:28:16.366" v="7905"/>
          <ac:inkMkLst>
            <pc:docMk/>
            <pc:sldMk cId="3416472369" sldId="266"/>
            <ac:inkMk id="36" creationId="{B3FFE06E-2A3D-42E1-8D43-FFCB134D4637}"/>
          </ac:inkMkLst>
        </pc:inkChg>
        <pc:inkChg chg="add mod">
          <ac:chgData name="Елена Моис" userId="60008dd9a86cd347" providerId="LiveId" clId="{07FF3E33-6608-4F25-B5EB-BAA6568D9979}" dt="2022-02-06T06:28:16.366" v="7905"/>
          <ac:inkMkLst>
            <pc:docMk/>
            <pc:sldMk cId="3416472369" sldId="266"/>
            <ac:inkMk id="37" creationId="{4A39829C-A6B2-438C-953A-A66FF3787B42}"/>
          </ac:inkMkLst>
        </pc:inkChg>
        <pc:inkChg chg="add mod">
          <ac:chgData name="Елена Моис" userId="60008dd9a86cd347" providerId="LiveId" clId="{07FF3E33-6608-4F25-B5EB-BAA6568D9979}" dt="2022-02-06T06:28:16.366" v="7905"/>
          <ac:inkMkLst>
            <pc:docMk/>
            <pc:sldMk cId="3416472369" sldId="266"/>
            <ac:inkMk id="38" creationId="{EA97FFC1-03FD-47E7-B07A-55837701B4FE}"/>
          </ac:inkMkLst>
        </pc:inkChg>
        <pc:inkChg chg="add mod">
          <ac:chgData name="Елена Моис" userId="60008dd9a86cd347" providerId="LiveId" clId="{07FF3E33-6608-4F25-B5EB-BAA6568D9979}" dt="2022-02-06T06:28:16.366" v="7905"/>
          <ac:inkMkLst>
            <pc:docMk/>
            <pc:sldMk cId="3416472369" sldId="266"/>
            <ac:inkMk id="40" creationId="{94F78507-9AB8-48F7-B2B4-56D271A1B420}"/>
          </ac:inkMkLst>
        </pc:inkChg>
        <pc:inkChg chg="add mod">
          <ac:chgData name="Елена Моис" userId="60008dd9a86cd347" providerId="LiveId" clId="{07FF3E33-6608-4F25-B5EB-BAA6568D9979}" dt="2022-02-06T06:28:16.366" v="7905"/>
          <ac:inkMkLst>
            <pc:docMk/>
            <pc:sldMk cId="3416472369" sldId="266"/>
            <ac:inkMk id="41" creationId="{E5EE334E-BA21-49C2-934D-1607C461713C}"/>
          </ac:inkMkLst>
        </pc:inkChg>
        <pc:inkChg chg="add mod">
          <ac:chgData name="Елена Моис" userId="60008dd9a86cd347" providerId="LiveId" clId="{07FF3E33-6608-4F25-B5EB-BAA6568D9979}" dt="2022-02-06T06:28:16.366" v="7905"/>
          <ac:inkMkLst>
            <pc:docMk/>
            <pc:sldMk cId="3416472369" sldId="266"/>
            <ac:inkMk id="43" creationId="{40C54091-096C-4E3C-AF1D-B4B6F93F1BF4}"/>
          </ac:inkMkLst>
        </pc:inkChg>
        <pc:inkChg chg="add mod">
          <ac:chgData name="Елена Моис" userId="60008dd9a86cd347" providerId="LiveId" clId="{07FF3E33-6608-4F25-B5EB-BAA6568D9979}" dt="2022-02-06T06:28:16.366" v="7905"/>
          <ac:inkMkLst>
            <pc:docMk/>
            <pc:sldMk cId="3416472369" sldId="266"/>
            <ac:inkMk id="44" creationId="{502ECA35-930E-4524-9DA3-7EF9423FE132}"/>
          </ac:inkMkLst>
        </pc:inkChg>
      </pc:sldChg>
      <pc:sldChg chg="addSp modSp new mod">
        <pc:chgData name="Елена Моис" userId="60008dd9a86cd347" providerId="LiveId" clId="{07FF3E33-6608-4F25-B5EB-BAA6568D9979}" dt="2022-02-06T06:37:10.444" v="8371" actId="6549"/>
        <pc:sldMkLst>
          <pc:docMk/>
          <pc:sldMk cId="338844459" sldId="267"/>
        </pc:sldMkLst>
        <pc:spChg chg="mod">
          <ac:chgData name="Елена Моис" userId="60008dd9a86cd347" providerId="LiveId" clId="{07FF3E33-6608-4F25-B5EB-BAA6568D9979}" dt="2022-02-06T06:31:37.583" v="8057" actId="20577"/>
          <ac:spMkLst>
            <pc:docMk/>
            <pc:sldMk cId="338844459" sldId="267"/>
            <ac:spMk id="2" creationId="{C1B6C727-5D03-46EA-8D05-69260DB00B84}"/>
          </ac:spMkLst>
        </pc:spChg>
        <pc:spChg chg="mod">
          <ac:chgData name="Елена Моис" userId="60008dd9a86cd347" providerId="LiveId" clId="{07FF3E33-6608-4F25-B5EB-BAA6568D9979}" dt="2022-02-06T06:37:10.444" v="8371" actId="6549"/>
          <ac:spMkLst>
            <pc:docMk/>
            <pc:sldMk cId="338844459" sldId="267"/>
            <ac:spMk id="3" creationId="{C8359CB7-7DAA-49F3-86E0-FF3352EAA716}"/>
          </ac:spMkLst>
        </pc:spChg>
        <pc:inkChg chg="add">
          <ac:chgData name="Елена Моис" userId="60008dd9a86cd347" providerId="LiveId" clId="{07FF3E33-6608-4F25-B5EB-BAA6568D9979}" dt="2022-02-06T06:28:26.067" v="7907" actId="9405"/>
          <ac:inkMkLst>
            <pc:docMk/>
            <pc:sldMk cId="338844459" sldId="267"/>
            <ac:inkMk id="4" creationId="{00A08C02-3A7D-471E-A55E-C9B7D17B42E7}"/>
          </ac:inkMkLst>
        </pc:inkChg>
        <pc:inkChg chg="add">
          <ac:chgData name="Елена Моис" userId="60008dd9a86cd347" providerId="LiveId" clId="{07FF3E33-6608-4F25-B5EB-BAA6568D9979}" dt="2022-02-06T06:28:32.735" v="7908" actId="9405"/>
          <ac:inkMkLst>
            <pc:docMk/>
            <pc:sldMk cId="338844459" sldId="267"/>
            <ac:inkMk id="5" creationId="{88DBE449-3AE7-4213-A1B7-1F6013C33606}"/>
          </ac:inkMkLst>
        </pc:inkChg>
        <pc:inkChg chg="add">
          <ac:chgData name="Елена Моис" userId="60008dd9a86cd347" providerId="LiveId" clId="{07FF3E33-6608-4F25-B5EB-BAA6568D9979}" dt="2022-02-06T06:28:36.544" v="7909" actId="9405"/>
          <ac:inkMkLst>
            <pc:docMk/>
            <pc:sldMk cId="338844459" sldId="267"/>
            <ac:inkMk id="6" creationId="{D95F0848-75A5-48AA-BDA4-8524A640F91C}"/>
          </ac:inkMkLst>
        </pc:ink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A4BE7E-BABD-4C1F-B368-180DDD5B8CB6}" type="doc">
      <dgm:prSet loTypeId="urn:microsoft.com/office/officeart/2005/8/layout/matrix3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F8C6CBA-E07B-48AD-BBE9-5B63F47CB6DB}">
      <dgm:prSet custT="1"/>
      <dgm:spPr/>
      <dgm:t>
        <a:bodyPr/>
        <a:lstStyle/>
        <a:p>
          <a:r>
            <a:rPr lang="ru-RU" sz="1800" dirty="0"/>
            <a:t>Местоимения-существительные: </a:t>
          </a:r>
          <a:r>
            <a:rPr lang="ru-RU" sz="2400" dirty="0"/>
            <a:t>я, ты, он, мы, вы, они, кто, что, никто, кто-то, что-то </a:t>
          </a:r>
          <a:r>
            <a:rPr lang="ru-RU" sz="2000" dirty="0"/>
            <a:t>и др.</a:t>
          </a:r>
        </a:p>
      </dgm:t>
    </dgm:pt>
    <dgm:pt modelId="{882478A9-5204-4303-BCB9-353B19F8EB4A}" type="parTrans" cxnId="{F1AC25D6-6EB0-47D5-A025-69ED12F6ACD7}">
      <dgm:prSet/>
      <dgm:spPr/>
      <dgm:t>
        <a:bodyPr/>
        <a:lstStyle/>
        <a:p>
          <a:endParaRPr lang="ru-RU"/>
        </a:p>
      </dgm:t>
    </dgm:pt>
    <dgm:pt modelId="{08E70EFE-1248-411A-B521-8CB522852E8E}" type="sibTrans" cxnId="{F1AC25D6-6EB0-47D5-A025-69ED12F6ACD7}">
      <dgm:prSet/>
      <dgm:spPr/>
      <dgm:t>
        <a:bodyPr/>
        <a:lstStyle/>
        <a:p>
          <a:endParaRPr lang="ru-RU"/>
        </a:p>
      </dgm:t>
    </dgm:pt>
    <dgm:pt modelId="{53C50DEC-69BA-4CE8-9CC3-D2E5A1948332}">
      <dgm:prSet custT="1"/>
      <dgm:spPr/>
      <dgm:t>
        <a:bodyPr/>
        <a:lstStyle/>
        <a:p>
          <a:r>
            <a:rPr lang="ru-RU" sz="1800" dirty="0"/>
            <a:t>Местоимения-прилагательные: </a:t>
          </a:r>
          <a:r>
            <a:rPr lang="ru-RU" sz="2400" dirty="0"/>
            <a:t>мой, твой, наш, ваш, какой, тот, этот и др.</a:t>
          </a:r>
        </a:p>
      </dgm:t>
    </dgm:pt>
    <dgm:pt modelId="{F58B20B4-6F60-44E7-A16D-44CE886FC4B1}" type="parTrans" cxnId="{FF027C81-05F0-4EC6-A820-C5FE67D7D456}">
      <dgm:prSet/>
      <dgm:spPr/>
      <dgm:t>
        <a:bodyPr/>
        <a:lstStyle/>
        <a:p>
          <a:endParaRPr lang="ru-RU"/>
        </a:p>
      </dgm:t>
    </dgm:pt>
    <dgm:pt modelId="{E125B19A-ED5F-4E43-AB8D-588754BAF2DF}" type="sibTrans" cxnId="{FF027C81-05F0-4EC6-A820-C5FE67D7D456}">
      <dgm:prSet/>
      <dgm:spPr/>
      <dgm:t>
        <a:bodyPr/>
        <a:lstStyle/>
        <a:p>
          <a:endParaRPr lang="ru-RU"/>
        </a:p>
      </dgm:t>
    </dgm:pt>
    <dgm:pt modelId="{BE7D0813-2980-422F-BEFC-DC296F71B536}">
      <dgm:prSet custT="1"/>
      <dgm:spPr/>
      <dgm:t>
        <a:bodyPr/>
        <a:lstStyle/>
        <a:p>
          <a:r>
            <a:rPr lang="ru-RU" sz="1800" i="1" dirty="0"/>
            <a:t>Местоимения-числительные: </a:t>
          </a:r>
          <a:r>
            <a:rPr lang="ru-RU" sz="2400" i="1" dirty="0"/>
            <a:t>сколько, столько, несколько </a:t>
          </a:r>
          <a:endParaRPr lang="ru-RU" sz="2400" dirty="0"/>
        </a:p>
      </dgm:t>
    </dgm:pt>
    <dgm:pt modelId="{248CC54E-BC5A-4798-AADA-0958981768E0}" type="parTrans" cxnId="{1C8553A5-9394-42BB-9EA1-422BE441578E}">
      <dgm:prSet/>
      <dgm:spPr/>
      <dgm:t>
        <a:bodyPr/>
        <a:lstStyle/>
        <a:p>
          <a:endParaRPr lang="ru-RU"/>
        </a:p>
      </dgm:t>
    </dgm:pt>
    <dgm:pt modelId="{D5DCA152-F40B-4EE4-8633-3B28756A6B64}" type="sibTrans" cxnId="{1C8553A5-9394-42BB-9EA1-422BE441578E}">
      <dgm:prSet/>
      <dgm:spPr/>
      <dgm:t>
        <a:bodyPr/>
        <a:lstStyle/>
        <a:p>
          <a:endParaRPr lang="ru-RU"/>
        </a:p>
      </dgm:t>
    </dgm:pt>
    <dgm:pt modelId="{DD89A46A-F792-41B0-A042-EED0F7CFF0FC}">
      <dgm:prSet custT="1"/>
      <dgm:spPr/>
      <dgm:t>
        <a:bodyPr/>
        <a:lstStyle/>
        <a:p>
          <a:r>
            <a:rPr lang="ru-RU" sz="1800" i="1" dirty="0"/>
            <a:t>Местоимения-наречия: </a:t>
          </a:r>
          <a:r>
            <a:rPr lang="ru-RU" sz="2400" i="1" dirty="0"/>
            <a:t>где, куда, откуда, когда, так, там, потому и др.  </a:t>
          </a:r>
          <a:endParaRPr lang="ru-RU" sz="2400" dirty="0"/>
        </a:p>
      </dgm:t>
    </dgm:pt>
    <dgm:pt modelId="{559E0B6F-3187-46E9-8AA1-29C02B81560F}" type="parTrans" cxnId="{975CC0D2-5940-49E9-9257-8192A638412D}">
      <dgm:prSet/>
      <dgm:spPr/>
      <dgm:t>
        <a:bodyPr/>
        <a:lstStyle/>
        <a:p>
          <a:endParaRPr lang="ru-RU"/>
        </a:p>
      </dgm:t>
    </dgm:pt>
    <dgm:pt modelId="{37D7FC5E-A09F-48F5-A50B-D85FC225BC1D}" type="sibTrans" cxnId="{975CC0D2-5940-49E9-9257-8192A638412D}">
      <dgm:prSet/>
      <dgm:spPr/>
      <dgm:t>
        <a:bodyPr/>
        <a:lstStyle/>
        <a:p>
          <a:endParaRPr lang="ru-RU"/>
        </a:p>
      </dgm:t>
    </dgm:pt>
    <dgm:pt modelId="{0D2E357F-28A6-4AF9-B9BB-9284E38DCFBE}" type="pres">
      <dgm:prSet presAssocID="{EBA4BE7E-BABD-4C1F-B368-180DDD5B8CB6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CCE8ED3-4966-4BE7-AFFF-79B911D0FDF6}" type="pres">
      <dgm:prSet presAssocID="{EBA4BE7E-BABD-4C1F-B368-180DDD5B8CB6}" presName="diamond" presStyleLbl="bgShp" presStyleIdx="0" presStyleCnt="1" custLinFactNeighborX="5760" custLinFactNeighborY="-9425"/>
      <dgm:spPr/>
    </dgm:pt>
    <dgm:pt modelId="{2F2B6DDD-C2A4-4328-99CA-C32FB69A80E2}" type="pres">
      <dgm:prSet presAssocID="{EBA4BE7E-BABD-4C1F-B368-180DDD5B8CB6}" presName="quad1" presStyleLbl="node1" presStyleIdx="0" presStyleCnt="4" custScaleX="226041" custScaleY="113163" custLinFactNeighborX="-44977" custLinFactNeighborY="-201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2D8C71-CB23-4556-BAAE-345612A9AE34}" type="pres">
      <dgm:prSet presAssocID="{EBA4BE7E-BABD-4C1F-B368-180DDD5B8CB6}" presName="quad2" presStyleLbl="node1" presStyleIdx="1" presStyleCnt="4" custScaleX="228424" custScaleY="114504" custLinFactNeighborX="91296" custLinFactNeighborY="-134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F8628DE-2BA1-4D4A-A6A0-A5E345721301}" type="pres">
      <dgm:prSet presAssocID="{EBA4BE7E-BABD-4C1F-B368-180DDD5B8CB6}" presName="quad3" presStyleLbl="node1" presStyleIdx="2" presStyleCnt="4" custScaleX="231412" custScaleY="116804" custLinFactNeighborX="-40949" custLinFactNeighborY="69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6C3334-5F38-4907-A812-FDB84021D3DB}" type="pres">
      <dgm:prSet presAssocID="{EBA4BE7E-BABD-4C1F-B368-180DDD5B8CB6}" presName="quad4" presStyleLbl="node1" presStyleIdx="3" presStyleCnt="4" custScaleX="238331" custScaleY="118147" custLinFactNeighborX="88613" custLinFactNeighborY="690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86EA671-402B-43FF-A778-780BBE6C0705}" type="presOf" srcId="{DD89A46A-F792-41B0-A042-EED0F7CFF0FC}" destId="{1E6C3334-5F38-4907-A812-FDB84021D3DB}" srcOrd="0" destOrd="0" presId="urn:microsoft.com/office/officeart/2005/8/layout/matrix3"/>
    <dgm:cxn modelId="{6C883425-8097-472E-B14C-B5465F720ED9}" type="presOf" srcId="{EBA4BE7E-BABD-4C1F-B368-180DDD5B8CB6}" destId="{0D2E357F-28A6-4AF9-B9BB-9284E38DCFBE}" srcOrd="0" destOrd="0" presId="urn:microsoft.com/office/officeart/2005/8/layout/matrix3"/>
    <dgm:cxn modelId="{1C8553A5-9394-42BB-9EA1-422BE441578E}" srcId="{EBA4BE7E-BABD-4C1F-B368-180DDD5B8CB6}" destId="{BE7D0813-2980-422F-BEFC-DC296F71B536}" srcOrd="2" destOrd="0" parTransId="{248CC54E-BC5A-4798-AADA-0958981768E0}" sibTransId="{D5DCA152-F40B-4EE4-8633-3B28756A6B64}"/>
    <dgm:cxn modelId="{B508ABCE-99B7-45CF-B3B5-6CF864F74C02}" type="presOf" srcId="{3F8C6CBA-E07B-48AD-BBE9-5B63F47CB6DB}" destId="{2F2B6DDD-C2A4-4328-99CA-C32FB69A80E2}" srcOrd="0" destOrd="0" presId="urn:microsoft.com/office/officeart/2005/8/layout/matrix3"/>
    <dgm:cxn modelId="{F1AC25D6-6EB0-47D5-A025-69ED12F6ACD7}" srcId="{EBA4BE7E-BABD-4C1F-B368-180DDD5B8CB6}" destId="{3F8C6CBA-E07B-48AD-BBE9-5B63F47CB6DB}" srcOrd="0" destOrd="0" parTransId="{882478A9-5204-4303-BCB9-353B19F8EB4A}" sibTransId="{08E70EFE-1248-411A-B521-8CB522852E8E}"/>
    <dgm:cxn modelId="{975CC0D2-5940-49E9-9257-8192A638412D}" srcId="{EBA4BE7E-BABD-4C1F-B368-180DDD5B8CB6}" destId="{DD89A46A-F792-41B0-A042-EED0F7CFF0FC}" srcOrd="3" destOrd="0" parTransId="{559E0B6F-3187-46E9-8AA1-29C02B81560F}" sibTransId="{37D7FC5E-A09F-48F5-A50B-D85FC225BC1D}"/>
    <dgm:cxn modelId="{0557094E-B664-4A38-A23F-E2D610AF6923}" type="presOf" srcId="{53C50DEC-69BA-4CE8-9CC3-D2E5A1948332}" destId="{5E2D8C71-CB23-4556-BAAE-345612A9AE34}" srcOrd="0" destOrd="0" presId="urn:microsoft.com/office/officeart/2005/8/layout/matrix3"/>
    <dgm:cxn modelId="{FF027C81-05F0-4EC6-A820-C5FE67D7D456}" srcId="{EBA4BE7E-BABD-4C1F-B368-180DDD5B8CB6}" destId="{53C50DEC-69BA-4CE8-9CC3-D2E5A1948332}" srcOrd="1" destOrd="0" parTransId="{F58B20B4-6F60-44E7-A16D-44CE886FC4B1}" sibTransId="{E125B19A-ED5F-4E43-AB8D-588754BAF2DF}"/>
    <dgm:cxn modelId="{1060FB9D-1BCC-48FD-AD36-F80C24495A19}" type="presOf" srcId="{BE7D0813-2980-422F-BEFC-DC296F71B536}" destId="{EF8628DE-2BA1-4D4A-A6A0-A5E345721301}" srcOrd="0" destOrd="0" presId="urn:microsoft.com/office/officeart/2005/8/layout/matrix3"/>
    <dgm:cxn modelId="{0ADFD10F-D131-47C7-AB47-18A2B675A224}" type="presParOf" srcId="{0D2E357F-28A6-4AF9-B9BB-9284E38DCFBE}" destId="{7CCE8ED3-4966-4BE7-AFFF-79B911D0FDF6}" srcOrd="0" destOrd="0" presId="urn:microsoft.com/office/officeart/2005/8/layout/matrix3"/>
    <dgm:cxn modelId="{B47E9AC2-9D8D-4FF5-817D-21FFCF689287}" type="presParOf" srcId="{0D2E357F-28A6-4AF9-B9BB-9284E38DCFBE}" destId="{2F2B6DDD-C2A4-4328-99CA-C32FB69A80E2}" srcOrd="1" destOrd="0" presId="urn:microsoft.com/office/officeart/2005/8/layout/matrix3"/>
    <dgm:cxn modelId="{77002F20-5A0C-4735-BB64-44D4DF861111}" type="presParOf" srcId="{0D2E357F-28A6-4AF9-B9BB-9284E38DCFBE}" destId="{5E2D8C71-CB23-4556-BAAE-345612A9AE34}" srcOrd="2" destOrd="0" presId="urn:microsoft.com/office/officeart/2005/8/layout/matrix3"/>
    <dgm:cxn modelId="{8E15F802-057A-4EDD-ABBD-266CE8BEC7AF}" type="presParOf" srcId="{0D2E357F-28A6-4AF9-B9BB-9284E38DCFBE}" destId="{EF8628DE-2BA1-4D4A-A6A0-A5E345721301}" srcOrd="3" destOrd="0" presId="urn:microsoft.com/office/officeart/2005/8/layout/matrix3"/>
    <dgm:cxn modelId="{A0855349-41B9-4743-A3EF-C4347A5855B8}" type="presParOf" srcId="{0D2E357F-28A6-4AF9-B9BB-9284E38DCFBE}" destId="{1E6C3334-5F38-4907-A812-FDB84021D3DB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CE8ED3-4966-4BE7-AFFF-79B911D0FDF6}">
      <dsp:nvSpPr>
        <dsp:cNvPr id="0" name=""/>
        <dsp:cNvSpPr/>
      </dsp:nvSpPr>
      <dsp:spPr>
        <a:xfrm>
          <a:off x="2555300" y="0"/>
          <a:ext cx="3880773" cy="3880773"/>
        </a:xfrm>
        <a:prstGeom prst="diamond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F2B6DDD-C2A4-4328-99CA-C32FB69A80E2}">
      <dsp:nvSpPr>
        <dsp:cNvPr id="0" name=""/>
        <dsp:cNvSpPr/>
      </dsp:nvSpPr>
      <dsp:spPr>
        <a:xfrm>
          <a:off x="1065897" y="238580"/>
          <a:ext cx="3421133" cy="171272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Местоимения-существительные: </a:t>
          </a:r>
          <a:r>
            <a:rPr lang="ru-RU" sz="2400" kern="1200" dirty="0"/>
            <a:t>я, ты, он, мы, вы, они, кто, что, никто, кто-то, что-то </a:t>
          </a:r>
          <a:r>
            <a:rPr lang="ru-RU" sz="2000" kern="1200" dirty="0"/>
            <a:t>и др.</a:t>
          </a:r>
        </a:p>
      </dsp:txBody>
      <dsp:txXfrm>
        <a:off x="1149505" y="322188"/>
        <a:ext cx="3253917" cy="1545507"/>
      </dsp:txXfrm>
    </dsp:sp>
    <dsp:sp modelId="{5E2D8C71-CB23-4556-BAAE-345612A9AE34}">
      <dsp:nvSpPr>
        <dsp:cNvPr id="0" name=""/>
        <dsp:cNvSpPr/>
      </dsp:nvSpPr>
      <dsp:spPr>
        <a:xfrm>
          <a:off x="4740282" y="238587"/>
          <a:ext cx="3457200" cy="17330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/>
            <a:t>Местоимения-прилагательные: </a:t>
          </a:r>
          <a:r>
            <a:rPr lang="ru-RU" sz="2400" kern="1200" dirty="0"/>
            <a:t>мой, твой, наш, ваш, какой, тот, этот и др.</a:t>
          </a:r>
        </a:p>
      </dsp:txBody>
      <dsp:txXfrm>
        <a:off x="4824881" y="323186"/>
        <a:ext cx="3288002" cy="1563821"/>
      </dsp:txXfrm>
    </dsp:sp>
    <dsp:sp modelId="{EF8628DE-2BA1-4D4A-A6A0-A5E345721301}">
      <dsp:nvSpPr>
        <dsp:cNvPr id="0" name=""/>
        <dsp:cNvSpPr/>
      </dsp:nvSpPr>
      <dsp:spPr>
        <a:xfrm>
          <a:off x="1086216" y="1975956"/>
          <a:ext cx="3502424" cy="17678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/>
            <a:t>Местоимения-числительные: </a:t>
          </a:r>
          <a:r>
            <a:rPr lang="ru-RU" sz="2400" i="1" kern="1200" dirty="0"/>
            <a:t>сколько, столько, несколько </a:t>
          </a:r>
          <a:endParaRPr lang="ru-RU" sz="2400" kern="1200" dirty="0"/>
        </a:p>
      </dsp:txBody>
      <dsp:txXfrm>
        <a:off x="1172514" y="2062254"/>
        <a:ext cx="3329828" cy="1595234"/>
      </dsp:txXfrm>
    </dsp:sp>
    <dsp:sp modelId="{1E6C3334-5F38-4907-A812-FDB84021D3DB}">
      <dsp:nvSpPr>
        <dsp:cNvPr id="0" name=""/>
        <dsp:cNvSpPr/>
      </dsp:nvSpPr>
      <dsp:spPr>
        <a:xfrm>
          <a:off x="4624704" y="1965792"/>
          <a:ext cx="3607143" cy="178815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i="1" kern="1200" dirty="0"/>
            <a:t>Местоимения-наречия: </a:t>
          </a:r>
          <a:r>
            <a:rPr lang="ru-RU" sz="2400" i="1" kern="1200" dirty="0"/>
            <a:t>где, куда, откуда, когда, так, там, потому и др.  </a:t>
          </a:r>
          <a:endParaRPr lang="ru-RU" sz="2400" kern="1200" dirty="0"/>
        </a:p>
      </dsp:txBody>
      <dsp:txXfrm>
        <a:off x="4711995" y="2053083"/>
        <a:ext cx="3432561" cy="1613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4:50.94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24575,'4'0'0,"8"0"0,5 0 0,5 0 0,4 0 0,2 0 0,1 0 0,0 0 0,1 0 0,-1 0 0,0 0 0,0 0 0,-1 0 0,0 0 0,1 0 0,-1 0 0,-5 0-8191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7:32.67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24575,'0'0'-8191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7:34.34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24575,'5'0'0,"6"0"0,6 0 0,5 0 0,4 0 0,1 0 0,3 0 0,-1 5 0,0 1 0,0 0 0,0-1 0,0-1 0,0-2 0,-6-1-8191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7:35.97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24575,'0'0'-8191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7:38.86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31 24575,'0'-1'0,"1"0"0,-1 0 0,0 0 0,1 0 0,-1 1 0,1-1 0,-1 0 0,1 0 0,-1 0 0,1 0 0,-1 0 0,1 1 0,0-1 0,0 0 0,-1 1 0,1-1 0,0 0 0,0 1 0,0-1 0,0 1 0,-1-1 0,1 1 0,0 0 0,0-1 0,0 1 0,0 0 0,1-1 0,31-5 0,-30 6 0,41-4 0,-1 2 0,69 6 0,-105-3 0,-1 1 0,1-1 0,-1 2 0,0-1 0,1 1 0,9 5 0,-12-5 0,1 0 0,0-1 0,-1 1 0,1-1 0,0-1 0,0 1 0,0-1 0,1 1 0,9 0 0,-1-7-1365,-5-3-5461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7:46.01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28 18 24575,'-5'-5'0,"-6"-2"0,-1 1-8191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35:43.69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1 156 24575,'1'-7'0,"0"0"0,0 0 0,1 0 0,0 0 0,0 0 0,1 0 0,0 1 0,0-1 0,1 1 0,-1 0 0,6-7 0,-4 6 0,1 0 0,0 0 0,0 0 0,0 1 0,1 0 0,0 0 0,0 0 0,11-6 0,-15 11 0,-1 0 0,0 1 0,1-1 0,-1 0 0,0 1 0,1 0 0,-1-1 0,1 1 0,-1 0 0,1 0 0,-1 0 0,1 1 0,-1-1 0,0 1 0,1-1 0,-1 1 0,0 0 0,1 0 0,-1 0 0,0 0 0,0 0 0,0 0 0,0 1 0,0-1 0,0 1 0,0-1 0,0 1 0,1 2 0,7 7 0,-1 0 0,0 1 0,13 21 0,-7-10 0,-13-19 0,0-1 0,0 0 0,0 0 0,1 0 0,0 0 0,-1-1 0,1 1 0,0-1 0,0 1 0,0-1 0,0 0 0,1 0 0,-1-1 0,1 1 0,-1-1 0,1 1 0,-1-1 0,1 0 0,0-1 0,0 1 0,-1-1 0,1 1 0,0-1 0,0 0 0,0 0 0,-1-1 0,1 1 0,0-1 0,5-1 0,5-4 0,1-1 0,-1 0 0,-1-1 0,1 0 0,21-19 0,-1 3 0,-30 21 0,0 0 0,0 1 0,0 0 0,0 0 0,0 0 0,0 1 0,1-1 0,-1 1 0,1 0 0,-1 1 0,1-1 0,-1 1 0,1-1 0,0 1 0,-1 1 0,9 0 0,-9 0 0,0 0 0,-1 1 0,1-1 0,-1 1 0,0-1 0,1 1 0,-1 0 0,0 0 0,0 1 0,0-1 0,0 1 0,-1-1 0,1 1 0,-1 0 0,1 0 0,-1 0 0,0 0 0,0 0 0,-1 1 0,3 4 0,-1-3 0,1 1 0,-1-1 0,1 0 0,0 0 0,1-1 0,-1 1 0,1-1 0,0 0 0,0 0 0,0-1 0,0 1 0,1-1 0,-1 0 0,1-1 0,0 1 0,0-1 0,12 2 0,-1 1 0,0-1 0,0-2 0,1 1 0,-1-2 0,23-1 0,-35 0 0,0 0 0,-1-1 0,1 0 0,-1 0 0,1 0 0,-1-1 0,1 1 0,-1-1 0,0 0 0,0 0 0,0-1 0,0 1 0,0-1 0,4-3 0,0-3 0,0 1 0,-1-1 0,0-1 0,6-10 0,-10 14 0,1 0 0,0 0 0,0 0 0,0 0 0,0 1 0,1-1 0,0 1 0,0 0 0,1 1 0,-1-1 0,1 1 0,0 1 0,0-1 0,1 1 0,6-4 0,-10 7 0,0-1 0,0 0 0,0 1 0,0 0 0,0-1 0,0 1 0,0 0 0,0 1 0,0-1 0,0 1 0,0-1 0,0 1 0,-1 0 0,1 0 0,0 0 0,0 0 0,-1 0 0,1 1 0,-1-1 0,1 1 0,3 3 0,3 4 0,0 0 0,-1 0 0,0 1 0,7 12 0,-8-12 0,0 0 0,1 0 0,9 8 0,-9-10 0,0-1 0,1 0 0,0 0 0,0-1 0,0-1 0,12 6 0,-17-10 0,1 1 0,0-1 0,0 0 0,0 0 0,0 0 0,0-1 0,0 0 0,0 0 0,0 0 0,0-1 0,0 1 0,0-1 0,0 0 0,0-1 0,6-2 0,11-5 0,0-1 0,-2-1 0,1-1 0,-1-1 0,-1-1 0,-1-1 0,18-17 0,-34 30 0,0 0 0,1-1 0,-1 2 0,0-1 0,1 0 0,-1 0 0,1 1 0,0-1 0,-1 1 0,1 0 0,0 0 0,0 0 0,0 0 0,0 0 0,0 1 0,5-1 0,-2 1 0,-1 1 0,1 0 0,0 1 0,-1 0 0,1 0 0,9 4 0,-1 0 0,5 0-1365,-5-4-5461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35:46.17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24575,'0'5'0,"0"6"0,0 7 0,0 4 0,5-1 0,1 0 0,0 2 0,-1 1 0,3-3 0,1 0 0,3 1 0,5-3 0,3-5 0,0-5-8191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51:27.94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55 0 24575,'0'0'0,"0"5"0,0 6 0,-5 1 0,-6-1 0,-2 2 0,2 4 0,2-6 0,4-5-8191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51:29.92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143 0 24575,'-5'0'0,"-2"5"0,1 6 0,-3 1 0,-1 4 0,2 4 0,-3-2 0,1 1 0,-3-2 0,1 0 0,-3-3 0,2 1 0,-2-1 0,6-4 0,10-8 0,4-5-8191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52:17.64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60 1 24575,'0'5'0,"0"6"0,-5 6 0,-2 5 0,1 3 0,1 3 0,-4-3 0,1-2 0,1 0 0,1 1 0,3 2 0,1-14 0,1-13 0,1-17 0,0-5-8191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4:52.63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24575,'4'1'0,"-1"0"0,1 0 0,0 0 0,-1 0 0,1 0 0,-1 1 0,4 1 0,20 8 0,8-4 0,19 3 0,0-1 0,66 1 0,96-12-1365,-192 2-5461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52:38.07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47 0 24575,'0'5'0,"0"6"0,0 7 0,0 4 0,0 4 0,-5-3 0,-1-1 0,0 2 0,-4-5 0,0 0 0,2 2 0,7-3 0,3-4-8191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52:58.36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148 0 24575,'-1'6'0,"0"-1"0,-1 0 0,0 0 0,0 0 0,-4 8 0,-3 7 0,-64 165 0,67-169-341,-1 0 0,-1-1-1,-10 16 1,6-13-6485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53:00.68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24575,'5'0'0,"6"0"0,6 0 0,0 5 0,-2 6 0,0 1 0,-2-1-8191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7:07:26.60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24575,'0'0'-8191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7:07:40.55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24575,'0'0'-8191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7:07:41.13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24575,'0'0'-8191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7:07:41.49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24575,'0'0'-8191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7:08:32.053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24575,'5'0'0,"1"0"-8191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1:03.51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24575,'0'0'-8191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1:57.01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24575,'5'0'0,"6"0"0,6 0 0,6 0 0,2 0 0,3 0 0,6 0 0,7 0 0,1 0 0,-7 0-8191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4:54.75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24575,'5'0'0,"6"0"0,6 0 0,6 0 0,7 5 0,4 1 0,1 0 0,0-1 0,-2 4 0,-2-1 0,4-1 0,1-1 0,-2-3 0,-1-1 0,-1-1 0,-2-1 0,-6 0-8191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1:58.006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24575,'0'0'-8191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2:00.18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24575,'5'0'0,"6"0"0,11 0 0,11 4 0,5 3 0,1-1 0,-1-1 0,-8-2-8191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2:01.885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24575,'0'0'-8191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2:04.98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24575,'10'0'0,"7"0"0,6 0 0,4 0 0,2 0 0,1 0 0,1 0 0,-2 0 0,1 0 0,-1 0 0,0 0 0,-6 0-8191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2:07.23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 24575,'0'0'-8191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2:10.58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24575,'5'0'0,"1"4"0,5 3 0,5 4 0,5 0 0,4-2 0,1-2 0,3-2 0,0-3 0,-5-5 0,-1-3 0,0 0 0,1-5 0,1 1 0,1 2 0,-4 1-8191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2:11.91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24575,'0'0'-8191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07:32:15.431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24575,'0'0'-8191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0:32.3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93 1 24575,'0'4'0,"-5"8"0,-1 5 0,-5 0 0,0 2 0,1 3 0,-2-3 0,1 1 0,-3-4 0,2-3-8191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0:37.1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184 1 24575,'0'4'0,"0"8"0,0 5 0,-5 0 0,-1 2 0,-5-2 0,0 0 0,1 3 0,-1-2 0,-5 0 0,-4-2 0,1 0 0,0-2 0,-3 1 0,3-11 0,5-7-8191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4:57.107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1 24575,'5'0'0,"6"0"0,6 0 0,5 0 0,4 0 0,1 0 0,3 0 0,-1 0 0,0 0 0,1 0 0,-6 5 0,3 6 0,2 2 0,0-2 0,1-2 0,0-4 0,-6-1-8191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0:39.5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114 1 24575,'0'4'0,"0"8"0,-5 5 0,-1 5 0,-5-2 0,0 2 0,1 1 0,3 1 0,3 2 0,-4-3 0,1-2 0,1 1 0,-4 2 0,-4-4 0,0-4-8191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0:44.5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84 0 24575,'0'5'0,"0"6"0,0 6 0,0 5 0,-5-1 0,-2 0 0,-4-3 0,0 1 0,1 1 0,3 2 0,-3 2 0,-3-3 0,4-5 0,14-10 0,6-6-8191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0:47.4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130 0 24575,'0'5'0,"0"6"0,0 6 0,0 5 0,0 4 0,-5-3 0,-6 0 0,-2 0 0,-2-3 0,-5-1 0,2 2 0,-1-4 0,3-8 0,3-7-8191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0:50.1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97 0 24575,'0'5'0,"0"6"0,0 6 0,-5 0 0,-1 3 0,-5-3 0,0 1 0,2 1 0,-3-1 0,-4 0 0,1 2 0,3-7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0:52.0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142 0 24575,'0'5'0,"-5"1"0,-7 5 0,0 5 0,-4 0 0,-4 2 0,-3-3 0,3 2 0,4 3 0,5 2 0,4-2-8191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0:54.8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103 0 24575,'0'5'0,"0"6"0,0 6 0,0 5 0,-5 3 0,-6-2 0,-1 0 0,1 0 0,-3-3 0,2 0 0,-2-4 0,1 0 0,3-2-8191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03.4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24575,'5'0'0,"6"0"0,6 0 0,6 0 0,2 0 0,-2 5 0,0 1 0,0 5 0,2 1 0,-4 2 0,-5 0-8191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04.4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24575,'0'0'-8191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06.2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24575,'5'0'0,"6"0"0,6 0 0,5 0 0,4 0 0,2 0 0,1 0 0,0 0 0,1 0 0,-1 0 0,-5 0-8191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07.3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0 24575,'-5'0'0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4:59.290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24575,'475'0'0,"-458"1"-341,1 1 0,-1 0-1,33 10 1,-30-7-6485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10.0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24575,'4'0'0,"7"0"0,2 5 0,7 1 0,6 5 0,4 0 0,0-1 0,1-3 0,-1-3 0,-5-1-8191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11.4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12.9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24575,'4'0'0,"12"0"0,8 5 0,4 1 0,3 0 0,0-1 0,0-2 0,0 0 0,-1-2 0,-6-1-8191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16.7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56 24575,'5'0'0,"1"-5"0,5-1 0,5-1 0,5 2 0,-1-3 0,0-1 0,2 2 0,2 2 0,2 1 0,1 7 0,1 3 0,0-1 0,-4 5 0,-2 1 0,1-2 0,-5-3-8191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19.4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24575,'5'0'0,"6"0"0,6 0 0,5 0 0,4 0 0,2 0 0,1 0 0,0 0 0,0 0 0,1 0 0,-1 0 0,-5 0-8191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20.9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24575,'452'0'-1365,"-428"0"-5461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5T13:21:23.89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31 24575,'5'0'0,"6"0"0,7 0 0,-1-5 0,2-1 0,3-1 0,2 2 0,7 2 0,3 0 0,0 2 0,-1 1 0,-1 0 0,-6 5 0,-7 2-8191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06.2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0 189 24575,'2'0'0,"-1"-1"0,0 1 0,1 0 0,-1-1 0,0 1 0,0-1 0,1 0 0,-1 1 0,0-1 0,0 0 0,0 0 0,0 0 0,0 1 0,0-1 0,0 0 0,0-1 0,0 1 0,0 0 0,1-2 0,14-27 0,-13 22 0,8-13 0,22-34 0,-29 49 0,0 1 0,-1 0 0,2 1 0,-1-1 0,0 1 0,1 0 0,0 0 0,0 0 0,0 0 0,1 1 0,9-5 0,-11 8 0,-1-1 0,0 1 0,1-1 0,-1 1 0,1 1 0,-1-1 0,1 0 0,-1 1 0,0-1 0,1 1 0,-1 0 0,0 0 0,1 1 0,-1-1 0,0 1 0,0-1 0,0 1 0,0 0 0,-1 0 0,1 0 0,0 1 0,-1-1 0,4 5 0,6 6 0,0 2 0,20 30 0,-29-41 0,-2-1 0,1 0 0,0 0 0,0 0 0,0 0 0,1-1 0,-1 1 0,1 0 0,-1-1 0,1 0 0,0 0 0,0 0 0,0 0 0,0 0 0,0-1 0,0 1 0,1-1 0,-1 0 0,0 0 0,1 0 0,-1 0 0,1-1 0,5 1 0,-5-2 0,1 1 0,-1-1 0,1-1 0,-1 1 0,0-1 0,0 0 0,1 0 0,-1 0 0,0 0 0,-1-1 0,1 1 0,0-1 0,-1 0 0,0 0 0,1-1 0,4-6 0,7-9 0,-10 12 0,0 1 0,0 0 0,0 0 0,1 0 0,0 1 0,7-6 0,-11 10 0,0 0 0,0 0 0,1 0 0,-1 0 0,0 0 0,1 1 0,-1-1 0,1 1 0,-1-1 0,1 1 0,-1 0 0,1 0 0,-1 0 0,1 0 0,-1 1 0,1-1 0,-1 1 0,0-1 0,1 1 0,-1 0 0,0 0 0,1 0 0,-1 0 0,3 2 0,6 4 0,-1 1 0,0 0 0,0 1 0,12 13 0,15 15 0,-12-12 0,-22-21 0,0 0 0,1-1 0,-1 1 0,1-1 0,-1 0 0,1 0 0,6 3 0,-8-5 0,0 0 0,0-1 0,0 1 0,0-1 0,0 0 0,0 0 0,0 1 0,0-1 0,0-1 0,0 1 0,-1 0 0,1 0 0,0-1 0,0 1 0,0-1 0,0 1 0,0-1 0,0 0 0,-1 0 0,1 0 0,0 0 0,2-3 0,13-8 0,-1-2 0,0 0 0,20-26 0,-23 25 0,1 1 0,0 0 0,32-23 0,-44 35 0,0 0 0,0 1 0,1 0 0,-1 0 0,0 0 0,1 0 0,-1 0 0,1 0 0,-1 0 0,1 1 0,-1-1 0,1 1 0,-1 0 0,1 0 0,0 0 0,-1 0 0,1 0 0,-1 0 0,1 1 0,-1-1 0,1 1 0,-1 0 0,1 0 0,-1 0 0,1 0 0,-1 0 0,0 0 0,2 2 0,4 4 0,0 1 0,0-1 0,-1 1 0,-1 1 0,11 14 0,13 18 0,-1-8 0,-18-19 0,1-1 0,0 0 0,15 12 0,-25-24 0,0 0 0,0 0 0,0 0 0,0 0 0,0-1 0,0 1 0,0 0 0,1-1 0,-1 0 0,0 1 0,0-1 0,0 0 0,1 0 0,-1 0 0,0 0 0,0-1 0,0 1 0,0-1 0,0 1 0,1-1 0,-1 0 0,0 0 0,3-2 0,6-2 0,-1-1 0,0-1 0,11-10 0,-7 6 0,-5 4 0,1 0 0,0 1 0,20-10 0,-27 15 0,0 0 0,0 0 0,-1 0 0,1 0 0,0 0 0,0 1 0,0-1 0,0 1 0,0 0 0,0 0 0,0 0 0,0 0 0,0 1 0,0-1 0,0 1 0,0 0 0,-1 0 0,1 0 0,0 0 0,0 0 0,2 2 0,37 28 0,-32-23 0,-1-1 0,1 1 0,0-2 0,0 1 0,1-1 0,0-1 0,0 0 0,1-1 0,-1 0 0,1 0 0,12 1 0,-21-5 0,-1 1 0,1-1 0,-1 0 0,0-1 0,1 1 0,-1 0 0,1-1 0,-1 1 0,0-1 0,0 0 0,1 0 0,-1 0 0,0 0 0,0 0 0,0 0 0,0-1 0,0 1 0,2-3 0,2-1 0,-1-1 0,-1 0 0,1 0 0,4-10 0,19-23 0,-26 37 0,0 0 0,0 0 0,1 0 0,-1 0 0,0 0 0,1 1 0,0-1 0,-1 1 0,1 0 0,0 0 0,-1 0 0,1 0 0,0 1 0,4-2 0,1 3 0,-1-1 0,1 1 0,-1 0 0,1 0 0,-1 1 0,1 0 0,-1 0 0,0 1 0,0 0 0,0 0 0,7 5 0,-7-4 0,0 0 0,0 0 0,0-1 0,1 0 0,-1-1 0,1 0 0,0 0 0,0 0 0,0-1 0,15 0 0,-16-2 0,0 0 0,0-1 0,-1 0 0,13-5 0,-16 5 0,1 0 0,-1 0 0,1 1 0,-1 0 0,1 0 0,0 0 0,0 0 0,-1 0 0,1 1 0,0 0 0,0 0 0,0 0 0,0 0 0,0 0 0,-1 1 0,1 0 0,6 1 0,1 4 0,-1 0 0,0 0 0,0 1 0,0 0 0,-1 0 0,0 1 0,-1 0 0,8 11 0,26 22 0,-40-39 0,0-1 0,0 1 0,0-1 0,0 0 0,1 0 0,-1 0 0,0 0 0,0 0 0,1 0 0,-1 0 0,1-1 0,-1 1 0,1-1 0,-1 0 0,0 1 0,1-1 0,3-1 0,-1 1 0,-1-1 0,1-1 0,-1 1 0,0-1 0,1 1 0,-1-1 0,0 0 0,7-5 0,4-5 0,-1 0 0,0 0 0,20-25 0,-30 33 0,65-79-1365,-49 57-5461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18.4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24575,'5'0'0,"6"0"0,6 0 0,6 0 0,2 0 0,3 0 0,-4 5 0,-6-3 0,-1-3 0,-3 0-8191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21.0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 0 24575,'0'5'0,"-5"6"0,-1 2-8191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6:56.844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11 0 24575,'-5'0'0,"-1"0"-8191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23.4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17 24575,'4'0'0,"7"0"0,7 0 0,4 0 0,4 0 0,1 0 0,2 0 0,1 0 0,-6-4 0,-1-3 0,-5 1-8191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24.2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26.0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24575,'4'0'0,"8"0"0,5 5 0,5 1 0,4 0 0,2-1 0,1-1 0,0-2 0,1-1 0,-1 0 0,0-1 0,-5-1-8191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26.8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24575,'4'0'0,"7"0"0,2 0-8191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30.3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24575,'5'0'0,"6"0"0,6 0 0,5 0 0,4 0 0,1 0 0,3 0 0,-1 0 0,-4 0-8191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32.9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24575,'5'0'0,"6"0"0,6 5 0,5 1 0,3 5 0,3 1 0,1-3 0,-4-1-8191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33.9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0 24575,'-5'0'0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36.03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24575,'0'5'0,"4"1"0,8 0 0,5-1 0,5-1 0,-1 3 0,1 0 0,1 0 0,1-2 0,-3-2-8191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37.5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24575,'5'0'0,"1"5"0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40.1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24575,'4'0'0,"7"0"0,7 0 0,4 0 0,4 0 0,2 0 0,1 0 0,0 0 0,0 0 0,-4 0-8191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7:28.678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1 178 24575,'25'0'0,"0"-2"0,0-1 0,-1 0 0,1-2 0,-1-1 0,28-11 0,-40 13 0,-1 1 0,1 0 0,-1 1 0,1 1 0,0-1 0,0 2 0,-1 0 0,1 0 0,0 1 0,0 0 0,0 1 0,-1 0 0,16 6 0,-60-18 0,-51-9 0,52 13 0,5 1 0,-43-1 0,20 3 0,48 3 4,1 0-1,0 0 1,-1 0-1,1 0 1,0 0 0,-1-1-1,1 1 1,0 0-1,-1-1 1,1 1-1,0-1 1,0 1-1,0-1 1,-1 1-1,1-1 1,0 0 0,0 0-1,0 0 1,0 0-1,0 0 1,0 0-1,0 0 1,0 0-1,1 0 1,-1 0 0,0 0-1,1 0 1,-1-1-1,1 1 1,-2-2-1,2 0-101,1 0 0,-1 1-1,0-1 1,1 0 0,-1 0-1,1 1 1,0-1-1,0 1 1,0-1 0,0 0-1,0 1 1,0 0 0,1-1-1,2-2 1,16-22-6728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41.5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24575,'0'0'-8191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43.3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24575,'0'0'-8191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45.7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24575,'5'0'0,"6"0"0,6 0 0,6 0 0,2 0 0,3 0 0,1 0 0,0 0 0,1 0 0,-1 0 0,-5 0-8191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46.5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24575,'0'0'-8191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7:48.5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17 24575,'5'0'0,"6"0"0,6 0 0,5 0 0,3 0 0,3 0 0,1 0 0,1 0 0,-1-4 0,0-3 0,0 1 0,-5 6 0,-7 3-8191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04.2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24575,'5'0'0,"1"5"0,5 1 0,0 5 0,4 0 0,3-1 0,4-3 0,3-2 0,2-3 0,1-1 0,0 0 0,1-2 0,0 1 0,0-1 0,0 1 0,-5 0-8191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05.94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24575,'10'0'0,"2"0"-8191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07.6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24575,'4'0'0,"7"0"0,7 0 0,4 0 0,3 0 0,3 0 0,1 0 0,1 0 0,-1 0 0,0 0 0,0 0 0,-5 0-8191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08.3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24575,'0'0'-8191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11.5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24575,'5'0'0,"6"0"0,11 0 0,6 0 0,4 0 0,0 0 0,1 0 0,-1 0 0,-2 0 0,0 0 0,-1 0 0,-5 0-8191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7:29.719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1 0 24575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12.4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24575,'4'0'0,"7"0"0,7 0 0,-1 0-8191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14.7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24575,'5'0'0,"6"0"0,7 0 0,4 0 0,4 0 0,1 5 0,2 1 0,1 0 0,-1-1 0,1-1 0,-2-2 0,-4-1-8191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15.4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24575,'5'0'0,"6"0"0,2 0-8191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26.0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 24575,'-5'4'0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32.7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24575,'5'0'0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6T06:28:36.54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24575,'0'0'-8191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02-02T16:17:31.762"/>
    </inkml:context>
    <inkml:brush xml:id="br0">
      <inkml:brushProperty name="width" value="0.025" units="cm"/>
      <inkml:brushProperty name="height" value="0.025" units="cm"/>
    </inkml:brush>
  </inkml:definitions>
  <inkml:trace contextRef="#ctx0" brushRef="#br0">0 0 24575,'5'0'0,"2"5"0,4 1 0,5 0 0,5-1 0,3-1 0,3-2 0,1-1 0,1 0 0,0-1 0,1-1 0,-1 1 0,-1 0 0,-4 0-8191</inkml:trace>
</inkml:ink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661287898"/>
              </p:ext>
            </p:extLst>
          </p:nvPr>
        </p:nvGraphicFramePr>
        <p:xfrm>
          <a:off x="9690352" y="127224"/>
          <a:ext cx="2376487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CorelDRAW" r:id="rId3" imgW="2375817" imgH="2447368" progId="CorelDraw.Graphic.19">
                  <p:embed/>
                </p:oleObj>
              </mc:Choice>
              <mc:Fallback>
                <p:oleObj name="CorelDRAW" r:id="rId3" imgW="2375817" imgH="2447368" progId="CorelDraw.Graphic.19">
                  <p:embed/>
                  <p:pic>
                    <p:nvPicPr>
                      <p:cNvPr id="18" name="Объект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90352" y="127224"/>
                        <a:ext cx="2376487" cy="244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12642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535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64463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2789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65202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8842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71977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9392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31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84630863"/>
              </p:ext>
            </p:extLst>
          </p:nvPr>
        </p:nvGraphicFramePr>
        <p:xfrm>
          <a:off x="9690352" y="127224"/>
          <a:ext cx="2376487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CorelDRAW" r:id="rId3" imgW="2375817" imgH="2447368" progId="CorelDraw.Graphic.19">
                  <p:embed/>
                </p:oleObj>
              </mc:Choice>
              <mc:Fallback>
                <p:oleObj name="CorelDRAW" r:id="rId3" imgW="2375817" imgH="2447368" progId="CorelDraw.Graphic.19">
                  <p:embed/>
                  <p:pic>
                    <p:nvPicPr>
                      <p:cNvPr id="7" name="Объект 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690352" y="127224"/>
                        <a:ext cx="2376487" cy="244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97803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492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6479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127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1980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7600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4588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873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05ED5-305D-454E-9687-FFDD6149CADF}" type="datetimeFigureOut">
              <a:rPr lang="ru-RU" smtClean="0"/>
              <a:t>24.08.2022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9B08138-023C-464D-A96B-AA0DB747EF8C}" type="slidenum">
              <a:rPr lang="ru-RU" smtClean="0"/>
              <a:t>‹#›</a:t>
            </a:fld>
            <a:endParaRPr lang="ru-RU"/>
          </a:p>
        </p:txBody>
      </p:sp>
      <p:graphicFrame>
        <p:nvGraphicFramePr>
          <p:cNvPr id="18" name="Объект 17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1084630863"/>
              </p:ext>
            </p:extLst>
          </p:nvPr>
        </p:nvGraphicFramePr>
        <p:xfrm>
          <a:off x="9690352" y="127224"/>
          <a:ext cx="2376487" cy="2447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CorelDRAW" r:id="rId20" imgW="2375817" imgH="2447368" progId="CorelDraw.Graphic.19">
                  <p:embed/>
                </p:oleObj>
              </mc:Choice>
              <mc:Fallback>
                <p:oleObj name="CorelDRAW" r:id="rId20" imgW="2375817" imgH="2447368" progId="CorelDraw.Graphic.19">
                  <p:embed/>
                  <p:pic>
                    <p:nvPicPr>
                      <p:cNvPr id="18" name="Объект 17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9690352" y="127224"/>
                        <a:ext cx="2376487" cy="2447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64994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41.xml"/><Relationship Id="rId13" Type="http://schemas.openxmlformats.org/officeDocument/2006/relationships/image" Target="../media/image33.png"/><Relationship Id="rId18" Type="http://schemas.openxmlformats.org/officeDocument/2006/relationships/customXml" Target="../ink/ink46.xml"/><Relationship Id="rId26" Type="http://schemas.openxmlformats.org/officeDocument/2006/relationships/image" Target="../media/image39.png"/><Relationship Id="rId3" Type="http://schemas.openxmlformats.org/officeDocument/2006/relationships/image" Target="../media/image28.png"/><Relationship Id="rId21" Type="http://schemas.openxmlformats.org/officeDocument/2006/relationships/image" Target="../media/image37.png"/><Relationship Id="rId34" Type="http://schemas.openxmlformats.org/officeDocument/2006/relationships/customXml" Target="../ink/ink55.xml"/><Relationship Id="rId7" Type="http://schemas.openxmlformats.org/officeDocument/2006/relationships/image" Target="../media/image30.png"/><Relationship Id="rId12" Type="http://schemas.openxmlformats.org/officeDocument/2006/relationships/customXml" Target="../ink/ink43.xml"/><Relationship Id="rId17" Type="http://schemas.openxmlformats.org/officeDocument/2006/relationships/image" Target="../media/image35.png"/><Relationship Id="rId25" Type="http://schemas.openxmlformats.org/officeDocument/2006/relationships/customXml" Target="../ink/ink50.xml"/><Relationship Id="rId33" Type="http://schemas.openxmlformats.org/officeDocument/2006/relationships/image" Target="../media/image42.png"/><Relationship Id="rId2" Type="http://schemas.openxmlformats.org/officeDocument/2006/relationships/customXml" Target="../ink/ink38.xml"/><Relationship Id="rId16" Type="http://schemas.openxmlformats.org/officeDocument/2006/relationships/customXml" Target="../ink/ink45.xml"/><Relationship Id="rId20" Type="http://schemas.openxmlformats.org/officeDocument/2006/relationships/customXml" Target="../ink/ink47.xml"/><Relationship Id="rId29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0.xml"/><Relationship Id="rId11" Type="http://schemas.openxmlformats.org/officeDocument/2006/relationships/image" Target="../media/image32.png"/><Relationship Id="rId24" Type="http://schemas.openxmlformats.org/officeDocument/2006/relationships/customXml" Target="../ink/ink49.xml"/><Relationship Id="rId32" Type="http://schemas.openxmlformats.org/officeDocument/2006/relationships/customXml" Target="../ink/ink54.xml"/><Relationship Id="rId37" Type="http://schemas.openxmlformats.org/officeDocument/2006/relationships/image" Target="../media/image44.png"/><Relationship Id="rId5" Type="http://schemas.openxmlformats.org/officeDocument/2006/relationships/image" Target="../media/image29.png"/><Relationship Id="rId15" Type="http://schemas.openxmlformats.org/officeDocument/2006/relationships/image" Target="../media/image34.png"/><Relationship Id="rId23" Type="http://schemas.openxmlformats.org/officeDocument/2006/relationships/image" Target="../media/image38.png"/><Relationship Id="rId28" Type="http://schemas.openxmlformats.org/officeDocument/2006/relationships/customXml" Target="../ink/ink52.xml"/><Relationship Id="rId36" Type="http://schemas.openxmlformats.org/officeDocument/2006/relationships/customXml" Target="../ink/ink56.xml"/><Relationship Id="rId10" Type="http://schemas.openxmlformats.org/officeDocument/2006/relationships/customXml" Target="../ink/ink42.xml"/><Relationship Id="rId19" Type="http://schemas.openxmlformats.org/officeDocument/2006/relationships/image" Target="../media/image36.png"/><Relationship Id="rId31" Type="http://schemas.openxmlformats.org/officeDocument/2006/relationships/image" Target="../media/image41.png"/><Relationship Id="rId4" Type="http://schemas.openxmlformats.org/officeDocument/2006/relationships/customXml" Target="../ink/ink39.xml"/><Relationship Id="rId9" Type="http://schemas.openxmlformats.org/officeDocument/2006/relationships/image" Target="../media/image31.png"/><Relationship Id="rId14" Type="http://schemas.openxmlformats.org/officeDocument/2006/relationships/customXml" Target="../ink/ink44.xml"/><Relationship Id="rId22" Type="http://schemas.openxmlformats.org/officeDocument/2006/relationships/customXml" Target="../ink/ink48.xml"/><Relationship Id="rId27" Type="http://schemas.openxmlformats.org/officeDocument/2006/relationships/customXml" Target="../ink/ink51.xml"/><Relationship Id="rId30" Type="http://schemas.openxmlformats.org/officeDocument/2006/relationships/customXml" Target="../ink/ink53.xml"/><Relationship Id="rId35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60.xml"/><Relationship Id="rId13" Type="http://schemas.openxmlformats.org/officeDocument/2006/relationships/image" Target="../media/image50.png"/><Relationship Id="rId18" Type="http://schemas.openxmlformats.org/officeDocument/2006/relationships/customXml" Target="../ink/ink65.xml"/><Relationship Id="rId26" Type="http://schemas.openxmlformats.org/officeDocument/2006/relationships/customXml" Target="../ink/ink70.xml"/><Relationship Id="rId39" Type="http://schemas.openxmlformats.org/officeDocument/2006/relationships/customXml" Target="../ink/ink78.xml"/><Relationship Id="rId3" Type="http://schemas.openxmlformats.org/officeDocument/2006/relationships/image" Target="../media/image45.png"/><Relationship Id="rId21" Type="http://schemas.openxmlformats.org/officeDocument/2006/relationships/customXml" Target="../ink/ink67.xml"/><Relationship Id="rId34" Type="http://schemas.openxmlformats.org/officeDocument/2006/relationships/image" Target="../media/image58.png"/><Relationship Id="rId42" Type="http://schemas.openxmlformats.org/officeDocument/2006/relationships/customXml" Target="../ink/ink80.xml"/><Relationship Id="rId47" Type="http://schemas.openxmlformats.org/officeDocument/2006/relationships/image" Target="../media/image64.png"/><Relationship Id="rId7" Type="http://schemas.openxmlformats.org/officeDocument/2006/relationships/image" Target="../media/image47.png"/><Relationship Id="rId12" Type="http://schemas.openxmlformats.org/officeDocument/2006/relationships/customXml" Target="../ink/ink62.xml"/><Relationship Id="rId17" Type="http://schemas.openxmlformats.org/officeDocument/2006/relationships/image" Target="../media/image52.png"/><Relationship Id="rId25" Type="http://schemas.openxmlformats.org/officeDocument/2006/relationships/image" Target="../media/image55.png"/><Relationship Id="rId33" Type="http://schemas.openxmlformats.org/officeDocument/2006/relationships/customXml" Target="../ink/ink75.xml"/><Relationship Id="rId38" Type="http://schemas.openxmlformats.org/officeDocument/2006/relationships/image" Target="../media/image60.png"/><Relationship Id="rId46" Type="http://schemas.openxmlformats.org/officeDocument/2006/relationships/customXml" Target="../ink/ink82.xml"/><Relationship Id="rId2" Type="http://schemas.openxmlformats.org/officeDocument/2006/relationships/customXml" Target="../ink/ink57.xml"/><Relationship Id="rId16" Type="http://schemas.openxmlformats.org/officeDocument/2006/relationships/customXml" Target="../ink/ink64.xml"/><Relationship Id="rId20" Type="http://schemas.openxmlformats.org/officeDocument/2006/relationships/customXml" Target="../ink/ink66.xml"/><Relationship Id="rId29" Type="http://schemas.openxmlformats.org/officeDocument/2006/relationships/image" Target="../media/image56.png"/><Relationship Id="rId41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9.xml"/><Relationship Id="rId11" Type="http://schemas.openxmlformats.org/officeDocument/2006/relationships/image" Target="../media/image49.png"/><Relationship Id="rId24" Type="http://schemas.openxmlformats.org/officeDocument/2006/relationships/customXml" Target="../ink/ink69.xml"/><Relationship Id="rId32" Type="http://schemas.openxmlformats.org/officeDocument/2006/relationships/image" Target="../media/image57.png"/><Relationship Id="rId37" Type="http://schemas.openxmlformats.org/officeDocument/2006/relationships/customXml" Target="../ink/ink77.xml"/><Relationship Id="rId40" Type="http://schemas.openxmlformats.org/officeDocument/2006/relationships/customXml" Target="../ink/ink79.xml"/><Relationship Id="rId45" Type="http://schemas.openxmlformats.org/officeDocument/2006/relationships/image" Target="../media/image63.png"/><Relationship Id="rId5" Type="http://schemas.openxmlformats.org/officeDocument/2006/relationships/image" Target="../media/image46.png"/><Relationship Id="rId15" Type="http://schemas.openxmlformats.org/officeDocument/2006/relationships/image" Target="../media/image51.png"/><Relationship Id="rId23" Type="http://schemas.openxmlformats.org/officeDocument/2006/relationships/customXml" Target="../ink/ink68.xml"/><Relationship Id="rId28" Type="http://schemas.openxmlformats.org/officeDocument/2006/relationships/customXml" Target="../ink/ink72.xml"/><Relationship Id="rId36" Type="http://schemas.openxmlformats.org/officeDocument/2006/relationships/image" Target="../media/image59.png"/><Relationship Id="rId10" Type="http://schemas.openxmlformats.org/officeDocument/2006/relationships/customXml" Target="../ink/ink61.xml"/><Relationship Id="rId19" Type="http://schemas.openxmlformats.org/officeDocument/2006/relationships/image" Target="../media/image53.png"/><Relationship Id="rId31" Type="http://schemas.openxmlformats.org/officeDocument/2006/relationships/customXml" Target="../ink/ink74.xml"/><Relationship Id="rId44" Type="http://schemas.openxmlformats.org/officeDocument/2006/relationships/customXml" Target="../ink/ink81.xml"/><Relationship Id="rId4" Type="http://schemas.openxmlformats.org/officeDocument/2006/relationships/customXml" Target="../ink/ink58.xml"/><Relationship Id="rId9" Type="http://schemas.openxmlformats.org/officeDocument/2006/relationships/image" Target="../media/image48.png"/><Relationship Id="rId14" Type="http://schemas.openxmlformats.org/officeDocument/2006/relationships/customXml" Target="../ink/ink63.xml"/><Relationship Id="rId22" Type="http://schemas.openxmlformats.org/officeDocument/2006/relationships/image" Target="../media/image54.png"/><Relationship Id="rId27" Type="http://schemas.openxmlformats.org/officeDocument/2006/relationships/customXml" Target="../ink/ink71.xml"/><Relationship Id="rId30" Type="http://schemas.openxmlformats.org/officeDocument/2006/relationships/customXml" Target="../ink/ink73.xml"/><Relationship Id="rId35" Type="http://schemas.openxmlformats.org/officeDocument/2006/relationships/customXml" Target="../ink/ink76.xml"/><Relationship Id="rId43" Type="http://schemas.openxmlformats.org/officeDocument/2006/relationships/image" Target="../media/image6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customXml" Target="../ink/ink8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85.xml"/><Relationship Id="rId5" Type="http://schemas.openxmlformats.org/officeDocument/2006/relationships/image" Target="../media/image49.png"/><Relationship Id="rId4" Type="http://schemas.openxmlformats.org/officeDocument/2006/relationships/customXml" Target="../ink/ink8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13" Type="http://schemas.openxmlformats.org/officeDocument/2006/relationships/image" Target="../media/image7.png"/><Relationship Id="rId18" Type="http://schemas.openxmlformats.org/officeDocument/2006/relationships/customXml" Target="../ink/ink9.xml"/><Relationship Id="rId26" Type="http://schemas.openxmlformats.org/officeDocument/2006/relationships/customXml" Target="../ink/ink14.xml"/><Relationship Id="rId3" Type="http://schemas.openxmlformats.org/officeDocument/2006/relationships/image" Target="../media/image2.png"/><Relationship Id="rId21" Type="http://schemas.openxmlformats.org/officeDocument/2006/relationships/customXml" Target="../ink/ink11.xml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image" Target="../media/image9.png"/><Relationship Id="rId25" Type="http://schemas.openxmlformats.org/officeDocument/2006/relationships/image" Target="../media/image12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6.png"/><Relationship Id="rId24" Type="http://schemas.openxmlformats.org/officeDocument/2006/relationships/customXml" Target="../ink/ink13.xml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customXml" Target="../ink/ink12.xml"/><Relationship Id="rId10" Type="http://schemas.openxmlformats.org/officeDocument/2006/relationships/customXml" Target="../ink/ink5.xml"/><Relationship Id="rId19" Type="http://schemas.openxmlformats.org/officeDocument/2006/relationships/image" Target="../media/image10.png"/><Relationship Id="rId4" Type="http://schemas.openxmlformats.org/officeDocument/2006/relationships/customXml" Target="../ink/ink2.xml"/><Relationship Id="rId9" Type="http://schemas.openxmlformats.org/officeDocument/2006/relationships/image" Target="../media/image5.png"/><Relationship Id="rId14" Type="http://schemas.openxmlformats.org/officeDocument/2006/relationships/customXml" Target="../ink/ink7.xml"/><Relationship Id="rId22" Type="http://schemas.openxmlformats.org/officeDocument/2006/relationships/image" Target="../media/image11.png"/><Relationship Id="rId27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customXml" Target="../ink/ink1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20.xml"/><Relationship Id="rId13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18.png"/><Relationship Id="rId12" Type="http://schemas.openxmlformats.org/officeDocument/2006/relationships/customXml" Target="../ink/ink22.xml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9.xml"/><Relationship Id="rId11" Type="http://schemas.openxmlformats.org/officeDocument/2006/relationships/image" Target="../media/image20.png"/><Relationship Id="rId5" Type="http://schemas.openxmlformats.org/officeDocument/2006/relationships/image" Target="../media/image17.png"/><Relationship Id="rId10" Type="http://schemas.openxmlformats.org/officeDocument/2006/relationships/customXml" Target="../ink/ink21.xml"/><Relationship Id="rId4" Type="http://schemas.openxmlformats.org/officeDocument/2006/relationships/customXml" Target="../ink/ink18.xml"/><Relationship Id="rId9" Type="http://schemas.openxmlformats.org/officeDocument/2006/relationships/image" Target="../media/image1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9.png"/><Relationship Id="rId7" Type="http://schemas.openxmlformats.org/officeDocument/2006/relationships/customXml" Target="../ink/ink27.xml"/><Relationship Id="rId2" Type="http://schemas.openxmlformats.org/officeDocument/2006/relationships/customXml" Target="../ink/ink23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6.xml"/><Relationship Id="rId5" Type="http://schemas.openxmlformats.org/officeDocument/2006/relationships/customXml" Target="../ink/ink25.xml"/><Relationship Id="rId4" Type="http://schemas.openxmlformats.org/officeDocument/2006/relationships/customXml" Target="../ink/ink2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customXml" Target="../ink/ink35.xml"/><Relationship Id="rId3" Type="http://schemas.openxmlformats.org/officeDocument/2006/relationships/image" Target="../media/image23.png"/><Relationship Id="rId7" Type="http://schemas.openxmlformats.org/officeDocument/2006/relationships/customXml" Target="../ink/ink31.xml"/><Relationship Id="rId12" Type="http://schemas.openxmlformats.org/officeDocument/2006/relationships/customXml" Target="../ink/ink34.xml"/><Relationship Id="rId2" Type="http://schemas.openxmlformats.org/officeDocument/2006/relationships/customXml" Target="../ink/ink28.xml"/><Relationship Id="rId16" Type="http://schemas.openxmlformats.org/officeDocument/2006/relationships/customXml" Target="../ink/ink37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0.xml"/><Relationship Id="rId11" Type="http://schemas.openxmlformats.org/officeDocument/2006/relationships/image" Target="../media/image26.png"/><Relationship Id="rId5" Type="http://schemas.openxmlformats.org/officeDocument/2006/relationships/image" Target="../media/image24.png"/><Relationship Id="rId15" Type="http://schemas.openxmlformats.org/officeDocument/2006/relationships/customXml" Target="../ink/ink36.xml"/><Relationship Id="rId10" Type="http://schemas.openxmlformats.org/officeDocument/2006/relationships/customXml" Target="../ink/ink33.xml"/><Relationship Id="rId4" Type="http://schemas.openxmlformats.org/officeDocument/2006/relationships/customXml" Target="../ink/ink29.xml"/><Relationship Id="rId9" Type="http://schemas.openxmlformats.org/officeDocument/2006/relationships/customXml" Target="../ink/ink32.xml"/><Relationship Id="rId14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/>
              <a:t>Местоимение как часть речи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pPr algn="ctr"/>
            <a:r>
              <a:rPr lang="ru-RU" sz="9600" dirty="0"/>
              <a:t>Общее грамматическое значение, морфологические признаки, синтаксическая </a:t>
            </a:r>
            <a:r>
              <a:rPr lang="ru-RU" sz="9600" dirty="0" smtClean="0"/>
              <a:t>роль</a:t>
            </a:r>
          </a:p>
          <a:p>
            <a:pPr algn="ctr"/>
            <a:endParaRPr lang="ru-RU" sz="9600" dirty="0"/>
          </a:p>
          <a:p>
            <a:pPr algn="ctr"/>
            <a:r>
              <a:rPr lang="ru-RU" sz="4800" dirty="0"/>
              <a:t>Преподаватель русского языка и литературы ГБ ПОУ СО «Уральский хореографический колледж»</a:t>
            </a:r>
          </a:p>
          <a:p>
            <a:pPr algn="ctr"/>
            <a:r>
              <a:rPr lang="ru-RU" sz="4800" dirty="0"/>
              <a:t>Скворцова Елена Владимировна</a:t>
            </a:r>
          </a:p>
          <a:p>
            <a:pPr algn="ctr"/>
            <a:endParaRPr lang="ru-RU" sz="4800" dirty="0"/>
          </a:p>
          <a:p>
            <a:pPr algn="ctr"/>
            <a:endParaRPr lang="ru-RU" sz="4800" dirty="0"/>
          </a:p>
          <a:p>
            <a:pPr algn="ctr"/>
            <a:r>
              <a:rPr lang="ru-RU" sz="4800" dirty="0"/>
              <a:t>г. Екатеринбург, 2021</a:t>
            </a:r>
          </a:p>
          <a:p>
            <a:pPr algn="ctr"/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915580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6950E52-6185-437F-BC6F-B44DA56EE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Отрицательные местоимения: </a:t>
            </a:r>
            <a:r>
              <a:rPr lang="ru-RU" dirty="0">
                <a:solidFill>
                  <a:schemeClr val="tx1"/>
                </a:solidFill>
              </a:rPr>
              <a:t>никто, ничто, некого, нечего, никакой, ничей, нигде, никогда, никуда и др.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6B197C9-4C3A-4C93-A59B-2C6E408C1B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92" y="2465389"/>
            <a:ext cx="8596668" cy="3880773"/>
          </a:xfrm>
        </p:spPr>
        <p:txBody>
          <a:bodyPr>
            <a:normAutofit fontScale="92500" lnSpcReduction="10000"/>
          </a:bodyPr>
          <a:lstStyle/>
          <a:p>
            <a:r>
              <a:rPr lang="ru-RU" i="1" dirty="0"/>
              <a:t>Указывают на отсутствие предметов, признаков, количества.</a:t>
            </a:r>
          </a:p>
          <a:p>
            <a:pPr marL="0" indent="0">
              <a:buNone/>
            </a:pPr>
            <a:r>
              <a:rPr lang="ru-RU" i="1" dirty="0"/>
              <a:t>Он закрыл глаза…и так сидел, никуда не глядя, ничего не чувствуя. (И. Гончаров)</a:t>
            </a:r>
          </a:p>
          <a:p>
            <a:r>
              <a:rPr lang="ru-RU" i="1" dirty="0"/>
              <a:t>Образуются от вопросительных местоимений кто? что? какой? где? когда? куда? и др. прибавлением приставки </a:t>
            </a:r>
            <a:r>
              <a:rPr lang="ru-RU" b="1" i="1" dirty="0"/>
              <a:t>НИ-</a:t>
            </a:r>
            <a:r>
              <a:rPr lang="ru-RU" i="1" dirty="0"/>
              <a:t> или </a:t>
            </a:r>
            <a:r>
              <a:rPr lang="ru-RU" b="1" i="1" dirty="0"/>
              <a:t>НЕ-.</a:t>
            </a:r>
          </a:p>
          <a:p>
            <a:r>
              <a:rPr lang="ru-RU" b="1" i="1" dirty="0"/>
              <a:t>Отрицательные местоимения с приставками </a:t>
            </a:r>
            <a:r>
              <a:rPr lang="ru-RU" b="1" i="1" dirty="0" err="1"/>
              <a:t>не-</a:t>
            </a:r>
            <a:r>
              <a:rPr lang="ru-RU" b="1" i="1" dirty="0"/>
              <a:t> и ни- пишутся слитно. Не-пишется под ударением, ни- - без ударения: некого-никого, нечему-ничему, негде-нигде, некогда-никогда. Если ни- и </a:t>
            </a:r>
            <a:r>
              <a:rPr lang="ru-RU" b="1" i="1" dirty="0" err="1"/>
              <a:t>не-</a:t>
            </a:r>
            <a:r>
              <a:rPr lang="ru-RU" b="1" i="1" dirty="0"/>
              <a:t> отделены от местоимения предлогом, то они пишутся отдельно: не у кого, ни у кого, не о чем, ни о чём.</a:t>
            </a:r>
          </a:p>
          <a:p>
            <a:r>
              <a:rPr lang="ru-RU" b="1" i="1" dirty="0"/>
              <a:t> </a:t>
            </a:r>
            <a:r>
              <a:rPr lang="ru-RU" i="1" dirty="0"/>
              <a:t>Отрицательные местоимения изменяются так же, как вопросительные, от которых они образованы.</a:t>
            </a:r>
          </a:p>
          <a:p>
            <a:r>
              <a:rPr lang="ru-RU" dirty="0"/>
              <a:t>Местоимения </a:t>
            </a:r>
            <a:r>
              <a:rPr lang="ru-RU" i="1" dirty="0"/>
              <a:t>некого, нечего</a:t>
            </a:r>
            <a:r>
              <a:rPr lang="ru-RU" b="1" i="1" dirty="0"/>
              <a:t>  </a:t>
            </a:r>
            <a:r>
              <a:rPr lang="ru-RU" b="1" dirty="0"/>
              <a:t>не имеют формы именительного падежа.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50" name="Рукописный ввод 49">
                <a:extLst>
                  <a:ext uri="{FF2B5EF4-FFF2-40B4-BE49-F238E27FC236}">
                    <a16:creationId xmlns:a16="http://schemas.microsoft.com/office/drawing/2014/main" xmlns="" id="{5161E158-E27A-4DBB-A711-384A35949FA0}"/>
                  </a:ext>
                </a:extLst>
              </p14:cNvPr>
              <p14:cNvContentPartPr/>
              <p14:nvPr/>
            </p14:nvContentPartPr>
            <p14:xfrm>
              <a:off x="6672200" y="4256960"/>
              <a:ext cx="33480" cy="57600"/>
            </p14:xfrm>
          </p:contentPart>
        </mc:Choice>
        <mc:Fallback xmlns="">
          <p:pic>
            <p:nvPicPr>
              <p:cNvPr id="50" name="Рукописный ввод 49">
                <a:extLst>
                  <a:ext uri="{FF2B5EF4-FFF2-40B4-BE49-F238E27FC236}">
                    <a16:creationId xmlns:a16="http://schemas.microsoft.com/office/drawing/2014/main" id="{5161E158-E27A-4DBB-A711-384A35949FA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63560" y="4248320"/>
                <a:ext cx="51120" cy="75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1" name="Рукописный ввод 50">
                <a:extLst>
                  <a:ext uri="{FF2B5EF4-FFF2-40B4-BE49-F238E27FC236}">
                    <a16:creationId xmlns:a16="http://schemas.microsoft.com/office/drawing/2014/main" xmlns="" id="{93BF8118-B6FC-4CE3-9D7C-A35EDFA6C77E}"/>
                  </a:ext>
                </a:extLst>
              </p14:cNvPr>
              <p14:cNvContentPartPr/>
              <p14:nvPr/>
            </p14:nvContentPartPr>
            <p14:xfrm>
              <a:off x="7889000" y="4246880"/>
              <a:ext cx="66240" cy="81000"/>
            </p14:xfrm>
          </p:contentPart>
        </mc:Choice>
        <mc:Fallback xmlns="">
          <p:pic>
            <p:nvPicPr>
              <p:cNvPr id="51" name="Рукописный ввод 50">
                <a:extLst>
                  <a:ext uri="{FF2B5EF4-FFF2-40B4-BE49-F238E27FC236}">
                    <a16:creationId xmlns:a16="http://schemas.microsoft.com/office/drawing/2014/main" id="{93BF8118-B6FC-4CE3-9D7C-A35EDFA6C77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880360" y="4238240"/>
                <a:ext cx="83880" cy="98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2" name="Рукописный ввод 51">
                <a:extLst>
                  <a:ext uri="{FF2B5EF4-FFF2-40B4-BE49-F238E27FC236}">
                    <a16:creationId xmlns:a16="http://schemas.microsoft.com/office/drawing/2014/main" xmlns="" id="{79A78D5F-B04B-40DC-8F42-CC8CDC36045C}"/>
                  </a:ext>
                </a:extLst>
              </p14:cNvPr>
              <p14:cNvContentPartPr/>
              <p14:nvPr/>
            </p14:nvContentPartPr>
            <p14:xfrm>
              <a:off x="8279960" y="4256960"/>
              <a:ext cx="41040" cy="106920"/>
            </p14:xfrm>
          </p:contentPart>
        </mc:Choice>
        <mc:Fallback xmlns="">
          <p:pic>
            <p:nvPicPr>
              <p:cNvPr id="52" name="Рукописный ввод 51">
                <a:extLst>
                  <a:ext uri="{FF2B5EF4-FFF2-40B4-BE49-F238E27FC236}">
                    <a16:creationId xmlns:a16="http://schemas.microsoft.com/office/drawing/2014/main" id="{79A78D5F-B04B-40DC-8F42-CC8CDC36045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8271320" y="4248320"/>
                <a:ext cx="58680" cy="124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53" name="Рукописный ввод 52">
                <a:extLst>
                  <a:ext uri="{FF2B5EF4-FFF2-40B4-BE49-F238E27FC236}">
                    <a16:creationId xmlns:a16="http://schemas.microsoft.com/office/drawing/2014/main" xmlns="" id="{60D6690F-D006-48D5-93B8-0DEDAB06C191}"/>
                  </a:ext>
                </a:extLst>
              </p14:cNvPr>
              <p14:cNvContentPartPr/>
              <p14:nvPr/>
            </p14:nvContentPartPr>
            <p14:xfrm>
              <a:off x="1981760" y="4501040"/>
              <a:ext cx="30240" cy="87840"/>
            </p14:xfrm>
          </p:contentPart>
        </mc:Choice>
        <mc:Fallback xmlns="">
          <p:pic>
            <p:nvPicPr>
              <p:cNvPr id="53" name="Рукописный ввод 52">
                <a:extLst>
                  <a:ext uri="{FF2B5EF4-FFF2-40B4-BE49-F238E27FC236}">
                    <a16:creationId xmlns:a16="http://schemas.microsoft.com/office/drawing/2014/main" id="{60D6690F-D006-48D5-93B8-0DEDAB06C19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973120" y="4492040"/>
                <a:ext cx="47880" cy="105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54" name="Рукописный ввод 53">
                <a:extLst>
                  <a:ext uri="{FF2B5EF4-FFF2-40B4-BE49-F238E27FC236}">
                    <a16:creationId xmlns:a16="http://schemas.microsoft.com/office/drawing/2014/main" xmlns="" id="{48ED6E8A-E217-422D-BAA3-526FFC4C51D8}"/>
                  </a:ext>
                </a:extLst>
              </p14:cNvPr>
              <p14:cNvContentPartPr/>
              <p14:nvPr/>
            </p14:nvContentPartPr>
            <p14:xfrm>
              <a:off x="2361200" y="4501040"/>
              <a:ext cx="46800" cy="86040"/>
            </p14:xfrm>
          </p:contentPart>
        </mc:Choice>
        <mc:Fallback xmlns="">
          <p:pic>
            <p:nvPicPr>
              <p:cNvPr id="54" name="Рукописный ввод 53">
                <a:extLst>
                  <a:ext uri="{FF2B5EF4-FFF2-40B4-BE49-F238E27FC236}">
                    <a16:creationId xmlns:a16="http://schemas.microsoft.com/office/drawing/2014/main" id="{48ED6E8A-E217-422D-BAA3-526FFC4C51D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2352200" y="4492040"/>
                <a:ext cx="64440" cy="10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5" name="Рукописный ввод 54">
                <a:extLst>
                  <a:ext uri="{FF2B5EF4-FFF2-40B4-BE49-F238E27FC236}">
                    <a16:creationId xmlns:a16="http://schemas.microsoft.com/office/drawing/2014/main" xmlns="" id="{5C6DE47F-AA2B-44B3-B2C0-48530CD3D68D}"/>
                  </a:ext>
                </a:extLst>
              </p14:cNvPr>
              <p14:cNvContentPartPr/>
              <p14:nvPr/>
            </p14:nvContentPartPr>
            <p14:xfrm>
              <a:off x="3409160" y="4511120"/>
              <a:ext cx="35280" cy="69840"/>
            </p14:xfrm>
          </p:contentPart>
        </mc:Choice>
        <mc:Fallback xmlns="">
          <p:pic>
            <p:nvPicPr>
              <p:cNvPr id="55" name="Рукописный ввод 54">
                <a:extLst>
                  <a:ext uri="{FF2B5EF4-FFF2-40B4-BE49-F238E27FC236}">
                    <a16:creationId xmlns:a16="http://schemas.microsoft.com/office/drawing/2014/main" id="{5C6DE47F-AA2B-44B3-B2C0-48530CD3D68D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400160" y="4502120"/>
                <a:ext cx="52920" cy="87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56" name="Рукописный ввод 55">
                <a:extLst>
                  <a:ext uri="{FF2B5EF4-FFF2-40B4-BE49-F238E27FC236}">
                    <a16:creationId xmlns:a16="http://schemas.microsoft.com/office/drawing/2014/main" xmlns="" id="{CC10C818-B182-47A9-8357-8D600CC808A6}"/>
                  </a:ext>
                </a:extLst>
              </p14:cNvPr>
              <p14:cNvContentPartPr/>
              <p14:nvPr/>
            </p14:nvContentPartPr>
            <p14:xfrm>
              <a:off x="3779600" y="4501040"/>
              <a:ext cx="51120" cy="60120"/>
            </p14:xfrm>
          </p:contentPart>
        </mc:Choice>
        <mc:Fallback xmlns="">
          <p:pic>
            <p:nvPicPr>
              <p:cNvPr id="56" name="Рукописный ввод 55">
                <a:extLst>
                  <a:ext uri="{FF2B5EF4-FFF2-40B4-BE49-F238E27FC236}">
                    <a16:creationId xmlns:a16="http://schemas.microsoft.com/office/drawing/2014/main" id="{CC10C818-B182-47A9-8357-8D600CC808A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3770600" y="4492040"/>
                <a:ext cx="68760" cy="7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57" name="Рукописный ввод 56">
                <a:extLst>
                  <a:ext uri="{FF2B5EF4-FFF2-40B4-BE49-F238E27FC236}">
                    <a16:creationId xmlns:a16="http://schemas.microsoft.com/office/drawing/2014/main" xmlns="" id="{D3CD55A3-6262-4AC3-B46D-E37FE694E192}"/>
                  </a:ext>
                </a:extLst>
              </p14:cNvPr>
              <p14:cNvContentPartPr/>
              <p14:nvPr/>
            </p14:nvContentPartPr>
            <p14:xfrm>
              <a:off x="5337680" y="4490960"/>
              <a:ext cx="37080" cy="84960"/>
            </p14:xfrm>
          </p:contentPart>
        </mc:Choice>
        <mc:Fallback xmlns="">
          <p:pic>
            <p:nvPicPr>
              <p:cNvPr id="57" name="Рукописный ввод 56">
                <a:extLst>
                  <a:ext uri="{FF2B5EF4-FFF2-40B4-BE49-F238E27FC236}">
                    <a16:creationId xmlns:a16="http://schemas.microsoft.com/office/drawing/2014/main" id="{D3CD55A3-6262-4AC3-B46D-E37FE694E19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329040" y="4481960"/>
                <a:ext cx="54720" cy="102600"/>
              </a:xfrm>
              <a:prstGeom prst="rect">
                <a:avLst/>
              </a:prstGeom>
            </p:spPr>
          </p:pic>
        </mc:Fallback>
      </mc:AlternateContent>
      <p:grpSp>
        <p:nvGrpSpPr>
          <p:cNvPr id="68" name="Группа 67">
            <a:extLst>
              <a:ext uri="{FF2B5EF4-FFF2-40B4-BE49-F238E27FC236}">
                <a16:creationId xmlns:a16="http://schemas.microsoft.com/office/drawing/2014/main" xmlns="" id="{136EA787-5996-4021-A06B-4AB05DAD076F}"/>
              </a:ext>
            </a:extLst>
          </p:cNvPr>
          <p:cNvGrpSpPr/>
          <p:nvPr/>
        </p:nvGrpSpPr>
        <p:grpSpPr>
          <a:xfrm>
            <a:off x="4114400" y="3048080"/>
            <a:ext cx="751320" cy="42840"/>
            <a:chOff x="4114400" y="3048080"/>
            <a:chExt cx="751320" cy="42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58" name="Рукописный ввод 57">
                  <a:extLst>
                    <a:ext uri="{FF2B5EF4-FFF2-40B4-BE49-F238E27FC236}">
                      <a16:creationId xmlns:a16="http://schemas.microsoft.com/office/drawing/2014/main" xmlns="" id="{A214FC76-83F9-4B09-BAB7-EE0CF10B898E}"/>
                    </a:ext>
                  </a:extLst>
                </p14:cNvPr>
                <p14:cNvContentPartPr/>
                <p14:nvPr/>
              </p14:nvContentPartPr>
              <p14:xfrm>
                <a:off x="4114400" y="3068240"/>
                <a:ext cx="76680" cy="22680"/>
              </p14:xfrm>
            </p:contentPart>
          </mc:Choice>
          <mc:Fallback xmlns="">
            <p:pic>
              <p:nvPicPr>
                <p:cNvPr id="58" name="Рукописный ввод 57">
                  <a:extLst>
                    <a:ext uri="{FF2B5EF4-FFF2-40B4-BE49-F238E27FC236}">
                      <a16:creationId xmlns:a16="http://schemas.microsoft.com/office/drawing/2014/main" id="{A214FC76-83F9-4B09-BAB7-EE0CF10B898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4105760" y="3059240"/>
                  <a:ext cx="9432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59" name="Рукописный ввод 58">
                  <a:extLst>
                    <a:ext uri="{FF2B5EF4-FFF2-40B4-BE49-F238E27FC236}">
                      <a16:creationId xmlns:a16="http://schemas.microsoft.com/office/drawing/2014/main" xmlns="" id="{E563FBF9-1C85-4592-9AB2-236D8FB6C8FA}"/>
                    </a:ext>
                  </a:extLst>
                </p14:cNvPr>
                <p14:cNvContentPartPr/>
                <p14:nvPr/>
              </p14:nvContentPartPr>
              <p14:xfrm>
                <a:off x="4256960" y="3078320"/>
                <a:ext cx="360" cy="360"/>
              </p14:xfrm>
            </p:contentPart>
          </mc:Choice>
          <mc:Fallback xmlns="">
            <p:pic>
              <p:nvPicPr>
                <p:cNvPr id="59" name="Рукописный ввод 58">
                  <a:extLst>
                    <a:ext uri="{FF2B5EF4-FFF2-40B4-BE49-F238E27FC236}">
                      <a16:creationId xmlns:a16="http://schemas.microsoft.com/office/drawing/2014/main" id="{E563FBF9-1C85-4592-9AB2-236D8FB6C8FA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248320" y="306932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60" name="Рукописный ввод 59">
                  <a:extLst>
                    <a:ext uri="{FF2B5EF4-FFF2-40B4-BE49-F238E27FC236}">
                      <a16:creationId xmlns:a16="http://schemas.microsoft.com/office/drawing/2014/main" xmlns="" id="{D78CDB70-3B14-4F33-A47B-91CBF3E45B80}"/>
                    </a:ext>
                  </a:extLst>
                </p14:cNvPr>
                <p14:cNvContentPartPr/>
                <p14:nvPr/>
              </p14:nvContentPartPr>
              <p14:xfrm>
                <a:off x="4338320" y="3078320"/>
                <a:ext cx="90360" cy="360"/>
              </p14:xfrm>
            </p:contentPart>
          </mc:Choice>
          <mc:Fallback xmlns="">
            <p:pic>
              <p:nvPicPr>
                <p:cNvPr id="60" name="Рукописный ввод 59">
                  <a:extLst>
                    <a:ext uri="{FF2B5EF4-FFF2-40B4-BE49-F238E27FC236}">
                      <a16:creationId xmlns:a16="http://schemas.microsoft.com/office/drawing/2014/main" id="{D78CDB70-3B14-4F33-A47B-91CBF3E45B80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329320" y="3069320"/>
                  <a:ext cx="10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62" name="Рукописный ввод 61">
                  <a:extLst>
                    <a:ext uri="{FF2B5EF4-FFF2-40B4-BE49-F238E27FC236}">
                      <a16:creationId xmlns:a16="http://schemas.microsoft.com/office/drawing/2014/main" xmlns="" id="{29E1EB18-E5BC-4E41-BCE5-6DA29E76A0D5}"/>
                    </a:ext>
                  </a:extLst>
                </p14:cNvPr>
                <p14:cNvContentPartPr/>
                <p14:nvPr/>
              </p14:nvContentPartPr>
              <p14:xfrm>
                <a:off x="4488800" y="3078320"/>
                <a:ext cx="2160" cy="360"/>
              </p14:xfrm>
            </p:contentPart>
          </mc:Choice>
          <mc:Fallback xmlns="">
            <p:pic>
              <p:nvPicPr>
                <p:cNvPr id="62" name="Рукописный ввод 61">
                  <a:extLst>
                    <a:ext uri="{FF2B5EF4-FFF2-40B4-BE49-F238E27FC236}">
                      <a16:creationId xmlns:a16="http://schemas.microsoft.com/office/drawing/2014/main" id="{29E1EB18-E5BC-4E41-BCE5-6DA29E76A0D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479800" y="3069320"/>
                  <a:ext cx="198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5">
              <p14:nvContentPartPr>
                <p14:cNvPr id="64" name="Рукописный ввод 63">
                  <a:extLst>
                    <a:ext uri="{FF2B5EF4-FFF2-40B4-BE49-F238E27FC236}">
                      <a16:creationId xmlns:a16="http://schemas.microsoft.com/office/drawing/2014/main" xmlns="" id="{A74FB2B6-882B-4EE0-A78D-1DFB1D52721F}"/>
                    </a:ext>
                  </a:extLst>
                </p14:cNvPr>
                <p14:cNvContentPartPr/>
                <p14:nvPr/>
              </p14:nvContentPartPr>
              <p14:xfrm>
                <a:off x="4582040" y="3058160"/>
                <a:ext cx="79560" cy="20880"/>
              </p14:xfrm>
            </p:contentPart>
          </mc:Choice>
          <mc:Fallback xmlns="">
            <p:pic>
              <p:nvPicPr>
                <p:cNvPr id="64" name="Рукописный ввод 63">
                  <a:extLst>
                    <a:ext uri="{FF2B5EF4-FFF2-40B4-BE49-F238E27FC236}">
                      <a16:creationId xmlns:a16="http://schemas.microsoft.com/office/drawing/2014/main" id="{A74FB2B6-882B-4EE0-A78D-1DFB1D52721F}"/>
                    </a:ext>
                  </a:extLst>
                </p:cNvPr>
                <p:cNvPicPr/>
                <p:nvPr/>
              </p:nvPicPr>
              <p:blipFill>
                <a:blip r:embed="rId26"/>
                <a:stretch>
                  <a:fillRect/>
                </a:stretch>
              </p:blipFill>
              <p:spPr>
                <a:xfrm>
                  <a:off x="4573400" y="3049160"/>
                  <a:ext cx="9720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66" name="Рукописный ввод 65">
                  <a:extLst>
                    <a:ext uri="{FF2B5EF4-FFF2-40B4-BE49-F238E27FC236}">
                      <a16:creationId xmlns:a16="http://schemas.microsoft.com/office/drawing/2014/main" xmlns="" id="{B17D207D-A5AF-43BF-95EC-82144E0C281E}"/>
                    </a:ext>
                  </a:extLst>
                </p14:cNvPr>
                <p14:cNvContentPartPr/>
                <p14:nvPr/>
              </p14:nvContentPartPr>
              <p14:xfrm>
                <a:off x="4704080" y="3048080"/>
                <a:ext cx="360" cy="360"/>
              </p14:xfrm>
            </p:contentPart>
          </mc:Choice>
          <mc:Fallback xmlns="">
            <p:pic>
              <p:nvPicPr>
                <p:cNvPr id="66" name="Рукописный ввод 65">
                  <a:extLst>
                    <a:ext uri="{FF2B5EF4-FFF2-40B4-BE49-F238E27FC236}">
                      <a16:creationId xmlns:a16="http://schemas.microsoft.com/office/drawing/2014/main" id="{B17D207D-A5AF-43BF-95EC-82144E0C281E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695080" y="30390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67" name="Рукописный ввод 66">
                  <a:extLst>
                    <a:ext uri="{FF2B5EF4-FFF2-40B4-BE49-F238E27FC236}">
                      <a16:creationId xmlns:a16="http://schemas.microsoft.com/office/drawing/2014/main" xmlns="" id="{33873DF3-EB5F-47D4-B60B-524DD02819ED}"/>
                    </a:ext>
                  </a:extLst>
                </p14:cNvPr>
                <p14:cNvContentPartPr/>
                <p14:nvPr/>
              </p14:nvContentPartPr>
              <p14:xfrm>
                <a:off x="4775000" y="3068240"/>
                <a:ext cx="90720" cy="10800"/>
              </p14:xfrm>
            </p:contentPart>
          </mc:Choice>
          <mc:Fallback xmlns="">
            <p:pic>
              <p:nvPicPr>
                <p:cNvPr id="67" name="Рукописный ввод 66">
                  <a:extLst>
                    <a:ext uri="{FF2B5EF4-FFF2-40B4-BE49-F238E27FC236}">
                      <a16:creationId xmlns:a16="http://schemas.microsoft.com/office/drawing/2014/main" id="{33873DF3-EB5F-47D4-B60B-524DD02819E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4766360" y="3059240"/>
                  <a:ext cx="108360" cy="28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4" name="Группа 73">
            <a:extLst>
              <a:ext uri="{FF2B5EF4-FFF2-40B4-BE49-F238E27FC236}">
                <a16:creationId xmlns:a16="http://schemas.microsoft.com/office/drawing/2014/main" xmlns="" id="{CE0D87EE-E4DF-4A08-BDF1-10D4BA80942F}"/>
              </a:ext>
            </a:extLst>
          </p:cNvPr>
          <p:cNvGrpSpPr/>
          <p:nvPr/>
        </p:nvGrpSpPr>
        <p:grpSpPr>
          <a:xfrm>
            <a:off x="5933120" y="3068600"/>
            <a:ext cx="686160" cy="20520"/>
            <a:chOff x="5933120" y="3068600"/>
            <a:chExt cx="686160" cy="20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69" name="Рукописный ввод 68">
                  <a:extLst>
                    <a:ext uri="{FF2B5EF4-FFF2-40B4-BE49-F238E27FC236}">
                      <a16:creationId xmlns:a16="http://schemas.microsoft.com/office/drawing/2014/main" xmlns="" id="{326684BF-0DEF-44D9-9D07-62DBCE54E1FC}"/>
                    </a:ext>
                  </a:extLst>
                </p14:cNvPr>
                <p14:cNvContentPartPr/>
                <p14:nvPr/>
              </p14:nvContentPartPr>
              <p14:xfrm>
                <a:off x="5933120" y="3068600"/>
                <a:ext cx="123120" cy="20520"/>
              </p14:xfrm>
            </p:contentPart>
          </mc:Choice>
          <mc:Fallback xmlns="">
            <p:pic>
              <p:nvPicPr>
                <p:cNvPr id="69" name="Рукописный ввод 68">
                  <a:extLst>
                    <a:ext uri="{FF2B5EF4-FFF2-40B4-BE49-F238E27FC236}">
                      <a16:creationId xmlns:a16="http://schemas.microsoft.com/office/drawing/2014/main" id="{326684BF-0DEF-44D9-9D07-62DBCE54E1F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924480" y="3059600"/>
                  <a:ext cx="140760" cy="38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70" name="Рукописный ввод 69">
                  <a:extLst>
                    <a:ext uri="{FF2B5EF4-FFF2-40B4-BE49-F238E27FC236}">
                      <a16:creationId xmlns:a16="http://schemas.microsoft.com/office/drawing/2014/main" xmlns="" id="{76FF7920-5DCF-45CB-8C82-16EB71E3FCBA}"/>
                    </a:ext>
                  </a:extLst>
                </p14:cNvPr>
                <p14:cNvContentPartPr/>
                <p14:nvPr/>
              </p14:nvContentPartPr>
              <p14:xfrm>
                <a:off x="6105920" y="3088760"/>
                <a:ext cx="100800" cy="360"/>
              </p14:xfrm>
            </p:contentPart>
          </mc:Choice>
          <mc:Fallback xmlns="">
            <p:pic>
              <p:nvPicPr>
                <p:cNvPr id="70" name="Рукописный ввод 69">
                  <a:extLst>
                    <a:ext uri="{FF2B5EF4-FFF2-40B4-BE49-F238E27FC236}">
                      <a16:creationId xmlns:a16="http://schemas.microsoft.com/office/drawing/2014/main" id="{76FF7920-5DCF-45CB-8C82-16EB71E3FCBA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6097280" y="3079760"/>
                  <a:ext cx="1184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71" name="Рукописный ввод 70">
                  <a:extLst>
                    <a:ext uri="{FF2B5EF4-FFF2-40B4-BE49-F238E27FC236}">
                      <a16:creationId xmlns:a16="http://schemas.microsoft.com/office/drawing/2014/main" xmlns="" id="{03A44219-8649-4B51-9815-5B30F3AB52A8}"/>
                    </a:ext>
                  </a:extLst>
                </p14:cNvPr>
                <p14:cNvContentPartPr/>
                <p14:nvPr/>
              </p14:nvContentPartPr>
              <p14:xfrm>
                <a:off x="6278720" y="3078320"/>
                <a:ext cx="171720" cy="360"/>
              </p14:xfrm>
            </p:contentPart>
          </mc:Choice>
          <mc:Fallback xmlns="">
            <p:pic>
              <p:nvPicPr>
                <p:cNvPr id="71" name="Рукописный ввод 70">
                  <a:extLst>
                    <a:ext uri="{FF2B5EF4-FFF2-40B4-BE49-F238E27FC236}">
                      <a16:creationId xmlns:a16="http://schemas.microsoft.com/office/drawing/2014/main" id="{03A44219-8649-4B51-9815-5B30F3AB52A8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270080" y="3069320"/>
                  <a:ext cx="18936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73" name="Рукописный ввод 72">
                  <a:extLst>
                    <a:ext uri="{FF2B5EF4-FFF2-40B4-BE49-F238E27FC236}">
                      <a16:creationId xmlns:a16="http://schemas.microsoft.com/office/drawing/2014/main" xmlns="" id="{AFF85E9E-69DE-4DE5-8077-AE5A9AE1AB8A}"/>
                    </a:ext>
                  </a:extLst>
                </p14:cNvPr>
                <p14:cNvContentPartPr/>
                <p14:nvPr/>
              </p14:nvContentPartPr>
              <p14:xfrm>
                <a:off x="6501920" y="3077600"/>
                <a:ext cx="117360" cy="11520"/>
              </p14:xfrm>
            </p:contentPart>
          </mc:Choice>
          <mc:Fallback xmlns="">
            <p:pic>
              <p:nvPicPr>
                <p:cNvPr id="73" name="Рукописный ввод 72">
                  <a:extLst>
                    <a:ext uri="{FF2B5EF4-FFF2-40B4-BE49-F238E27FC236}">
                      <a16:creationId xmlns:a16="http://schemas.microsoft.com/office/drawing/2014/main" id="{AFF85E9E-69DE-4DE5-8077-AE5A9AE1AB8A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6493280" y="3068960"/>
                  <a:ext cx="135000" cy="291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6228822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C299D52-9EC7-4C8B-80D2-BCF8BE435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86080"/>
            <a:ext cx="8423948" cy="1635760"/>
          </a:xfrm>
        </p:spPr>
        <p:txBody>
          <a:bodyPr>
            <a:normAutofit fontScale="90000"/>
          </a:bodyPr>
          <a:lstStyle/>
          <a:p>
            <a:r>
              <a:rPr lang="ru-RU" dirty="0"/>
              <a:t>Определительные местоимения: </a:t>
            </a:r>
            <a:r>
              <a:rPr lang="ru-RU" dirty="0">
                <a:solidFill>
                  <a:schemeClr val="tx1"/>
                </a:solidFill>
              </a:rPr>
              <a:t>сам, весь, всякий, каждый, иной, другой, любой, самый, везде, всегда и др.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943761D-B51F-4D4E-BAF0-F22BBB394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974" y="2262189"/>
            <a:ext cx="8596668" cy="3880773"/>
          </a:xfrm>
        </p:spPr>
        <p:txBody>
          <a:bodyPr>
            <a:normAutofit lnSpcReduction="10000"/>
          </a:bodyPr>
          <a:lstStyle/>
          <a:p>
            <a:r>
              <a:rPr lang="ru-RU" b="1" i="1" dirty="0"/>
              <a:t>Сам, весь, всякий, каждый, любой </a:t>
            </a:r>
            <a:r>
              <a:rPr lang="ru-RU" i="1" dirty="0"/>
              <a:t>– изменяются по родам, числам и падежам. В предложении обычно выполняют функцию определения: Каждый день случается со мной какое-нибудь несчастье. (А. Чехов)</a:t>
            </a:r>
          </a:p>
          <a:p>
            <a:r>
              <a:rPr lang="ru-RU" b="1" i="1" dirty="0"/>
              <a:t>Всюду, всегда, везде </a:t>
            </a:r>
            <a:r>
              <a:rPr lang="ru-RU" i="1" dirty="0"/>
              <a:t>– не изменяются и в предложении выполняют функцию обстоятельства: Но везде и повсюду, ребята, я скучал по родной стороне. (С. Михалков). Определительные местоимения-наречия часто выполняют функцию обобщающих слов при однородных членах предложения: Повсюду: в клубе, на улице, на скамейках у ворот, в домах – происходили шумные разговоры. (В. Гаршин)</a:t>
            </a:r>
          </a:p>
          <a:p>
            <a:pPr marL="0" indent="0">
              <a:buNone/>
            </a:pPr>
            <a:r>
              <a:rPr lang="ru-RU" dirty="0"/>
              <a:t>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Рукописный ввод 3">
                <a:extLst>
                  <a:ext uri="{FF2B5EF4-FFF2-40B4-BE49-F238E27FC236}">
                    <a16:creationId xmlns:a16="http://schemas.microsoft.com/office/drawing/2014/main" xmlns="" id="{8BF3A58E-5554-424F-A705-95747EBD7D65}"/>
                  </a:ext>
                </a:extLst>
              </p14:cNvPr>
              <p14:cNvContentPartPr/>
              <p14:nvPr/>
            </p14:nvContentPartPr>
            <p14:xfrm>
              <a:off x="1026320" y="2990120"/>
              <a:ext cx="884880" cy="10512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a16="http://schemas.microsoft.com/office/drawing/2014/main" id="{8BF3A58E-5554-424F-A705-95747EBD7D6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7320" y="2981120"/>
                <a:ext cx="902520" cy="122760"/>
              </a:xfrm>
              <a:prstGeom prst="rect">
                <a:avLst/>
              </a:prstGeom>
            </p:spPr>
          </p:pic>
        </mc:Fallback>
      </mc:AlternateContent>
      <p:grpSp>
        <p:nvGrpSpPr>
          <p:cNvPr id="16" name="Группа 15">
            <a:extLst>
              <a:ext uri="{FF2B5EF4-FFF2-40B4-BE49-F238E27FC236}">
                <a16:creationId xmlns:a16="http://schemas.microsoft.com/office/drawing/2014/main" xmlns="" id="{17E89A34-ECF3-48C4-A2A6-D651CAF2CF21}"/>
              </a:ext>
            </a:extLst>
          </p:cNvPr>
          <p:cNvGrpSpPr/>
          <p:nvPr/>
        </p:nvGrpSpPr>
        <p:grpSpPr>
          <a:xfrm>
            <a:off x="4429400" y="3637400"/>
            <a:ext cx="638640" cy="30600"/>
            <a:chOff x="4429400" y="3637400"/>
            <a:chExt cx="638640" cy="30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Рукописный ввод 4">
                  <a:extLst>
                    <a:ext uri="{FF2B5EF4-FFF2-40B4-BE49-F238E27FC236}">
                      <a16:creationId xmlns:a16="http://schemas.microsoft.com/office/drawing/2014/main" xmlns="" id="{CC2DD0FD-C8DC-4D39-81B3-B94D825A8AB3}"/>
                    </a:ext>
                  </a:extLst>
                </p14:cNvPr>
                <p14:cNvContentPartPr/>
                <p14:nvPr/>
              </p14:nvContentPartPr>
              <p14:xfrm>
                <a:off x="4429400" y="3657560"/>
                <a:ext cx="65880" cy="2520"/>
              </p14:xfrm>
            </p:contentPart>
          </mc:Choice>
          <mc:Fallback xmlns="">
            <p:pic>
              <p:nvPicPr>
                <p:cNvPr id="5" name="Рукописный ввод 4">
                  <a:extLst>
                    <a:ext uri="{FF2B5EF4-FFF2-40B4-BE49-F238E27FC236}">
                      <a16:creationId xmlns:a16="http://schemas.microsoft.com/office/drawing/2014/main" id="{CC2DD0FD-C8DC-4D39-81B3-B94D825A8AB3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420760" y="3648560"/>
                  <a:ext cx="83520" cy="20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Рукописный ввод 5">
                  <a:extLst>
                    <a:ext uri="{FF2B5EF4-FFF2-40B4-BE49-F238E27FC236}">
                      <a16:creationId xmlns:a16="http://schemas.microsoft.com/office/drawing/2014/main" xmlns="" id="{DBC721FD-136B-416B-9B70-0C6CB1394B85}"/>
                    </a:ext>
                  </a:extLst>
                </p14:cNvPr>
                <p14:cNvContentPartPr/>
                <p14:nvPr/>
              </p14:nvContentPartPr>
              <p14:xfrm>
                <a:off x="4527320" y="3657560"/>
                <a:ext cx="4320" cy="10440"/>
              </p14:xfrm>
            </p:contentPart>
          </mc:Choice>
          <mc:Fallback xmlns="">
            <p:pic>
              <p:nvPicPr>
                <p:cNvPr id="6" name="Рукописный ввод 5">
                  <a:extLst>
                    <a:ext uri="{FF2B5EF4-FFF2-40B4-BE49-F238E27FC236}">
                      <a16:creationId xmlns:a16="http://schemas.microsoft.com/office/drawing/2014/main" id="{DBC721FD-136B-416B-9B70-0C6CB1394B8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518320" y="3648560"/>
                  <a:ext cx="2196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8" name="Рукописный ввод 7">
                  <a:extLst>
                    <a:ext uri="{FF2B5EF4-FFF2-40B4-BE49-F238E27FC236}">
                      <a16:creationId xmlns:a16="http://schemas.microsoft.com/office/drawing/2014/main" xmlns="" id="{71061525-B582-4330-802C-C8545DD2F904}"/>
                    </a:ext>
                  </a:extLst>
                </p14:cNvPr>
                <p14:cNvContentPartPr/>
                <p14:nvPr/>
              </p14:nvContentPartPr>
              <p14:xfrm>
                <a:off x="4582040" y="3661520"/>
                <a:ext cx="83880" cy="6480"/>
              </p14:xfrm>
            </p:contentPart>
          </mc:Choice>
          <mc:Fallback xmlns="">
            <p:pic>
              <p:nvPicPr>
                <p:cNvPr id="8" name="Рукописный ввод 7">
                  <a:extLst>
                    <a:ext uri="{FF2B5EF4-FFF2-40B4-BE49-F238E27FC236}">
                      <a16:creationId xmlns:a16="http://schemas.microsoft.com/office/drawing/2014/main" id="{71061525-B582-4330-802C-C8545DD2F90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573400" y="3652520"/>
                  <a:ext cx="101520" cy="2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9" name="Рукописный ввод 8">
                  <a:extLst>
                    <a:ext uri="{FF2B5EF4-FFF2-40B4-BE49-F238E27FC236}">
                      <a16:creationId xmlns:a16="http://schemas.microsoft.com/office/drawing/2014/main" xmlns="" id="{7D230E9B-DCF2-4170-8997-A597DA27C6F8}"/>
                    </a:ext>
                  </a:extLst>
                </p14:cNvPr>
                <p14:cNvContentPartPr/>
                <p14:nvPr/>
              </p14:nvContentPartPr>
              <p14:xfrm>
                <a:off x="4714160" y="3637400"/>
                <a:ext cx="360" cy="360"/>
              </p14:xfrm>
            </p:contentPart>
          </mc:Choice>
          <mc:Fallback xmlns="">
            <p:pic>
              <p:nvPicPr>
                <p:cNvPr id="9" name="Рукописный ввод 8">
                  <a:extLst>
                    <a:ext uri="{FF2B5EF4-FFF2-40B4-BE49-F238E27FC236}">
                      <a16:creationId xmlns:a16="http://schemas.microsoft.com/office/drawing/2014/main" id="{7D230E9B-DCF2-4170-8997-A597DA27C6F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705160" y="362840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1" name="Рукописный ввод 10">
                  <a:extLst>
                    <a:ext uri="{FF2B5EF4-FFF2-40B4-BE49-F238E27FC236}">
                      <a16:creationId xmlns:a16="http://schemas.microsoft.com/office/drawing/2014/main" xmlns="" id="{4AC80E45-4AB3-4879-8363-5C60681680FE}"/>
                    </a:ext>
                  </a:extLst>
                </p14:cNvPr>
                <p14:cNvContentPartPr/>
                <p14:nvPr/>
              </p14:nvContentPartPr>
              <p14:xfrm>
                <a:off x="4785080" y="3637400"/>
                <a:ext cx="100800" cy="10800"/>
              </p14:xfrm>
            </p:contentPart>
          </mc:Choice>
          <mc:Fallback xmlns="">
            <p:pic>
              <p:nvPicPr>
                <p:cNvPr id="11" name="Рукописный ввод 10">
                  <a:extLst>
                    <a:ext uri="{FF2B5EF4-FFF2-40B4-BE49-F238E27FC236}">
                      <a16:creationId xmlns:a16="http://schemas.microsoft.com/office/drawing/2014/main" id="{4AC80E45-4AB3-4879-8363-5C60681680F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4776440" y="3628400"/>
                  <a:ext cx="11844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" name="Рукописный ввод 12">
                  <a:extLst>
                    <a:ext uri="{FF2B5EF4-FFF2-40B4-BE49-F238E27FC236}">
                      <a16:creationId xmlns:a16="http://schemas.microsoft.com/office/drawing/2014/main" xmlns="" id="{8EBC8ADC-FCBD-44A3-BCE0-E014EE6A54ED}"/>
                    </a:ext>
                  </a:extLst>
                </p14:cNvPr>
                <p14:cNvContentPartPr/>
                <p14:nvPr/>
              </p14:nvContentPartPr>
              <p14:xfrm>
                <a:off x="4937720" y="3647480"/>
                <a:ext cx="10440" cy="360"/>
              </p14:xfrm>
            </p:contentPart>
          </mc:Choice>
          <mc:Fallback xmlns="">
            <p:pic>
              <p:nvPicPr>
                <p:cNvPr id="13" name="Рукописный ввод 12">
                  <a:extLst>
                    <a:ext uri="{FF2B5EF4-FFF2-40B4-BE49-F238E27FC236}">
                      <a16:creationId xmlns:a16="http://schemas.microsoft.com/office/drawing/2014/main" id="{8EBC8ADC-FCBD-44A3-BCE0-E014EE6A54E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4929080" y="3638480"/>
                  <a:ext cx="280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5" name="Рукописный ввод 14">
                  <a:extLst>
                    <a:ext uri="{FF2B5EF4-FFF2-40B4-BE49-F238E27FC236}">
                      <a16:creationId xmlns:a16="http://schemas.microsoft.com/office/drawing/2014/main" xmlns="" id="{9C6EB4C6-02B8-4999-98B9-9CA9D23327E1}"/>
                    </a:ext>
                  </a:extLst>
                </p14:cNvPr>
                <p14:cNvContentPartPr/>
                <p14:nvPr/>
              </p14:nvContentPartPr>
              <p14:xfrm>
                <a:off x="4998560" y="3667640"/>
                <a:ext cx="69480" cy="360"/>
              </p14:xfrm>
            </p:contentPart>
          </mc:Choice>
          <mc:Fallback xmlns="">
            <p:pic>
              <p:nvPicPr>
                <p:cNvPr id="15" name="Рукописный ввод 14">
                  <a:extLst>
                    <a:ext uri="{FF2B5EF4-FFF2-40B4-BE49-F238E27FC236}">
                      <a16:creationId xmlns:a16="http://schemas.microsoft.com/office/drawing/2014/main" id="{9C6EB4C6-02B8-4999-98B9-9CA9D23327E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4989920" y="3658640"/>
                  <a:ext cx="87120" cy="18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xmlns="" id="{68FCDDB6-ACD6-4EDA-8369-BA5C31CEDE09}"/>
              </a:ext>
            </a:extLst>
          </p:cNvPr>
          <p:cNvGrpSpPr/>
          <p:nvPr/>
        </p:nvGrpSpPr>
        <p:grpSpPr>
          <a:xfrm>
            <a:off x="5354240" y="3616880"/>
            <a:ext cx="838080" cy="51120"/>
            <a:chOff x="5354240" y="3616880"/>
            <a:chExt cx="838080" cy="51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7" name="Рукописный ввод 16">
                  <a:extLst>
                    <a:ext uri="{FF2B5EF4-FFF2-40B4-BE49-F238E27FC236}">
                      <a16:creationId xmlns:a16="http://schemas.microsoft.com/office/drawing/2014/main" xmlns="" id="{E0C2DC1B-B15A-4A33-BCC5-9EA0FB271421}"/>
                    </a:ext>
                  </a:extLst>
                </p14:cNvPr>
                <p14:cNvContentPartPr/>
                <p14:nvPr/>
              </p14:nvContentPartPr>
              <p14:xfrm>
                <a:off x="5354240" y="3616880"/>
                <a:ext cx="58680" cy="18720"/>
              </p14:xfrm>
            </p:contentPart>
          </mc:Choice>
          <mc:Fallback xmlns="">
            <p:pic>
              <p:nvPicPr>
                <p:cNvPr id="17" name="Рукописный ввод 16">
                  <a:extLst>
                    <a:ext uri="{FF2B5EF4-FFF2-40B4-BE49-F238E27FC236}">
                      <a16:creationId xmlns:a16="http://schemas.microsoft.com/office/drawing/2014/main" id="{E0C2DC1B-B15A-4A33-BCC5-9EA0FB27142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5345600" y="3607880"/>
                  <a:ext cx="76320" cy="3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8" name="Рукописный ввод 17">
                  <a:extLst>
                    <a:ext uri="{FF2B5EF4-FFF2-40B4-BE49-F238E27FC236}">
                      <a16:creationId xmlns:a16="http://schemas.microsoft.com/office/drawing/2014/main" xmlns="" id="{5B5092CD-9308-4ADC-8BD7-8C41AE6305BC}"/>
                    </a:ext>
                  </a:extLst>
                </p14:cNvPr>
                <p14:cNvContentPartPr/>
                <p14:nvPr/>
              </p14:nvContentPartPr>
              <p14:xfrm>
                <a:off x="5464040" y="3637400"/>
                <a:ext cx="2160" cy="360"/>
              </p14:xfrm>
            </p:contentPart>
          </mc:Choice>
          <mc:Fallback xmlns="">
            <p:pic>
              <p:nvPicPr>
                <p:cNvPr id="18" name="Рукописный ввод 17">
                  <a:extLst>
                    <a:ext uri="{FF2B5EF4-FFF2-40B4-BE49-F238E27FC236}">
                      <a16:creationId xmlns:a16="http://schemas.microsoft.com/office/drawing/2014/main" id="{5B5092CD-9308-4ADC-8BD7-8C41AE6305B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455040" y="3628400"/>
                  <a:ext cx="198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19" name="Рукописный ввод 18">
                  <a:extLst>
                    <a:ext uri="{FF2B5EF4-FFF2-40B4-BE49-F238E27FC236}">
                      <a16:creationId xmlns:a16="http://schemas.microsoft.com/office/drawing/2014/main" xmlns="" id="{3EBF53D2-2330-4B40-A30E-AADB1E01F471}"/>
                    </a:ext>
                  </a:extLst>
                </p14:cNvPr>
                <p14:cNvContentPartPr/>
                <p14:nvPr/>
              </p14:nvContentPartPr>
              <p14:xfrm>
                <a:off x="5516600" y="3637400"/>
                <a:ext cx="60120" cy="19800"/>
              </p14:xfrm>
            </p:contentPart>
          </mc:Choice>
          <mc:Fallback xmlns="">
            <p:pic>
              <p:nvPicPr>
                <p:cNvPr id="19" name="Рукописный ввод 18">
                  <a:extLst>
                    <a:ext uri="{FF2B5EF4-FFF2-40B4-BE49-F238E27FC236}">
                      <a16:creationId xmlns:a16="http://schemas.microsoft.com/office/drawing/2014/main" id="{3EBF53D2-2330-4B40-A30E-AADB1E01F471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5507960" y="3628400"/>
                  <a:ext cx="77760" cy="3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21" name="Рукописный ввод 20">
                  <a:extLst>
                    <a:ext uri="{FF2B5EF4-FFF2-40B4-BE49-F238E27FC236}">
                      <a16:creationId xmlns:a16="http://schemas.microsoft.com/office/drawing/2014/main" xmlns="" id="{E8A99A2E-F0A2-4960-8484-86D2D23F134D}"/>
                    </a:ext>
                  </a:extLst>
                </p14:cNvPr>
                <p14:cNvContentPartPr/>
                <p14:nvPr/>
              </p14:nvContentPartPr>
              <p14:xfrm>
                <a:off x="5628560" y="3637400"/>
                <a:ext cx="4320" cy="2160"/>
              </p14:xfrm>
            </p:contentPart>
          </mc:Choice>
          <mc:Fallback xmlns="">
            <p:pic>
              <p:nvPicPr>
                <p:cNvPr id="21" name="Рукописный ввод 20">
                  <a:extLst>
                    <a:ext uri="{FF2B5EF4-FFF2-40B4-BE49-F238E27FC236}">
                      <a16:creationId xmlns:a16="http://schemas.microsoft.com/office/drawing/2014/main" id="{E8A99A2E-F0A2-4960-8484-86D2D23F134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619560" y="3628400"/>
                  <a:ext cx="21960" cy="19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3" name="Рукописный ввод 22">
                  <a:extLst>
                    <a:ext uri="{FF2B5EF4-FFF2-40B4-BE49-F238E27FC236}">
                      <a16:creationId xmlns:a16="http://schemas.microsoft.com/office/drawing/2014/main" xmlns="" id="{727C7E7D-B8CE-4315-9CD8-492DE700A2AC}"/>
                    </a:ext>
                  </a:extLst>
                </p14:cNvPr>
                <p14:cNvContentPartPr/>
                <p14:nvPr/>
              </p14:nvContentPartPr>
              <p14:xfrm>
                <a:off x="5689400" y="3637400"/>
                <a:ext cx="79920" cy="360"/>
              </p14:xfrm>
            </p:contentPart>
          </mc:Choice>
          <mc:Fallback xmlns="">
            <p:pic>
              <p:nvPicPr>
                <p:cNvPr id="23" name="Рукописный ввод 22">
                  <a:extLst>
                    <a:ext uri="{FF2B5EF4-FFF2-40B4-BE49-F238E27FC236}">
                      <a16:creationId xmlns:a16="http://schemas.microsoft.com/office/drawing/2014/main" id="{727C7E7D-B8CE-4315-9CD8-492DE700A2A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5680760" y="3628400"/>
                  <a:ext cx="9756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5" name="Рукописный ввод 24">
                  <a:extLst>
                    <a:ext uri="{FF2B5EF4-FFF2-40B4-BE49-F238E27FC236}">
                      <a16:creationId xmlns:a16="http://schemas.microsoft.com/office/drawing/2014/main" xmlns="" id="{35BD8C51-2BAF-4A9C-86EB-C5D0DBE9D66A}"/>
                    </a:ext>
                  </a:extLst>
                </p14:cNvPr>
                <p14:cNvContentPartPr/>
                <p14:nvPr/>
              </p14:nvContentPartPr>
              <p14:xfrm>
                <a:off x="5831600" y="3626600"/>
                <a:ext cx="360" cy="360"/>
              </p14:xfrm>
            </p:contentPart>
          </mc:Choice>
          <mc:Fallback xmlns="">
            <p:pic>
              <p:nvPicPr>
                <p:cNvPr id="25" name="Рукописный ввод 24">
                  <a:extLst>
                    <a:ext uri="{FF2B5EF4-FFF2-40B4-BE49-F238E27FC236}">
                      <a16:creationId xmlns:a16="http://schemas.microsoft.com/office/drawing/2014/main" id="{35BD8C51-2BAF-4A9C-86EB-C5D0DBE9D66A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822600" y="361796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">
              <p14:nvContentPartPr>
                <p14:cNvPr id="27" name="Рукописный ввод 26">
                  <a:extLst>
                    <a:ext uri="{FF2B5EF4-FFF2-40B4-BE49-F238E27FC236}">
                      <a16:creationId xmlns:a16="http://schemas.microsoft.com/office/drawing/2014/main" xmlns="" id="{71D21062-5CE6-4F25-834D-37DDBF0EB834}"/>
                    </a:ext>
                  </a:extLst>
                </p14:cNvPr>
                <p14:cNvContentPartPr/>
                <p14:nvPr/>
              </p14:nvContentPartPr>
              <p14:xfrm>
                <a:off x="5831600" y="3647480"/>
                <a:ext cx="360" cy="360"/>
              </p14:xfrm>
            </p:contentPart>
          </mc:Choice>
          <mc:Fallback xmlns="">
            <p:pic>
              <p:nvPicPr>
                <p:cNvPr id="27" name="Рукописный ввод 26">
                  <a:extLst>
                    <a:ext uri="{FF2B5EF4-FFF2-40B4-BE49-F238E27FC236}">
                      <a16:creationId xmlns:a16="http://schemas.microsoft.com/office/drawing/2014/main" id="{71D21062-5CE6-4F25-834D-37DDBF0EB834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822600" y="36384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9" name="Рукописный ввод 28">
                  <a:extLst>
                    <a:ext uri="{FF2B5EF4-FFF2-40B4-BE49-F238E27FC236}">
                      <a16:creationId xmlns:a16="http://schemas.microsoft.com/office/drawing/2014/main" xmlns="" id="{DCBEA821-4AF4-45D1-A818-B6B173E33123}"/>
                    </a:ext>
                  </a:extLst>
                </p14:cNvPr>
                <p14:cNvContentPartPr/>
                <p14:nvPr/>
              </p14:nvContentPartPr>
              <p14:xfrm>
                <a:off x="5892440" y="3657560"/>
                <a:ext cx="90720" cy="360"/>
              </p14:xfrm>
            </p:contentPart>
          </mc:Choice>
          <mc:Fallback xmlns="">
            <p:pic>
              <p:nvPicPr>
                <p:cNvPr id="29" name="Рукописный ввод 28">
                  <a:extLst>
                    <a:ext uri="{FF2B5EF4-FFF2-40B4-BE49-F238E27FC236}">
                      <a16:creationId xmlns:a16="http://schemas.microsoft.com/office/drawing/2014/main" id="{DCBEA821-4AF4-45D1-A818-B6B173E33123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883800" y="3648560"/>
                  <a:ext cx="10836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1" name="Рукописный ввод 30">
                  <a:extLst>
                    <a:ext uri="{FF2B5EF4-FFF2-40B4-BE49-F238E27FC236}">
                      <a16:creationId xmlns:a16="http://schemas.microsoft.com/office/drawing/2014/main" xmlns="" id="{8BF09EBD-8037-4439-B1F5-05AA08479907}"/>
                    </a:ext>
                  </a:extLst>
                </p14:cNvPr>
                <p14:cNvContentPartPr/>
                <p14:nvPr/>
              </p14:nvContentPartPr>
              <p14:xfrm>
                <a:off x="6035000" y="3647480"/>
                <a:ext cx="360" cy="360"/>
              </p14:xfrm>
            </p:contentPart>
          </mc:Choice>
          <mc:Fallback xmlns="">
            <p:pic>
              <p:nvPicPr>
                <p:cNvPr id="31" name="Рукописный ввод 30">
                  <a:extLst>
                    <a:ext uri="{FF2B5EF4-FFF2-40B4-BE49-F238E27FC236}">
                      <a16:creationId xmlns:a16="http://schemas.microsoft.com/office/drawing/2014/main" id="{8BF09EBD-8037-4439-B1F5-05AA0847990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6026360" y="363848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33" name="Рукописный ввод 32">
                  <a:extLst>
                    <a:ext uri="{FF2B5EF4-FFF2-40B4-BE49-F238E27FC236}">
                      <a16:creationId xmlns:a16="http://schemas.microsoft.com/office/drawing/2014/main" xmlns="" id="{605F2985-1D3D-435C-8A87-C17F3144E966}"/>
                    </a:ext>
                  </a:extLst>
                </p14:cNvPr>
                <p14:cNvContentPartPr/>
                <p14:nvPr/>
              </p14:nvContentPartPr>
              <p14:xfrm>
                <a:off x="6085760" y="3661520"/>
                <a:ext cx="106560" cy="6480"/>
              </p14:xfrm>
            </p:contentPart>
          </mc:Choice>
          <mc:Fallback xmlns="">
            <p:pic>
              <p:nvPicPr>
                <p:cNvPr id="33" name="Рукописный ввод 32">
                  <a:extLst>
                    <a:ext uri="{FF2B5EF4-FFF2-40B4-BE49-F238E27FC236}">
                      <a16:creationId xmlns:a16="http://schemas.microsoft.com/office/drawing/2014/main" id="{605F2985-1D3D-435C-8A87-C17F3144E966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6077120" y="3652520"/>
                  <a:ext cx="124200" cy="24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xmlns="" id="{D38B8F03-27AE-4BAC-AB4B-F13831DCE152}"/>
              </a:ext>
            </a:extLst>
          </p:cNvPr>
          <p:cNvGrpSpPr/>
          <p:nvPr/>
        </p:nvGrpSpPr>
        <p:grpSpPr>
          <a:xfrm>
            <a:off x="3423920" y="4379000"/>
            <a:ext cx="884160" cy="40680"/>
            <a:chOff x="3423920" y="4379000"/>
            <a:chExt cx="884160" cy="40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35" name="Рукописный ввод 34">
                  <a:extLst>
                    <a:ext uri="{FF2B5EF4-FFF2-40B4-BE49-F238E27FC236}">
                      <a16:creationId xmlns:a16="http://schemas.microsoft.com/office/drawing/2014/main" xmlns="" id="{21EF93D7-BE1E-44CE-AD8B-FB854A57E900}"/>
                    </a:ext>
                  </a:extLst>
                </p14:cNvPr>
                <p14:cNvContentPartPr/>
                <p14:nvPr/>
              </p14:nvContentPartPr>
              <p14:xfrm>
                <a:off x="3423920" y="4379000"/>
                <a:ext cx="120960" cy="21240"/>
              </p14:xfrm>
            </p:contentPart>
          </mc:Choice>
          <mc:Fallback xmlns="">
            <p:pic>
              <p:nvPicPr>
                <p:cNvPr id="35" name="Рукописный ввод 34">
                  <a:extLst>
                    <a:ext uri="{FF2B5EF4-FFF2-40B4-BE49-F238E27FC236}">
                      <a16:creationId xmlns:a16="http://schemas.microsoft.com/office/drawing/2014/main" id="{21EF93D7-BE1E-44CE-AD8B-FB854A57E900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414920" y="4370000"/>
                  <a:ext cx="138600" cy="38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36" name="Рукописный ввод 35">
                  <a:extLst>
                    <a:ext uri="{FF2B5EF4-FFF2-40B4-BE49-F238E27FC236}">
                      <a16:creationId xmlns:a16="http://schemas.microsoft.com/office/drawing/2014/main" xmlns="" id="{B3FFE06E-2A3D-42E1-8D43-FFCB134D4637}"/>
                    </a:ext>
                  </a:extLst>
                </p14:cNvPr>
                <p14:cNvContentPartPr/>
                <p14:nvPr/>
              </p14:nvContentPartPr>
              <p14:xfrm>
                <a:off x="3586640" y="4399160"/>
                <a:ext cx="8280" cy="360"/>
              </p14:xfrm>
            </p:contentPart>
          </mc:Choice>
          <mc:Fallback xmlns="">
            <p:pic>
              <p:nvPicPr>
                <p:cNvPr id="36" name="Рукописный ввод 35">
                  <a:extLst>
                    <a:ext uri="{FF2B5EF4-FFF2-40B4-BE49-F238E27FC236}">
                      <a16:creationId xmlns:a16="http://schemas.microsoft.com/office/drawing/2014/main" id="{B3FFE06E-2A3D-42E1-8D43-FFCB134D4637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577640" y="4390160"/>
                  <a:ext cx="2592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37" name="Рукописный ввод 36">
                  <a:extLst>
                    <a:ext uri="{FF2B5EF4-FFF2-40B4-BE49-F238E27FC236}">
                      <a16:creationId xmlns:a16="http://schemas.microsoft.com/office/drawing/2014/main" xmlns="" id="{4A39829C-A6B2-438C-953A-A66FF3787B42}"/>
                    </a:ext>
                  </a:extLst>
                </p14:cNvPr>
                <p14:cNvContentPartPr/>
                <p14:nvPr/>
              </p14:nvContentPartPr>
              <p14:xfrm>
                <a:off x="3657560" y="4419320"/>
                <a:ext cx="100800" cy="360"/>
              </p14:xfrm>
            </p:contentPart>
          </mc:Choice>
          <mc:Fallback xmlns="">
            <p:pic>
              <p:nvPicPr>
                <p:cNvPr id="37" name="Рукописный ввод 36">
                  <a:extLst>
                    <a:ext uri="{FF2B5EF4-FFF2-40B4-BE49-F238E27FC236}">
                      <a16:creationId xmlns:a16="http://schemas.microsoft.com/office/drawing/2014/main" id="{4A39829C-A6B2-438C-953A-A66FF3787B42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648920" y="4410320"/>
                  <a:ext cx="11844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8" name="Рукописный ввод 37">
                  <a:extLst>
                    <a:ext uri="{FF2B5EF4-FFF2-40B4-BE49-F238E27FC236}">
                      <a16:creationId xmlns:a16="http://schemas.microsoft.com/office/drawing/2014/main" xmlns="" id="{EA97FFC1-03FD-47E7-B07A-55837701B4FE}"/>
                    </a:ext>
                  </a:extLst>
                </p14:cNvPr>
                <p14:cNvContentPartPr/>
                <p14:nvPr/>
              </p14:nvContentPartPr>
              <p14:xfrm>
                <a:off x="3830360" y="4419320"/>
                <a:ext cx="360" cy="360"/>
              </p14:xfrm>
            </p:contentPart>
          </mc:Choice>
          <mc:Fallback xmlns="">
            <p:pic>
              <p:nvPicPr>
                <p:cNvPr id="38" name="Рукописный ввод 37">
                  <a:extLst>
                    <a:ext uri="{FF2B5EF4-FFF2-40B4-BE49-F238E27FC236}">
                      <a16:creationId xmlns:a16="http://schemas.microsoft.com/office/drawing/2014/main" id="{EA97FFC1-03FD-47E7-B07A-55837701B4FE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3821720" y="441032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40" name="Рукописный ввод 39">
                  <a:extLst>
                    <a:ext uri="{FF2B5EF4-FFF2-40B4-BE49-F238E27FC236}">
                      <a16:creationId xmlns:a16="http://schemas.microsoft.com/office/drawing/2014/main" xmlns="" id="{94F78507-9AB8-48F7-B2B4-56D271A1B420}"/>
                    </a:ext>
                  </a:extLst>
                </p14:cNvPr>
                <p14:cNvContentPartPr/>
                <p14:nvPr/>
              </p14:nvContentPartPr>
              <p14:xfrm>
                <a:off x="3891200" y="4399160"/>
                <a:ext cx="111240" cy="360"/>
              </p14:xfrm>
            </p:contentPart>
          </mc:Choice>
          <mc:Fallback xmlns="">
            <p:pic>
              <p:nvPicPr>
                <p:cNvPr id="40" name="Рукописный ввод 39">
                  <a:extLst>
                    <a:ext uri="{FF2B5EF4-FFF2-40B4-BE49-F238E27FC236}">
                      <a16:creationId xmlns:a16="http://schemas.microsoft.com/office/drawing/2014/main" id="{94F78507-9AB8-48F7-B2B4-56D271A1B420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882560" y="4390160"/>
                  <a:ext cx="12888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1" name="Рукописный ввод 40">
                  <a:extLst>
                    <a:ext uri="{FF2B5EF4-FFF2-40B4-BE49-F238E27FC236}">
                      <a16:creationId xmlns:a16="http://schemas.microsoft.com/office/drawing/2014/main" xmlns="" id="{E5EE334E-BA21-49C2-934D-1607C461713C}"/>
                    </a:ext>
                  </a:extLst>
                </p14:cNvPr>
                <p14:cNvContentPartPr/>
                <p14:nvPr/>
              </p14:nvContentPartPr>
              <p14:xfrm>
                <a:off x="4043480" y="4389080"/>
                <a:ext cx="18720" cy="360"/>
              </p14:xfrm>
            </p:contentPart>
          </mc:Choice>
          <mc:Fallback xmlns="">
            <p:pic>
              <p:nvPicPr>
                <p:cNvPr id="41" name="Рукописный ввод 40">
                  <a:extLst>
                    <a:ext uri="{FF2B5EF4-FFF2-40B4-BE49-F238E27FC236}">
                      <a16:creationId xmlns:a16="http://schemas.microsoft.com/office/drawing/2014/main" id="{E5EE334E-BA21-49C2-934D-1607C461713C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034840" y="4380080"/>
                  <a:ext cx="3636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3" name="Рукописный ввод 42">
                  <a:extLst>
                    <a:ext uri="{FF2B5EF4-FFF2-40B4-BE49-F238E27FC236}">
                      <a16:creationId xmlns:a16="http://schemas.microsoft.com/office/drawing/2014/main" xmlns="" id="{40C54091-096C-4E3C-AF1D-B4B6F93F1BF4}"/>
                    </a:ext>
                  </a:extLst>
                </p14:cNvPr>
                <p14:cNvContentPartPr/>
                <p14:nvPr/>
              </p14:nvContentPartPr>
              <p14:xfrm>
                <a:off x="4124480" y="4379000"/>
                <a:ext cx="100800" cy="10800"/>
              </p14:xfrm>
            </p:contentPart>
          </mc:Choice>
          <mc:Fallback xmlns="">
            <p:pic>
              <p:nvPicPr>
                <p:cNvPr id="43" name="Рукописный ввод 42">
                  <a:extLst>
                    <a:ext uri="{FF2B5EF4-FFF2-40B4-BE49-F238E27FC236}">
                      <a16:creationId xmlns:a16="http://schemas.microsoft.com/office/drawing/2014/main" id="{40C54091-096C-4E3C-AF1D-B4B6F93F1BF4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115840" y="4370000"/>
                  <a:ext cx="118440" cy="2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4" name="Рукописный ввод 43">
                  <a:extLst>
                    <a:ext uri="{FF2B5EF4-FFF2-40B4-BE49-F238E27FC236}">
                      <a16:creationId xmlns:a16="http://schemas.microsoft.com/office/drawing/2014/main" xmlns="" id="{502ECA35-930E-4524-9DA3-7EF9423FE132}"/>
                    </a:ext>
                  </a:extLst>
                </p14:cNvPr>
                <p14:cNvContentPartPr/>
                <p14:nvPr/>
              </p14:nvContentPartPr>
              <p14:xfrm>
                <a:off x="4297280" y="4409240"/>
                <a:ext cx="10800" cy="360"/>
              </p14:xfrm>
            </p:contentPart>
          </mc:Choice>
          <mc:Fallback xmlns="">
            <p:pic>
              <p:nvPicPr>
                <p:cNvPr id="44" name="Рукописный ввод 43">
                  <a:extLst>
                    <a:ext uri="{FF2B5EF4-FFF2-40B4-BE49-F238E27FC236}">
                      <a16:creationId xmlns:a16="http://schemas.microsoft.com/office/drawing/2014/main" id="{502ECA35-930E-4524-9DA3-7EF9423FE13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4288640" y="4400240"/>
                  <a:ext cx="28440" cy="18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4164723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1B6C727-5D03-46EA-8D05-69260DB00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Указательные местоимения: </a:t>
            </a:r>
            <a:r>
              <a:rPr lang="ru-RU" dirty="0">
                <a:solidFill>
                  <a:schemeClr val="tx1"/>
                </a:solidFill>
              </a:rPr>
              <a:t>тот, этот, такой, таков, столько, там, тут, туда, тогда, поэтому, оттуда, так, отсюда, сюда, здесь и др.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8359CB7-7DAA-49F3-86E0-FF3352EAA7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641600"/>
            <a:ext cx="8596668" cy="4226387"/>
          </a:xfrm>
        </p:spPr>
        <p:txBody>
          <a:bodyPr/>
          <a:lstStyle/>
          <a:p>
            <a:r>
              <a:rPr lang="ru-RU" dirty="0"/>
              <a:t>Тот, этот, такой – изменяются по родам, числам и падежам: тот, та, то, те, того, тому и т.п.</a:t>
            </a:r>
          </a:p>
          <a:p>
            <a:r>
              <a:rPr lang="ru-RU" dirty="0"/>
              <a:t>Столько – изменяется только по падежам.</a:t>
            </a:r>
          </a:p>
          <a:p>
            <a:pPr marL="0" indent="0">
              <a:buNone/>
            </a:pPr>
            <a:r>
              <a:rPr lang="ru-RU" dirty="0"/>
              <a:t>И.  столько                     В. как И. или Р.</a:t>
            </a:r>
          </a:p>
          <a:p>
            <a:pPr marL="0" indent="0">
              <a:buNone/>
            </a:pPr>
            <a:r>
              <a:rPr lang="ru-RU" dirty="0"/>
              <a:t>Р.  стольких                    Т. столькими  </a:t>
            </a:r>
          </a:p>
          <a:p>
            <a:pPr marL="0" indent="0">
              <a:buNone/>
            </a:pPr>
            <a:r>
              <a:rPr lang="ru-RU" dirty="0"/>
              <a:t>Д.  стольким                   П. (о</a:t>
            </a:r>
            <a:r>
              <a:rPr lang="ru-RU"/>
              <a:t>) стольких</a:t>
            </a:r>
            <a:endParaRPr lang="ru-RU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Рукописный ввод 3">
                <a:extLst>
                  <a:ext uri="{FF2B5EF4-FFF2-40B4-BE49-F238E27FC236}">
                    <a16:creationId xmlns:a16="http://schemas.microsoft.com/office/drawing/2014/main" xmlns="" id="{00A08C02-3A7D-471E-A55E-C9B7D17B42E7}"/>
                  </a:ext>
                </a:extLst>
              </p14:cNvPr>
              <p14:cNvContentPartPr/>
              <p14:nvPr/>
            </p14:nvContentPartPr>
            <p14:xfrm>
              <a:off x="2091200" y="955040"/>
              <a:ext cx="2160" cy="2160"/>
            </p14:xfrm>
          </p:contentPart>
        </mc:Choice>
        <mc:Fallback xmlns="">
          <p:pic>
            <p:nvPicPr>
              <p:cNvPr id="4" name="Рукописный ввод 3">
                <a:extLst>
                  <a:ext uri="{FF2B5EF4-FFF2-40B4-BE49-F238E27FC236}">
                    <a16:creationId xmlns:a16="http://schemas.microsoft.com/office/drawing/2014/main" id="{00A08C02-3A7D-471E-A55E-C9B7D17B42E7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82200" y="946400"/>
                <a:ext cx="19800" cy="19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5" name="Рукописный ввод 4">
                <a:extLst>
                  <a:ext uri="{FF2B5EF4-FFF2-40B4-BE49-F238E27FC236}">
                    <a16:creationId xmlns:a16="http://schemas.microsoft.com/office/drawing/2014/main" xmlns="" id="{88DBE449-3AE7-4213-A1B7-1F6013C33606}"/>
                  </a:ext>
                </a:extLst>
              </p14:cNvPr>
              <p14:cNvContentPartPr/>
              <p14:nvPr/>
            </p14:nvContentPartPr>
            <p14:xfrm>
              <a:off x="-1412320" y="2113520"/>
              <a:ext cx="2160" cy="360"/>
            </p14:xfrm>
          </p:contentPart>
        </mc:Choice>
        <mc:Fallback xmlns="">
          <p:pic>
            <p:nvPicPr>
              <p:cNvPr id="5" name="Рукописный ввод 4">
                <a:extLst>
                  <a:ext uri="{FF2B5EF4-FFF2-40B4-BE49-F238E27FC236}">
                    <a16:creationId xmlns:a16="http://schemas.microsoft.com/office/drawing/2014/main" id="{88DBE449-3AE7-4213-A1B7-1F6013C3360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-1420960" y="2104520"/>
                <a:ext cx="198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6" name="Рукописный ввод 5">
                <a:extLst>
                  <a:ext uri="{FF2B5EF4-FFF2-40B4-BE49-F238E27FC236}">
                    <a16:creationId xmlns:a16="http://schemas.microsoft.com/office/drawing/2014/main" xmlns="" id="{D95F0848-75A5-48AA-BDA4-8524A640F91C}"/>
                  </a:ext>
                </a:extLst>
              </p14:cNvPr>
              <p14:cNvContentPartPr/>
              <p14:nvPr/>
            </p14:nvContentPartPr>
            <p14:xfrm>
              <a:off x="1168160" y="1056200"/>
              <a:ext cx="360" cy="360"/>
            </p14:xfrm>
          </p:contentPart>
        </mc:Choice>
        <mc:Fallback xmlns="">
          <p:pic>
            <p:nvPicPr>
              <p:cNvPr id="6" name="Рукописный ввод 5">
                <a:extLst>
                  <a:ext uri="{FF2B5EF4-FFF2-40B4-BE49-F238E27FC236}">
                    <a16:creationId xmlns:a16="http://schemas.microsoft.com/office/drawing/2014/main" id="{D95F0848-75A5-48AA-BDA4-8524A640F91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59520" y="1047560"/>
                <a:ext cx="18000" cy="1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88444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/>
              <a:t>Местоимение-это самостоятельная часть речи, которая указывает на лицо, предмет, признак, количество, но не называет их: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200" i="1" dirty="0"/>
              <a:t>Я, ТЫ, ОН; МЫ, ВЫ, ОНИ; МОЙ, ТОТ, ИНОЙ, СТОЛЬКО и др.</a:t>
            </a:r>
          </a:p>
          <a:p>
            <a:pPr marL="0" indent="0">
              <a:buNone/>
            </a:pPr>
            <a:r>
              <a:rPr lang="ru-RU" sz="2800" i="1" dirty="0"/>
              <a:t>Взошло </a:t>
            </a:r>
            <a:r>
              <a:rPr lang="ru-RU" sz="2800" b="1" i="1" dirty="0"/>
              <a:t>солнце</a:t>
            </a:r>
            <a:r>
              <a:rPr lang="ru-RU" sz="2800" i="1" dirty="0"/>
              <a:t>. </a:t>
            </a:r>
            <a:r>
              <a:rPr lang="ru-RU" sz="2800" b="1" i="1" dirty="0"/>
              <a:t>Оно </a:t>
            </a:r>
            <a:r>
              <a:rPr lang="ru-RU" sz="2800" i="1" dirty="0"/>
              <a:t>(то есть солнце) ярко осветило землю.</a:t>
            </a:r>
          </a:p>
          <a:p>
            <a:pPr marL="0" indent="0">
              <a:buNone/>
            </a:pPr>
            <a:r>
              <a:rPr lang="ru-RU" sz="2800" b="1" i="1" dirty="0"/>
              <a:t>Мелкий</a:t>
            </a:r>
            <a:r>
              <a:rPr lang="ru-RU" sz="2800" i="1" dirty="0"/>
              <a:t> дождь сеет с утра. </a:t>
            </a:r>
            <a:r>
              <a:rPr lang="ru-RU" sz="2800" b="1" i="1" dirty="0"/>
              <a:t>Такой</a:t>
            </a:r>
            <a:r>
              <a:rPr lang="ru-RU" sz="2800" i="1" dirty="0"/>
              <a:t> дождь</a:t>
            </a:r>
          </a:p>
          <a:p>
            <a:pPr marL="0" indent="0">
              <a:buNone/>
            </a:pPr>
            <a:r>
              <a:rPr lang="ru-RU" sz="2800" i="1" dirty="0"/>
              <a:t> бывает осенью.</a:t>
            </a:r>
          </a:p>
          <a:p>
            <a:pPr marL="0" indent="0">
              <a:buNone/>
            </a:pPr>
            <a:r>
              <a:rPr lang="ru-RU" sz="2800" i="1" dirty="0"/>
              <a:t>В нашем классе </a:t>
            </a:r>
            <a:r>
              <a:rPr lang="ru-RU" sz="2800" b="1" i="1" dirty="0"/>
              <a:t>тридцать учеников</a:t>
            </a:r>
            <a:r>
              <a:rPr lang="ru-RU" sz="2800" i="1" dirty="0"/>
              <a:t>. </a:t>
            </a:r>
            <a:r>
              <a:rPr lang="ru-RU" sz="2800" b="1" i="1" dirty="0"/>
              <a:t>Столько</a:t>
            </a:r>
            <a:r>
              <a:rPr lang="ru-RU" sz="2800" i="1" dirty="0"/>
              <a:t> же </a:t>
            </a:r>
            <a:r>
              <a:rPr lang="ru-RU" sz="2800" b="1" i="1" dirty="0"/>
              <a:t>учеников</a:t>
            </a:r>
            <a:r>
              <a:rPr lang="ru-RU" sz="2800" i="1" dirty="0"/>
              <a:t> в 7 «Б».</a:t>
            </a:r>
          </a:p>
          <a:p>
            <a:pPr marL="0" indent="0">
              <a:buNone/>
            </a:pPr>
            <a:r>
              <a:rPr lang="ru-RU" sz="2800" i="1" dirty="0"/>
              <a:t>Иван Васильевич </a:t>
            </a:r>
            <a:r>
              <a:rPr lang="ru-RU" sz="2800" b="1" i="1" dirty="0"/>
              <a:t>радостно </a:t>
            </a:r>
            <a:r>
              <a:rPr lang="ru-RU" sz="2800" i="1" dirty="0"/>
              <a:t>улыбается. </a:t>
            </a:r>
            <a:r>
              <a:rPr lang="ru-RU" sz="2800" b="1" i="1" dirty="0"/>
              <a:t>Так </a:t>
            </a:r>
            <a:r>
              <a:rPr lang="ru-RU" sz="2800" i="1" dirty="0"/>
              <a:t>улыбаются дети.</a:t>
            </a:r>
          </a:p>
          <a:p>
            <a:pPr marL="0" indent="0">
              <a:buNone/>
            </a:pPr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2673566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BA211F5-D27C-49A9-AF02-93771B474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/>
              <a:t>По соотношению с другими частями речи выделяют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xmlns="" id="{8910C69E-7DB2-4CEE-ABE7-D767075369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639749"/>
              </p:ext>
            </p:extLst>
          </p:nvPr>
        </p:nvGraphicFramePr>
        <p:xfrm>
          <a:off x="809414" y="2067734"/>
          <a:ext cx="8596668" cy="38807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631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E22860A-8C2D-4871-8CA4-B4D48F2D1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5520" y="1706879"/>
            <a:ext cx="8288482" cy="4334483"/>
          </a:xfrm>
        </p:spPr>
        <p:txBody>
          <a:bodyPr>
            <a:noAutofit/>
          </a:bodyPr>
          <a:lstStyle/>
          <a:p>
            <a:r>
              <a:rPr lang="ru-RU" i="1" dirty="0"/>
              <a:t>Я, МЫ – местоимения 1-го лица, указывают на говорящего.</a:t>
            </a:r>
          </a:p>
          <a:p>
            <a:r>
              <a:rPr lang="ru-RU" i="1" dirty="0"/>
              <a:t>ТЫ, ВЫ – местоимения 2-го лица, указывают на собеседника.</a:t>
            </a:r>
          </a:p>
          <a:p>
            <a:r>
              <a:rPr lang="ru-RU" i="1" dirty="0"/>
              <a:t>ОН, ОНА, ОНО, ОНИ – местоимения 3-го лица, указывают на того, о ком или о чём говорят.</a:t>
            </a:r>
          </a:p>
          <a:p>
            <a:pPr marL="0" indent="0">
              <a:buNone/>
            </a:pPr>
            <a:r>
              <a:rPr lang="ru-RU" i="1" dirty="0"/>
              <a:t>Изменяются по падежам, при этом изменяется не только окончание, но и всё слово.</a:t>
            </a:r>
          </a:p>
          <a:p>
            <a:pPr marL="0" indent="0">
              <a:buNone/>
            </a:pPr>
            <a:r>
              <a:rPr lang="ru-RU" i="1" dirty="0"/>
              <a:t>И. я                            он                  мы</a:t>
            </a:r>
          </a:p>
          <a:p>
            <a:pPr marL="0" indent="0">
              <a:buNone/>
            </a:pPr>
            <a:r>
              <a:rPr lang="ru-RU" i="1" dirty="0"/>
              <a:t>Р. меня                      его                 нас</a:t>
            </a:r>
          </a:p>
          <a:p>
            <a:pPr marL="0" indent="0">
              <a:buNone/>
            </a:pPr>
            <a:r>
              <a:rPr lang="ru-RU" i="1" dirty="0"/>
              <a:t>Д. мне                       ему                 нам</a:t>
            </a:r>
          </a:p>
          <a:p>
            <a:pPr marL="0" indent="0">
              <a:buNone/>
            </a:pPr>
            <a:r>
              <a:rPr lang="ru-RU" i="1" dirty="0"/>
              <a:t>В. меня                      его                 нас</a:t>
            </a:r>
          </a:p>
          <a:p>
            <a:pPr marL="0" indent="0">
              <a:buNone/>
            </a:pPr>
            <a:r>
              <a:rPr lang="ru-RU" i="1" dirty="0"/>
              <a:t>Т. мной (мною)          им                 нами</a:t>
            </a:r>
          </a:p>
          <a:p>
            <a:pPr marL="0" indent="0">
              <a:buNone/>
            </a:pPr>
            <a:r>
              <a:rPr lang="ru-RU" i="1" dirty="0"/>
              <a:t>П. (обо) мне               (о) нём          (о) нас</a:t>
            </a:r>
          </a:p>
          <a:p>
            <a:pPr marL="0" indent="0">
              <a:buNone/>
            </a:pPr>
            <a:r>
              <a:rPr lang="ru-RU" i="1" dirty="0"/>
              <a:t>В косвенных падежах к местоимениям 3-го лица после предлогов прибавляется Н: вижу его, НО получил от </a:t>
            </a:r>
            <a:r>
              <a:rPr lang="ru-RU" b="1" i="1" dirty="0"/>
              <a:t>н</a:t>
            </a:r>
            <a:r>
              <a:rPr lang="ru-RU" i="1" dirty="0"/>
              <a:t>его</a:t>
            </a:r>
          </a:p>
        </p:txBody>
      </p:sp>
      <p:sp>
        <p:nvSpPr>
          <p:cNvPr id="8" name="Заголовок 7">
            <a:extLst>
              <a:ext uri="{FF2B5EF4-FFF2-40B4-BE49-F238E27FC236}">
                <a16:creationId xmlns:a16="http://schemas.microsoft.com/office/drawing/2014/main" xmlns="" id="{EB30D619-FA47-4EC2-86A2-29552810F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93040"/>
            <a:ext cx="8596668" cy="1351280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Личные местоимения – местоимения-существительные:</a:t>
            </a:r>
            <a:br>
              <a:rPr lang="ru-RU" sz="3200" dirty="0"/>
            </a:br>
            <a:r>
              <a:rPr lang="ru-RU" sz="3200" dirty="0">
                <a:solidFill>
                  <a:schemeClr val="tx1"/>
                </a:solidFill>
              </a:rPr>
              <a:t>Я, МЫ, ТЫ, ВЫ, ОН, ОНА, ОНО, ОНИ</a:t>
            </a:r>
          </a:p>
        </p:txBody>
      </p:sp>
    </p:spTree>
    <p:extLst>
      <p:ext uri="{BB962C8B-B14F-4D97-AF65-F5344CB8AC3E}">
        <p14:creationId xmlns:p14="http://schemas.microsoft.com/office/powerpoint/2010/main" val="732393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CB72B8-92BE-43C2-8783-E2FDA19D8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Возвратное местоимение: </a:t>
            </a:r>
            <a:r>
              <a:rPr lang="ru-RU" dirty="0">
                <a:solidFill>
                  <a:schemeClr val="tx1"/>
                </a:solidFill>
              </a:rPr>
              <a:t>СЕБЯ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CB53B1A-46FA-4477-8DD4-56E36CACA0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22401"/>
            <a:ext cx="8596668" cy="464944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sz="2400" i="1" dirty="0"/>
              <a:t>Отвечает на вопросы: КОГО? КОМУ? и др.</a:t>
            </a:r>
          </a:p>
          <a:p>
            <a:pPr marL="0" indent="0">
              <a:buNone/>
            </a:pPr>
            <a:r>
              <a:rPr lang="ru-RU" sz="2400" i="1" dirty="0"/>
              <a:t>Обозначает, что действие, совершаемое кем-то, направлено на само действующее лицо (по значению похоже на суффикс –СЯ в возвратных глаголах). </a:t>
            </a:r>
          </a:p>
          <a:p>
            <a:pPr marL="0" indent="0">
              <a:buNone/>
            </a:pPr>
            <a:r>
              <a:rPr lang="ru-RU" sz="2400" i="1" dirty="0"/>
              <a:t>Не имеет рода, лица, формы именительного падежа.</a:t>
            </a:r>
          </a:p>
          <a:p>
            <a:pPr marL="0" indent="0">
              <a:buNone/>
            </a:pPr>
            <a:r>
              <a:rPr lang="ru-RU" sz="2400" i="1" dirty="0"/>
              <a:t>Значение множественного числа может быть выражено согласуемым словом </a:t>
            </a:r>
            <a:r>
              <a:rPr lang="ru-RU" sz="2400" b="1" i="1" dirty="0"/>
              <a:t>самый</a:t>
            </a:r>
            <a:r>
              <a:rPr lang="ru-RU" sz="2400" i="1" dirty="0"/>
              <a:t> (</a:t>
            </a:r>
            <a:r>
              <a:rPr lang="ru-RU" sz="2400" b="1" i="1" dirty="0"/>
              <a:t>самого</a:t>
            </a:r>
            <a:r>
              <a:rPr lang="ru-RU" sz="2400" i="1" dirty="0"/>
              <a:t> себя, </a:t>
            </a:r>
            <a:r>
              <a:rPr lang="ru-RU" sz="2400" b="1" i="1" dirty="0"/>
              <a:t>самих</a:t>
            </a:r>
            <a:r>
              <a:rPr lang="ru-RU" sz="2400" i="1" dirty="0"/>
              <a:t> себя) и глагольными формами (</a:t>
            </a:r>
            <a:r>
              <a:rPr lang="ru-RU" sz="2400" b="1" i="1" dirty="0"/>
              <a:t>спросим</a:t>
            </a:r>
            <a:r>
              <a:rPr lang="ru-RU" sz="2400" i="1" dirty="0"/>
              <a:t> себя).</a:t>
            </a:r>
          </a:p>
          <a:p>
            <a:pPr marL="0" indent="0">
              <a:buNone/>
            </a:pPr>
            <a:r>
              <a:rPr lang="ru-RU" sz="2400" i="1" dirty="0"/>
              <a:t>И. –                         -                                         -</a:t>
            </a:r>
          </a:p>
          <a:p>
            <a:pPr marL="0" indent="0">
              <a:buNone/>
            </a:pPr>
            <a:r>
              <a:rPr lang="ru-RU" sz="2400" i="1" dirty="0"/>
              <a:t>Р. себя              самих себя                    самого (самой) себя </a:t>
            </a:r>
          </a:p>
          <a:p>
            <a:pPr marL="0" indent="0">
              <a:buNone/>
            </a:pPr>
            <a:r>
              <a:rPr lang="ru-RU" sz="2400" i="1" dirty="0"/>
              <a:t>Д. себе              самим себе                   самому (самой) себе </a:t>
            </a:r>
          </a:p>
          <a:p>
            <a:pPr marL="0" indent="0">
              <a:buNone/>
            </a:pPr>
            <a:r>
              <a:rPr lang="ru-RU" sz="2400" i="1" dirty="0"/>
              <a:t>В. себя               самих себя                   самого (саму) себя </a:t>
            </a:r>
          </a:p>
          <a:p>
            <a:pPr marL="0" indent="0">
              <a:buNone/>
            </a:pPr>
            <a:r>
              <a:rPr lang="ru-RU" sz="2400" i="1" dirty="0"/>
              <a:t>Т. собой (-</a:t>
            </a:r>
            <a:r>
              <a:rPr lang="ru-RU" sz="2400" i="1" dirty="0" err="1"/>
              <a:t>ою</a:t>
            </a:r>
            <a:r>
              <a:rPr lang="ru-RU" sz="2400" i="1" dirty="0"/>
              <a:t>)    самими собой (-</a:t>
            </a:r>
            <a:r>
              <a:rPr lang="ru-RU" sz="2400" i="1" dirty="0" err="1"/>
              <a:t>ою</a:t>
            </a:r>
            <a:r>
              <a:rPr lang="ru-RU" sz="2400" i="1" dirty="0"/>
              <a:t>)      самим (самой) собой</a:t>
            </a:r>
          </a:p>
          <a:p>
            <a:pPr marL="0" indent="0">
              <a:buNone/>
            </a:pPr>
            <a:r>
              <a:rPr lang="ru-RU" sz="2400" i="1" dirty="0"/>
              <a:t>П. (о) себе         (о) самих себе               (о) самом (самой) себе</a:t>
            </a:r>
          </a:p>
          <a:p>
            <a:pPr marL="0" indent="0">
              <a:buNone/>
            </a:pPr>
            <a:r>
              <a:rPr lang="ru-RU" sz="2400" i="1" dirty="0"/>
              <a:t>В предложении и в сочетании со словом </a:t>
            </a:r>
            <a:r>
              <a:rPr lang="ru-RU" sz="2400" b="1" i="1" dirty="0"/>
              <a:t>самый</a:t>
            </a:r>
            <a:r>
              <a:rPr lang="ru-RU" sz="2400" i="1" dirty="0"/>
              <a:t> выполняет роль дополнения и обстоятельства: Не властны мы в самих себе (Е. Баратынский). Ты хотел жить только для себя. (И. Тургенев).</a:t>
            </a:r>
          </a:p>
          <a:p>
            <a:pPr marL="0" indent="0">
              <a:buNone/>
            </a:pPr>
            <a:r>
              <a:rPr lang="ru-RU" sz="2400" i="1" dirty="0"/>
              <a:t>Входит в состав некоторых фразеологизмов: </a:t>
            </a:r>
            <a:r>
              <a:rPr lang="ru-RU" sz="2400" b="1" i="1" dirty="0"/>
              <a:t>Мне не по себе. Он себе на уме</a:t>
            </a:r>
            <a:r>
              <a:rPr lang="ru-RU" sz="2400" i="1" dirty="0"/>
              <a:t>. </a:t>
            </a:r>
          </a:p>
        </p:txBody>
      </p:sp>
      <p:grpSp>
        <p:nvGrpSpPr>
          <p:cNvPr id="43" name="Группа 42">
            <a:extLst>
              <a:ext uri="{FF2B5EF4-FFF2-40B4-BE49-F238E27FC236}">
                <a16:creationId xmlns:a16="http://schemas.microsoft.com/office/drawing/2014/main" xmlns="" id="{67149E8A-FC5A-420E-96D4-2A0646E6F916}"/>
              </a:ext>
            </a:extLst>
          </p:cNvPr>
          <p:cNvGrpSpPr/>
          <p:nvPr/>
        </p:nvGrpSpPr>
        <p:grpSpPr>
          <a:xfrm>
            <a:off x="4419320" y="5262800"/>
            <a:ext cx="1302480" cy="41760"/>
            <a:chOff x="4419320" y="5262800"/>
            <a:chExt cx="1302480" cy="41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6" name="Рукописный ввод 35">
                  <a:extLst>
                    <a:ext uri="{FF2B5EF4-FFF2-40B4-BE49-F238E27FC236}">
                      <a16:creationId xmlns:a16="http://schemas.microsoft.com/office/drawing/2014/main" xmlns="" id="{32FF6356-4F05-4E4C-8ECC-9EFE806FEB7F}"/>
                    </a:ext>
                  </a:extLst>
                </p14:cNvPr>
                <p14:cNvContentPartPr/>
                <p14:nvPr/>
              </p14:nvContentPartPr>
              <p14:xfrm>
                <a:off x="4419320" y="5283320"/>
                <a:ext cx="151920" cy="360"/>
              </p14:xfrm>
            </p:contentPart>
          </mc:Choice>
          <mc:Fallback xmlns="">
            <p:pic>
              <p:nvPicPr>
                <p:cNvPr id="36" name="Рукописный ввод 35">
                  <a:extLst>
                    <a:ext uri="{FF2B5EF4-FFF2-40B4-BE49-F238E27FC236}">
                      <a16:creationId xmlns:a16="http://schemas.microsoft.com/office/drawing/2014/main" id="{32FF6356-4F05-4E4C-8ECC-9EFE806FEB7F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415000" y="5279000"/>
                  <a:ext cx="16056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7" name="Рукописный ввод 36">
                  <a:extLst>
                    <a:ext uri="{FF2B5EF4-FFF2-40B4-BE49-F238E27FC236}">
                      <a16:creationId xmlns:a16="http://schemas.microsoft.com/office/drawing/2014/main" xmlns="" id="{6F9380C0-079A-4993-BA8E-DB60B92217F7}"/>
                    </a:ext>
                  </a:extLst>
                </p14:cNvPr>
                <p14:cNvContentPartPr/>
                <p14:nvPr/>
              </p14:nvContentPartPr>
              <p14:xfrm>
                <a:off x="4694000" y="5283320"/>
                <a:ext cx="202680" cy="20880"/>
              </p14:xfrm>
            </p:contentPart>
          </mc:Choice>
          <mc:Fallback xmlns="">
            <p:pic>
              <p:nvPicPr>
                <p:cNvPr id="37" name="Рукописный ввод 36">
                  <a:extLst>
                    <a:ext uri="{FF2B5EF4-FFF2-40B4-BE49-F238E27FC236}">
                      <a16:creationId xmlns:a16="http://schemas.microsoft.com/office/drawing/2014/main" id="{6F9380C0-079A-4993-BA8E-DB60B92217F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689680" y="5279000"/>
                  <a:ext cx="21132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9" name="Рукописный ввод 38">
                  <a:extLst>
                    <a:ext uri="{FF2B5EF4-FFF2-40B4-BE49-F238E27FC236}">
                      <a16:creationId xmlns:a16="http://schemas.microsoft.com/office/drawing/2014/main" xmlns="" id="{78F7EE5E-65D3-4CCF-8B19-38841E6411F1}"/>
                    </a:ext>
                  </a:extLst>
                </p14:cNvPr>
                <p14:cNvContentPartPr/>
                <p14:nvPr/>
              </p14:nvContentPartPr>
              <p14:xfrm>
                <a:off x="4978040" y="5283320"/>
                <a:ext cx="172440" cy="21240"/>
              </p14:xfrm>
            </p:contentPart>
          </mc:Choice>
          <mc:Fallback xmlns="">
            <p:pic>
              <p:nvPicPr>
                <p:cNvPr id="39" name="Рукописный ввод 38">
                  <a:extLst>
                    <a:ext uri="{FF2B5EF4-FFF2-40B4-BE49-F238E27FC236}">
                      <a16:creationId xmlns:a16="http://schemas.microsoft.com/office/drawing/2014/main" id="{78F7EE5E-65D3-4CCF-8B19-38841E6411F1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973720" y="5279000"/>
                  <a:ext cx="18108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1" name="Рукописный ввод 40">
                  <a:extLst>
                    <a:ext uri="{FF2B5EF4-FFF2-40B4-BE49-F238E27FC236}">
                      <a16:creationId xmlns:a16="http://schemas.microsoft.com/office/drawing/2014/main" xmlns="" id="{868D2D7B-ADBC-4D13-A1CF-179CD989A24C}"/>
                    </a:ext>
                  </a:extLst>
                </p14:cNvPr>
                <p14:cNvContentPartPr/>
                <p14:nvPr/>
              </p14:nvContentPartPr>
              <p14:xfrm>
                <a:off x="5232560" y="5272520"/>
                <a:ext cx="151200" cy="21240"/>
              </p14:xfrm>
            </p:contentPart>
          </mc:Choice>
          <mc:Fallback xmlns="">
            <p:pic>
              <p:nvPicPr>
                <p:cNvPr id="41" name="Рукописный ввод 40">
                  <a:extLst>
                    <a:ext uri="{FF2B5EF4-FFF2-40B4-BE49-F238E27FC236}">
                      <a16:creationId xmlns:a16="http://schemas.microsoft.com/office/drawing/2014/main" id="{868D2D7B-ADBC-4D13-A1CF-179CD989A24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228240" y="5268200"/>
                  <a:ext cx="159840" cy="29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42" name="Рукописный ввод 41">
                  <a:extLst>
                    <a:ext uri="{FF2B5EF4-FFF2-40B4-BE49-F238E27FC236}">
                      <a16:creationId xmlns:a16="http://schemas.microsoft.com/office/drawing/2014/main" xmlns="" id="{439B24E7-57B9-4D0A-B5EE-32CE6A40E238}"/>
                    </a:ext>
                  </a:extLst>
                </p14:cNvPr>
                <p14:cNvContentPartPr/>
                <p14:nvPr/>
              </p14:nvContentPartPr>
              <p14:xfrm>
                <a:off x="5506520" y="5262800"/>
                <a:ext cx="215280" cy="8280"/>
              </p14:xfrm>
            </p:contentPart>
          </mc:Choice>
          <mc:Fallback xmlns="">
            <p:pic>
              <p:nvPicPr>
                <p:cNvPr id="42" name="Рукописный ввод 41">
                  <a:extLst>
                    <a:ext uri="{FF2B5EF4-FFF2-40B4-BE49-F238E27FC236}">
                      <a16:creationId xmlns:a16="http://schemas.microsoft.com/office/drawing/2014/main" id="{439B24E7-57B9-4D0A-B5EE-32CE6A40E238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502200" y="5258120"/>
                  <a:ext cx="223920" cy="169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54" name="Рукописный ввод 53">
                <a:extLst>
                  <a:ext uri="{FF2B5EF4-FFF2-40B4-BE49-F238E27FC236}">
                    <a16:creationId xmlns:a16="http://schemas.microsoft.com/office/drawing/2014/main" xmlns="" id="{D9130030-442A-48E0-AC27-242F4C811E22}"/>
                  </a:ext>
                </a:extLst>
              </p14:cNvPr>
              <p14:cNvContentPartPr/>
              <p14:nvPr/>
            </p14:nvContentPartPr>
            <p14:xfrm>
              <a:off x="2678360" y="5455760"/>
              <a:ext cx="4320" cy="360"/>
            </p14:xfrm>
          </p:contentPart>
        </mc:Choice>
        <mc:Fallback xmlns="">
          <p:pic>
            <p:nvPicPr>
              <p:cNvPr id="54" name="Рукописный ввод 53">
                <a:extLst>
                  <a:ext uri="{FF2B5EF4-FFF2-40B4-BE49-F238E27FC236}">
                    <a16:creationId xmlns:a16="http://schemas.microsoft.com/office/drawing/2014/main" id="{D9130030-442A-48E0-AC27-242F4C811E22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74040" y="5451440"/>
                <a:ext cx="12960" cy="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72" name="Группа 71">
            <a:extLst>
              <a:ext uri="{FF2B5EF4-FFF2-40B4-BE49-F238E27FC236}">
                <a16:creationId xmlns:a16="http://schemas.microsoft.com/office/drawing/2014/main" xmlns="" id="{4175A662-818F-4EC9-84A5-9928E25ED843}"/>
              </a:ext>
            </a:extLst>
          </p:cNvPr>
          <p:cNvGrpSpPr/>
          <p:nvPr/>
        </p:nvGrpSpPr>
        <p:grpSpPr>
          <a:xfrm>
            <a:off x="2255360" y="5432360"/>
            <a:ext cx="954360" cy="74880"/>
            <a:chOff x="2255360" y="5432360"/>
            <a:chExt cx="954360" cy="74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61" name="Рукописный ввод 60">
                  <a:extLst>
                    <a:ext uri="{FF2B5EF4-FFF2-40B4-BE49-F238E27FC236}">
                      <a16:creationId xmlns:a16="http://schemas.microsoft.com/office/drawing/2014/main" xmlns="" id="{1E049F45-5868-4CC0-AFDC-B7F668CDA1CE}"/>
                    </a:ext>
                  </a:extLst>
                </p14:cNvPr>
                <p14:cNvContentPartPr/>
                <p14:nvPr/>
              </p14:nvContentPartPr>
              <p14:xfrm>
                <a:off x="2255360" y="5432360"/>
                <a:ext cx="136800" cy="64440"/>
              </p14:xfrm>
            </p:contentPart>
          </mc:Choice>
          <mc:Fallback xmlns="">
            <p:pic>
              <p:nvPicPr>
                <p:cNvPr id="61" name="Рукописный ввод 60">
                  <a:extLst>
                    <a:ext uri="{FF2B5EF4-FFF2-40B4-BE49-F238E27FC236}">
                      <a16:creationId xmlns:a16="http://schemas.microsoft.com/office/drawing/2014/main" id="{1E049F45-5868-4CC0-AFDC-B7F668CDA1CE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251040" y="5428040"/>
                  <a:ext cx="145440" cy="73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62" name="Рукописный ввод 61">
                  <a:extLst>
                    <a:ext uri="{FF2B5EF4-FFF2-40B4-BE49-F238E27FC236}">
                      <a16:creationId xmlns:a16="http://schemas.microsoft.com/office/drawing/2014/main" xmlns="" id="{33D2F115-B895-4DFA-9536-893AC38C2035}"/>
                    </a:ext>
                  </a:extLst>
                </p14:cNvPr>
                <p14:cNvContentPartPr/>
                <p14:nvPr/>
              </p14:nvContentPartPr>
              <p14:xfrm>
                <a:off x="2448320" y="5496440"/>
                <a:ext cx="360" cy="360"/>
              </p14:xfrm>
            </p:contentPart>
          </mc:Choice>
          <mc:Fallback xmlns="">
            <p:pic>
              <p:nvPicPr>
                <p:cNvPr id="62" name="Рукописный ввод 61">
                  <a:extLst>
                    <a:ext uri="{FF2B5EF4-FFF2-40B4-BE49-F238E27FC236}">
                      <a16:creationId xmlns:a16="http://schemas.microsoft.com/office/drawing/2014/main" id="{33D2F115-B895-4DFA-9536-893AC38C2035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444000" y="549212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64" name="Рукописный ввод 63">
                  <a:extLst>
                    <a:ext uri="{FF2B5EF4-FFF2-40B4-BE49-F238E27FC236}">
                      <a16:creationId xmlns:a16="http://schemas.microsoft.com/office/drawing/2014/main" xmlns="" id="{64BBBCC0-0ABE-4890-A0E5-6B7C498F1FBE}"/>
                    </a:ext>
                  </a:extLst>
                </p14:cNvPr>
                <p14:cNvContentPartPr/>
                <p14:nvPr/>
              </p14:nvContentPartPr>
              <p14:xfrm>
                <a:off x="2539760" y="5496440"/>
                <a:ext cx="111240" cy="10800"/>
              </p14:xfrm>
            </p:contentPart>
          </mc:Choice>
          <mc:Fallback xmlns="">
            <p:pic>
              <p:nvPicPr>
                <p:cNvPr id="64" name="Рукописный ввод 63">
                  <a:extLst>
                    <a:ext uri="{FF2B5EF4-FFF2-40B4-BE49-F238E27FC236}">
                      <a16:creationId xmlns:a16="http://schemas.microsoft.com/office/drawing/2014/main" id="{64BBBCC0-0ABE-4890-A0E5-6B7C498F1FBE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535440" y="5492120"/>
                  <a:ext cx="119880" cy="1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65" name="Рукописный ввод 64">
                  <a:extLst>
                    <a:ext uri="{FF2B5EF4-FFF2-40B4-BE49-F238E27FC236}">
                      <a16:creationId xmlns:a16="http://schemas.microsoft.com/office/drawing/2014/main" xmlns="" id="{03568435-8815-49C1-917E-51A14CAFA93D}"/>
                    </a:ext>
                  </a:extLst>
                </p14:cNvPr>
                <p14:cNvContentPartPr/>
                <p14:nvPr/>
              </p14:nvContentPartPr>
              <p14:xfrm>
                <a:off x="2733080" y="5506520"/>
                <a:ext cx="360" cy="360"/>
              </p14:xfrm>
            </p:contentPart>
          </mc:Choice>
          <mc:Fallback xmlns="">
            <p:pic>
              <p:nvPicPr>
                <p:cNvPr id="65" name="Рукописный ввод 64">
                  <a:extLst>
                    <a:ext uri="{FF2B5EF4-FFF2-40B4-BE49-F238E27FC236}">
                      <a16:creationId xmlns:a16="http://schemas.microsoft.com/office/drawing/2014/main" id="{03568435-8815-49C1-917E-51A14CAFA93D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728760" y="550220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1">
              <p14:nvContentPartPr>
                <p14:cNvPr id="67" name="Рукописный ввод 66">
                  <a:extLst>
                    <a:ext uri="{FF2B5EF4-FFF2-40B4-BE49-F238E27FC236}">
                      <a16:creationId xmlns:a16="http://schemas.microsoft.com/office/drawing/2014/main" xmlns="" id="{71B6F022-2FEC-431A-9142-05D45D7E2435}"/>
                    </a:ext>
                  </a:extLst>
                </p14:cNvPr>
                <p14:cNvContentPartPr/>
                <p14:nvPr/>
              </p14:nvContentPartPr>
              <p14:xfrm>
                <a:off x="2804000" y="5496440"/>
                <a:ext cx="121320" cy="10800"/>
              </p14:xfrm>
            </p:contentPart>
          </mc:Choice>
          <mc:Fallback xmlns="">
            <p:pic>
              <p:nvPicPr>
                <p:cNvPr id="67" name="Рукописный ввод 66">
                  <a:extLst>
                    <a:ext uri="{FF2B5EF4-FFF2-40B4-BE49-F238E27FC236}">
                      <a16:creationId xmlns:a16="http://schemas.microsoft.com/office/drawing/2014/main" id="{71B6F022-2FEC-431A-9142-05D45D7E2435}"/>
                    </a:ext>
                  </a:extLst>
                </p:cNvPr>
                <p:cNvPicPr/>
                <p:nvPr/>
              </p:nvPicPr>
              <p:blipFill>
                <a:blip r:embed="rId22"/>
                <a:stretch>
                  <a:fillRect/>
                </a:stretch>
              </p:blipFill>
              <p:spPr>
                <a:xfrm>
                  <a:off x="2799680" y="5492120"/>
                  <a:ext cx="129960" cy="1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3">
              <p14:nvContentPartPr>
                <p14:cNvPr id="69" name="Рукописный ввод 68">
                  <a:extLst>
                    <a:ext uri="{FF2B5EF4-FFF2-40B4-BE49-F238E27FC236}">
                      <a16:creationId xmlns:a16="http://schemas.microsoft.com/office/drawing/2014/main" xmlns="" id="{D33658F5-5693-47EA-8B30-4E74FB848C3B}"/>
                    </a:ext>
                  </a:extLst>
                </p14:cNvPr>
                <p14:cNvContentPartPr/>
                <p14:nvPr/>
              </p14:nvContentPartPr>
              <p14:xfrm>
                <a:off x="2986880" y="5506520"/>
                <a:ext cx="360" cy="360"/>
              </p14:xfrm>
            </p:contentPart>
          </mc:Choice>
          <mc:Fallback xmlns="">
            <p:pic>
              <p:nvPicPr>
                <p:cNvPr id="69" name="Рукописный ввод 68">
                  <a:extLst>
                    <a:ext uri="{FF2B5EF4-FFF2-40B4-BE49-F238E27FC236}">
                      <a16:creationId xmlns:a16="http://schemas.microsoft.com/office/drawing/2014/main" id="{D33658F5-5693-47EA-8B30-4E74FB848C3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982560" y="550220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71" name="Рукописный ввод 70">
                  <a:extLst>
                    <a:ext uri="{FF2B5EF4-FFF2-40B4-BE49-F238E27FC236}">
                      <a16:creationId xmlns:a16="http://schemas.microsoft.com/office/drawing/2014/main" xmlns="" id="{8D9DE596-1ECE-4EB5-A6B7-91638369473D}"/>
                    </a:ext>
                  </a:extLst>
                </p14:cNvPr>
                <p14:cNvContentPartPr/>
                <p14:nvPr/>
              </p14:nvContentPartPr>
              <p14:xfrm>
                <a:off x="3068240" y="5485280"/>
                <a:ext cx="141480" cy="16200"/>
              </p14:xfrm>
            </p:contentPart>
          </mc:Choice>
          <mc:Fallback xmlns="">
            <p:pic>
              <p:nvPicPr>
                <p:cNvPr id="71" name="Рукописный ввод 70">
                  <a:extLst>
                    <a:ext uri="{FF2B5EF4-FFF2-40B4-BE49-F238E27FC236}">
                      <a16:creationId xmlns:a16="http://schemas.microsoft.com/office/drawing/2014/main" id="{8D9DE596-1ECE-4EB5-A6B7-91638369473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063920" y="5480960"/>
                  <a:ext cx="150120" cy="2484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73" name="Рукописный ввод 72">
                <a:extLst>
                  <a:ext uri="{FF2B5EF4-FFF2-40B4-BE49-F238E27FC236}">
                    <a16:creationId xmlns:a16="http://schemas.microsoft.com/office/drawing/2014/main" xmlns="" id="{C3D9ABA0-E06A-4AB1-8637-3B736ED6C728}"/>
                  </a:ext>
                </a:extLst>
              </p14:cNvPr>
              <p14:cNvContentPartPr/>
              <p14:nvPr/>
            </p14:nvContentPartPr>
            <p14:xfrm>
              <a:off x="-1341040" y="1375520"/>
              <a:ext cx="10440" cy="6840"/>
            </p14:xfrm>
          </p:contentPart>
        </mc:Choice>
        <mc:Fallback xmlns="">
          <p:pic>
            <p:nvPicPr>
              <p:cNvPr id="73" name="Рукописный ввод 72">
                <a:extLst>
                  <a:ext uri="{FF2B5EF4-FFF2-40B4-BE49-F238E27FC236}">
                    <a16:creationId xmlns:a16="http://schemas.microsoft.com/office/drawing/2014/main" id="{C3D9ABA0-E06A-4AB1-8637-3B736ED6C728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-1345360" y="1371200"/>
                <a:ext cx="19080" cy="15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58928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6A48388-B755-45A2-858E-939BB9330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Притяжательные местоимения: </a:t>
            </a:r>
            <a:r>
              <a:rPr lang="ru-RU" b="1" dirty="0"/>
              <a:t/>
            </a:r>
            <a:br>
              <a:rPr lang="ru-RU" b="1" dirty="0"/>
            </a:br>
            <a:r>
              <a:rPr lang="ru-RU" dirty="0">
                <a:solidFill>
                  <a:schemeClr val="tx1"/>
                </a:solidFill>
              </a:rPr>
              <a:t>мой, твой, наш, ваш, свой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B4D5443-0187-43B6-9D9B-754195572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dirty="0"/>
              <a:t>Указывают на признак предмета по его принадлежности и отвечают на вопрос ЧЕЙ? (ЧЬЯ? ЧЬЁ? ЧЬИ?). Это местоимения-прилагательные.</a:t>
            </a:r>
          </a:p>
          <a:p>
            <a:r>
              <a:rPr lang="ru-RU" i="1" dirty="0"/>
              <a:t>Изменяются по родам, числам и падежам: мой словарь, моя книга, моей книги и т.д.</a:t>
            </a:r>
          </a:p>
          <a:p>
            <a:r>
              <a:rPr lang="ru-RU" i="1" dirty="0"/>
              <a:t>ЕГО, ЕЁ, ИХ не склоняются: с </a:t>
            </a:r>
            <a:r>
              <a:rPr lang="ru-RU" b="1" i="1" dirty="0"/>
              <a:t>его</a:t>
            </a:r>
            <a:r>
              <a:rPr lang="ru-RU" i="1" dirty="0"/>
              <a:t> сестрой, у </a:t>
            </a:r>
            <a:r>
              <a:rPr lang="ru-RU" b="1" i="1" dirty="0"/>
              <a:t>её</a:t>
            </a:r>
            <a:r>
              <a:rPr lang="ru-RU" i="1" dirty="0"/>
              <a:t> сестры, об </a:t>
            </a:r>
            <a:r>
              <a:rPr lang="ru-RU" b="1" i="1" dirty="0"/>
              <a:t>их</a:t>
            </a:r>
            <a:r>
              <a:rPr lang="ru-RU" i="1" dirty="0"/>
              <a:t> сестре.</a:t>
            </a:r>
          </a:p>
          <a:p>
            <a:r>
              <a:rPr lang="ru-RU" i="1" dirty="0"/>
              <a:t>!Следует отличать: жду (кого?) её (личное мест.) – жду (чью?) её (притяж. мест.) сестру.</a:t>
            </a:r>
          </a:p>
          <a:p>
            <a:r>
              <a:rPr lang="ru-RU" i="1" dirty="0"/>
              <a:t>В предложении обычно выполняет функцию определения: Наша песня звоном чистым к тихим звёздам льётся ввысь (А. Сурков).</a:t>
            </a:r>
          </a:p>
          <a:p>
            <a:endParaRPr lang="ru-RU" dirty="0"/>
          </a:p>
        </p:txBody>
      </p:sp>
      <p:grpSp>
        <p:nvGrpSpPr>
          <p:cNvPr id="6" name="Группа 5">
            <a:extLst>
              <a:ext uri="{FF2B5EF4-FFF2-40B4-BE49-F238E27FC236}">
                <a16:creationId xmlns:a16="http://schemas.microsoft.com/office/drawing/2014/main" xmlns="" id="{7B2CB978-41DB-4D6B-96AD-7A302688CB40}"/>
              </a:ext>
            </a:extLst>
          </p:cNvPr>
          <p:cNvGrpSpPr/>
          <p:nvPr/>
        </p:nvGrpSpPr>
        <p:grpSpPr>
          <a:xfrm>
            <a:off x="7579040" y="4861400"/>
            <a:ext cx="639000" cy="126360"/>
            <a:chOff x="7579040" y="4861400"/>
            <a:chExt cx="639000" cy="126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Рукописный ввод 3">
                  <a:extLst>
                    <a:ext uri="{FF2B5EF4-FFF2-40B4-BE49-F238E27FC236}">
                      <a16:creationId xmlns:a16="http://schemas.microsoft.com/office/drawing/2014/main" xmlns="" id="{9F56DA73-DFD4-4948-9422-F18658C7EF6B}"/>
                    </a:ext>
                  </a:extLst>
                </p14:cNvPr>
                <p14:cNvContentPartPr/>
                <p14:nvPr/>
              </p14:nvContentPartPr>
              <p14:xfrm>
                <a:off x="7579040" y="4861400"/>
                <a:ext cx="605160" cy="73080"/>
              </p14:xfrm>
            </p:contentPart>
          </mc:Choice>
          <mc:Fallback xmlns="">
            <p:pic>
              <p:nvPicPr>
                <p:cNvPr id="4" name="Рукописный ввод 3">
                  <a:extLst>
                    <a:ext uri="{FF2B5EF4-FFF2-40B4-BE49-F238E27FC236}">
                      <a16:creationId xmlns:a16="http://schemas.microsoft.com/office/drawing/2014/main" id="{9F56DA73-DFD4-4948-9422-F18658C7EF6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574720" y="4857080"/>
                  <a:ext cx="613800" cy="81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Рукописный ввод 4">
                  <a:extLst>
                    <a:ext uri="{FF2B5EF4-FFF2-40B4-BE49-F238E27FC236}">
                      <a16:creationId xmlns:a16="http://schemas.microsoft.com/office/drawing/2014/main" xmlns="" id="{2FD93E17-4A1A-43D9-9735-FFA0D7DE03E4}"/>
                    </a:ext>
                  </a:extLst>
                </p14:cNvPr>
                <p14:cNvContentPartPr/>
                <p14:nvPr/>
              </p14:nvContentPartPr>
              <p14:xfrm>
                <a:off x="8178800" y="4897040"/>
                <a:ext cx="39240" cy="90720"/>
              </p14:xfrm>
            </p:contentPart>
          </mc:Choice>
          <mc:Fallback xmlns="">
            <p:pic>
              <p:nvPicPr>
                <p:cNvPr id="5" name="Рукописный ввод 4">
                  <a:extLst>
                    <a:ext uri="{FF2B5EF4-FFF2-40B4-BE49-F238E27FC236}">
                      <a16:creationId xmlns:a16="http://schemas.microsoft.com/office/drawing/2014/main" id="{2FD93E17-4A1A-43D9-9735-FFA0D7DE03E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174480" y="4892360"/>
                  <a:ext cx="47880" cy="9936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934115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CF490B2-9DDA-4418-B47C-09C8D96CE9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325120"/>
            <a:ext cx="8596668" cy="1605280"/>
          </a:xfrm>
        </p:spPr>
        <p:txBody>
          <a:bodyPr>
            <a:normAutofit/>
          </a:bodyPr>
          <a:lstStyle/>
          <a:p>
            <a:r>
              <a:rPr lang="ru-RU" dirty="0"/>
              <a:t>Вопросительные местоимения: </a:t>
            </a:r>
            <a:r>
              <a:rPr lang="ru-RU" sz="2700" dirty="0">
                <a:solidFill>
                  <a:schemeClr val="tx1"/>
                </a:solidFill>
              </a:rPr>
              <a:t>КТО? ЧТО? КАКОЙ? КАКОВ? ЧЕЙ? КОТОРЫЙ? СКОЛЬКО? ГДЕ? КОГДА? КУДА? ОТКУДА? ПОЧЕМУ? ЗАЧЕМ? и др.</a:t>
            </a:r>
            <a:endParaRPr lang="ru-RU" sz="27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978E264-B71A-4B38-929D-713D906485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/>
          <a:lstStyle/>
          <a:p>
            <a:r>
              <a:rPr lang="ru-RU" i="1" dirty="0"/>
              <a:t>Употребляются в вопросительных предложениях: Где цвёл? когда? какой весной? и долго ль цвёл? и сорван кем? (А. Пушкин)</a:t>
            </a:r>
          </a:p>
          <a:p>
            <a:pPr marL="0" indent="0">
              <a:buNone/>
            </a:pPr>
            <a:r>
              <a:rPr lang="ru-RU" i="1" dirty="0"/>
              <a:t>И. чей?                      который?                    сколько?</a:t>
            </a:r>
          </a:p>
          <a:p>
            <a:pPr marL="0" indent="0">
              <a:buNone/>
            </a:pPr>
            <a:r>
              <a:rPr lang="ru-RU" i="1" dirty="0"/>
              <a:t>Р. чьего?                   которого?                    скольких? </a:t>
            </a:r>
          </a:p>
          <a:p>
            <a:pPr marL="0" indent="0">
              <a:buNone/>
            </a:pPr>
            <a:r>
              <a:rPr lang="ru-RU" i="1" dirty="0"/>
              <a:t>Д. чьему?                  которому?                   скольким?</a:t>
            </a:r>
          </a:p>
          <a:p>
            <a:pPr marL="0" indent="0">
              <a:buNone/>
            </a:pPr>
            <a:r>
              <a:rPr lang="ru-RU" i="1" dirty="0"/>
              <a:t>В. как И. или Р.         как И. или Р.              как И. или Р.</a:t>
            </a:r>
          </a:p>
          <a:p>
            <a:pPr marL="0" indent="0">
              <a:buNone/>
            </a:pPr>
            <a:r>
              <a:rPr lang="ru-RU" i="1" dirty="0"/>
              <a:t>Т. чьим?                     которым?                    сколькими?</a:t>
            </a:r>
          </a:p>
          <a:p>
            <a:pPr marL="0" indent="0">
              <a:buNone/>
            </a:pPr>
            <a:r>
              <a:rPr lang="ru-RU" i="1" dirty="0"/>
              <a:t>П. (о) чьём?               (о) котором?                (о) скольких?</a:t>
            </a:r>
          </a:p>
          <a:p>
            <a:r>
              <a:rPr lang="ru-RU" i="1" dirty="0"/>
              <a:t>КТО? ЧТО? И СКОЛЬКО? изменяются по падежам</a:t>
            </a:r>
          </a:p>
          <a:p>
            <a:r>
              <a:rPr lang="ru-RU" i="1" dirty="0"/>
              <a:t>КАКОЙ? ЧЕЙ? КОТОРЫЙ? – по родам, числам и падежам</a:t>
            </a:r>
          </a:p>
          <a:p>
            <a:r>
              <a:rPr lang="ru-RU" i="1" dirty="0"/>
              <a:t>ГДЕ? КУДА? ОТКУДА? КОГДА? ПОЧЕМУ? ЗАЧЕМ? КАК? не изменяются. </a:t>
            </a:r>
          </a:p>
          <a:p>
            <a:pPr marL="0" indent="0">
              <a:buNone/>
            </a:pPr>
            <a:r>
              <a:rPr lang="ru-RU" i="1" dirty="0"/>
              <a:t>  </a:t>
            </a:r>
          </a:p>
          <a:p>
            <a:endParaRPr lang="ru-RU" dirty="0"/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xmlns="" id="{CA97EF48-AEAC-41C8-9C65-61A572F698AD}"/>
              </a:ext>
            </a:extLst>
          </p:cNvPr>
          <p:cNvGrpSpPr/>
          <p:nvPr/>
        </p:nvGrpSpPr>
        <p:grpSpPr>
          <a:xfrm>
            <a:off x="6024200" y="3038000"/>
            <a:ext cx="61920" cy="88920"/>
            <a:chOff x="6024200" y="3038000"/>
            <a:chExt cx="61920" cy="88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5" name="Рукописный ввод 4">
                  <a:extLst>
                    <a:ext uri="{FF2B5EF4-FFF2-40B4-BE49-F238E27FC236}">
                      <a16:creationId xmlns:a16="http://schemas.microsoft.com/office/drawing/2014/main" xmlns="" id="{B3367EDC-82FE-4040-9813-B7C020A4A7C5}"/>
                    </a:ext>
                  </a:extLst>
                </p14:cNvPr>
                <p14:cNvContentPartPr/>
                <p14:nvPr/>
              </p14:nvContentPartPr>
              <p14:xfrm>
                <a:off x="6066320" y="3038000"/>
                <a:ext cx="19800" cy="31320"/>
              </p14:xfrm>
            </p:contentPart>
          </mc:Choice>
          <mc:Fallback xmlns="">
            <p:pic>
              <p:nvPicPr>
                <p:cNvPr id="5" name="Рукописный ввод 4">
                  <a:extLst>
                    <a:ext uri="{FF2B5EF4-FFF2-40B4-BE49-F238E27FC236}">
                      <a16:creationId xmlns:a16="http://schemas.microsoft.com/office/drawing/2014/main" id="{B3367EDC-82FE-4040-9813-B7C020A4A7C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062000" y="3033320"/>
                  <a:ext cx="2844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6" name="Рукописный ввод 5">
                  <a:extLst>
                    <a:ext uri="{FF2B5EF4-FFF2-40B4-BE49-F238E27FC236}">
                      <a16:creationId xmlns:a16="http://schemas.microsoft.com/office/drawing/2014/main" xmlns="" id="{EDB36874-BCC6-4106-AB8F-B49CF8F17BE0}"/>
                    </a:ext>
                  </a:extLst>
                </p14:cNvPr>
                <p14:cNvContentPartPr/>
                <p14:nvPr/>
              </p14:nvContentPartPr>
              <p14:xfrm>
                <a:off x="6024200" y="3058160"/>
                <a:ext cx="51480" cy="68760"/>
              </p14:xfrm>
            </p:contentPart>
          </mc:Choice>
          <mc:Fallback xmlns="">
            <p:pic>
              <p:nvPicPr>
                <p:cNvPr id="6" name="Рукописный ввод 5">
                  <a:extLst>
                    <a:ext uri="{FF2B5EF4-FFF2-40B4-BE49-F238E27FC236}">
                      <a16:creationId xmlns:a16="http://schemas.microsoft.com/office/drawing/2014/main" id="{EDB36874-BCC6-4106-AB8F-B49CF8F17BE0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019880" y="3053480"/>
                  <a:ext cx="60120" cy="774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xmlns="" id="{71C2612F-3BB2-448C-A295-E30A2ABD086C}"/>
                  </a:ext>
                </a:extLst>
              </p14:cNvPr>
              <p14:cNvContentPartPr/>
              <p14:nvPr/>
            </p14:nvContentPartPr>
            <p14:xfrm>
              <a:off x="6064520" y="3393320"/>
              <a:ext cx="21600" cy="8712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1C2612F-3BB2-448C-A295-E30A2ABD086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60200" y="3389000"/>
                <a:ext cx="30240" cy="9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xmlns="" id="{84BE912E-FB20-4873-8BAE-07566129DC73}"/>
                  </a:ext>
                </a:extLst>
              </p14:cNvPr>
              <p14:cNvContentPartPr/>
              <p14:nvPr/>
            </p14:nvContentPartPr>
            <p14:xfrm>
              <a:off x="6109520" y="4216280"/>
              <a:ext cx="16920" cy="8712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4BE912E-FB20-4873-8BAE-07566129DC73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6105200" y="4211960"/>
                <a:ext cx="25560" cy="9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xmlns="" id="{D1595E72-DA00-4646-AFCC-FBB7A9F43EE8}"/>
                  </a:ext>
                </a:extLst>
              </p14:cNvPr>
              <p14:cNvContentPartPr/>
              <p14:nvPr/>
            </p14:nvContentPartPr>
            <p14:xfrm>
              <a:off x="6449000" y="4582040"/>
              <a:ext cx="53280" cy="12276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1595E72-DA00-4646-AFCC-FBB7A9F43EE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6444680" y="4577720"/>
                <a:ext cx="61920" cy="13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xmlns="" id="{5D6A437B-0A09-42B4-8857-8EEA8E6A991F}"/>
                  </a:ext>
                </a:extLst>
              </p14:cNvPr>
              <p14:cNvContentPartPr/>
              <p14:nvPr/>
            </p14:nvContentPartPr>
            <p14:xfrm>
              <a:off x="12009200" y="4328240"/>
              <a:ext cx="33840" cy="1440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D6A437B-0A09-42B4-8857-8EEA8E6A991F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2004880" y="4323920"/>
                <a:ext cx="42480" cy="23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40214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1253090-37F3-454D-AE5F-892F581F4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792" y="624967"/>
            <a:ext cx="8677948" cy="1727200"/>
          </a:xfrm>
        </p:spPr>
        <p:txBody>
          <a:bodyPr>
            <a:noAutofit/>
          </a:bodyPr>
          <a:lstStyle/>
          <a:p>
            <a:r>
              <a:rPr lang="ru-RU" sz="2800" dirty="0"/>
              <a:t>Относительные местоимения: </a:t>
            </a:r>
            <a:r>
              <a:rPr lang="ru-RU" sz="2800" dirty="0">
                <a:solidFill>
                  <a:schemeClr val="tx1"/>
                </a:solidFill>
              </a:rPr>
              <a:t>КТО, ЧТО, КАКОЙ, ЧЕЙ, КОТОРЫЙ, СКОЛЬКО, КОГДА, ГДЕ, КУДА, КАК и др.- если они употребляются для связи простых предложений в составе сложноподчинённых  </a:t>
            </a:r>
            <a:endParaRPr lang="ru-RU" sz="28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CF3A0CD-00C4-4F78-B3E3-A744021F74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824" y="3012040"/>
            <a:ext cx="9035626" cy="4937587"/>
          </a:xfrm>
        </p:spPr>
        <p:txBody>
          <a:bodyPr/>
          <a:lstStyle/>
          <a:p>
            <a:r>
              <a:rPr lang="ru-RU" i="1" dirty="0"/>
              <a:t>Вспомни песни, </a:t>
            </a:r>
            <a:r>
              <a:rPr lang="ru-RU" b="1" i="1" dirty="0"/>
              <a:t>что </a:t>
            </a:r>
            <a:r>
              <a:rPr lang="ru-RU" i="1" dirty="0"/>
              <a:t>пел соловей (И. Бунин). Это предложение сложноподчинённое, главное-вспомни песни, придаточное-что пел соловей. Местоимение </a:t>
            </a:r>
            <a:r>
              <a:rPr lang="ru-RU" b="1" i="1" dirty="0"/>
              <a:t>что</a:t>
            </a:r>
            <a:r>
              <a:rPr lang="ru-RU" i="1" dirty="0"/>
              <a:t> связывает придаточное предложение с главным, в придаточном выполняет функцию дополнения, заменяет существительное песни (песни пел соловей). </a:t>
            </a:r>
          </a:p>
          <a:p>
            <a:r>
              <a:rPr lang="ru-RU" i="1" dirty="0"/>
              <a:t>Деревня, </a:t>
            </a:r>
            <a:r>
              <a:rPr lang="ru-RU" b="1" i="1" dirty="0"/>
              <a:t>где</a:t>
            </a:r>
            <a:r>
              <a:rPr lang="ru-RU" i="1" dirty="0"/>
              <a:t> скучал Евгений, была прелестный уголок (А. Пушкин).</a:t>
            </a:r>
          </a:p>
          <a:p>
            <a:r>
              <a:rPr lang="ru-RU" i="1" dirty="0"/>
              <a:t>Лес, </a:t>
            </a:r>
            <a:r>
              <a:rPr lang="ru-RU" b="1" i="1" dirty="0"/>
              <a:t>в который </a:t>
            </a:r>
            <a:r>
              <a:rPr lang="ru-RU" i="1" dirty="0"/>
              <a:t>я вошёл, был очень част и глух (И. Тургенев). </a:t>
            </a:r>
          </a:p>
          <a:p>
            <a:r>
              <a:rPr lang="ru-RU" i="1" dirty="0"/>
              <a:t>Грамматические особенности относительных местоимений такие же, как и вопросительных.</a:t>
            </a:r>
          </a:p>
          <a:p>
            <a:pPr marL="0" indent="0">
              <a:buNone/>
            </a:pPr>
            <a:endParaRPr lang="ru-RU" dirty="0"/>
          </a:p>
        </p:txBody>
      </p: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xmlns="" id="{6238425D-E6A3-491A-B6C1-EA79F02D7E8B}"/>
              </a:ext>
            </a:extLst>
          </p:cNvPr>
          <p:cNvGrpSpPr/>
          <p:nvPr/>
        </p:nvGrpSpPr>
        <p:grpSpPr>
          <a:xfrm>
            <a:off x="2224760" y="2621120"/>
            <a:ext cx="360" cy="360"/>
            <a:chOff x="2224760" y="262112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7" name="Рукописный ввод 16">
                  <a:extLst>
                    <a:ext uri="{FF2B5EF4-FFF2-40B4-BE49-F238E27FC236}">
                      <a16:creationId xmlns:a16="http://schemas.microsoft.com/office/drawing/2014/main" xmlns="" id="{0D596457-5123-4594-ACCD-195ADFDEC51E}"/>
                    </a:ext>
                  </a:extLst>
                </p14:cNvPr>
                <p14:cNvContentPartPr/>
                <p14:nvPr/>
              </p14:nvContentPartPr>
              <p14:xfrm>
                <a:off x="2224760" y="2621120"/>
                <a:ext cx="360" cy="360"/>
              </p14:xfrm>
            </p:contentPart>
          </mc:Choice>
          <mc:Fallback xmlns="">
            <p:pic>
              <p:nvPicPr>
                <p:cNvPr id="17" name="Рукописный ввод 16">
                  <a:extLst>
                    <a:ext uri="{FF2B5EF4-FFF2-40B4-BE49-F238E27FC236}">
                      <a16:creationId xmlns:a16="http://schemas.microsoft.com/office/drawing/2014/main" id="{0D596457-5123-4594-ACCD-195ADFDEC51E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20440" y="261680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9" name="Рукописный ввод 28">
                  <a:extLst>
                    <a:ext uri="{FF2B5EF4-FFF2-40B4-BE49-F238E27FC236}">
                      <a16:creationId xmlns:a16="http://schemas.microsoft.com/office/drawing/2014/main" xmlns="" id="{5EB47EF0-716E-455D-AFA3-FC8319A31E08}"/>
                    </a:ext>
                  </a:extLst>
                </p14:cNvPr>
                <p14:cNvContentPartPr/>
                <p14:nvPr/>
              </p14:nvContentPartPr>
              <p14:xfrm>
                <a:off x="2224760" y="2621120"/>
                <a:ext cx="360" cy="360"/>
              </p14:xfrm>
            </p:contentPart>
          </mc:Choice>
          <mc:Fallback xmlns="">
            <p:pic>
              <p:nvPicPr>
                <p:cNvPr id="29" name="Рукописный ввод 28">
                  <a:extLst>
                    <a:ext uri="{FF2B5EF4-FFF2-40B4-BE49-F238E27FC236}">
                      <a16:creationId xmlns:a16="http://schemas.microsoft.com/office/drawing/2014/main" id="{5EB47EF0-716E-455D-AFA3-FC8319A31E08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20440" y="261680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30" name="Рукописный ввод 29">
                  <a:extLst>
                    <a:ext uri="{FF2B5EF4-FFF2-40B4-BE49-F238E27FC236}">
                      <a16:creationId xmlns:a16="http://schemas.microsoft.com/office/drawing/2014/main" xmlns="" id="{B21D1711-7121-41A8-9004-4CE95EAF3807}"/>
                    </a:ext>
                  </a:extLst>
                </p14:cNvPr>
                <p14:cNvContentPartPr/>
                <p14:nvPr/>
              </p14:nvContentPartPr>
              <p14:xfrm>
                <a:off x="2224760" y="2621120"/>
                <a:ext cx="360" cy="360"/>
              </p14:xfrm>
            </p:contentPart>
          </mc:Choice>
          <mc:Fallback xmlns="">
            <p:pic>
              <p:nvPicPr>
                <p:cNvPr id="30" name="Рукописный ввод 29">
                  <a:extLst>
                    <a:ext uri="{FF2B5EF4-FFF2-40B4-BE49-F238E27FC236}">
                      <a16:creationId xmlns:a16="http://schemas.microsoft.com/office/drawing/2014/main" id="{B21D1711-7121-41A8-9004-4CE95EAF380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20440" y="261680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1" name="Рукописный ввод 30">
                  <a:extLst>
                    <a:ext uri="{FF2B5EF4-FFF2-40B4-BE49-F238E27FC236}">
                      <a16:creationId xmlns:a16="http://schemas.microsoft.com/office/drawing/2014/main" xmlns="" id="{C438B855-364F-46B3-9C8F-C6DB63B2CB2D}"/>
                    </a:ext>
                  </a:extLst>
                </p14:cNvPr>
                <p14:cNvContentPartPr/>
                <p14:nvPr/>
              </p14:nvContentPartPr>
              <p14:xfrm>
                <a:off x="2224760" y="2621120"/>
                <a:ext cx="360" cy="360"/>
              </p14:xfrm>
            </p:contentPart>
          </mc:Choice>
          <mc:Fallback xmlns="">
            <p:pic>
              <p:nvPicPr>
                <p:cNvPr id="31" name="Рукописный ввод 30">
                  <a:extLst>
                    <a:ext uri="{FF2B5EF4-FFF2-40B4-BE49-F238E27FC236}">
                      <a16:creationId xmlns:a16="http://schemas.microsoft.com/office/drawing/2014/main" id="{C438B855-364F-46B3-9C8F-C6DB63B2CB2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20440" y="261680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50" name="Рукописный ввод 49">
                <a:extLst>
                  <a:ext uri="{FF2B5EF4-FFF2-40B4-BE49-F238E27FC236}">
                    <a16:creationId xmlns:a16="http://schemas.microsoft.com/office/drawing/2014/main" xmlns="" id="{56820832-5269-459C-BA02-534DB22B3CF4}"/>
                  </a:ext>
                </a:extLst>
              </p14:cNvPr>
              <p14:cNvContentPartPr/>
              <p14:nvPr/>
            </p14:nvContentPartPr>
            <p14:xfrm>
              <a:off x="2682320" y="3017120"/>
              <a:ext cx="4320" cy="360"/>
            </p14:xfrm>
          </p:contentPart>
        </mc:Choice>
        <mc:Fallback xmlns="">
          <p:pic>
            <p:nvPicPr>
              <p:cNvPr id="50" name="Рукописный ввод 49">
                <a:extLst>
                  <a:ext uri="{FF2B5EF4-FFF2-40B4-BE49-F238E27FC236}">
                    <a16:creationId xmlns:a16="http://schemas.microsoft.com/office/drawing/2014/main" id="{56820832-5269-459C-BA02-534DB22B3CF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78000" y="3012800"/>
                <a:ext cx="12960" cy="9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96522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6DA1F2E-008B-4E14-90D5-A3CAC7982B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62560"/>
            <a:ext cx="8596668" cy="1767840"/>
          </a:xfrm>
        </p:spPr>
        <p:txBody>
          <a:bodyPr>
            <a:normAutofit fontScale="90000"/>
          </a:bodyPr>
          <a:lstStyle/>
          <a:p>
            <a:r>
              <a:rPr lang="ru-RU" dirty="0"/>
              <a:t>Неопределённые местоимения: </a:t>
            </a:r>
            <a:r>
              <a:rPr lang="ru-RU" dirty="0">
                <a:solidFill>
                  <a:schemeClr val="tx1"/>
                </a:solidFill>
              </a:rPr>
              <a:t>некто, нечто, некоторый, несколько, некогда, кто-то, что-то, кто-нибудь, какой-то, когда-то, где-то, кое-когда и др.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43E79BF-0193-466A-9625-0E749D9BA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i="1" dirty="0"/>
              <a:t>Указывают на неопределённые, неизвестные предметы, признаки, количество.</a:t>
            </a:r>
          </a:p>
          <a:p>
            <a:pPr marL="0" indent="0">
              <a:buNone/>
            </a:pPr>
            <a:r>
              <a:rPr lang="ru-RU" i="1" dirty="0"/>
              <a:t>В синем море неба островами стоят кое-где белые прекрасные облака (И. Бунин).</a:t>
            </a:r>
          </a:p>
          <a:p>
            <a:r>
              <a:rPr lang="ru-RU" i="1" dirty="0"/>
              <a:t>Образуются от вопросительных прибавлением приставки НЕ- (некто, нечто, некоторый, несколько, некогда), приставки КОЕ- (кое-что, кое-где) и суффиксов –ТО, -ЛИБО, -НИБУДЬ (кто-то, что-либо, какой-нибудь).</a:t>
            </a:r>
          </a:p>
          <a:p>
            <a:r>
              <a:rPr lang="ru-RU" i="1" dirty="0"/>
              <a:t>Местоимения с суффиксами –ТО, -ЛИБО, -НИБУДЬ и приставкой КОЕ- пишутся через дефис. Если приставка КОЕ- отделена от местоимения предлогом, то она пишется отдельно: КОЕ у кого, КОЕ о чём.</a:t>
            </a:r>
          </a:p>
          <a:p>
            <a:r>
              <a:rPr lang="ru-RU" i="1" dirty="0"/>
              <a:t>Неопределённые местоимения, кроме НЕКТО, НЕЧТО, изменяются так же, как и те вопросительные местоимения, от которых они образованы.</a:t>
            </a:r>
          </a:p>
          <a:p>
            <a:r>
              <a:rPr lang="ru-RU" i="1" dirty="0"/>
              <a:t>НЕКТО и НЕЧТО по падежам не изменяются.</a:t>
            </a:r>
          </a:p>
          <a:p>
            <a:endParaRPr lang="ru-RU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xmlns="" id="{5B71B93C-2FBC-4320-B984-93EE8D7BD0AE}"/>
                  </a:ext>
                </a:extLst>
              </p14:cNvPr>
              <p14:cNvContentPartPr/>
              <p14:nvPr/>
            </p14:nvContentPartPr>
            <p14:xfrm>
              <a:off x="5018720" y="2976800"/>
              <a:ext cx="360" cy="36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B71B93C-2FBC-4320-B984-93EE8D7BD0A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14400" y="2972480"/>
                <a:ext cx="9000" cy="9000"/>
              </a:xfrm>
              <a:prstGeom prst="rect">
                <a:avLst/>
              </a:prstGeom>
            </p:spPr>
          </p:pic>
        </mc:Fallback>
      </mc:AlternateContent>
      <p:grpSp>
        <p:nvGrpSpPr>
          <p:cNvPr id="35" name="Группа 34">
            <a:extLst>
              <a:ext uri="{FF2B5EF4-FFF2-40B4-BE49-F238E27FC236}">
                <a16:creationId xmlns:a16="http://schemas.microsoft.com/office/drawing/2014/main" xmlns="" id="{781B79DC-7425-43D5-854B-F68A9AAF6DEF}"/>
              </a:ext>
            </a:extLst>
          </p:cNvPr>
          <p:cNvGrpSpPr/>
          <p:nvPr/>
        </p:nvGrpSpPr>
        <p:grpSpPr>
          <a:xfrm>
            <a:off x="4714160" y="3007040"/>
            <a:ext cx="497880" cy="10440"/>
            <a:chOff x="4714160" y="3007040"/>
            <a:chExt cx="497880" cy="1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5" name="Рукописный ввод 24">
                  <a:extLst>
                    <a:ext uri="{FF2B5EF4-FFF2-40B4-BE49-F238E27FC236}">
                      <a16:creationId xmlns:a16="http://schemas.microsoft.com/office/drawing/2014/main" xmlns="" id="{6BBFAD83-5B65-44DC-98BB-78B7EDF192ED}"/>
                    </a:ext>
                  </a:extLst>
                </p14:cNvPr>
                <p14:cNvContentPartPr/>
                <p14:nvPr/>
              </p14:nvContentPartPr>
              <p14:xfrm>
                <a:off x="4714160" y="3017120"/>
                <a:ext cx="94320" cy="360"/>
              </p14:xfrm>
            </p:contentPart>
          </mc:Choice>
          <mc:Fallback xmlns="">
            <p:pic>
              <p:nvPicPr>
                <p:cNvPr id="25" name="Рукописный ввод 24">
                  <a:extLst>
                    <a:ext uri="{FF2B5EF4-FFF2-40B4-BE49-F238E27FC236}">
                      <a16:creationId xmlns:a16="http://schemas.microsoft.com/office/drawing/2014/main" id="{6BBFAD83-5B65-44DC-98BB-78B7EDF192E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709840" y="3012800"/>
                  <a:ext cx="10296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26" name="Рукописный ввод 25">
                  <a:extLst>
                    <a:ext uri="{FF2B5EF4-FFF2-40B4-BE49-F238E27FC236}">
                      <a16:creationId xmlns:a16="http://schemas.microsoft.com/office/drawing/2014/main" xmlns="" id="{77608516-64FF-4FEC-8AAE-23D0532EC655}"/>
                    </a:ext>
                  </a:extLst>
                </p14:cNvPr>
                <p14:cNvContentPartPr/>
                <p14:nvPr/>
              </p14:nvContentPartPr>
              <p14:xfrm>
                <a:off x="4835840" y="3017120"/>
                <a:ext cx="360" cy="360"/>
              </p14:xfrm>
            </p:contentPart>
          </mc:Choice>
          <mc:Fallback xmlns="">
            <p:pic>
              <p:nvPicPr>
                <p:cNvPr id="26" name="Рукописный ввод 25">
                  <a:extLst>
                    <a:ext uri="{FF2B5EF4-FFF2-40B4-BE49-F238E27FC236}">
                      <a16:creationId xmlns:a16="http://schemas.microsoft.com/office/drawing/2014/main" id="{77608516-64FF-4FEC-8AAE-23D0532EC655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831520" y="301280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28" name="Рукописный ввод 27">
                  <a:extLst>
                    <a:ext uri="{FF2B5EF4-FFF2-40B4-BE49-F238E27FC236}">
                      <a16:creationId xmlns:a16="http://schemas.microsoft.com/office/drawing/2014/main" xmlns="" id="{93E93E19-E9D3-41E0-8EEA-311897688962}"/>
                    </a:ext>
                  </a:extLst>
                </p14:cNvPr>
                <p14:cNvContentPartPr/>
                <p14:nvPr/>
              </p14:nvContentPartPr>
              <p14:xfrm>
                <a:off x="4876880" y="3007040"/>
                <a:ext cx="78120" cy="9360"/>
              </p14:xfrm>
            </p:contentPart>
          </mc:Choice>
          <mc:Fallback xmlns="">
            <p:pic>
              <p:nvPicPr>
                <p:cNvPr id="28" name="Рукописный ввод 27">
                  <a:extLst>
                    <a:ext uri="{FF2B5EF4-FFF2-40B4-BE49-F238E27FC236}">
                      <a16:creationId xmlns:a16="http://schemas.microsoft.com/office/drawing/2014/main" id="{93E93E19-E9D3-41E0-8EEA-311897688962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4872560" y="3002720"/>
                  <a:ext cx="8676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30" name="Рукописный ввод 29">
                  <a:extLst>
                    <a:ext uri="{FF2B5EF4-FFF2-40B4-BE49-F238E27FC236}">
                      <a16:creationId xmlns:a16="http://schemas.microsoft.com/office/drawing/2014/main" xmlns="" id="{81437F5A-11D7-4B2D-8912-0D7CDB924C39}"/>
                    </a:ext>
                  </a:extLst>
                </p14:cNvPr>
                <p14:cNvContentPartPr/>
                <p14:nvPr/>
              </p14:nvContentPartPr>
              <p14:xfrm>
                <a:off x="4988480" y="3007040"/>
                <a:ext cx="360" cy="360"/>
              </p14:xfrm>
            </p:contentPart>
          </mc:Choice>
          <mc:Fallback xmlns="">
            <p:pic>
              <p:nvPicPr>
                <p:cNvPr id="30" name="Рукописный ввод 29">
                  <a:extLst>
                    <a:ext uri="{FF2B5EF4-FFF2-40B4-BE49-F238E27FC236}">
                      <a16:creationId xmlns:a16="http://schemas.microsoft.com/office/drawing/2014/main" id="{81437F5A-11D7-4B2D-8912-0D7CDB924C3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984160" y="300272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32" name="Рукописный ввод 31">
                  <a:extLst>
                    <a:ext uri="{FF2B5EF4-FFF2-40B4-BE49-F238E27FC236}">
                      <a16:creationId xmlns:a16="http://schemas.microsoft.com/office/drawing/2014/main" xmlns="" id="{DC95EA8D-7778-4FAC-BFEC-34B4D8BF983F}"/>
                    </a:ext>
                  </a:extLst>
                </p14:cNvPr>
                <p14:cNvContentPartPr/>
                <p14:nvPr/>
              </p14:nvContentPartPr>
              <p14:xfrm>
                <a:off x="5049680" y="3007040"/>
                <a:ext cx="110880" cy="360"/>
              </p14:xfrm>
            </p:contentPart>
          </mc:Choice>
          <mc:Fallback xmlns="">
            <p:pic>
              <p:nvPicPr>
                <p:cNvPr id="32" name="Рукописный ввод 31">
                  <a:extLst>
                    <a:ext uri="{FF2B5EF4-FFF2-40B4-BE49-F238E27FC236}">
                      <a16:creationId xmlns:a16="http://schemas.microsoft.com/office/drawing/2014/main" id="{DC95EA8D-7778-4FAC-BFEC-34B4D8BF983F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045360" y="3002720"/>
                  <a:ext cx="11952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34" name="Рукописный ввод 33">
                  <a:extLst>
                    <a:ext uri="{FF2B5EF4-FFF2-40B4-BE49-F238E27FC236}">
                      <a16:creationId xmlns:a16="http://schemas.microsoft.com/office/drawing/2014/main" xmlns="" id="{A6817353-340B-4303-B930-A8E8CE597E84}"/>
                    </a:ext>
                  </a:extLst>
                </p14:cNvPr>
                <p14:cNvContentPartPr/>
                <p14:nvPr/>
              </p14:nvContentPartPr>
              <p14:xfrm>
                <a:off x="5211680" y="3007040"/>
                <a:ext cx="360" cy="360"/>
              </p14:xfrm>
            </p:contentPart>
          </mc:Choice>
          <mc:Fallback xmlns="">
            <p:pic>
              <p:nvPicPr>
                <p:cNvPr id="34" name="Рукописный ввод 33">
                  <a:extLst>
                    <a:ext uri="{FF2B5EF4-FFF2-40B4-BE49-F238E27FC236}">
                      <a16:creationId xmlns:a16="http://schemas.microsoft.com/office/drawing/2014/main" id="{A6817353-340B-4303-B930-A8E8CE597E84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207360" y="300272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0" name="Группа 39">
            <a:extLst>
              <a:ext uri="{FF2B5EF4-FFF2-40B4-BE49-F238E27FC236}">
                <a16:creationId xmlns:a16="http://schemas.microsoft.com/office/drawing/2014/main" xmlns="" id="{9A4AE549-F49B-43CF-8C68-93ED8D609E69}"/>
              </a:ext>
            </a:extLst>
          </p:cNvPr>
          <p:cNvGrpSpPr/>
          <p:nvPr/>
        </p:nvGrpSpPr>
        <p:grpSpPr>
          <a:xfrm>
            <a:off x="5262800" y="2976800"/>
            <a:ext cx="173160" cy="30960"/>
            <a:chOff x="5262800" y="2976800"/>
            <a:chExt cx="173160" cy="30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36" name="Рукописный ввод 35">
                  <a:extLst>
                    <a:ext uri="{FF2B5EF4-FFF2-40B4-BE49-F238E27FC236}">
                      <a16:creationId xmlns:a16="http://schemas.microsoft.com/office/drawing/2014/main" xmlns="" id="{597CECF9-370A-4736-A258-C99640DA6D3C}"/>
                    </a:ext>
                  </a:extLst>
                </p14:cNvPr>
                <p14:cNvContentPartPr/>
                <p14:nvPr/>
              </p14:nvContentPartPr>
              <p14:xfrm>
                <a:off x="5262800" y="2986880"/>
                <a:ext cx="120960" cy="20880"/>
              </p14:xfrm>
            </p:contentPart>
          </mc:Choice>
          <mc:Fallback xmlns="">
            <p:pic>
              <p:nvPicPr>
                <p:cNvPr id="36" name="Рукописный ввод 35">
                  <a:extLst>
                    <a:ext uri="{FF2B5EF4-FFF2-40B4-BE49-F238E27FC236}">
                      <a16:creationId xmlns:a16="http://schemas.microsoft.com/office/drawing/2014/main" id="{597CECF9-370A-4736-A258-C99640DA6D3C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5258480" y="2982560"/>
                  <a:ext cx="129600" cy="29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37" name="Рукописный ввод 36">
                  <a:extLst>
                    <a:ext uri="{FF2B5EF4-FFF2-40B4-BE49-F238E27FC236}">
                      <a16:creationId xmlns:a16="http://schemas.microsoft.com/office/drawing/2014/main" xmlns="" id="{CDAF9674-E9D8-4C80-9C7D-6130F63516DE}"/>
                    </a:ext>
                  </a:extLst>
                </p14:cNvPr>
                <p14:cNvContentPartPr/>
                <p14:nvPr/>
              </p14:nvContentPartPr>
              <p14:xfrm>
                <a:off x="5435600" y="2976800"/>
                <a:ext cx="360" cy="360"/>
              </p14:xfrm>
            </p:contentPart>
          </mc:Choice>
          <mc:Fallback xmlns="">
            <p:pic>
              <p:nvPicPr>
                <p:cNvPr id="37" name="Рукописный ввод 36">
                  <a:extLst>
                    <a:ext uri="{FF2B5EF4-FFF2-40B4-BE49-F238E27FC236}">
                      <a16:creationId xmlns:a16="http://schemas.microsoft.com/office/drawing/2014/main" id="{CDAF9674-E9D8-4C80-9C7D-6130F63516DE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431280" y="297248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39" name="Рукописный ввод 38">
                  <a:extLst>
                    <a:ext uri="{FF2B5EF4-FFF2-40B4-BE49-F238E27FC236}">
                      <a16:creationId xmlns:a16="http://schemas.microsoft.com/office/drawing/2014/main" xmlns="" id="{E56E0D4E-C8FA-4937-B8FD-D06977DE6012}"/>
                    </a:ext>
                  </a:extLst>
                </p14:cNvPr>
                <p14:cNvContentPartPr/>
                <p14:nvPr/>
              </p14:nvContentPartPr>
              <p14:xfrm>
                <a:off x="5415440" y="2976800"/>
                <a:ext cx="360" cy="360"/>
              </p14:xfrm>
            </p:contentPart>
          </mc:Choice>
          <mc:Fallback xmlns="">
            <p:pic>
              <p:nvPicPr>
                <p:cNvPr id="39" name="Рукописный ввод 38">
                  <a:extLst>
                    <a:ext uri="{FF2B5EF4-FFF2-40B4-BE49-F238E27FC236}">
                      <a16:creationId xmlns:a16="http://schemas.microsoft.com/office/drawing/2014/main" id="{E56E0D4E-C8FA-4937-B8FD-D06977DE6012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5411120" y="2972480"/>
                  <a:ext cx="9000" cy="9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661243261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1001</TotalTime>
  <Words>1483</Words>
  <Application>Microsoft Office PowerPoint</Application>
  <PresentationFormat>Широкоэкранный</PresentationFormat>
  <Paragraphs>94</Paragraphs>
  <Slides>12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Trebuchet MS</vt:lpstr>
      <vt:lpstr>Wingdings 3</vt:lpstr>
      <vt:lpstr>Грань</vt:lpstr>
      <vt:lpstr>CorelDRAW</vt:lpstr>
      <vt:lpstr>Местоимение как часть речи</vt:lpstr>
      <vt:lpstr>Местоимение-это самостоятельная часть речи, которая указывает на лицо, предмет, признак, количество, но не называет их: </vt:lpstr>
      <vt:lpstr>По соотношению с другими частями речи выделяют </vt:lpstr>
      <vt:lpstr>Личные местоимения – местоимения-существительные: Я, МЫ, ТЫ, ВЫ, ОН, ОНА, ОНО, ОНИ</vt:lpstr>
      <vt:lpstr>Возвратное местоимение: СЕБЯ</vt:lpstr>
      <vt:lpstr>Притяжательные местоимения:  мой, твой, наш, ваш, свой</vt:lpstr>
      <vt:lpstr>Вопросительные местоимения: КТО? ЧТО? КАКОЙ? КАКОВ? ЧЕЙ? КОТОРЫЙ? СКОЛЬКО? ГДЕ? КОГДА? КУДА? ОТКУДА? ПОЧЕМУ? ЗАЧЕМ? и др.</vt:lpstr>
      <vt:lpstr>Относительные местоимения: КТО, ЧТО, КАКОЙ, ЧЕЙ, КОТОРЫЙ, СКОЛЬКО, КОГДА, ГДЕ, КУДА, КАК и др.- если они употребляются для связи простых предложений в составе сложноподчинённых  </vt:lpstr>
      <vt:lpstr>Неопределённые местоимения: некто, нечто, некоторый, несколько, некогда, кто-то, что-то, кто-нибудь, какой-то, когда-то, где-то, кое-когда и др.</vt:lpstr>
      <vt:lpstr>Отрицательные местоимения: никто, ничто, некого, нечего, никакой, ничей, нигде, никогда, никуда и др.</vt:lpstr>
      <vt:lpstr>Определительные местоимения: сам, весь, всякий, каждый, иной, другой, любой, самый, везде, всегда и др.</vt:lpstr>
      <vt:lpstr>Указательные местоимения: тот, этот, такой, таков, столько, там, тут, туда, тогда, поэтому, оттуда, так, отсюда, сюда, здесь и др.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Лукомский</dc:creator>
  <cp:lastModifiedBy>Лукомский</cp:lastModifiedBy>
  <cp:revision>66</cp:revision>
  <dcterms:created xsi:type="dcterms:W3CDTF">2018-09-25T11:25:24Z</dcterms:created>
  <dcterms:modified xsi:type="dcterms:W3CDTF">2022-08-24T10:00:41Z</dcterms:modified>
</cp:coreProperties>
</file>