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3" r:id="rId3"/>
    <p:sldId id="275" r:id="rId4"/>
    <p:sldId id="270" r:id="rId5"/>
    <p:sldId id="269" r:id="rId6"/>
    <p:sldId id="273" r:id="rId7"/>
    <p:sldId id="272" r:id="rId8"/>
    <p:sldId id="256" r:id="rId9"/>
    <p:sldId id="258" r:id="rId10"/>
    <p:sldId id="259" r:id="rId11"/>
    <p:sldId id="261" r:id="rId12"/>
    <p:sldId id="262" r:id="rId13"/>
    <p:sldId id="274" r:id="rId14"/>
    <p:sldId id="276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0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2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0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0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7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9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1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6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8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6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39FA-6871-4E21-AA59-EF01383AE8F3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AD3B-8F48-4782-9599-45F9DCACB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25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17632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Луна бывает разной?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8640960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6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ая папка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51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\a0666e89e52375c8a19732c8b4554e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42493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9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9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Новая папка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ая папка\scre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89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341"/>
            <a:ext cx="8424936" cy="64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0648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8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2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Почему Луна бывает разной?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2021-03-11T16:04:06Z</dcterms:created>
  <dcterms:modified xsi:type="dcterms:W3CDTF">2022-08-04T12:38:18Z</dcterms:modified>
</cp:coreProperties>
</file>