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Берегите, дети, зубы!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Профилактика стоматологических заболеваний у детей младшего школьного возраста   ( 6 – 8 лет)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5085184"/>
            <a:ext cx="5256584" cy="139675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400" b="1" dirty="0" smtClean="0"/>
              <a:t>Презентацию  выполнила:</a:t>
            </a:r>
          </a:p>
          <a:p>
            <a:pPr algn="just">
              <a:buNone/>
            </a:pPr>
            <a:r>
              <a:rPr lang="ru-RU" sz="2400" b="1" dirty="0" err="1" smtClean="0"/>
              <a:t>Залогина</a:t>
            </a:r>
            <a:r>
              <a:rPr lang="ru-RU" sz="2400" b="1" dirty="0" smtClean="0"/>
              <a:t>  Светлана </a:t>
            </a:r>
            <a:r>
              <a:rPr lang="ru-RU" sz="2400" b="1" dirty="0" smtClean="0"/>
              <a:t>Николаевна</a:t>
            </a:r>
            <a:r>
              <a:rPr lang="ru-RU" sz="2400" dirty="0" smtClean="0"/>
              <a:t>,</a:t>
            </a:r>
          </a:p>
          <a:p>
            <a:pPr algn="just">
              <a:buNone/>
            </a:pPr>
            <a:r>
              <a:rPr lang="ru-RU" sz="2400" dirty="0" smtClean="0"/>
              <a:t> </a:t>
            </a:r>
            <a:r>
              <a:rPr lang="ru-RU" sz="1900" dirty="0" smtClean="0"/>
              <a:t>учитель начальных классов АННОО Православная гимназия имени Преподобного Сергия Радонежского</a:t>
            </a:r>
            <a:endParaRPr lang="ru-RU" sz="1900" dirty="0" smtClean="0"/>
          </a:p>
        </p:txBody>
      </p:sp>
      <p:pic>
        <p:nvPicPr>
          <p:cNvPr id="4" name="Picture 2" descr="http://kladraz.ru/upload/blogs/6738_c54ff17b1b5eeecff3bc702f52c69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656184" cy="1709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34563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нас во рту живут бактерии, которые питаются остатками еды. Особенно они любят сладкое! Этих бактерий зовут Стрептококки. </a:t>
            </a:r>
          </a:p>
          <a:p>
            <a:r>
              <a:rPr lang="ru-RU" dirty="0" smtClean="0"/>
              <a:t>Они плохие, они хотят испортить ваши зубки и поэтому выделяют едкую кислоту.</a:t>
            </a:r>
          </a:p>
          <a:p>
            <a:r>
              <a:rPr lang="ru-RU" dirty="0" smtClean="0"/>
              <a:t>Эта кислота разъедает зубы. Они чернеют, гниют, начинают сильно болеть.</a:t>
            </a:r>
          </a:p>
          <a:p>
            <a:r>
              <a:rPr lang="ru-RU" dirty="0" smtClean="0"/>
              <a:t> Эта болезнь называется кариес.</a:t>
            </a:r>
            <a:endParaRPr lang="ru-RU" dirty="0"/>
          </a:p>
        </p:txBody>
      </p:sp>
      <p:pic>
        <p:nvPicPr>
          <p:cNvPr id="22530" name="Picture 2" descr="http://www.capcitydental.co.uk/wp-content/uploads/2014/07/Tooth-being-attacked-by-bacteria-fun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73624"/>
            <a:ext cx="3384375" cy="3384376"/>
          </a:xfrm>
          <a:prstGeom prst="rect">
            <a:avLst/>
          </a:prstGeom>
          <a:noFill/>
        </p:spPr>
      </p:pic>
      <p:pic>
        <p:nvPicPr>
          <p:cNvPr id="22532" name="Picture 4" descr="http://st.depositphotos.com/1037238/1359/v/950/depositphotos_13597192-Teeth-cav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01008"/>
            <a:ext cx="4392488" cy="292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.120-bal.ru/pars_docs/refs/17/16665/16665_html_5c338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7161477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octorzub.com.ua/uploads/tmce/services/otdelenie-detskoi-stomatologii__klassifikacia-kariesa-u-det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062162" cy="2736304"/>
          </a:xfrm>
          <a:prstGeom prst="rect">
            <a:avLst/>
          </a:prstGeom>
          <a:noFill/>
        </p:spPr>
      </p:pic>
      <p:pic>
        <p:nvPicPr>
          <p:cNvPr id="26628" name="Picture 4" descr="http://s.fishki.net/upload/users/2015/09/09/435151/424310d6657bed1d6b0960fe719ec0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3649588" cy="364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getscoop.com/berita/wp-content/uploads/2015/11/sakitgigi.com-karies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95536" y="0"/>
            <a:ext cx="7884368" cy="39501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Зубки с кариесом сможет вылечить только доктор – стоматолог. Придется ставить пломбу, чтобы не было дырки в зубе.</a:t>
            </a:r>
          </a:p>
          <a:p>
            <a:r>
              <a:rPr lang="ru-RU" dirty="0" smtClean="0"/>
              <a:t>Для того чтобы избежать этого, нужно просто чистить зубки утром и вечером!</a:t>
            </a:r>
          </a:p>
          <a:p>
            <a:r>
              <a:rPr lang="ru-RU" dirty="0" smtClean="0"/>
              <a:t>А еще кушать поменьше сладкого.</a:t>
            </a:r>
          </a:p>
          <a:p>
            <a:r>
              <a:rPr lang="ru-RU" dirty="0" smtClean="0"/>
              <a:t>И ходить ко врачу на осмотр.</a:t>
            </a:r>
            <a:endParaRPr lang="ru-RU" dirty="0"/>
          </a:p>
        </p:txBody>
      </p:sp>
      <p:pic>
        <p:nvPicPr>
          <p:cNvPr id="25602" name="Picture 2" descr="http://www.vseodetyah.com/editorfiles/lechat-li-molochnyye-zuby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82035"/>
            <a:ext cx="4608512" cy="3075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88913"/>
            <a:ext cx="8229600" cy="4525962"/>
          </a:xfrm>
        </p:spPr>
        <p:txBody>
          <a:bodyPr/>
          <a:lstStyle/>
          <a:p>
            <a:r>
              <a:rPr lang="ru-RU" dirty="0" smtClean="0"/>
              <a:t>Стоматолог подскажет тебе, как правильно чистить зубки. </a:t>
            </a:r>
          </a:p>
          <a:p>
            <a:r>
              <a:rPr lang="ru-RU" dirty="0" smtClean="0"/>
              <a:t>А вот несколько советов для тебя:</a:t>
            </a:r>
            <a:endParaRPr lang="ru-RU" dirty="0"/>
          </a:p>
        </p:txBody>
      </p:sp>
      <p:pic>
        <p:nvPicPr>
          <p:cNvPr id="24580" name="Picture 4" descr="http://static.103.by/images/common/wysiwyg/2016/02/93bf3c93878aa7910c4c0da5010bab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400600" cy="4661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>Желаю всем крепкого здоровья!</a:t>
            </a:r>
            <a:endParaRPr lang="ru-RU" sz="7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Чистим зубки каждый день,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Чистить зубки нам не лень,</a:t>
            </a:r>
          </a:p>
          <a:p>
            <a:endParaRPr lang="ru-RU" dirty="0"/>
          </a:p>
        </p:txBody>
      </p:sp>
      <p:pic>
        <p:nvPicPr>
          <p:cNvPr id="7170" name="Picture 2" descr="http://www.oakhillsdentistry.com/wp-content/uploads/2015/06/Prevent-Child-Cavit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760640" cy="382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5940425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Чистим утром, перед сном,</a:t>
            </a:r>
          </a:p>
          <a:p>
            <a:pPr>
              <a:buNone/>
            </a:pPr>
            <a:r>
              <a:rPr lang="ru-RU" dirty="0" smtClean="0"/>
              <a:t> Чистим зубки с волшебством,</a:t>
            </a:r>
          </a:p>
          <a:p>
            <a:pPr>
              <a:buNone/>
            </a:pPr>
            <a:r>
              <a:rPr lang="ru-RU" dirty="0" smtClean="0"/>
              <a:t> В белом тюбике с зайчонком,</a:t>
            </a:r>
          </a:p>
          <a:p>
            <a:pPr>
              <a:buNone/>
            </a:pPr>
            <a:r>
              <a:rPr lang="ru-RU" dirty="0" smtClean="0"/>
              <a:t> Волшебство одно сидит.</a:t>
            </a:r>
          </a:p>
          <a:p>
            <a:pPr>
              <a:buNone/>
            </a:pPr>
            <a:r>
              <a:rPr lang="ru-RU" dirty="0" smtClean="0"/>
              <a:t> Всем мальчишкам и девчонкам</a:t>
            </a:r>
          </a:p>
          <a:p>
            <a:pPr>
              <a:buNone/>
            </a:pPr>
            <a:r>
              <a:rPr lang="ru-RU" dirty="0" smtClean="0"/>
              <a:t> Чудо-зайчик говорит: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ttp://krasivie-kartinki.ru/images/zajac-ulybk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32856"/>
            <a:ext cx="3028950" cy="3743325"/>
          </a:xfrm>
          <a:prstGeom prst="rect">
            <a:avLst/>
          </a:prstGeom>
          <a:noFill/>
        </p:spPr>
      </p:pic>
      <p:pic>
        <p:nvPicPr>
          <p:cNvPr id="6148" name="Picture 4" descr="http://papuas.ua/media/product/f4e/ditjacha-zubna-pasta-likar-zaec-smak-zhujki-2-roki-colgate-8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4762500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5888"/>
            <a:ext cx="5338763" cy="247808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"Чистить зубки всем нам надо.</a:t>
            </a:r>
          </a:p>
          <a:p>
            <a:pPr>
              <a:buNone/>
            </a:pPr>
            <a:r>
              <a:rPr lang="ru-RU" dirty="0" smtClean="0"/>
              <a:t> От пирожных, шоколада...</a:t>
            </a:r>
          </a:p>
          <a:p>
            <a:pPr>
              <a:buNone/>
            </a:pPr>
            <a:r>
              <a:rPr lang="ru-RU" dirty="0" smtClean="0"/>
              <a:t> Чтоб здоровыми остались,</a:t>
            </a:r>
          </a:p>
          <a:p>
            <a:pPr>
              <a:buNone/>
            </a:pPr>
            <a:r>
              <a:rPr lang="ru-RU" dirty="0" smtClean="0"/>
              <a:t> Не крошились, не ломались.</a:t>
            </a:r>
          </a:p>
          <a:p>
            <a:endParaRPr lang="ru-RU" dirty="0"/>
          </a:p>
        </p:txBody>
      </p:sp>
      <p:pic>
        <p:nvPicPr>
          <p:cNvPr id="5122" name="Picture 2" descr="http://kladraz.ru/upload/blogs/6738_c54ff17b1b5eeecff3bc702f52c69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04864"/>
            <a:ext cx="4104456" cy="4236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3375"/>
            <a:ext cx="6985000" cy="15827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Чтоб белее снега были,</a:t>
            </a:r>
          </a:p>
          <a:p>
            <a:pPr>
              <a:buNone/>
            </a:pPr>
            <a:r>
              <a:rPr lang="ru-RU" dirty="0" smtClean="0"/>
              <a:t> Не болели и не ныли.</a:t>
            </a:r>
          </a:p>
          <a:p>
            <a:endParaRPr lang="ru-RU" dirty="0"/>
          </a:p>
        </p:txBody>
      </p:sp>
      <p:pic>
        <p:nvPicPr>
          <p:cNvPr id="4098" name="Picture 2" descr="http://img.happy-giraffe.ru/v2/thumbs/e26e4ffdce15f4bc6711c767ffa68dac/da/f9/ba6a680a1ccdf2813e7edb5aba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41579"/>
            <a:ext cx="5354960" cy="2570382"/>
          </a:xfrm>
          <a:prstGeom prst="rect">
            <a:avLst/>
          </a:prstGeom>
          <a:noFill/>
        </p:spPr>
      </p:pic>
      <p:pic>
        <p:nvPicPr>
          <p:cNvPr id="4100" name="Picture 4" descr="http://kladraz.ru/upload/blogs/6738_a4c39f8c679376ee77c1ce1708f7b1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365104"/>
            <a:ext cx="3672408" cy="2264652"/>
          </a:xfrm>
          <a:prstGeom prst="rect">
            <a:avLst/>
          </a:prstGeom>
          <a:noFill/>
        </p:spPr>
      </p:pic>
      <p:pic>
        <p:nvPicPr>
          <p:cNvPr id="4102" name="Picture 6" descr="http://kladraz.ru/upload/blogs/6738_ae53affc31ad0375c8371335a92be2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05882"/>
            <a:ext cx="3607110" cy="2652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5338763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Вам для этого даю</a:t>
            </a:r>
          </a:p>
          <a:p>
            <a:pPr>
              <a:buNone/>
            </a:pPr>
            <a:r>
              <a:rPr lang="ru-RU" dirty="0" smtClean="0"/>
              <a:t> Пасту вкусную свою.</a:t>
            </a:r>
          </a:p>
          <a:p>
            <a:pPr>
              <a:buNone/>
            </a:pPr>
            <a:r>
              <a:rPr lang="ru-RU" dirty="0" smtClean="0"/>
              <a:t> Только вы ее не ешьте,</a:t>
            </a:r>
          </a:p>
          <a:p>
            <a:pPr>
              <a:buNone/>
            </a:pPr>
            <a:r>
              <a:rPr lang="ru-RU" dirty="0" smtClean="0"/>
              <a:t> Хоть она и ароматна.</a:t>
            </a:r>
          </a:p>
          <a:p>
            <a:pPr>
              <a:buNone/>
            </a:pPr>
            <a:r>
              <a:rPr lang="ru-RU" dirty="0" smtClean="0"/>
              <a:t> Ароматна паста если,</a:t>
            </a:r>
          </a:p>
          <a:p>
            <a:pPr>
              <a:buNone/>
            </a:pPr>
            <a:r>
              <a:rPr lang="ru-RU" dirty="0" smtClean="0"/>
              <a:t> Чистить зубки ей приятно.</a:t>
            </a:r>
          </a:p>
          <a:p>
            <a:endParaRPr lang="ru-RU" dirty="0"/>
          </a:p>
        </p:txBody>
      </p:sp>
      <p:pic>
        <p:nvPicPr>
          <p:cNvPr id="3074" name="Picture 2" descr="http://ja-rastu.ru/uploads/posts/2014-10/1414051107_past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4200401" cy="3000286"/>
          </a:xfrm>
          <a:prstGeom prst="rect">
            <a:avLst/>
          </a:prstGeom>
          <a:noFill/>
        </p:spPr>
      </p:pic>
      <p:pic>
        <p:nvPicPr>
          <p:cNvPr id="3076" name="Picture 4" descr="http://mr-zubik.ru/wp-content/uploads/2015/11/putzi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629" y="4365104"/>
            <a:ext cx="2948787" cy="1998622"/>
          </a:xfrm>
          <a:prstGeom prst="rect">
            <a:avLst/>
          </a:prstGeom>
          <a:noFill/>
        </p:spPr>
      </p:pic>
      <p:pic>
        <p:nvPicPr>
          <p:cNvPr id="3078" name="Picture 6" descr="http://th19.st.depositphotos.com/1001009/3111/i/170/depositphotos_31116269-Tooth-character-standing-by-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157192"/>
            <a:ext cx="3384376" cy="1353750"/>
          </a:xfrm>
          <a:prstGeom prst="rect">
            <a:avLst/>
          </a:prstGeom>
          <a:noFill/>
        </p:spPr>
      </p:pic>
      <p:pic>
        <p:nvPicPr>
          <p:cNvPr id="3080" name="Picture 8" descr="http://previews.123rf.com/images/dazdraperma/dazdraperma1405/dazdraperma140500009/28457096-Cartoon-Toothpaste-Character-holding-toothbrush-Stock-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1325908" cy="1392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5843588" cy="27654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Щетка с пастой взбили пену,</a:t>
            </a:r>
          </a:p>
          <a:p>
            <a:pPr>
              <a:buNone/>
            </a:pPr>
            <a:r>
              <a:rPr lang="ru-RU" dirty="0" smtClean="0"/>
              <a:t> Как приятно чистить ей,</a:t>
            </a:r>
          </a:p>
          <a:p>
            <a:pPr>
              <a:buNone/>
            </a:pPr>
            <a:r>
              <a:rPr lang="ru-RU" dirty="0" smtClean="0"/>
              <a:t> Будут чистить непременно,</a:t>
            </a:r>
          </a:p>
          <a:p>
            <a:pPr>
              <a:buNone/>
            </a:pPr>
            <a:r>
              <a:rPr lang="ru-RU" dirty="0" smtClean="0"/>
              <a:t> Зубки маленьких детей.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://sovetclub.ru/tim/a8e1b4982f50dd69f0990f2924cedf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2564904"/>
            <a:ext cx="4608512" cy="3740576"/>
          </a:xfrm>
          <a:prstGeom prst="rect">
            <a:avLst/>
          </a:prstGeom>
          <a:noFill/>
        </p:spPr>
      </p:pic>
      <p:pic>
        <p:nvPicPr>
          <p:cNvPr id="2052" name="Picture 4" descr="http://vivadent-saratov.ru/assets/images/shhetk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3810000" cy="2686051"/>
          </a:xfrm>
          <a:prstGeom prst="rect">
            <a:avLst/>
          </a:prstGeom>
          <a:noFill/>
        </p:spPr>
      </p:pic>
      <p:pic>
        <p:nvPicPr>
          <p:cNvPr id="2054" name="Picture 6" descr="http://worldartsme.com/images/toothbrush-for-preschool-clipar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0"/>
            <a:ext cx="2304256" cy="2242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Чистить зубки нам не лень,</a:t>
            </a:r>
          </a:p>
          <a:p>
            <a:pPr>
              <a:buNone/>
            </a:pPr>
            <a:r>
              <a:rPr lang="ru-RU" dirty="0" smtClean="0"/>
              <a:t> Чистить будем каждый день,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ritty.ru/wp-content/uploads/2015/11/gigiena-polosti-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066012" cy="471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Зачем чистить зубы?</a:t>
            </a:r>
            <a:endParaRPr lang="ru-RU" dirty="0"/>
          </a:p>
        </p:txBody>
      </p:sp>
      <p:pic>
        <p:nvPicPr>
          <p:cNvPr id="21506" name="Picture 2" descr="http://axfor.ru/wp-content/uploads/2015/09/55e23601c6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677" y="1556792"/>
            <a:ext cx="6048671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280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Берегите, дети, зубы!   Профилактика стоматологических заболеваний у детей младшего школьного возраста   ( 6 – 8 лет)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Зачем чистить зубы?</vt:lpstr>
      <vt:lpstr>Слайд 10</vt:lpstr>
      <vt:lpstr>Слайд 11</vt:lpstr>
      <vt:lpstr>Слайд 12</vt:lpstr>
      <vt:lpstr>Слайд 13</vt:lpstr>
      <vt:lpstr>Слайд 14</vt:lpstr>
      <vt:lpstr>Слайд 15</vt:lpstr>
      <vt:lpstr>Желаю всем крепкого здоровья!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стоматологических заболеваний у детей младшего школьного возраста ( 6 – 8 лет)</dc:title>
  <dc:creator>Настя</dc:creator>
  <cp:lastModifiedBy>user</cp:lastModifiedBy>
  <cp:revision>8</cp:revision>
  <dcterms:created xsi:type="dcterms:W3CDTF">2016-11-13T17:22:09Z</dcterms:created>
  <dcterms:modified xsi:type="dcterms:W3CDTF">2022-06-28T18:17:50Z</dcterms:modified>
</cp:coreProperties>
</file>