
<file path=[Content_Types].xml><?xml version="1.0" encoding="utf-8"?>
<Types xmlns="http://schemas.openxmlformats.org/package/2006/content-types">
  <Default Extension="mp3" ContentType="audio/mpeg"/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85.xml" ContentType="application/vnd.openxmlformats-officedocument.presentationml.slide+xml"/>
  <Override PartName="/ppt/slides/slide83.xml" ContentType="application/vnd.openxmlformats-officedocument.presentationml.slide+xml"/>
  <Override PartName="/ppt/slides/slide81.xml" ContentType="application/vnd.openxmlformats-officedocument.presentationml.slide+xml"/>
  <Override PartName="/ppt/slides/slide79.xml" ContentType="application/vnd.openxmlformats-officedocument.presentationml.slide+xml"/>
  <Override PartName="/ppt/slides/slide77.xml" ContentType="application/vnd.openxmlformats-officedocument.presentationml.slide+xml"/>
  <Override PartName="/ppt/slides/slide75.xml" ContentType="application/vnd.openxmlformats-officedocument.presentationml.slide+xml"/>
  <Override PartName="/ppt/slides/slide72.xml" ContentType="application/vnd.openxmlformats-officedocument.presentationml.slide+xml"/>
  <Override PartName="/ppt/slides/slide71.xml" ContentType="application/vnd.openxmlformats-officedocument.presentationml.slide+xml"/>
  <Override PartName="/ppt/slides/slide70.xml" ContentType="application/vnd.openxmlformats-officedocument.presentationml.slide+xml"/>
  <Override PartName="/ppt/slides/slide66.xml" ContentType="application/vnd.openxmlformats-officedocument.presentationml.slide+xml"/>
  <Override PartName="/ppt/slides/slide65.xml" ContentType="application/vnd.openxmlformats-officedocument.presentationml.slide+xml"/>
  <Override PartName="/ppt/slides/slide68.xml" ContentType="application/vnd.openxmlformats-officedocument.presentationml.slide+xml"/>
  <Override PartName="/ppt/slides/slide64.xml" ContentType="application/vnd.openxmlformats-officedocument.presentationml.slide+xml"/>
  <Override PartName="/ppt/slides/slide63.xml" ContentType="application/vnd.openxmlformats-officedocument.presentationml.slide+xml"/>
  <Override PartName="/ppt/slides/slide61.xml" ContentType="application/vnd.openxmlformats-officedocument.presentationml.slide+xml"/>
  <Override PartName="/ppt/slides/slide59.xml" ContentType="application/vnd.openxmlformats-officedocument.presentationml.slide+xml"/>
  <Override PartName="/ppt/slides/slide56.xml" ContentType="application/vnd.openxmlformats-officedocument.presentationml.slide+xml"/>
  <Override PartName="/ppt/slides/slide74.xml" ContentType="application/vnd.openxmlformats-officedocument.presentationml.slide+xml"/>
  <Override PartName="/ppt/slides/slide55.xml" ContentType="application/vnd.openxmlformats-officedocument.presentationml.slide+xml"/>
  <Override PartName="/ppt/slides/slide52.xml" ContentType="application/vnd.openxmlformats-officedocument.presentationml.slide+xml"/>
  <Override PartName="/ppt/slides/slide50.xml" ContentType="application/vnd.openxmlformats-officedocument.presentationml.slide+xml"/>
  <Override PartName="/ppt/slides/slide47.xml" ContentType="application/vnd.openxmlformats-officedocument.presentationml.slide+xml"/>
  <Override PartName="/ppt/slides/slide46.xml" ContentType="application/vnd.openxmlformats-officedocument.presentationml.slide+xml"/>
  <Override PartName="/ppt/slides/slide82.xml" ContentType="application/vnd.openxmlformats-officedocument.presentationml.slide+xml"/>
  <Override PartName="/ppt/slides/slide45.xml" ContentType="application/vnd.openxmlformats-officedocument.presentationml.slide+xml"/>
  <Override PartName="/ppt/slides/slide43.xml" ContentType="application/vnd.openxmlformats-officedocument.presentationml.slide+xml"/>
  <Override PartName="/ppt/slides/slide37.xml" ContentType="application/vnd.openxmlformats-officedocument.presentationml.slide+xml"/>
  <Override PartName="/ppt/slides/slide51.xml" ContentType="application/vnd.openxmlformats-officedocument.presentationml.slide+xml"/>
  <Override PartName="/ppt/slides/slide36.xml" ContentType="application/vnd.openxmlformats-officedocument.presentationml.slide+xml"/>
  <Override PartName="/ppt/slides/slide62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8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42.xml" ContentType="application/vnd.openxmlformats-officedocument.presentationml.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20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33.xml" ContentType="application/vnd.openxmlformats-officedocument.presentationml.slide+xml"/>
  <Override PartName="/ppt/slides/slide8.xml" ContentType="application/vnd.openxmlformats-officedocument.presentationml.slide+xml"/>
  <Override PartName="/ppt/slides/slide44.xml" ContentType="application/vnd.openxmlformats-officedocument.presentationml.slide+xml"/>
  <Override PartName="/ppt/slides/slide6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15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69.xml" ContentType="application/vnd.openxmlformats-officedocument.presentationml.slide+xml"/>
  <Override PartName="/ppt/slides/slide57.xml" ContentType="application/vnd.openxmlformats-officedocument.presentationml.slide+xml"/>
  <Override PartName="/ppt/slides/slide7.xml" ContentType="application/vnd.openxmlformats-officedocument.presentationml.slide+xml"/>
  <Override PartName="/ppt/slides/slide21.xml" ContentType="application/vnd.openxmlformats-officedocument.presentationml.slide+xml"/>
  <Override PartName="/ppt/slides/slide67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s/slide35.xml" ContentType="application/vnd.openxmlformats-officedocument.presentationml.slide+xml"/>
  <Override PartName="/ppt/slides/slide48.xml" ContentType="application/vnd.openxmlformats-officedocument.presentationml.slide+xml"/>
  <Override PartName="/ppt/slides/slide4.xml" ContentType="application/vnd.openxmlformats-officedocument.presentationml.slide+xml"/>
  <Override PartName="/ppt/slides/slide27.xml" ContentType="application/vnd.openxmlformats-officedocument.presentationml.slide+xml"/>
  <Override PartName="/ppt/slides/slide8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76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40.xml" ContentType="application/vnd.openxmlformats-officedocument.presentationml.slide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78.xml" ContentType="application/vnd.openxmlformats-officedocument.presentationml.slide+xml"/>
  <Override PartName="/ppt/slides/slide73.xml" ContentType="application/vnd.openxmlformats-officedocument.presentationml.slide+xml"/>
  <Override PartName="/ppt/slides/slide24.xml" ContentType="application/vnd.openxmlformats-officedocument.presentationml.slide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slides/slide53.xml" ContentType="application/vnd.openxmlformats-officedocument.presentationml.slide+xml"/>
  <Override PartName="/ppt/theme/theme1.xml" ContentType="application/vnd.openxmlformats-officedocument.theme+xml"/>
  <Override PartName="/ppt/slides/slide28.xml" ContentType="application/vnd.openxmlformats-officedocument.presentationml.slide+xml"/>
  <Override PartName="/ppt/slides/slide16.xml" ContentType="application/vnd.openxmlformats-officedocument.presentationml.slide+xml"/>
  <Override PartName="/ppt/slides/slide4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60.xml" ContentType="application/vnd.openxmlformats-officedocument.presentationml.slide+xml"/>
  <Override PartName="/ppt/slides/slide2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39.xml" ContentType="application/vnd.openxmlformats-officedocument.presentationml.slide+xml"/>
  <Override PartName="/ppt/slides/slide58.xml" ContentType="application/vnd.openxmlformats-officedocument.presentationml.slide+xml"/>
  <Override PartName="/ppt/viewProps.xml" ContentType="application/vnd.openxmlformats-officedocument.presentationml.viewProps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slideLayouts/slideLayout6.xml" ContentType="application/vnd.openxmlformats-officedocument.presentationml.slideLayout+xml"/>
  <Override PartName="/ppt/slides/slide38.xml" ContentType="application/vnd.openxmlformats-officedocument.presentationml.slide+xml"/>
  <Override PartName="/ppt/slides/slide34.xml" ContentType="application/vnd.openxmlformats-officedocument.presentationml.slide+xml"/>
  <Override PartName="/ppt/slides/slide54.xml" ContentType="application/vnd.openxmlformats-officedocument.presentationml.slide+xml"/>
  <Override PartName="/ppt/slideLayouts/slideLayout5.xml" ContentType="application/vnd.openxmlformats-officedocument.presentationml.slideLayout+xml"/>
  <Override PartName="/ppt/presentation.xml" ContentType="application/vnd.openxmlformats-officedocument.presentationml.presentation.mai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</p:sldIdLst>
  <p:sldSz cx="9144000" cy="6858000" type="screen4x3"/>
  <p:notesSz cx="9144000" cy="6858000"/>
  <p:defaultTextStyle>
    <a:defPPr>
      <a:defRPr lang="en-US"/>
    </a:defPPr>
    <a:lvl1pPr marL="0" algn="l" defTabSz="4572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236" y="-90"/>
      </p:cViewPr>
      <p:guideLst>
        <p:guide pos="2160" orient="horz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80" Type="http://schemas.openxmlformats.org/officeDocument/2006/relationships/slide" Target="slides/slide78.xml"/><Relationship Id="rId81" Type="http://schemas.openxmlformats.org/officeDocument/2006/relationships/slide" Target="slides/slide79.xml"/><Relationship Id="rId82" Type="http://schemas.openxmlformats.org/officeDocument/2006/relationships/slide" Target="slides/slide80.xml"/><Relationship Id="rId83" Type="http://schemas.openxmlformats.org/officeDocument/2006/relationships/slide" Target="slides/slide81.xml"/><Relationship Id="rId84" Type="http://schemas.openxmlformats.org/officeDocument/2006/relationships/slide" Target="slides/slide82.xml"/><Relationship Id="rId85" Type="http://schemas.openxmlformats.org/officeDocument/2006/relationships/slide" Target="slides/slide83.xml"/><Relationship Id="rId86" Type="http://schemas.openxmlformats.org/officeDocument/2006/relationships/slide" Target="slides/slide84.xml"/><Relationship Id="rId87" Type="http://schemas.openxmlformats.org/officeDocument/2006/relationships/slide" Target="slides/slide85.xml"/><Relationship Id="rId88" Type="http://schemas.openxmlformats.org/officeDocument/2006/relationships/presProps" Target="presProps.xml" /><Relationship Id="rId89" Type="http://schemas.openxmlformats.org/officeDocument/2006/relationships/tableStyles" Target="tableStyles.xml" /><Relationship Id="rId90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title" userDrawn="1">
  <p:cSld name="Титульный слайд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Picture 8" descr="SD-PanelTitle-GrommetsCombined.png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 hidden="0"/>
          <p:cNvSpPr>
            <a:spLocks noGrp="1"/>
          </p:cNvSpPr>
          <p:nvPr isPhoto="0" userDrawn="0">
            <p:ph type="ctrTitle" hasCustomPrompt="0"/>
          </p:nvPr>
        </p:nvSpPr>
        <p:spPr bwMode="auto"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 hidden="0"/>
          <p:cNvSpPr>
            <a:spLocks noGrp="1"/>
          </p:cNvSpPr>
          <p:nvPr isPhoto="0" userDrawn="0">
            <p:ph type="subTitle" idx="1" hasCustomPrompt="0"/>
          </p:nvPr>
        </p:nvSpPr>
        <p:spPr bwMode="auto"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>
          <a:xfrm>
            <a:off x="6065417" y="5054602"/>
            <a:ext cx="673276" cy="279400"/>
          </a:xfrm>
        </p:spPr>
        <p:txBody>
          <a:bodyPr/>
          <a:lstStyle/>
          <a:p>
            <a:pPr>
              <a:defRPr/>
            </a:pPr>
            <a:fld id="{B4C71EC6-210F-42DE-9C53-41977AD35B3D}" type="datetimeFigureOut">
              <a:rPr lang="ru-RU"/>
              <a:t/>
            </a:fld>
            <a:endParaRPr lang="ru-RU"/>
          </a:p>
        </p:txBody>
      </p:sp>
      <p:sp>
        <p:nvSpPr>
          <p:cNvPr id="5" name="Footer Placeholder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>
          <a:xfrm>
            <a:off x="1921934" y="5054602"/>
            <a:ext cx="4064860" cy="279400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>
          <a:xfrm>
            <a:off x="6817317" y="5054602"/>
            <a:ext cx="413483" cy="279400"/>
          </a:xfrm>
        </p:spPr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t/>
            </a:fld>
            <a:endParaRPr lang="ru-RU"/>
          </a:p>
        </p:txBody>
      </p:sp>
      <p:cxnSp>
        <p:nvCxnSpPr>
          <p:cNvPr id="15" name="Straight Connector 14" hidden="0"/>
          <p:cNvCxnSpPr>
            <a:cxnSpLocks/>
          </p:cNvCxnSpPr>
          <p:nvPr isPhoto="0" userDrawn="0"/>
        </p:nvCxnSpPr>
        <p:spPr bwMode="auto">
          <a:xfrm>
            <a:off x="2019825" y="3471329"/>
            <a:ext cx="511308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Панорамная фотография с подписью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 hidden="0"/>
          <p:cNvSpPr>
            <a:spLocks noChangeAspect="1" noGrp="1"/>
          </p:cNvSpPr>
          <p:nvPr isPhoto="0" userDrawn="0">
            <p:ph type="pic" idx="1" hasCustomPrompt="0"/>
          </p:nvPr>
        </p:nvSpPr>
        <p:spPr bwMode="auto">
          <a:xfrm>
            <a:off x="1026260" y="1032933"/>
            <a:ext cx="7091481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 hidden="0"/>
          <p:cNvSpPr>
            <a:spLocks noGrp="1"/>
          </p:cNvSpPr>
          <p:nvPr isPhoto="0" userDrawn="0">
            <p:ph type="body" sz="half" idx="2" hasCustomPrompt="0"/>
          </p:nvPr>
        </p:nvSpPr>
        <p:spPr bwMode="auto"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/>
              <a:t/>
            </a:fld>
            <a:endParaRPr lang="ru-RU"/>
          </a:p>
        </p:txBody>
      </p:sp>
      <p:sp>
        <p:nvSpPr>
          <p:cNvPr id="6" name="Footer Placeholder 5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Заголовок и подпись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/>
              <a:t/>
            </a:fld>
            <a:endParaRPr lang="ru-RU"/>
          </a:p>
        </p:txBody>
      </p:sp>
      <p:sp>
        <p:nvSpPr>
          <p:cNvPr id="5" name="Footer Placeholder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t/>
            </a:fld>
            <a:endParaRPr lang="ru-RU"/>
          </a:p>
        </p:txBody>
      </p:sp>
      <p:cxnSp>
        <p:nvCxnSpPr>
          <p:cNvPr id="15" name="Straight Connector 14" hidden="0"/>
          <p:cNvCxnSpPr>
            <a:cxnSpLocks/>
          </p:cNvCxnSpPr>
          <p:nvPr isPhoto="0" userDrawn="0"/>
        </p:nvCxnSpPr>
        <p:spPr bwMode="auto">
          <a:xfrm>
            <a:off x="1278465" y="4140199"/>
            <a:ext cx="6606425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Цитата с подписью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Text Placeholder 9" hidden="0"/>
          <p:cNvSpPr>
            <a:spLocks noGrp="1"/>
          </p:cNvSpPr>
          <p:nvPr isPhoto="0" userDrawn="0">
            <p:ph type="body" sz="quarter" idx="13" hasCustomPrompt="0"/>
          </p:nvPr>
        </p:nvSpPr>
        <p:spPr bwMode="auto"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3" name="Text Placeholder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/>
              <a:t/>
            </a:fld>
            <a:endParaRPr lang="ru-RU"/>
          </a:p>
        </p:txBody>
      </p:sp>
      <p:sp>
        <p:nvSpPr>
          <p:cNvPr id="5" name="Footer Placeholder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t/>
            </a:fld>
            <a:endParaRPr lang="ru-RU"/>
          </a:p>
        </p:txBody>
      </p:sp>
      <p:sp>
        <p:nvSpPr>
          <p:cNvPr id="14" name="TextBox 13" hidden="0"/>
          <p:cNvSpPr txBox="1"/>
          <p:nvPr isPhoto="0" userDrawn="0"/>
        </p:nvSpPr>
        <p:spPr bwMode="auto">
          <a:xfrm>
            <a:off x="849969" y="905362"/>
            <a:ext cx="457319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defRPr/>
            </a:pPr>
            <a:r>
              <a:rPr lang="en-US" sz="7200">
                <a:solidFill>
                  <a:schemeClr val="tx1"/>
                </a:solidFill>
              </a:rPr>
              <a:t>“</a:t>
            </a:r>
            <a:endParaRPr/>
          </a:p>
        </p:txBody>
      </p:sp>
      <p:sp>
        <p:nvSpPr>
          <p:cNvPr id="15" name="TextBox 14" hidden="0"/>
          <p:cNvSpPr txBox="1"/>
          <p:nvPr isPhoto="0" userDrawn="0"/>
        </p:nvSpPr>
        <p:spPr bwMode="auto">
          <a:xfrm>
            <a:off x="7633503" y="2827870"/>
            <a:ext cx="457319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>
              <a:defRPr/>
            </a:pPr>
            <a:r>
              <a:rPr lang="en-US" sz="7200">
                <a:solidFill>
                  <a:schemeClr val="tx1"/>
                </a:solidFill>
              </a:rPr>
              <a:t>”</a:t>
            </a:r>
            <a:endParaRPr/>
          </a:p>
        </p:txBody>
      </p:sp>
      <p:cxnSp>
        <p:nvCxnSpPr>
          <p:cNvPr id="19" name="Straight Connector 18" hidden="0"/>
          <p:cNvCxnSpPr>
            <a:cxnSpLocks/>
          </p:cNvCxnSpPr>
          <p:nvPr isPhoto="0" userDrawn="0"/>
        </p:nvCxnSpPr>
        <p:spPr bwMode="auto">
          <a:xfrm>
            <a:off x="1278466" y="4140199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Карточка имени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/>
              <a:t/>
            </a:fld>
            <a:endParaRPr lang="ru-RU"/>
          </a:p>
        </p:txBody>
      </p:sp>
      <p:sp>
        <p:nvSpPr>
          <p:cNvPr id="5" name="Footer Placeholder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Цитата карточки имени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4" name="Text Placeholder 2" hidden="0"/>
          <p:cNvSpPr>
            <a:spLocks noGrp="1"/>
          </p:cNvSpPr>
          <p:nvPr isPhoto="0" userDrawn="0">
            <p:ph type="body" idx="13" hasCustomPrompt="0"/>
          </p:nvPr>
        </p:nvSpPr>
        <p:spPr bwMode="auto"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3" name="Text Placeholder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/>
              <a:t/>
            </a:fld>
            <a:endParaRPr lang="ru-RU"/>
          </a:p>
        </p:txBody>
      </p:sp>
      <p:sp>
        <p:nvSpPr>
          <p:cNvPr id="5" name="Footer Placeholder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t/>
            </a:fld>
            <a:endParaRPr lang="ru-RU"/>
          </a:p>
        </p:txBody>
      </p:sp>
      <p:sp>
        <p:nvSpPr>
          <p:cNvPr id="12" name="TextBox 11" hidden="0"/>
          <p:cNvSpPr txBox="1"/>
          <p:nvPr isPhoto="0" userDrawn="0"/>
        </p:nvSpPr>
        <p:spPr bwMode="auto">
          <a:xfrm>
            <a:off x="878060" y="896895"/>
            <a:ext cx="457319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defRPr/>
            </a:pPr>
            <a:r>
              <a:rPr lang="en-US" sz="8000">
                <a:solidFill>
                  <a:schemeClr val="tx1"/>
                </a:solidFill>
              </a:rPr>
              <a:t>“</a:t>
            </a:r>
            <a:endParaRPr/>
          </a:p>
        </p:txBody>
      </p:sp>
      <p:sp>
        <p:nvSpPr>
          <p:cNvPr id="13" name="TextBox 12" hidden="0"/>
          <p:cNvSpPr txBox="1"/>
          <p:nvPr isPhoto="0" userDrawn="0"/>
        </p:nvSpPr>
        <p:spPr bwMode="auto">
          <a:xfrm>
            <a:off x="7649796" y="2607728"/>
            <a:ext cx="457319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>
              <a:defRPr/>
            </a:pPr>
            <a:r>
              <a:rPr lang="en-US" sz="8000">
                <a:solidFill>
                  <a:schemeClr val="tx1"/>
                </a:solidFill>
              </a:rPr>
              <a:t>”</a:t>
            </a:r>
            <a:endParaRPr/>
          </a:p>
        </p:txBody>
      </p:sp>
      <p:cxnSp>
        <p:nvCxnSpPr>
          <p:cNvPr id="26" name="Straight Connector 25" hidden="0"/>
          <p:cNvCxnSpPr>
            <a:cxnSpLocks/>
          </p:cNvCxnSpPr>
          <p:nvPr isPhoto="0" userDrawn="0"/>
        </p:nvCxnSpPr>
        <p:spPr bwMode="auto">
          <a:xfrm>
            <a:off x="1278466" y="342900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Истина или ложь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/>
            </a:lvl1pPr>
          </a:lstStyle>
          <a:p>
            <a:pPr marL="0" lvl="0"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1" name="Text Placeholder 2" hidden="0"/>
          <p:cNvSpPr>
            <a:spLocks noGrp="1"/>
          </p:cNvSpPr>
          <p:nvPr isPhoto="0" userDrawn="0">
            <p:ph type="body" idx="13" hasCustomPrompt="0"/>
          </p:nvPr>
        </p:nvSpPr>
        <p:spPr bwMode="auto"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3" name="Text Placeholder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/>
              <a:t/>
            </a:fld>
            <a:endParaRPr lang="ru-RU"/>
          </a:p>
        </p:txBody>
      </p:sp>
      <p:sp>
        <p:nvSpPr>
          <p:cNvPr id="5" name="Footer Placeholder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t/>
            </a:fld>
            <a:endParaRPr lang="ru-RU"/>
          </a:p>
        </p:txBody>
      </p:sp>
      <p:cxnSp>
        <p:nvCxnSpPr>
          <p:cNvPr id="15" name="Straight Connector 14" hidden="0"/>
          <p:cNvCxnSpPr>
            <a:cxnSpLocks/>
          </p:cNvCxnSpPr>
          <p:nvPr isPhoto="0" userDrawn="0"/>
        </p:nvCxnSpPr>
        <p:spPr bwMode="auto">
          <a:xfrm>
            <a:off x="1278469" y="3429000"/>
            <a:ext cx="6606421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Заголовок и вертикальный текст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 hidden="0"/>
          <p:cNvSpPr>
            <a:spLocks noGrp="1"/>
          </p:cNvSpPr>
          <p:nvPr isPhoto="0" userDrawn="0">
            <p:ph type="body" orient="vert" idx="1" hasCustomPrompt="0"/>
          </p:nvPr>
        </p:nvSpPr>
        <p:spPr bwMode="auto"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/>
              <a:t/>
            </a:fld>
            <a:endParaRPr lang="ru-RU"/>
          </a:p>
        </p:txBody>
      </p:sp>
      <p:sp>
        <p:nvSpPr>
          <p:cNvPr id="5" name="Footer Placeholder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t/>
            </a:fld>
            <a:endParaRPr lang="ru-RU"/>
          </a:p>
        </p:txBody>
      </p:sp>
      <p:cxnSp>
        <p:nvCxnSpPr>
          <p:cNvPr id="14" name="Straight Connector 13" hidden="0"/>
          <p:cNvCxnSpPr>
            <a:cxnSpLocks/>
          </p:cNvCxnSpPr>
          <p:nvPr isPhoto="0" userDrawn="0"/>
        </p:nvCxnSpPr>
        <p:spPr bwMode="auto">
          <a:xfrm>
            <a:off x="1278466" y="2354670"/>
            <a:ext cx="660642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Вертикальный заголовок и текст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 hidden="0"/>
          <p:cNvSpPr>
            <a:spLocks noGrp="1"/>
          </p:cNvSpPr>
          <p:nvPr isPhoto="0" userDrawn="0">
            <p:ph type="title" orient="vert" hasCustomPrompt="0"/>
          </p:nvPr>
        </p:nvSpPr>
        <p:spPr bwMode="auto">
          <a:xfrm>
            <a:off x="6356667" y="906873"/>
            <a:ext cx="1618930" cy="4968995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 hidden="0"/>
          <p:cNvSpPr>
            <a:spLocks noGrp="1"/>
          </p:cNvSpPr>
          <p:nvPr isPhoto="0" userDrawn="0">
            <p:ph type="body" orient="vert" idx="1" hasCustomPrompt="0"/>
          </p:nvPr>
        </p:nvSpPr>
        <p:spPr bwMode="auto"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/>
              <a:t/>
            </a:fld>
            <a:endParaRPr lang="ru-RU"/>
          </a:p>
        </p:txBody>
      </p:sp>
      <p:sp>
        <p:nvSpPr>
          <p:cNvPr id="5" name="Footer Placeholder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t/>
            </a:fld>
            <a:endParaRPr lang="ru-RU"/>
          </a:p>
        </p:txBody>
      </p:sp>
      <p:cxnSp>
        <p:nvCxnSpPr>
          <p:cNvPr id="14" name="Straight Connector 13" hidden="0"/>
          <p:cNvCxnSpPr>
            <a:cxnSpLocks/>
          </p:cNvCxnSpPr>
          <p:nvPr isPhoto="0" userDrawn="0"/>
        </p:nvCxnSpPr>
        <p:spPr bwMode="auto">
          <a:xfrm>
            <a:off x="6245511" y="906873"/>
            <a:ext cx="0" cy="4968993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Заголовок и объект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7" name="Straight Connector 6" hidden="0"/>
          <p:cNvCxnSpPr>
            <a:cxnSpLocks/>
          </p:cNvCxnSpPr>
          <p:nvPr isPhoto="0" userDrawn="0"/>
        </p:nvCxnSpPr>
        <p:spPr bwMode="auto">
          <a:xfrm>
            <a:off x="1278466" y="2354670"/>
            <a:ext cx="659553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 hidden="0"/>
          <p:cNvSpPr>
            <a:spLocks noGrp="1"/>
          </p:cNvSpPr>
          <p:nvPr isPhoto="0" userDrawn="0">
            <p:ph idx="1" hasCustomPrompt="0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/>
              <a:t/>
            </a:fld>
            <a:endParaRPr lang="ru-RU"/>
          </a:p>
        </p:txBody>
      </p:sp>
      <p:sp>
        <p:nvSpPr>
          <p:cNvPr id="5" name="Footer Placeholder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Заголовок раздела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/>
              <a:t/>
            </a:fld>
            <a:endParaRPr lang="ru-RU"/>
          </a:p>
        </p:txBody>
      </p:sp>
      <p:sp>
        <p:nvSpPr>
          <p:cNvPr id="5" name="Footer Placeholder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t/>
            </a:fld>
            <a:endParaRPr lang="ru-RU"/>
          </a:p>
        </p:txBody>
      </p:sp>
      <p:cxnSp>
        <p:nvCxnSpPr>
          <p:cNvPr id="31" name="Straight Connector 30" hidden="0"/>
          <p:cNvCxnSpPr>
            <a:cxnSpLocks/>
          </p:cNvCxnSpPr>
          <p:nvPr isPhoto="0" userDrawn="0"/>
        </p:nvCxnSpPr>
        <p:spPr bwMode="auto">
          <a:xfrm>
            <a:off x="1278466" y="3599392"/>
            <a:ext cx="659553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Два объекта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8" name="Straight Connector 7" hidden="0"/>
          <p:cNvCxnSpPr>
            <a:cxnSpLocks/>
          </p:cNvCxnSpPr>
          <p:nvPr isPhoto="0" userDrawn="0"/>
        </p:nvCxnSpPr>
        <p:spPr bwMode="auto">
          <a:xfrm>
            <a:off x="1278465" y="235626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 hidden="0"/>
          <p:cNvSpPr>
            <a:spLocks noGrp="1"/>
          </p:cNvSpPr>
          <p:nvPr isPhoto="0" userDrawn="0">
            <p:ph sz="half" idx="1" hasCustomPrompt="0"/>
          </p:nvPr>
        </p:nvSpPr>
        <p:spPr bwMode="auto">
          <a:xfrm>
            <a:off x="1179576" y="2487168"/>
            <a:ext cx="3337560" cy="3447288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 hidden="0"/>
          <p:cNvSpPr>
            <a:spLocks noGrp="1"/>
          </p:cNvSpPr>
          <p:nvPr isPhoto="0" userDrawn="0">
            <p:ph sz="half" idx="2" hasCustomPrompt="0"/>
          </p:nvPr>
        </p:nvSpPr>
        <p:spPr bwMode="auto"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/>
              <a:t/>
            </a:fld>
            <a:endParaRPr lang="ru-RU"/>
          </a:p>
        </p:txBody>
      </p:sp>
      <p:sp>
        <p:nvSpPr>
          <p:cNvPr id="6" name="Footer Placeholder 5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Сравнение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Content Placeholder 3" hidden="0"/>
          <p:cNvSpPr>
            <a:spLocks noGrp="1"/>
          </p:cNvSpPr>
          <p:nvPr isPhoto="0" userDrawn="0">
            <p:ph sz="half" idx="2" hasCustomPrompt="0"/>
          </p:nvPr>
        </p:nvSpPr>
        <p:spPr bwMode="auto">
          <a:xfrm>
            <a:off x="1176868" y="3243262"/>
            <a:ext cx="3337560" cy="2706624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 hidden="0"/>
          <p:cNvSpPr>
            <a:spLocks noGrp="1"/>
          </p:cNvSpPr>
          <p:nvPr isPhoto="0" userDrawn="0">
            <p:ph type="body" sz="quarter" idx="3" hasCustomPrompt="0"/>
          </p:nvPr>
        </p:nvSpPr>
        <p:spPr bwMode="auto"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Content Placeholder 5" hidden="0"/>
          <p:cNvSpPr>
            <a:spLocks noGrp="1"/>
          </p:cNvSpPr>
          <p:nvPr isPhoto="0" userDrawn="0">
            <p:ph sz="quarter" idx="4" hasCustomPrompt="0"/>
          </p:nvPr>
        </p:nvSpPr>
        <p:spPr bwMode="auto">
          <a:xfrm>
            <a:off x="4641832" y="3243262"/>
            <a:ext cx="3337560" cy="2706624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/>
              <a:t/>
            </a:fld>
            <a:endParaRPr lang="ru-RU"/>
          </a:p>
        </p:txBody>
      </p:sp>
      <p:sp>
        <p:nvSpPr>
          <p:cNvPr id="8" name="Footer Placeholder 7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t/>
            </a:fld>
            <a:endParaRPr lang="ru-RU"/>
          </a:p>
        </p:txBody>
      </p:sp>
      <p:cxnSp>
        <p:nvCxnSpPr>
          <p:cNvPr id="41" name="Straight Connector 40" hidden="0"/>
          <p:cNvCxnSpPr>
            <a:cxnSpLocks/>
          </p:cNvCxnSpPr>
          <p:nvPr isPhoto="0" userDrawn="0"/>
        </p:nvCxnSpPr>
        <p:spPr bwMode="auto">
          <a:xfrm>
            <a:off x="1278466" y="235467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Только заголовок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1176865" y="915337"/>
            <a:ext cx="6798735" cy="1303867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/>
              <a:t/>
            </a:fld>
            <a:endParaRPr lang="ru-RU"/>
          </a:p>
        </p:txBody>
      </p:sp>
      <p:sp>
        <p:nvSpPr>
          <p:cNvPr id="4" name="Footer Placeholder 3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t/>
            </a:fld>
            <a:endParaRPr lang="ru-RU"/>
          </a:p>
        </p:txBody>
      </p:sp>
      <p:cxnSp>
        <p:nvCxnSpPr>
          <p:cNvPr id="14" name="Straight Connector 13" hidden="0"/>
          <p:cNvCxnSpPr>
            <a:cxnSpLocks/>
          </p:cNvCxnSpPr>
          <p:nvPr isPhoto="0" userDrawn="0"/>
        </p:nvCxnSpPr>
        <p:spPr bwMode="auto">
          <a:xfrm>
            <a:off x="1278466" y="235467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Пустой слайд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/>
              <a:t/>
            </a:fld>
            <a:endParaRPr lang="ru-RU"/>
          </a:p>
        </p:txBody>
      </p:sp>
      <p:sp>
        <p:nvSpPr>
          <p:cNvPr id="3" name="Footer Placeholder 2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Объект с подписью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1176865" y="1388533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 hidden="0"/>
          <p:cNvSpPr>
            <a:spLocks noGrp="1"/>
          </p:cNvSpPr>
          <p:nvPr isPhoto="0" userDrawn="0">
            <p:ph idx="1" hasCustomPrompt="0"/>
          </p:nvPr>
        </p:nvSpPr>
        <p:spPr bwMode="auto"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 hidden="0"/>
          <p:cNvSpPr>
            <a:spLocks noGrp="1"/>
          </p:cNvSpPr>
          <p:nvPr isPhoto="0" userDrawn="0">
            <p:ph type="body" sz="half" idx="2" hasCustomPrompt="0"/>
          </p:nvPr>
        </p:nvSpPr>
        <p:spPr bwMode="auto"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/>
              <a:t/>
            </a:fld>
            <a:endParaRPr lang="ru-RU"/>
          </a:p>
        </p:txBody>
      </p:sp>
      <p:sp>
        <p:nvSpPr>
          <p:cNvPr id="6" name="Footer Placeholder 5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t/>
            </a:fld>
            <a:endParaRPr lang="ru-RU"/>
          </a:p>
        </p:txBody>
      </p:sp>
      <p:cxnSp>
        <p:nvCxnSpPr>
          <p:cNvPr id="16" name="Straight Connector 15" hidden="0"/>
          <p:cNvCxnSpPr>
            <a:cxnSpLocks/>
          </p:cNvCxnSpPr>
          <p:nvPr isPhoto="0" userDrawn="0"/>
        </p:nvCxnSpPr>
        <p:spPr bwMode="auto">
          <a:xfrm>
            <a:off x="1278466" y="2912533"/>
            <a:ext cx="233359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Рисунок с подписью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1176865" y="1883831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7" name="Picture Placeholder 2" hidden="0"/>
          <p:cNvSpPr>
            <a:spLocks noChangeAspect="1" noGrp="1"/>
          </p:cNvSpPr>
          <p:nvPr isPhoto="0" userDrawn="0">
            <p:ph type="pic" idx="1" hasCustomPrompt="0"/>
          </p:nvPr>
        </p:nvSpPr>
        <p:spPr bwMode="auto">
          <a:xfrm>
            <a:off x="5218221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 hidden="0"/>
          <p:cNvSpPr>
            <a:spLocks noGrp="1"/>
          </p:cNvSpPr>
          <p:nvPr isPhoto="0" userDrawn="0">
            <p:ph type="body" sz="half" idx="2" hasCustomPrompt="0"/>
          </p:nvPr>
        </p:nvSpPr>
        <p:spPr bwMode="auto"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/>
              <a:t/>
            </a:fld>
            <a:endParaRPr lang="ru-RU"/>
          </a:p>
        </p:txBody>
      </p:sp>
      <p:sp>
        <p:nvSpPr>
          <p:cNvPr id="6" name="Footer Placeholder 5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3">
        <a:schemeClr val="bg1"/>
      </p:bgRef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Picture 6" descr="SD-PanelContent-GrommetsCombined.png" hidden="0"/>
          <p:cNvPicPr>
            <a:picLocks noChangeAspect="1"/>
          </p:cNvPicPr>
          <p:nvPr isPhoto="0" userDrawn="0"/>
        </p:nvPicPr>
        <p:blipFill>
          <a:blip r:embed="rId1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 hidden="0"/>
          <p:cNvSpPr>
            <a:spLocks noGrp="1"/>
          </p:cNvSpPr>
          <p:nvPr isPhoto="0" userDrawn="0">
            <p:ph type="dt" sz="half" idx="2" hasCustomPrompt="0"/>
          </p:nvPr>
        </p:nvSpPr>
        <p:spPr bwMode="auto"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B4C71EC6-210F-42DE-9C53-41977AD35B3D}" type="datetimeFigureOut">
              <a:rPr lang="ru-RU"/>
              <a:t/>
            </a:fld>
            <a:endParaRPr lang="ru-RU"/>
          </a:p>
        </p:txBody>
      </p:sp>
      <p:sp>
        <p:nvSpPr>
          <p:cNvPr id="5" name="Footer Placeholder 4" hidden="0"/>
          <p:cNvSpPr>
            <a:spLocks noGrp="1"/>
          </p:cNvSpPr>
          <p:nvPr isPhoto="0" userDrawn="0">
            <p:ph type="ftr" sz="quarter" idx="3" hasCustomPrompt="0"/>
          </p:nvPr>
        </p:nvSpPr>
        <p:spPr bwMode="auto"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 hidden="0"/>
          <p:cNvSpPr>
            <a:spLocks noGrp="1"/>
          </p:cNvSpPr>
          <p:nvPr isPhoto="0" userDrawn="0">
            <p:ph type="sldNum" sz="quarter" idx="4" hasCustomPrompt="0"/>
          </p:nvPr>
        </p:nvSpPr>
        <p:spPr bwMode="auto"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B19B0651-EE4F-4900-A07F-96A6BFA9D0F0}" type="slidenum">
              <a:rPr lang="ru-RU"/>
              <a:t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ctr" defTabSz="457200">
        <a:spcBef>
          <a:spcPts val="0"/>
        </a:spcBef>
        <a:buNone/>
        <a:defRPr sz="40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>
        <a:defRPr>
          <a:solidFill>
            <a:schemeClr val="tx2"/>
          </a:solidFill>
        </a:defRPr>
      </a:lvl2pPr>
      <a:lvl3pPr>
        <a:defRPr>
          <a:solidFill>
            <a:schemeClr val="tx2"/>
          </a:solidFill>
        </a:defRPr>
      </a:lvl3pPr>
      <a:lvl4pPr>
        <a:defRPr>
          <a:solidFill>
            <a:schemeClr val="tx2"/>
          </a:solidFill>
        </a:defRPr>
      </a:lvl4pPr>
      <a:lvl5pPr>
        <a:defRPr>
          <a:solidFill>
            <a:schemeClr val="tx2"/>
          </a:solidFill>
        </a:defRPr>
      </a:lvl5pPr>
      <a:lvl6pPr>
        <a:defRPr>
          <a:solidFill>
            <a:schemeClr val="tx2"/>
          </a:solidFill>
        </a:defRPr>
      </a:lvl6pPr>
      <a:lvl7pPr>
        <a:defRPr>
          <a:solidFill>
            <a:schemeClr val="tx2"/>
          </a:solidFill>
        </a:defRPr>
      </a:lvl7pPr>
      <a:lvl8pPr>
        <a:defRPr>
          <a:solidFill>
            <a:schemeClr val="tx2"/>
          </a:solidFill>
        </a:defRPr>
      </a:lvl8pPr>
      <a:lvl9pPr>
        <a:defRPr>
          <a:solidFill>
            <a:schemeClr val="tx2"/>
          </a:solidFill>
        </a:defRPr>
      </a:lvl9pPr>
    </p:titleStyle>
    <p:bodyStyle>
      <a:lvl1pPr marL="285750" indent="-285750" algn="l" defTabSz="457200">
        <a:spcBef>
          <a:spcPts val="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cap="none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>
        <a:spcBef>
          <a:spcPts val="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cap="none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200150" indent="-285750" algn="l" defTabSz="457200">
        <a:spcBef>
          <a:spcPts val="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cap="none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43050" indent="-171450" algn="l" defTabSz="457200">
        <a:spcBef>
          <a:spcPts val="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cap="none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00250" indent="-171450" algn="l" defTabSz="457200">
        <a:spcBef>
          <a:spcPts val="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cap="none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>
        <a:spcBef>
          <a:spcPts val="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cap="none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>
        <a:spcBef>
          <a:spcPts val="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cap="none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>
        <a:spcBef>
          <a:spcPts val="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cap="none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>
        <a:spcBef>
          <a:spcPts val="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cap="none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Relationship Id="rId3" Type="http://schemas.openxmlformats.org/officeDocument/2006/relationships/image" Target="../media/image6.png"/><Relationship Id="rId4" Type="http://schemas.microsoft.com/office/2007/relationships/media" Target="../media/media1.mp3"/><Relationship Id="rId5" Type="http://schemas.openxmlformats.org/officeDocument/2006/relationships/audio" Target="../media/media1.mp3" /><Relationship Id="rId6" Type="http://schemas.openxmlformats.org/officeDocument/2006/relationships/image" Target="../media/image7.png"/><Relationship Id="rId7" Type="http://schemas.microsoft.com/office/2007/relationships/media" Target="../media/media2.mp3"/><Relationship Id="rId8" Type="http://schemas.openxmlformats.org/officeDocument/2006/relationships/audio" Target="../media/media2.mp3" 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Relationship Id="rId3" Type="http://schemas.openxmlformats.org/officeDocument/2006/relationships/image" Target="../media/image9.png"/><Relationship Id="rId4" Type="http://schemas.microsoft.com/office/2007/relationships/media" Target="../media/media3.mp3"/><Relationship Id="rId5" Type="http://schemas.openxmlformats.org/officeDocument/2006/relationships/video" Target="../media/media3.mp3" 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/Relationships>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/Relationships>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/Relationships>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jpg"/></Relationships>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g"/></Relationships>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jpg"/></Relationships>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jpg"/></Relationships>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jpg"/></Relationships>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jpg"/></Relationships>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g"/></Relationships>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jpg"/></Relationships>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jpg"/></Relationships>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jpg"/></Relationships>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jpg"/></Relationships>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jpg"/></Relationships>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/Relationships>
</file>

<file path=ppt/slides/_rels/slide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g"/></Relationships>
</file>

<file path=ppt/slides/_rels/slide5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g"/></Relationships>
</file>

<file path=ppt/slides/_rels/slide5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5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/Relationships>
</file>

<file path=ppt/slides/_rels/slide5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jpg"/></Relationships>
</file>

<file path=ppt/slides/_rels/slide5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jpg"/></Relationships>
</file>

<file path=ppt/slides/_rels/slide5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jpg"/></Relationships>
</file>

<file path=ppt/slides/_rels/slide5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jpg"/></Relationships>
</file>

<file path=ppt/slides/_rels/slide5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/Relationships>
</file>

<file path=ppt/slides/_rels/slide5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jpg"/></Relationships>
</file>

<file path=ppt/slides/_rels/slide6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jpg"/></Relationships>
</file>

<file path=ppt/slides/_rels/slide6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jpg"/></Relationships>
</file>

<file path=ppt/slides/_rels/slide6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jpg"/></Relationships>
</file>

<file path=ppt/slides/_rels/slide6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jpg"/></Relationships>
</file>

<file path=ppt/slides/_rels/slide6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jpg"/></Relationships>
</file>

<file path=ppt/slides/_rels/slide6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jpg"/></Relationships>
</file>

<file path=ppt/slides/_rels/slide6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jpg"/></Relationships>
</file>

<file path=ppt/slides/_rels/slide6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jp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7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jpg"/></Relationships>
</file>

<file path=ppt/slides/_rels/slide7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jpg"/></Relationships>
</file>

<file path=ppt/slides/_rels/slide7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jpg"/></Relationships>
</file>

<file path=ppt/slides/_rels/slide7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g"/></Relationships>
</file>

<file path=ppt/slides/_rels/slide7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jpg"/></Relationships>
</file>

<file path=ppt/slides/_rels/slide7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jpg"/></Relationships>
</file>

<file path=ppt/slides/_rels/slide7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jpg"/></Relationships>
</file>

<file path=ppt/slides/_rels/slide7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jpg"/></Relationships>
</file>

<file path=ppt/slides/_rels/slide8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jpg"/></Relationships>
</file>

<file path=ppt/slides/_rels/slide8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jpg"/></Relationships>
</file>

<file path=ppt/slides/_rels/slide8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jpg"/></Relationships>
</file>

<file path=ppt/slides/_rels/slide8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1tv.kz/wp-content/uploads/2018/12/skazka-zolushka.jpg" hidden="0"/>
          <p:cNvSpPr>
            <a:spLocks noChangeArrowheads="1" noChangeAspect="1"/>
          </p:cNvSpPr>
          <p:nvPr isPhoto="0" userDrawn="0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pic>
        <p:nvPicPr>
          <p:cNvPr id="3" name="Рисунок 2" descr="21 обложка.jpg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428596" y="500042"/>
            <a:ext cx="8286808" cy="6000792"/>
          </a:xfrm>
          <a:prstGeom prst="rect">
            <a:avLst/>
          </a:prstGeom>
        </p:spPr>
      </p:pic>
      <p:pic>
        <p:nvPicPr>
          <p:cNvPr id="4" name="valentina_tolkunova_-_skazki_gulyayut_po_svetu_zaycev_net.mp3" hidden="0">
            <a:hlinkClick r:id="" action="ppaction://media"/>
          </p:cNvPr>
          <p:cNvPicPr>
            <a:picLocks noChangeAspect="1" noRot="1"/>
          </p:cNvPicPr>
          <p:nvPr isPhoto="0" userDrawn="0"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3"/>
          <a:stretch/>
        </p:blipFill>
        <p:spPr bwMode="auto"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5" name="valentina_tolkunova_-_skazki_gulyayut_po_svetu_zaycev_net.mp3" hidden="0">
            <a:hlinkClick r:id="" action="ppaction://media"/>
          </p:cNvPr>
          <p:cNvPicPr>
            <a:picLocks noChangeAspect="1" noRot="1"/>
          </p:cNvPicPr>
          <p:nvPr isPhoto="0" userDrawn="0"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6"/>
          <a:stretch/>
        </p:blipFill>
        <p:spPr bwMode="auto"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0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902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90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 hidden="0"/>
          <p:cNvSpPr/>
          <p:nvPr isPhoto="0" userDrawn="0"/>
        </p:nvSpPr>
        <p:spPr bwMode="auto">
          <a:xfrm>
            <a:off x="971599" y="1484784"/>
            <a:ext cx="7776864" cy="3170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4000">
                <a:solidFill>
                  <a:srgbClr val="000000"/>
                </a:solidFill>
                <a:latin typeface="Times New Roman"/>
                <a:cs typeface="Times New Roman"/>
              </a:rPr>
              <a:t>Девочка спит и пока что не знает,</a:t>
            </a:r>
            <a:endParaRPr/>
          </a:p>
          <a:p>
            <a:pPr>
              <a:defRPr/>
            </a:pPr>
            <a:r>
              <a:rPr lang="ru-RU" sz="4000">
                <a:solidFill>
                  <a:srgbClr val="000000"/>
                </a:solidFill>
                <a:latin typeface="Times New Roman"/>
                <a:cs typeface="Times New Roman"/>
              </a:rPr>
              <a:t>Что в этой сказке ее ожидает.</a:t>
            </a:r>
            <a:endParaRPr/>
          </a:p>
          <a:p>
            <a:pPr>
              <a:defRPr/>
            </a:pPr>
            <a:r>
              <a:rPr lang="ru-RU" sz="4000">
                <a:solidFill>
                  <a:srgbClr val="000000"/>
                </a:solidFill>
                <a:latin typeface="Times New Roman"/>
                <a:cs typeface="Times New Roman"/>
              </a:rPr>
              <a:t>Жаба под утро ее украдет,</a:t>
            </a:r>
            <a:endParaRPr/>
          </a:p>
          <a:p>
            <a:pPr>
              <a:defRPr/>
            </a:pPr>
            <a:r>
              <a:rPr lang="ru-RU" sz="4000">
                <a:solidFill>
                  <a:srgbClr val="000000"/>
                </a:solidFill>
                <a:latin typeface="Times New Roman"/>
                <a:cs typeface="Times New Roman"/>
              </a:rPr>
              <a:t>В нору упрячет бессовестный </a:t>
            </a:r>
            <a:r>
              <a:rPr lang="ru-RU" sz="4000">
                <a:solidFill>
                  <a:srgbClr val="000000"/>
                </a:solidFill>
                <a:latin typeface="Times New Roman"/>
                <a:cs typeface="Times New Roman"/>
              </a:rPr>
              <a:t>крот.</a:t>
            </a:r>
            <a:endParaRPr lang="ru-RU" sz="4000" b="0" i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292" name="Picture 4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911730" y="775920"/>
            <a:ext cx="7260670" cy="517336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 hidden="0"/>
          <p:cNvSpPr/>
          <p:nvPr isPhoto="0" userDrawn="0"/>
        </p:nvSpPr>
        <p:spPr bwMode="auto">
          <a:xfrm>
            <a:off x="1547664" y="1628800"/>
            <a:ext cx="640871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4400">
                <a:solidFill>
                  <a:srgbClr val="000000"/>
                </a:solidFill>
                <a:latin typeface="Times New Roman"/>
                <a:cs typeface="Times New Roman"/>
              </a:rPr>
              <a:t>Красна девица грустна:</a:t>
            </a:r>
            <a:endParaRPr/>
          </a:p>
          <a:p>
            <a:pPr>
              <a:defRPr/>
            </a:pPr>
            <a:r>
              <a:rPr lang="ru-RU" sz="4400">
                <a:solidFill>
                  <a:srgbClr val="000000"/>
                </a:solidFill>
                <a:latin typeface="Times New Roman"/>
                <a:cs typeface="Times New Roman"/>
              </a:rPr>
              <a:t>Ей не нравится весна,</a:t>
            </a:r>
            <a:endParaRPr/>
          </a:p>
          <a:p>
            <a:pPr>
              <a:defRPr/>
            </a:pPr>
            <a:r>
              <a:rPr lang="ru-RU" sz="4400">
                <a:solidFill>
                  <a:srgbClr val="000000"/>
                </a:solidFill>
                <a:latin typeface="Times New Roman"/>
                <a:cs typeface="Times New Roman"/>
              </a:rPr>
              <a:t>Ей на солнце тяжко!</a:t>
            </a:r>
            <a:endParaRPr/>
          </a:p>
          <a:p>
            <a:pPr>
              <a:defRPr/>
            </a:pPr>
            <a:r>
              <a:rPr lang="ru-RU" sz="4400">
                <a:solidFill>
                  <a:srgbClr val="000000"/>
                </a:solidFill>
                <a:latin typeface="Times New Roman"/>
                <a:cs typeface="Times New Roman"/>
              </a:rPr>
              <a:t>Слезы льет бедняжка!</a:t>
            </a:r>
            <a:endParaRPr lang="ru-RU" sz="4400" b="0" i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338" name="Picture 2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971599" y="836712"/>
            <a:ext cx="7272809" cy="518457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 hidden="0"/>
          <p:cNvSpPr/>
          <p:nvPr isPhoto="0" userDrawn="0"/>
        </p:nvSpPr>
        <p:spPr bwMode="auto">
          <a:xfrm>
            <a:off x="1691680" y="1628800"/>
            <a:ext cx="698477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4400">
                <a:solidFill>
                  <a:srgbClr val="000000"/>
                </a:solidFill>
                <a:latin typeface="Times New Roman"/>
                <a:cs typeface="Times New Roman"/>
              </a:rPr>
              <a:t>Лечит маленьких детей,</a:t>
            </a:r>
            <a:endParaRPr/>
          </a:p>
          <a:p>
            <a:pPr>
              <a:defRPr/>
            </a:pPr>
            <a:r>
              <a:rPr lang="ru-RU" sz="4400">
                <a:solidFill>
                  <a:srgbClr val="000000"/>
                </a:solidFill>
                <a:latin typeface="Times New Roman"/>
                <a:cs typeface="Times New Roman"/>
              </a:rPr>
              <a:t>Лечит птичек и зверей,</a:t>
            </a:r>
            <a:endParaRPr/>
          </a:p>
          <a:p>
            <a:pPr>
              <a:defRPr/>
            </a:pPr>
            <a:r>
              <a:rPr lang="ru-RU" sz="4400">
                <a:solidFill>
                  <a:srgbClr val="000000"/>
                </a:solidFill>
                <a:latin typeface="Times New Roman"/>
                <a:cs typeface="Times New Roman"/>
              </a:rPr>
              <a:t>Сквозь очки свои глядит</a:t>
            </a:r>
            <a:endParaRPr/>
          </a:p>
          <a:p>
            <a:pPr>
              <a:defRPr/>
            </a:pPr>
            <a:r>
              <a:rPr lang="ru-RU" sz="4400">
                <a:solidFill>
                  <a:srgbClr val="000000"/>
                </a:solidFill>
                <a:latin typeface="Times New Roman"/>
                <a:cs typeface="Times New Roman"/>
              </a:rPr>
              <a:t>Добрый доктор…</a:t>
            </a:r>
            <a:endParaRPr lang="ru-RU" sz="4400" b="0" i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5364" name="Picture 4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827584" y="908720"/>
            <a:ext cx="7488832" cy="496855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 hidden="0"/>
          <p:cNvSpPr/>
          <p:nvPr isPhoto="0" userDrawn="0"/>
        </p:nvSpPr>
        <p:spPr bwMode="auto">
          <a:xfrm>
            <a:off x="971599" y="1556792"/>
            <a:ext cx="72008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>
                <a:solidFill>
                  <a:srgbClr val="000000"/>
                </a:solidFill>
                <a:latin typeface="Times New Roman"/>
                <a:cs typeface="Times New Roman"/>
              </a:rPr>
              <a:t>Что за странный </a:t>
            </a:r>
            <a:r>
              <a:rPr lang="ru-RU" sz="4000">
                <a:solidFill>
                  <a:srgbClr val="000000"/>
                </a:solidFill>
                <a:latin typeface="Times New Roman"/>
                <a:cs typeface="Times New Roman"/>
              </a:rPr>
              <a:t>человечек – деревянный?!</a:t>
            </a:r>
            <a:endParaRPr lang="ru-RU" sz="400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sz="4000">
                <a:solidFill>
                  <a:srgbClr val="000000"/>
                </a:solidFill>
                <a:latin typeface="Times New Roman"/>
                <a:cs typeface="Times New Roman"/>
              </a:rPr>
              <a:t>На земле и под водой,</a:t>
            </a:r>
            <a:endParaRPr/>
          </a:p>
          <a:p>
            <a:pPr algn="ctr">
              <a:defRPr/>
            </a:pPr>
            <a:r>
              <a:rPr lang="ru-RU" sz="4000">
                <a:solidFill>
                  <a:srgbClr val="000000"/>
                </a:solidFill>
                <a:latin typeface="Times New Roman"/>
                <a:cs typeface="Times New Roman"/>
              </a:rPr>
              <a:t>Ищет ключик золотой?</a:t>
            </a:r>
            <a:endParaRPr/>
          </a:p>
          <a:p>
            <a:pPr algn="ctr">
              <a:defRPr/>
            </a:pPr>
            <a:r>
              <a:rPr lang="ru-RU" sz="4000">
                <a:solidFill>
                  <a:srgbClr val="000000"/>
                </a:solidFill>
                <a:latin typeface="Times New Roman"/>
                <a:cs typeface="Times New Roman"/>
              </a:rPr>
              <a:t>Всюду нос суёт свой длинный. Кто же это?</a:t>
            </a:r>
            <a:endParaRPr lang="ru-RU" sz="4000" b="0" i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7410" name="Picture 2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971601" y="909124"/>
            <a:ext cx="7056783" cy="493895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 hidden="0"/>
          <p:cNvSpPr/>
          <p:nvPr isPhoto="0" userDrawn="0"/>
        </p:nvSpPr>
        <p:spPr bwMode="auto">
          <a:xfrm>
            <a:off x="1187624" y="1124744"/>
            <a:ext cx="763284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4400">
                <a:solidFill>
                  <a:srgbClr val="000000"/>
                </a:solidFill>
                <a:latin typeface="Times New Roman"/>
                <a:cs typeface="Times New Roman"/>
              </a:rPr>
              <a:t>Возле леса, на опушке,</a:t>
            </a:r>
            <a:endParaRPr/>
          </a:p>
          <a:p>
            <a:pPr>
              <a:defRPr/>
            </a:pPr>
            <a:r>
              <a:rPr lang="ru-RU" sz="4400">
                <a:solidFill>
                  <a:srgbClr val="000000"/>
                </a:solidFill>
                <a:latin typeface="Times New Roman"/>
                <a:cs typeface="Times New Roman"/>
              </a:rPr>
              <a:t>Трое их живёт в избушке.</a:t>
            </a:r>
            <a:endParaRPr/>
          </a:p>
          <a:p>
            <a:pPr>
              <a:defRPr/>
            </a:pPr>
            <a:r>
              <a:rPr lang="ru-RU" sz="4400">
                <a:solidFill>
                  <a:srgbClr val="000000"/>
                </a:solidFill>
                <a:latin typeface="Times New Roman"/>
                <a:cs typeface="Times New Roman"/>
              </a:rPr>
              <a:t>Там три стула и три кружки.</a:t>
            </a:r>
            <a:endParaRPr/>
          </a:p>
          <a:p>
            <a:pPr>
              <a:defRPr/>
            </a:pPr>
            <a:r>
              <a:rPr lang="ru-RU" sz="4400">
                <a:solidFill>
                  <a:srgbClr val="000000"/>
                </a:solidFill>
                <a:latin typeface="Times New Roman"/>
                <a:cs typeface="Times New Roman"/>
              </a:rPr>
              <a:t>Три кроватки, три подушки.</a:t>
            </a:r>
            <a:endParaRPr/>
          </a:p>
          <a:p>
            <a:pPr>
              <a:defRPr/>
            </a:pPr>
            <a:r>
              <a:rPr lang="ru-RU" sz="4400">
                <a:solidFill>
                  <a:srgbClr val="000000"/>
                </a:solidFill>
                <a:latin typeface="Times New Roman"/>
                <a:cs typeface="Times New Roman"/>
              </a:rPr>
              <a:t>Угадайте без подсказки,</a:t>
            </a:r>
            <a:endParaRPr/>
          </a:p>
          <a:p>
            <a:pPr>
              <a:defRPr/>
            </a:pPr>
            <a:r>
              <a:rPr lang="ru-RU" sz="4400">
                <a:solidFill>
                  <a:srgbClr val="000000"/>
                </a:solidFill>
                <a:latin typeface="Times New Roman"/>
                <a:cs typeface="Times New Roman"/>
              </a:rPr>
              <a:t>Кто герои этой сказки?</a:t>
            </a:r>
            <a:endParaRPr lang="ru-RU" sz="4400" b="0" i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8434" name="Picture 2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860372" y="1099009"/>
            <a:ext cx="7470576" cy="449023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098" name="Picture 2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Новогодняя - сказочная_(Audio-VK4.ru)" hidden="0">
            <a:hlinkClick r:id="" action="ppaction://media"/>
          </p:cNvPr>
          <p:cNvPicPr>
            <a:picLocks noChangeAspect="1"/>
          </p:cNvPicPr>
          <p:nvPr isPhoto="0" userDrawn="0"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3"/>
          <a:stretch/>
        </p:blipFill>
        <p:spPr bwMode="auto">
          <a:xfrm>
            <a:off x="323528" y="630932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 hidden="0"/>
          <p:cNvSpPr/>
          <p:nvPr isPhoto="0" userDrawn="0"/>
        </p:nvSpPr>
        <p:spPr bwMode="auto">
          <a:xfrm>
            <a:off x="755576" y="1844824"/>
            <a:ext cx="806489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4400">
                <a:solidFill>
                  <a:srgbClr val="000000"/>
                </a:solidFill>
                <a:latin typeface="Times New Roman"/>
                <a:cs typeface="Times New Roman"/>
              </a:rPr>
              <a:t>Бабушка девочку очень любила.</a:t>
            </a:r>
            <a:endParaRPr/>
          </a:p>
          <a:p>
            <a:pPr>
              <a:defRPr/>
            </a:pPr>
            <a:r>
              <a:rPr lang="ru-RU" sz="4400">
                <a:solidFill>
                  <a:srgbClr val="000000"/>
                </a:solidFill>
                <a:latin typeface="Times New Roman"/>
                <a:cs typeface="Times New Roman"/>
              </a:rPr>
              <a:t>Шапочку красную ей подарила.</a:t>
            </a:r>
            <a:endParaRPr/>
          </a:p>
          <a:p>
            <a:pPr>
              <a:defRPr/>
            </a:pPr>
            <a:r>
              <a:rPr lang="ru-RU" sz="4400">
                <a:solidFill>
                  <a:srgbClr val="000000"/>
                </a:solidFill>
                <a:latin typeface="Times New Roman"/>
                <a:cs typeface="Times New Roman"/>
              </a:rPr>
              <a:t>Девочка имя забыла своё.</a:t>
            </a:r>
            <a:endParaRPr/>
          </a:p>
          <a:p>
            <a:pPr>
              <a:defRPr/>
            </a:pPr>
            <a:r>
              <a:rPr lang="ru-RU" sz="4400">
                <a:solidFill>
                  <a:srgbClr val="000000"/>
                </a:solidFill>
                <a:latin typeface="Times New Roman"/>
                <a:cs typeface="Times New Roman"/>
              </a:rPr>
              <a:t>А ну, подскажите имя </a:t>
            </a:r>
            <a:r>
              <a:rPr lang="ru-RU" sz="4400">
                <a:solidFill>
                  <a:srgbClr val="000000"/>
                </a:solidFill>
                <a:latin typeface="Times New Roman"/>
                <a:cs typeface="Times New Roman"/>
              </a:rPr>
              <a:t>её!</a:t>
            </a:r>
            <a:endParaRPr lang="ru-RU" sz="4400" b="0" i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9462" name="Picture 6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917848" y="764704"/>
            <a:ext cx="7308304" cy="525658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 hidden="0"/>
          <p:cNvSpPr/>
          <p:nvPr isPhoto="0" userDrawn="0"/>
        </p:nvSpPr>
        <p:spPr bwMode="auto">
          <a:xfrm>
            <a:off x="1691680" y="1268760"/>
            <a:ext cx="653447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4400">
                <a:solidFill>
                  <a:srgbClr val="000000"/>
                </a:solidFill>
                <a:latin typeface="Times New Roman"/>
                <a:cs typeface="Times New Roman"/>
              </a:rPr>
              <a:t>Он гулял по лесу смело,</a:t>
            </a:r>
            <a:endParaRPr/>
          </a:p>
          <a:p>
            <a:pPr>
              <a:defRPr/>
            </a:pPr>
            <a:r>
              <a:rPr lang="ru-RU" sz="4400">
                <a:solidFill>
                  <a:srgbClr val="000000"/>
                </a:solidFill>
                <a:latin typeface="Times New Roman"/>
                <a:cs typeface="Times New Roman"/>
              </a:rPr>
              <a:t>Но лиса героя </a:t>
            </a:r>
            <a:r>
              <a:rPr lang="ru-RU" sz="4400">
                <a:solidFill>
                  <a:srgbClr val="000000"/>
                </a:solidFill>
                <a:latin typeface="Times New Roman"/>
                <a:cs typeface="Times New Roman"/>
              </a:rPr>
              <a:t>съела.</a:t>
            </a:r>
            <a:endParaRPr lang="ru-RU" sz="440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4400">
                <a:solidFill>
                  <a:srgbClr val="000000"/>
                </a:solidFill>
                <a:latin typeface="Times New Roman"/>
                <a:cs typeface="Times New Roman"/>
              </a:rPr>
              <a:t>На прощанье спел, </a:t>
            </a:r>
            <a:r>
              <a:rPr lang="ru-RU" sz="4400">
                <a:solidFill>
                  <a:srgbClr val="000000"/>
                </a:solidFill>
                <a:latin typeface="Times New Roman"/>
                <a:cs typeface="Times New Roman"/>
              </a:rPr>
              <a:t>бедняжка!</a:t>
            </a:r>
            <a:endParaRPr lang="ru-RU" sz="440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4400">
                <a:solidFill>
                  <a:srgbClr val="000000"/>
                </a:solidFill>
                <a:latin typeface="Times New Roman"/>
                <a:cs typeface="Times New Roman"/>
              </a:rPr>
              <a:t>Его звали…</a:t>
            </a:r>
            <a:endParaRPr lang="ru-RU" sz="4400" b="0" i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484" name="Picture 4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877844" y="1124744"/>
            <a:ext cx="7388312" cy="438221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 hidden="0"/>
          <p:cNvSpPr/>
          <p:nvPr isPhoto="0" userDrawn="0"/>
        </p:nvSpPr>
        <p:spPr bwMode="auto">
          <a:xfrm>
            <a:off x="1547664" y="2420888"/>
            <a:ext cx="65527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4400">
                <a:solidFill>
                  <a:srgbClr val="000000"/>
                </a:solidFill>
                <a:latin typeface="Times New Roman"/>
                <a:cs typeface="Times New Roman"/>
              </a:rPr>
              <a:t>Толстяк живет на крыше,</a:t>
            </a:r>
            <a:endParaRPr/>
          </a:p>
          <a:p>
            <a:pPr>
              <a:defRPr/>
            </a:pPr>
            <a:r>
              <a:rPr lang="ru-RU" sz="4400">
                <a:solidFill>
                  <a:srgbClr val="000000"/>
                </a:solidFill>
                <a:latin typeface="Times New Roman"/>
                <a:cs typeface="Times New Roman"/>
              </a:rPr>
              <a:t>Летает он всех выше.</a:t>
            </a:r>
            <a:endParaRPr lang="ru-RU" sz="4400" b="0" i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1506" name="Picture 2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971599" y="783287"/>
            <a:ext cx="7272808" cy="523955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 hidden="0"/>
          <p:cNvSpPr/>
          <p:nvPr isPhoto="0" userDrawn="0"/>
        </p:nvSpPr>
        <p:spPr bwMode="auto">
          <a:xfrm>
            <a:off x="1547664" y="1890117"/>
            <a:ext cx="6912768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4400">
                <a:solidFill>
                  <a:srgbClr val="000000"/>
                </a:solidFill>
                <a:latin typeface="Times New Roman"/>
                <a:cs typeface="Times New Roman"/>
              </a:rPr>
              <a:t>Ждали маму с молоком,</a:t>
            </a:r>
            <a:endParaRPr/>
          </a:p>
          <a:p>
            <a:pPr>
              <a:defRPr/>
            </a:pPr>
            <a:r>
              <a:rPr lang="ru-RU" sz="4400">
                <a:solidFill>
                  <a:srgbClr val="000000"/>
                </a:solidFill>
                <a:latin typeface="Times New Roman"/>
                <a:cs typeface="Times New Roman"/>
              </a:rPr>
              <a:t>А пустили волка в дом</a:t>
            </a:r>
            <a:r>
              <a:rPr lang="ru-RU" sz="4400">
                <a:solidFill>
                  <a:srgbClr val="000000"/>
                </a:solidFill>
                <a:latin typeface="Times New Roman"/>
                <a:cs typeface="Times New Roman"/>
              </a:rPr>
              <a:t>…</a:t>
            </a:r>
            <a:endParaRPr lang="ru-RU" sz="440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4400">
                <a:latin typeface="Times New Roman"/>
                <a:cs typeface="Times New Roman"/>
              </a:rPr>
              <a:t>Кем же были эти</a:t>
            </a:r>
            <a:endParaRPr/>
          </a:p>
          <a:p>
            <a:pPr>
              <a:defRPr/>
            </a:pPr>
            <a:r>
              <a:rPr lang="ru-RU" sz="4400">
                <a:latin typeface="Times New Roman"/>
                <a:cs typeface="Times New Roman"/>
              </a:rPr>
              <a:t>Маленькие дети?</a:t>
            </a:r>
            <a:endParaRPr/>
          </a:p>
          <a:p>
            <a:pPr>
              <a:defRPr/>
            </a:pPr>
            <a:endParaRPr lang="ru-RU" b="0" i="0">
              <a:solidFill>
                <a:srgbClr val="000000"/>
              </a:solidFill>
              <a:latin typeface="yandex-san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2530" name="Picture 2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965464" y="764704"/>
            <a:ext cx="7213072" cy="509833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 hidden="0"/>
          <p:cNvSpPr/>
          <p:nvPr isPhoto="0" userDrawn="0"/>
        </p:nvSpPr>
        <p:spPr bwMode="auto">
          <a:xfrm>
            <a:off x="1619672" y="1268760"/>
            <a:ext cx="727280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4400">
                <a:solidFill>
                  <a:srgbClr val="000000"/>
                </a:solidFill>
                <a:latin typeface="Times New Roman"/>
                <a:cs typeface="Times New Roman"/>
              </a:rPr>
              <a:t>Этот сказочный </a:t>
            </a:r>
            <a:r>
              <a:rPr lang="ru-RU" sz="4400">
                <a:solidFill>
                  <a:srgbClr val="000000"/>
                </a:solidFill>
                <a:latin typeface="Times New Roman"/>
                <a:cs typeface="Times New Roman"/>
              </a:rPr>
              <a:t>герой</a:t>
            </a:r>
            <a:endParaRPr lang="ru-RU" sz="440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4400">
                <a:solidFill>
                  <a:srgbClr val="000000"/>
                </a:solidFill>
                <a:latin typeface="Times New Roman"/>
                <a:cs typeface="Times New Roman"/>
              </a:rPr>
              <a:t>С хвостиком, усатый,</a:t>
            </a:r>
            <a:endParaRPr/>
          </a:p>
          <a:p>
            <a:pPr>
              <a:defRPr/>
            </a:pPr>
            <a:r>
              <a:rPr lang="ru-RU" sz="4400">
                <a:solidFill>
                  <a:srgbClr val="000000"/>
                </a:solidFill>
                <a:latin typeface="Times New Roman"/>
                <a:cs typeface="Times New Roman"/>
              </a:rPr>
              <a:t>В шляпе у него перо,</a:t>
            </a:r>
            <a:endParaRPr/>
          </a:p>
          <a:p>
            <a:pPr>
              <a:defRPr/>
            </a:pPr>
            <a:r>
              <a:rPr lang="ru-RU" sz="4400">
                <a:solidFill>
                  <a:srgbClr val="000000"/>
                </a:solidFill>
                <a:latin typeface="Times New Roman"/>
                <a:cs typeface="Times New Roman"/>
              </a:rPr>
              <a:t>Сам весь </a:t>
            </a:r>
            <a:r>
              <a:rPr lang="ru-RU" sz="4400">
                <a:solidFill>
                  <a:srgbClr val="000000"/>
                </a:solidFill>
                <a:latin typeface="Times New Roman"/>
                <a:cs typeface="Times New Roman"/>
              </a:rPr>
              <a:t>полосатый.</a:t>
            </a:r>
            <a:endParaRPr lang="ru-RU" sz="440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4400">
                <a:solidFill>
                  <a:srgbClr val="000000"/>
                </a:solidFill>
                <a:latin typeface="Times New Roman"/>
                <a:cs typeface="Times New Roman"/>
              </a:rPr>
              <a:t>Ходит он на двух ногах,</a:t>
            </a:r>
            <a:endParaRPr/>
          </a:p>
          <a:p>
            <a:pPr>
              <a:defRPr/>
            </a:pPr>
            <a:r>
              <a:rPr lang="ru-RU" sz="4400">
                <a:solidFill>
                  <a:srgbClr val="000000"/>
                </a:solidFill>
                <a:latin typeface="Times New Roman"/>
                <a:cs typeface="Times New Roman"/>
              </a:rPr>
              <a:t>В ярко – красных сапогах.</a:t>
            </a:r>
            <a:endParaRPr lang="ru-RU" sz="4400" b="0" i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4578" name="Picture 2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1115616" y="980728"/>
            <a:ext cx="7128792" cy="475252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idx="4294967295" hasCustomPrompt="0"/>
          </p:nvPr>
        </p:nvSpPr>
        <p:spPr bwMode="auto">
          <a:xfrm>
            <a:off x="251520" y="2204864"/>
            <a:ext cx="8305800" cy="2016125"/>
          </a:xfrm>
        </p:spPr>
        <p:txBody>
          <a:bodyPr/>
          <a:lstStyle/>
          <a:p>
            <a:pPr>
              <a:defRPr/>
            </a:pPr>
            <a:r>
              <a:rPr lang="ru-RU" sz="5400" b="1" i="1">
                <a:ea typeface="Calibri"/>
                <a:cs typeface="Times New Roman"/>
              </a:rPr>
              <a:t>Конкурс                               «Загадочный»</a:t>
            </a: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 hidden="0"/>
          <p:cNvSpPr/>
          <p:nvPr isPhoto="0" userDrawn="0"/>
        </p:nvSpPr>
        <p:spPr bwMode="auto">
          <a:xfrm>
            <a:off x="539552" y="908720"/>
            <a:ext cx="8280919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400">
                <a:solidFill>
                  <a:srgbClr val="000000"/>
                </a:solidFill>
                <a:latin typeface="Times New Roman"/>
                <a:cs typeface="Times New Roman"/>
              </a:rPr>
              <a:t>На ступе волшебной старуха летит,</a:t>
            </a:r>
            <a:endParaRPr/>
          </a:p>
          <a:p>
            <a:pPr algn="ctr">
              <a:defRPr/>
            </a:pPr>
            <a:r>
              <a:rPr lang="ru-RU" sz="4400">
                <a:solidFill>
                  <a:srgbClr val="000000"/>
                </a:solidFill>
                <a:latin typeface="Times New Roman"/>
                <a:cs typeface="Times New Roman"/>
              </a:rPr>
              <a:t>Так быстро, что ветер за нею свистит.</a:t>
            </a:r>
            <a:endParaRPr/>
          </a:p>
          <a:p>
            <a:pPr algn="ctr">
              <a:defRPr/>
            </a:pPr>
            <a:r>
              <a:rPr lang="ru-RU" sz="4400">
                <a:solidFill>
                  <a:srgbClr val="000000"/>
                </a:solidFill>
                <a:latin typeface="Times New Roman"/>
                <a:cs typeface="Times New Roman"/>
              </a:rPr>
              <a:t>Живет она в </a:t>
            </a:r>
            <a:r>
              <a:rPr lang="ru-RU" sz="4400">
                <a:solidFill>
                  <a:srgbClr val="000000"/>
                </a:solidFill>
                <a:latin typeface="Times New Roman"/>
                <a:cs typeface="Times New Roman"/>
              </a:rPr>
              <a:t>сказочной </a:t>
            </a:r>
            <a:r>
              <a:rPr lang="ru-RU" sz="4400">
                <a:solidFill>
                  <a:srgbClr val="000000"/>
                </a:solidFill>
                <a:latin typeface="Times New Roman"/>
                <a:cs typeface="Times New Roman"/>
              </a:rPr>
              <a:t>земной глуши –</a:t>
            </a:r>
            <a:endParaRPr/>
          </a:p>
          <a:p>
            <a:pPr algn="ctr">
              <a:defRPr/>
            </a:pPr>
            <a:r>
              <a:rPr lang="ru-RU" sz="4400">
                <a:solidFill>
                  <a:srgbClr val="000000"/>
                </a:solidFill>
                <a:latin typeface="Times New Roman"/>
                <a:cs typeface="Times New Roman"/>
              </a:rPr>
              <a:t>Ты имя старухи назвать поспеши!</a:t>
            </a:r>
            <a:endParaRPr lang="ru-RU" sz="4400" b="0" i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5602" name="Picture 2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868715" y="1268760"/>
            <a:ext cx="7406569" cy="416619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idx="4294967295" hasCustomPrompt="0"/>
          </p:nvPr>
        </p:nvSpPr>
        <p:spPr bwMode="auto">
          <a:xfrm>
            <a:off x="707132" y="1340768"/>
            <a:ext cx="7729736" cy="31559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5400" b="1">
                <a:ea typeface="Calibri"/>
                <a:cs typeface="Times New Roman"/>
              </a:rPr>
              <a:t>   Конкурс </a:t>
            </a:r>
            <a:br>
              <a:rPr lang="ru-RU" sz="5400" b="1" i="1">
                <a:ea typeface="Calibri"/>
                <a:cs typeface="Times New Roman"/>
              </a:rPr>
            </a:br>
            <a:r>
              <a:rPr lang="ru-RU" sz="5400" b="1" i="1">
                <a:ea typeface="Calibri"/>
                <a:cs typeface="Times New Roman"/>
              </a:rPr>
              <a:t>    </a:t>
            </a:r>
            <a:r>
              <a:rPr lang="ru-RU" sz="5400" b="1">
                <a:latin typeface="Times New Roman"/>
                <a:ea typeface="Times New Roman"/>
              </a:rPr>
              <a:t>«Доскажи словечко»</a:t>
            </a:r>
            <a:r>
              <a:rPr lang="ru-RU" sz="4400">
                <a:latin typeface="Times New Roman"/>
                <a:ea typeface="Times New Roman"/>
              </a:rPr>
              <a:t> </a:t>
            </a: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1172631" y="836712"/>
            <a:ext cx="6798735" cy="1303867"/>
          </a:xfrm>
        </p:spPr>
        <p:txBody>
          <a:bodyPr/>
          <a:lstStyle/>
          <a:p>
            <a:pPr>
              <a:defRPr/>
            </a:pPr>
            <a:r>
              <a:rPr lang="ru-RU"/>
              <a:t>МАЛЬЧИК….</a:t>
            </a:r>
            <a:endParaRPr/>
          </a:p>
        </p:txBody>
      </p:sp>
      <p:pic>
        <p:nvPicPr>
          <p:cNvPr id="29698" name="Picture 2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1435652" y="2569096"/>
            <a:ext cx="6272696" cy="352839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СОЛОВЕЙ…</a:t>
            </a:r>
            <a:endParaRPr/>
          </a:p>
        </p:txBody>
      </p:sp>
      <p:pic>
        <p:nvPicPr>
          <p:cNvPr id="30722" name="Picture 2" hidden="0"/>
          <p:cNvPicPr>
            <a:picLocks noChangeAspect="1" noChangeArrowheads="1"/>
          </p:cNvPicPr>
          <p:nvPr isPhoto="0" userDrawn="0"/>
        </p:nvPicPr>
        <p:blipFill>
          <a:blip r:embed="rId2"/>
          <a:srcRect l="10625" t="4851" r="31888" b="8000"/>
          <a:stretch/>
        </p:blipFill>
        <p:spPr bwMode="auto">
          <a:xfrm>
            <a:off x="2699792" y="2420888"/>
            <a:ext cx="3420380" cy="388892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СЕСТРИЦА….</a:t>
            </a:r>
            <a:endParaRPr/>
          </a:p>
        </p:txBody>
      </p:sp>
      <p:pic>
        <p:nvPicPr>
          <p:cNvPr id="31748" name="Picture 4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1691680" y="2520318"/>
            <a:ext cx="6084168" cy="342234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ЛИСА…</a:t>
            </a:r>
            <a:endParaRPr/>
          </a:p>
        </p:txBody>
      </p:sp>
      <p:pic>
        <p:nvPicPr>
          <p:cNvPr id="32770" name="Picture 2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2843807" y="2420888"/>
            <a:ext cx="3144961" cy="368190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АЛЕНЬКИЙ…..</a:t>
            </a:r>
            <a:endParaRPr/>
          </a:p>
        </p:txBody>
      </p:sp>
      <p:pic>
        <p:nvPicPr>
          <p:cNvPr id="33794" name="Picture 2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1475656" y="2564904"/>
            <a:ext cx="6372200" cy="357993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ГУСИ….</a:t>
            </a:r>
            <a:endParaRPr/>
          </a:p>
        </p:txBody>
      </p:sp>
      <p:pic>
        <p:nvPicPr>
          <p:cNvPr id="34818" name="Picture 2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1277888" y="2564904"/>
            <a:ext cx="6588224" cy="349198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КРОШЕЧКА….</a:t>
            </a:r>
            <a:endParaRPr/>
          </a:p>
        </p:txBody>
      </p:sp>
      <p:pic>
        <p:nvPicPr>
          <p:cNvPr id="35842" name="Picture 2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1880828" y="2420888"/>
            <a:ext cx="5382344" cy="372185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idx="4294967295" hasCustomPrompt="0"/>
          </p:nvPr>
        </p:nvSpPr>
        <p:spPr bwMode="auto">
          <a:xfrm>
            <a:off x="1475656" y="2708920"/>
            <a:ext cx="8305800" cy="1143000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ru-RU" sz="4900">
                <a:latin typeface="Times New Roman"/>
                <a:cs typeface="Times New Roman"/>
              </a:rPr>
              <a:t>Сидит в корзине девочка</a:t>
            </a:r>
            <a:br>
              <a:rPr lang="ru-RU" sz="4900">
                <a:latin typeface="Times New Roman"/>
                <a:cs typeface="Times New Roman"/>
              </a:rPr>
            </a:br>
            <a:r>
              <a:rPr lang="ru-RU" sz="4900">
                <a:latin typeface="Times New Roman"/>
                <a:cs typeface="Times New Roman"/>
              </a:rPr>
              <a:t>За </a:t>
            </a:r>
            <a:r>
              <a:rPr lang="ru-RU" sz="4900">
                <a:latin typeface="Times New Roman"/>
                <a:cs typeface="Times New Roman"/>
              </a:rPr>
              <a:t>мишкиной</a:t>
            </a:r>
            <a:r>
              <a:rPr lang="ru-RU" sz="4900">
                <a:latin typeface="Times New Roman"/>
                <a:cs typeface="Times New Roman"/>
              </a:rPr>
              <a:t> спиной.</a:t>
            </a:r>
            <a:br>
              <a:rPr lang="ru-RU" sz="4900">
                <a:latin typeface="Times New Roman"/>
                <a:cs typeface="Times New Roman"/>
              </a:rPr>
            </a:br>
            <a:r>
              <a:rPr lang="ru-RU" sz="4900">
                <a:latin typeface="Times New Roman"/>
                <a:cs typeface="Times New Roman"/>
              </a:rPr>
              <a:t>Он сам того не ведая,</a:t>
            </a:r>
            <a:br>
              <a:rPr lang="ru-RU" sz="4900">
                <a:latin typeface="Times New Roman"/>
                <a:cs typeface="Times New Roman"/>
              </a:rPr>
            </a:br>
            <a:r>
              <a:rPr lang="ru-RU" sz="4900">
                <a:latin typeface="Times New Roman"/>
                <a:cs typeface="Times New Roman"/>
              </a:rPr>
              <a:t>Несет ее </a:t>
            </a:r>
            <a:r>
              <a:rPr lang="ru-RU" sz="4900">
                <a:latin typeface="Times New Roman"/>
                <a:cs typeface="Times New Roman"/>
              </a:rPr>
              <a:t>домой.</a:t>
            </a:r>
            <a:br>
              <a:rPr lang="ru-RU"/>
            </a:b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БРАТЕЦ….</a:t>
            </a:r>
            <a:endParaRPr/>
          </a:p>
        </p:txBody>
      </p:sp>
      <p:pic>
        <p:nvPicPr>
          <p:cNvPr id="36866" name="Picture 2" hidden="0"/>
          <p:cNvPicPr>
            <a:picLocks noChangeAspect="1" noChangeArrowheads="1"/>
          </p:cNvPicPr>
          <p:nvPr isPhoto="0" userDrawn="0"/>
        </p:nvPicPr>
        <p:blipFill>
          <a:blip r:embed="rId2"/>
          <a:srcRect l="9510" t="21651" r="16138" b="4850"/>
          <a:stretch/>
        </p:blipFill>
        <p:spPr bwMode="auto">
          <a:xfrm>
            <a:off x="1979712" y="2492896"/>
            <a:ext cx="5040559" cy="373705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БАБА …</a:t>
            </a:r>
            <a:endParaRPr/>
          </a:p>
        </p:txBody>
      </p:sp>
      <p:pic>
        <p:nvPicPr>
          <p:cNvPr id="37890" name="Picture 2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3059832" y="2492896"/>
            <a:ext cx="2787774" cy="371703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СИВКА…</a:t>
            </a:r>
            <a:endParaRPr/>
          </a:p>
        </p:txBody>
      </p:sp>
      <p:pic>
        <p:nvPicPr>
          <p:cNvPr id="38914" name="Picture 2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2915816" y="2492896"/>
            <a:ext cx="2666536" cy="378430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СПЯЩАЯ…</a:t>
            </a:r>
            <a:endParaRPr/>
          </a:p>
        </p:txBody>
      </p:sp>
      <p:pic>
        <p:nvPicPr>
          <p:cNvPr id="39940" name="Picture 4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2411760" y="2539826"/>
            <a:ext cx="3672408" cy="372763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ЗАЮШКИНА…</a:t>
            </a:r>
            <a:endParaRPr/>
          </a:p>
        </p:txBody>
      </p:sp>
      <p:pic>
        <p:nvPicPr>
          <p:cNvPr id="40962" name="Picture 2" hidden="0"/>
          <p:cNvPicPr>
            <a:picLocks noChangeAspect="1" noChangeArrowheads="1"/>
          </p:cNvPicPr>
          <p:nvPr isPhoto="0" userDrawn="0"/>
        </p:nvPicPr>
        <p:blipFill>
          <a:blip r:embed="rId2"/>
          <a:srcRect l="0" t="6273" r="0" b="5019"/>
          <a:stretch/>
        </p:blipFill>
        <p:spPr bwMode="auto">
          <a:xfrm>
            <a:off x="2267744" y="2492896"/>
            <a:ext cx="4221088" cy="374441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ВИННИ…</a:t>
            </a:r>
            <a:endParaRPr/>
          </a:p>
        </p:txBody>
      </p:sp>
      <p:pic>
        <p:nvPicPr>
          <p:cNvPr id="41986" name="Picture 2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2699792" y="2564904"/>
            <a:ext cx="3391595" cy="374723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 txBox="1"/>
          <p:nvPr isPhoto="0" userDrawn="0"/>
        </p:nvSpPr>
        <p:spPr bwMode="auto">
          <a:xfrm>
            <a:off x="611560" y="1916832"/>
            <a:ext cx="8305800" cy="279692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>
              <a:spcBef>
                <a:spcPts val="0"/>
              </a:spcBef>
              <a:buNone/>
              <a:defRPr sz="40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ru-RU" sz="5400" b="1" i="1">
                <a:ea typeface="Calibri"/>
                <a:cs typeface="Times New Roman"/>
              </a:rPr>
              <a:t>Конкурс                                  «КТО ЕСТЬ КТО»  </a:t>
            </a:r>
            <a:endParaRPr lang="ru-RU" i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Заголовок 1" hidden="0"/>
          <p:cNvSpPr txBox="1"/>
          <p:nvPr isPhoto="0" userDrawn="0"/>
        </p:nvSpPr>
        <p:spPr bwMode="auto">
          <a:xfrm>
            <a:off x="827584" y="2240868"/>
            <a:ext cx="4176464" cy="237626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>
              <a:spcBef>
                <a:spcPts val="0"/>
              </a:spcBef>
              <a:buNone/>
              <a:defRPr sz="40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ru-RU"/>
              <a:t>МАТРОСКИН</a:t>
            </a:r>
            <a:endParaRPr/>
          </a:p>
        </p:txBody>
      </p:sp>
      <p:pic>
        <p:nvPicPr>
          <p:cNvPr id="43010" name="Picture 2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3843050" y="836712"/>
            <a:ext cx="4478922" cy="580526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4034" name="Picture 2" hidden="0"/>
          <p:cNvPicPr>
            <a:picLocks noChangeAspect="1" noChangeArrowheads="1"/>
          </p:cNvPicPr>
          <p:nvPr isPhoto="0" userDrawn="0"/>
        </p:nvPicPr>
        <p:blipFill>
          <a:blip r:embed="rId2"/>
          <a:srcRect l="14358" t="0" r="21031" b="0"/>
          <a:stretch/>
        </p:blipFill>
        <p:spPr bwMode="auto">
          <a:xfrm>
            <a:off x="5292080" y="1052736"/>
            <a:ext cx="3240361" cy="5015247"/>
          </a:xfrm>
          <a:prstGeom prst="rect">
            <a:avLst/>
          </a:prstGeom>
          <a:noFill/>
        </p:spPr>
      </p:pic>
      <p:sp>
        <p:nvSpPr>
          <p:cNvPr id="4" name="Заголовок 1" hidden="0"/>
          <p:cNvSpPr txBox="1"/>
          <p:nvPr isPhoto="0" userDrawn="0"/>
        </p:nvSpPr>
        <p:spPr bwMode="auto">
          <a:xfrm>
            <a:off x="1043608" y="2952578"/>
            <a:ext cx="3888432" cy="95284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>
              <a:spcBef>
                <a:spcPts val="0"/>
              </a:spcBef>
              <a:buNone/>
              <a:defRPr sz="40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ru-RU"/>
              <a:t>МОЙДОДЫР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 txBox="1"/>
          <p:nvPr isPhoto="0" userDrawn="0"/>
        </p:nvSpPr>
        <p:spPr bwMode="auto">
          <a:xfrm>
            <a:off x="611560" y="2240868"/>
            <a:ext cx="4176464" cy="237626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>
              <a:spcBef>
                <a:spcPts val="0"/>
              </a:spcBef>
              <a:buNone/>
              <a:defRPr sz="40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ru-RU"/>
              <a:t>БОНИФАЦИЙ</a:t>
            </a:r>
            <a:endParaRPr/>
          </a:p>
        </p:txBody>
      </p:sp>
      <p:pic>
        <p:nvPicPr>
          <p:cNvPr id="46082" name="Picture 2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4613696" y="648072"/>
            <a:ext cx="3707904" cy="556185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8194" name="Picture 2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762000" y="657225"/>
            <a:ext cx="7620000" cy="554355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 txBox="1"/>
          <p:nvPr isPhoto="0" userDrawn="0"/>
        </p:nvSpPr>
        <p:spPr bwMode="auto">
          <a:xfrm>
            <a:off x="611560" y="2240868"/>
            <a:ext cx="3168351" cy="212423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>
              <a:spcBef>
                <a:spcPts val="0"/>
              </a:spcBef>
              <a:buNone/>
              <a:defRPr sz="40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ru-RU"/>
              <a:t>ГЕНА</a:t>
            </a:r>
            <a:endParaRPr/>
          </a:p>
        </p:txBody>
      </p:sp>
      <p:pic>
        <p:nvPicPr>
          <p:cNvPr id="47106" name="Picture 2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3796804" y="764704"/>
            <a:ext cx="4155926" cy="554123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idx="4294967295" hasCustomPrompt="0"/>
          </p:nvPr>
        </p:nvSpPr>
        <p:spPr bwMode="auto">
          <a:xfrm>
            <a:off x="613470" y="2708920"/>
            <a:ext cx="3979862" cy="1001712"/>
          </a:xfrm>
        </p:spPr>
        <p:txBody>
          <a:bodyPr/>
          <a:lstStyle/>
          <a:p>
            <a:pPr>
              <a:defRPr/>
            </a:pPr>
            <a:r>
              <a:rPr lang="ru-RU"/>
              <a:t>ДЯДЯ ФЕДОР</a:t>
            </a:r>
            <a:endParaRPr/>
          </a:p>
        </p:txBody>
      </p:sp>
      <p:pic>
        <p:nvPicPr>
          <p:cNvPr id="48130" name="Picture 2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4594572" y="818650"/>
            <a:ext cx="3479751" cy="578396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 txBox="1"/>
          <p:nvPr isPhoto="0" userDrawn="0"/>
        </p:nvSpPr>
        <p:spPr bwMode="auto">
          <a:xfrm>
            <a:off x="395536" y="2636912"/>
            <a:ext cx="3979862" cy="100171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>
              <a:spcBef>
                <a:spcPts val="0"/>
              </a:spcBef>
              <a:buNone/>
              <a:defRPr sz="40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ru-RU"/>
              <a:t>ЛЕОПОЛЬД</a:t>
            </a:r>
            <a:endParaRPr/>
          </a:p>
        </p:txBody>
      </p:sp>
      <p:pic>
        <p:nvPicPr>
          <p:cNvPr id="49154" name="Picture 2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4139952" y="779224"/>
            <a:ext cx="4248472" cy="529954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idx="4294967295" hasCustomPrompt="0"/>
          </p:nvPr>
        </p:nvSpPr>
        <p:spPr bwMode="auto">
          <a:xfrm>
            <a:off x="467544" y="1700808"/>
            <a:ext cx="8089776" cy="279558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5400" b="1">
                <a:ea typeface="Calibri"/>
                <a:cs typeface="Times New Roman"/>
              </a:rPr>
              <a:t>                   </a:t>
            </a:r>
            <a:r>
              <a:rPr lang="ru-RU" sz="6000" b="1">
                <a:ea typeface="Calibri"/>
                <a:cs typeface="Times New Roman"/>
              </a:rPr>
              <a:t>Конкурс                                                                        «</a:t>
            </a:r>
            <a:r>
              <a:rPr lang="ru-RU" sz="6000" b="1" i="1">
                <a:ea typeface="Calibri"/>
                <a:cs typeface="Times New Roman"/>
              </a:rPr>
              <a:t>Отгадай</a:t>
            </a:r>
            <a:r>
              <a:rPr lang="ru-RU" sz="6000" b="1">
                <a:ea typeface="Calibri"/>
                <a:cs typeface="Times New Roman"/>
              </a:rPr>
              <a:t> сказку»  </a:t>
            </a:r>
            <a:endParaRPr lang="ru-RU" sz="60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>
            <a:normAutofit fontScale="90000"/>
          </a:bodyPr>
          <a:lstStyle/>
          <a:p>
            <a:pPr>
              <a:defRPr/>
            </a:pPr>
            <a:r>
              <a:rPr lang="ru-RU" sz="5400">
                <a:latin typeface="Times New Roman"/>
                <a:ea typeface="Times New Roman"/>
              </a:rPr>
              <a:t>1. Крот, нора, ласточка, мышь, скорлупка, эльф. </a:t>
            </a:r>
            <a:endParaRPr lang="ru-RU"/>
          </a:p>
        </p:txBody>
      </p:sp>
      <p:pic>
        <p:nvPicPr>
          <p:cNvPr id="51202" name="Picture 2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2051720" y="2492896"/>
            <a:ext cx="5297984" cy="37463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>
            <a:normAutofit fontScale="90000"/>
          </a:bodyPr>
          <a:lstStyle/>
          <a:p>
            <a:pPr>
              <a:defRPr/>
            </a:pPr>
            <a:r>
              <a:rPr lang="ru-RU" sz="5400">
                <a:latin typeface="Times New Roman"/>
                <a:ea typeface="Times New Roman"/>
              </a:rPr>
              <a:t>2</a:t>
            </a:r>
            <a:r>
              <a:rPr lang="ru-RU" sz="5400">
                <a:ea typeface="Calibri"/>
                <a:cs typeface="Times New Roman"/>
              </a:rPr>
              <a:t>. Перина, дождь, девушка,</a:t>
            </a:r>
            <a:r>
              <a:rPr lang="ru-RU" sz="6000">
                <a:latin typeface="Times New Roman"/>
                <a:ea typeface="Times New Roman"/>
              </a:rPr>
              <a:t> </a:t>
            </a:r>
            <a:r>
              <a:rPr lang="ru-RU" sz="5400">
                <a:latin typeface="Times New Roman"/>
                <a:ea typeface="Times New Roman"/>
              </a:rPr>
              <a:t>горошина. </a:t>
            </a:r>
            <a:endParaRPr lang="ru-RU"/>
          </a:p>
        </p:txBody>
      </p:sp>
      <p:pic>
        <p:nvPicPr>
          <p:cNvPr id="52226" name="Picture 2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1979712" y="2348880"/>
            <a:ext cx="5534025" cy="395287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419100" y="0"/>
            <a:ext cx="8305800" cy="258089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5400">
                <a:latin typeface="Times New Roman"/>
                <a:ea typeface="Times New Roman"/>
              </a:rPr>
              <a:t>3. Снег, розы, зима, сани, зеркало, королева, дружба. </a:t>
            </a:r>
            <a:endParaRPr lang="ru-RU"/>
          </a:p>
        </p:txBody>
      </p:sp>
      <p:pic>
        <p:nvPicPr>
          <p:cNvPr id="53250" name="Picture 2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2843807" y="2492896"/>
            <a:ext cx="3115940" cy="387809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179513" y="915337"/>
            <a:ext cx="8352928" cy="130386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5400">
                <a:latin typeface="Times New Roman"/>
                <a:ea typeface="Times New Roman"/>
              </a:rPr>
              <a:t>4. Море, принц, ноги, голос, колдовской напиток. </a:t>
            </a:r>
            <a:endParaRPr lang="ru-RU"/>
          </a:p>
        </p:txBody>
      </p:sp>
      <p:pic>
        <p:nvPicPr>
          <p:cNvPr id="54274" name="Picture 2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2411760" y="2676669"/>
            <a:ext cx="4716016" cy="347724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419100" y="260648"/>
            <a:ext cx="8305800" cy="229286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5400">
                <a:latin typeface="Times New Roman"/>
                <a:ea typeface="Times New Roman"/>
              </a:rPr>
              <a:t>5. Лебедь, утка, птичий двор, дупло, яйцо, мечты. </a:t>
            </a:r>
            <a:endParaRPr lang="ru-RU"/>
          </a:p>
        </p:txBody>
      </p:sp>
      <p:pic>
        <p:nvPicPr>
          <p:cNvPr id="55298" name="Picture 2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2051720" y="2498967"/>
            <a:ext cx="4896544" cy="375228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>
            <a:normAutofit fontScale="90000"/>
          </a:bodyPr>
          <a:lstStyle/>
          <a:p>
            <a:pPr>
              <a:defRPr/>
            </a:pPr>
            <a:r>
              <a:rPr lang="ru-RU" sz="5400">
                <a:ea typeface="Calibri"/>
              </a:rPr>
              <a:t>6.Лес, избушка, девочка, стульчик, большая ложка. </a:t>
            </a:r>
            <a:endParaRPr lang="ru-RU"/>
          </a:p>
        </p:txBody>
      </p:sp>
      <p:pic>
        <p:nvPicPr>
          <p:cNvPr id="56322" name="Picture 2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1547664" y="2492896"/>
            <a:ext cx="5580112" cy="378788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 hidden="0"/>
          <p:cNvSpPr/>
          <p:nvPr isPhoto="0" userDrawn="0"/>
        </p:nvSpPr>
        <p:spPr bwMode="auto">
          <a:xfrm>
            <a:off x="2195736" y="1772816"/>
            <a:ext cx="590465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4400">
                <a:solidFill>
                  <a:srgbClr val="000000"/>
                </a:solidFill>
                <a:latin typeface="Times New Roman"/>
                <a:cs typeface="Times New Roman"/>
              </a:rPr>
              <a:t>Удивляется народ:</a:t>
            </a:r>
            <a:endParaRPr/>
          </a:p>
          <a:p>
            <a:pPr>
              <a:defRPr/>
            </a:pPr>
            <a:r>
              <a:rPr lang="ru-RU" sz="4400">
                <a:solidFill>
                  <a:srgbClr val="000000"/>
                </a:solidFill>
                <a:latin typeface="Times New Roman"/>
                <a:cs typeface="Times New Roman"/>
              </a:rPr>
              <a:t>Едет печка, дым </a:t>
            </a:r>
            <a:r>
              <a:rPr lang="ru-RU" sz="4400">
                <a:solidFill>
                  <a:srgbClr val="000000"/>
                </a:solidFill>
                <a:latin typeface="Times New Roman"/>
                <a:cs typeface="Times New Roman"/>
              </a:rPr>
              <a:t>идет!</a:t>
            </a:r>
            <a:endParaRPr lang="ru-RU" sz="440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4400">
                <a:solidFill>
                  <a:srgbClr val="000000"/>
                </a:solidFill>
                <a:latin typeface="Times New Roman"/>
                <a:cs typeface="Times New Roman"/>
              </a:rPr>
              <a:t>А Емеля на печи</a:t>
            </a:r>
            <a:endParaRPr/>
          </a:p>
          <a:p>
            <a:pPr>
              <a:defRPr/>
            </a:pPr>
            <a:r>
              <a:rPr lang="ru-RU" sz="4400">
                <a:solidFill>
                  <a:srgbClr val="000000"/>
                </a:solidFill>
                <a:latin typeface="Times New Roman"/>
                <a:cs typeface="Times New Roman"/>
              </a:rPr>
              <a:t>Ест большие </a:t>
            </a:r>
            <a:r>
              <a:rPr lang="ru-RU" sz="4400">
                <a:solidFill>
                  <a:srgbClr val="000000"/>
                </a:solidFill>
                <a:latin typeface="Times New Roman"/>
                <a:cs typeface="Times New Roman"/>
              </a:rPr>
              <a:t>калачи.</a:t>
            </a:r>
            <a:endParaRPr lang="ru-RU" sz="4400" b="0" i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>
            <a:normAutofit fontScale="90000"/>
          </a:bodyPr>
          <a:lstStyle/>
          <a:p>
            <a:pPr>
              <a:defRPr/>
            </a:pPr>
            <a:r>
              <a:rPr lang="ru-RU" sz="5400">
                <a:ea typeface="Calibri"/>
              </a:rPr>
              <a:t>7.Тыква, туфелька, принц, фея, бал. </a:t>
            </a:r>
            <a:endParaRPr lang="ru-RU"/>
          </a:p>
        </p:txBody>
      </p:sp>
      <p:pic>
        <p:nvPicPr>
          <p:cNvPr id="57346" name="Picture 2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1907704" y="2492896"/>
            <a:ext cx="5868144" cy="366759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idx="4294967295" hasCustomPrompt="0"/>
          </p:nvPr>
        </p:nvSpPr>
        <p:spPr bwMode="auto">
          <a:xfrm>
            <a:off x="419100" y="1778793"/>
            <a:ext cx="8305800" cy="3300413"/>
          </a:xfrm>
        </p:spPr>
        <p:txBody>
          <a:bodyPr>
            <a:normAutofit fontScale="90000"/>
          </a:bodyPr>
          <a:lstStyle/>
          <a:p>
            <a:pPr>
              <a:lnSpc>
                <a:spcPct val="114999"/>
              </a:lnSpc>
              <a:spcAft>
                <a:spcPts val="1000"/>
              </a:spcAft>
              <a:defRPr/>
            </a:pPr>
            <a:r>
              <a:rPr lang="ru-RU" sz="5400" b="1">
                <a:latin typeface="Times New Roman"/>
                <a:ea typeface="Times New Roman"/>
                <a:cs typeface="Times New Roman"/>
              </a:rPr>
              <a:t>Конкурс  </a:t>
            </a:r>
            <a:br>
              <a:rPr lang="ru-RU" sz="5400" b="1">
                <a:latin typeface="Times New Roman"/>
                <a:ea typeface="Times New Roman"/>
                <a:cs typeface="Times New Roman"/>
              </a:rPr>
            </a:br>
            <a:r>
              <a:rPr lang="ru-RU" sz="5400" b="1" i="1">
                <a:latin typeface="Times New Roman"/>
                <a:ea typeface="Times New Roman"/>
                <a:cs typeface="Times New Roman"/>
              </a:rPr>
              <a:t>“Салат из сказок</a:t>
            </a:r>
            <a:r>
              <a:rPr lang="ru-RU" sz="5400" b="1" i="1">
                <a:latin typeface="Times New Roman"/>
                <a:ea typeface="Times New Roman"/>
                <a:cs typeface="Times New Roman"/>
              </a:rPr>
              <a:t>”</a:t>
            </a:r>
            <a:br>
              <a:rPr lang="ru-RU" sz="5400" b="1" i="1">
                <a:latin typeface="Times New Roman"/>
                <a:ea typeface="Times New Roman"/>
                <a:cs typeface="Times New Roman"/>
              </a:rPr>
            </a:br>
            <a:r>
              <a:rPr lang="ru-RU" sz="5400" b="1" i="1">
                <a:latin typeface="Times New Roman"/>
                <a:ea typeface="Times New Roman"/>
                <a:cs typeface="Times New Roman"/>
              </a:rPr>
              <a:t>назови сказку правильно</a:t>
            </a:r>
            <a:br>
              <a:rPr lang="ru-RU" sz="4000" i="1">
                <a:ea typeface="Calibri"/>
                <a:cs typeface="Times New Roman"/>
              </a:rPr>
            </a:br>
            <a:endParaRPr lang="ru-RU" i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1295636" y="764704"/>
            <a:ext cx="6552727" cy="129614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7200"/>
              <a:t>Суп из топора </a:t>
            </a:r>
            <a:endParaRPr/>
          </a:p>
        </p:txBody>
      </p:sp>
      <p:pic>
        <p:nvPicPr>
          <p:cNvPr id="58370" name="Picture 2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1928794" y="2428868"/>
            <a:ext cx="4619345" cy="389979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251520" y="0"/>
            <a:ext cx="8640959" cy="221920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/>
              <a:t>По-заячьему</a:t>
            </a:r>
            <a:r>
              <a:rPr lang="ru-RU"/>
              <a:t> веленью</a:t>
            </a:r>
            <a:endParaRPr/>
          </a:p>
        </p:txBody>
      </p:sp>
      <p:sp>
        <p:nvSpPr>
          <p:cNvPr id="3" name="Заголовок 1" hidden="0"/>
          <p:cNvSpPr txBox="1"/>
          <p:nvPr isPhoto="0" userDrawn="0"/>
        </p:nvSpPr>
        <p:spPr bwMode="auto">
          <a:xfrm>
            <a:off x="3779912" y="3212976"/>
            <a:ext cx="5112568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>
              <a:spcBef>
                <a:spcPts val="0"/>
              </a:spcBef>
              <a:buNone/>
              <a:defRPr sz="40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br>
              <a:rPr lang="ru-RU"/>
            </a:br>
            <a:endParaRPr lang="ru-RU"/>
          </a:p>
        </p:txBody>
      </p:sp>
      <p:pic>
        <p:nvPicPr>
          <p:cNvPr id="59394" name="Picture 2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2285984" y="2285992"/>
            <a:ext cx="4232251" cy="405215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Зеленая шапочка </a:t>
            </a:r>
            <a:endParaRPr/>
          </a:p>
        </p:txBody>
      </p:sp>
      <p:sp>
        <p:nvSpPr>
          <p:cNvPr id="3" name="Заголовок 1" hidden="0"/>
          <p:cNvSpPr txBox="1"/>
          <p:nvPr isPhoto="0" userDrawn="0"/>
        </p:nvSpPr>
        <p:spPr bwMode="auto">
          <a:xfrm>
            <a:off x="4716015" y="3140968"/>
            <a:ext cx="3960441" cy="149782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>
              <a:spcBef>
                <a:spcPts val="0"/>
              </a:spcBef>
              <a:buNone/>
              <a:defRPr sz="40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endParaRPr lang="ru-RU"/>
          </a:p>
        </p:txBody>
      </p:sp>
      <p:pic>
        <p:nvPicPr>
          <p:cNvPr id="60418" name="Picture 2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2143108" y="2428868"/>
            <a:ext cx="5150376" cy="386278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Кот в туфлях </a:t>
            </a:r>
            <a:endParaRPr/>
          </a:p>
        </p:txBody>
      </p:sp>
      <p:sp>
        <p:nvSpPr>
          <p:cNvPr id="3" name="Заголовок 1" hidden="0"/>
          <p:cNvSpPr txBox="1"/>
          <p:nvPr isPhoto="0" userDrawn="0"/>
        </p:nvSpPr>
        <p:spPr bwMode="auto">
          <a:xfrm>
            <a:off x="4932040" y="3861048"/>
            <a:ext cx="3168351" cy="93610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>
              <a:spcBef>
                <a:spcPts val="0"/>
              </a:spcBef>
              <a:buNone/>
              <a:defRPr sz="40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endParaRPr lang="ru-RU"/>
          </a:p>
        </p:txBody>
      </p:sp>
      <p:pic>
        <p:nvPicPr>
          <p:cNvPr id="61442" name="Picture 2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2143108" y="2428868"/>
            <a:ext cx="4385648" cy="397609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Два поросенка</a:t>
            </a:r>
            <a:endParaRPr/>
          </a:p>
        </p:txBody>
      </p:sp>
      <p:pic>
        <p:nvPicPr>
          <p:cNvPr id="62466" name="Picture 2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1785918" y="2428868"/>
            <a:ext cx="5244614" cy="3866992"/>
          </a:xfrm>
          <a:prstGeom prst="rect">
            <a:avLst/>
          </a:prstGeom>
          <a:noFill/>
        </p:spPr>
      </p:pic>
      <p:sp>
        <p:nvSpPr>
          <p:cNvPr id="4" name="Заголовок 1" hidden="0"/>
          <p:cNvSpPr txBox="1"/>
          <p:nvPr isPhoto="0" userDrawn="0"/>
        </p:nvSpPr>
        <p:spPr bwMode="auto">
          <a:xfrm>
            <a:off x="5148064" y="3670109"/>
            <a:ext cx="3528392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>
              <a:spcBef>
                <a:spcPts val="0"/>
              </a:spcBef>
              <a:buNone/>
              <a:defRPr sz="40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24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Волк и пятеро щенят </a:t>
            </a:r>
            <a:endParaRPr/>
          </a:p>
        </p:txBody>
      </p:sp>
      <p:sp>
        <p:nvSpPr>
          <p:cNvPr id="3" name="Заголовок 1" hidden="0"/>
          <p:cNvSpPr txBox="1"/>
          <p:nvPr isPhoto="0" userDrawn="0"/>
        </p:nvSpPr>
        <p:spPr bwMode="auto">
          <a:xfrm>
            <a:off x="5292080" y="3429000"/>
            <a:ext cx="338437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>
              <a:spcBef>
                <a:spcPts val="0"/>
              </a:spcBef>
              <a:buNone/>
              <a:defRPr sz="40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endParaRPr lang="ru-RU"/>
          </a:p>
        </p:txBody>
      </p:sp>
      <p:pic>
        <p:nvPicPr>
          <p:cNvPr id="63490" name="Picture 2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1714480" y="2500306"/>
            <a:ext cx="5531506" cy="391046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755576" y="915337"/>
            <a:ext cx="7776863" cy="130386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/>
              <a:t>Сестрица Танюшка и братец Иванушка </a:t>
            </a:r>
            <a:endParaRPr/>
          </a:p>
        </p:txBody>
      </p:sp>
      <p:sp>
        <p:nvSpPr>
          <p:cNvPr id="3" name="Заголовок 1" hidden="0"/>
          <p:cNvSpPr txBox="1"/>
          <p:nvPr isPhoto="0" userDrawn="0"/>
        </p:nvSpPr>
        <p:spPr bwMode="auto">
          <a:xfrm>
            <a:off x="4644007" y="2852936"/>
            <a:ext cx="4032447" cy="216410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>
              <a:spcBef>
                <a:spcPts val="0"/>
              </a:spcBef>
              <a:buNone/>
              <a:defRPr sz="40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ru-RU"/>
              <a:t> </a:t>
            </a:r>
            <a:endParaRPr lang="ru-RU"/>
          </a:p>
        </p:txBody>
      </p:sp>
      <p:pic>
        <p:nvPicPr>
          <p:cNvPr id="64516" name="Picture 4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2571736" y="2357430"/>
            <a:ext cx="3955310" cy="405357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45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Мальчик с ладошку </a:t>
            </a:r>
            <a:endParaRPr/>
          </a:p>
        </p:txBody>
      </p:sp>
      <p:pic>
        <p:nvPicPr>
          <p:cNvPr id="65538" name="Picture 2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1714480" y="2500306"/>
            <a:ext cx="5688424" cy="3957164"/>
          </a:xfrm>
          <a:prstGeom prst="rect">
            <a:avLst/>
          </a:prstGeom>
          <a:noFill/>
        </p:spPr>
      </p:pic>
      <p:sp>
        <p:nvSpPr>
          <p:cNvPr id="4" name="Заголовок 1" hidden="0"/>
          <p:cNvSpPr txBox="1"/>
          <p:nvPr isPhoto="0" userDrawn="0"/>
        </p:nvSpPr>
        <p:spPr bwMode="auto">
          <a:xfrm>
            <a:off x="5940152" y="3334930"/>
            <a:ext cx="2711212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>
              <a:spcBef>
                <a:spcPts val="0"/>
              </a:spcBef>
              <a:buNone/>
              <a:defRPr sz="40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146" name="Picture 2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755576" y="736300"/>
            <a:ext cx="7632848" cy="538539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Царевна-индюшка </a:t>
            </a:r>
            <a:endParaRPr/>
          </a:p>
        </p:txBody>
      </p:sp>
      <p:sp>
        <p:nvSpPr>
          <p:cNvPr id="3" name="Заголовок 1" hidden="0"/>
          <p:cNvSpPr txBox="1"/>
          <p:nvPr isPhoto="0" userDrawn="0"/>
        </p:nvSpPr>
        <p:spPr bwMode="auto">
          <a:xfrm>
            <a:off x="4427984" y="3429000"/>
            <a:ext cx="4566487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>
              <a:spcBef>
                <a:spcPts val="0"/>
              </a:spcBef>
              <a:buNone/>
              <a:defRPr sz="40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ru-RU"/>
              <a:t> </a:t>
            </a:r>
            <a:endParaRPr lang="ru-RU"/>
          </a:p>
        </p:txBody>
      </p:sp>
      <p:pic>
        <p:nvPicPr>
          <p:cNvPr id="66562" name="Picture 2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1928794" y="2285992"/>
            <a:ext cx="5317192" cy="398328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Петушок – золотой пастушок</a:t>
            </a:r>
            <a:endParaRPr/>
          </a:p>
        </p:txBody>
      </p:sp>
      <p:sp>
        <p:nvSpPr>
          <p:cNvPr id="3" name="Заголовок 1" hidden="0"/>
          <p:cNvSpPr txBox="1"/>
          <p:nvPr isPhoto="0" userDrawn="0"/>
        </p:nvSpPr>
        <p:spPr bwMode="auto">
          <a:xfrm>
            <a:off x="4427984" y="3068960"/>
            <a:ext cx="4494479" cy="18002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>
              <a:spcBef>
                <a:spcPts val="0"/>
              </a:spcBef>
              <a:buNone/>
              <a:defRPr sz="40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endParaRPr lang="ru-RU"/>
          </a:p>
        </p:txBody>
      </p:sp>
      <p:pic>
        <p:nvPicPr>
          <p:cNvPr id="67586" name="Picture 2" hidden="0"/>
          <p:cNvPicPr>
            <a:picLocks noChangeAspect="1" noChangeArrowheads="1"/>
          </p:cNvPicPr>
          <p:nvPr isPhoto="0" userDrawn="0"/>
        </p:nvPicPr>
        <p:blipFill>
          <a:blip r:embed="rId2"/>
          <a:srcRect l="31101" t="8420" r="1805" b="9680"/>
          <a:stretch/>
        </p:blipFill>
        <p:spPr bwMode="auto">
          <a:xfrm>
            <a:off x="2214546" y="2071678"/>
            <a:ext cx="4530234" cy="426887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Сивка-будка </a:t>
            </a:r>
            <a:endParaRPr/>
          </a:p>
        </p:txBody>
      </p:sp>
      <p:pic>
        <p:nvPicPr>
          <p:cNvPr id="68610" name="Picture 2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2786050" y="2428868"/>
            <a:ext cx="3466574" cy="3991798"/>
          </a:xfrm>
          <a:prstGeom prst="rect">
            <a:avLst/>
          </a:prstGeom>
          <a:noFill/>
        </p:spPr>
      </p:pic>
      <p:sp>
        <p:nvSpPr>
          <p:cNvPr id="4" name="Заголовок 1" hidden="0"/>
          <p:cNvSpPr txBox="1"/>
          <p:nvPr isPhoto="0" userDrawn="0"/>
        </p:nvSpPr>
        <p:spPr bwMode="auto">
          <a:xfrm>
            <a:off x="4572000" y="3310466"/>
            <a:ext cx="3195960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>
              <a:spcBef>
                <a:spcPts val="0"/>
              </a:spcBef>
              <a:buNone/>
              <a:defRPr sz="40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idx="4294967295" hasCustomPrompt="0"/>
          </p:nvPr>
        </p:nvSpPr>
        <p:spPr bwMode="auto">
          <a:xfrm>
            <a:off x="419100" y="1778793"/>
            <a:ext cx="8305800" cy="3300413"/>
          </a:xfrm>
        </p:spPr>
        <p:txBody>
          <a:bodyPr>
            <a:normAutofit fontScale="90000"/>
          </a:bodyPr>
          <a:lstStyle/>
          <a:p>
            <a:pPr>
              <a:lnSpc>
                <a:spcPct val="114999"/>
              </a:lnSpc>
              <a:spcAft>
                <a:spcPts val="1000"/>
              </a:spcAft>
              <a:defRPr/>
            </a:pPr>
            <a:r>
              <a:rPr lang="ru-RU" sz="5400" b="1">
                <a:latin typeface="Times New Roman"/>
                <a:ea typeface="Times New Roman"/>
                <a:cs typeface="Times New Roman"/>
              </a:rPr>
              <a:t>Конкурс  </a:t>
            </a:r>
            <a:br>
              <a:rPr lang="ru-RU" sz="5400" b="1">
                <a:latin typeface="Times New Roman"/>
                <a:ea typeface="Times New Roman"/>
                <a:cs typeface="Times New Roman"/>
              </a:rPr>
            </a:br>
            <a:r>
              <a:rPr lang="ru-RU" sz="5400" b="1" i="1">
                <a:latin typeface="Times New Roman"/>
                <a:ea typeface="Times New Roman"/>
                <a:cs typeface="Times New Roman"/>
              </a:rPr>
              <a:t>“Найди ошибки художника”</a:t>
            </a:r>
            <a:br>
              <a:rPr lang="ru-RU" sz="4000" i="1">
                <a:ea typeface="Calibri"/>
                <a:cs typeface="Times New Roman"/>
              </a:rPr>
            </a:br>
            <a:endParaRPr lang="ru-RU" i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инистратор\Desktop\img4.jpg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1500167" y="500042"/>
            <a:ext cx="6260962" cy="606081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истратор\Desktop\img5.jpg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2143108" y="352306"/>
            <a:ext cx="5214973" cy="607709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дминистратор\Desktop\img1.jpg" hidden="0"/>
          <p:cNvPicPr>
            <a:picLocks noChangeAspect="1" noChangeArrowheads="1"/>
          </p:cNvPicPr>
          <p:nvPr isPhoto="0" userDrawn="0"/>
        </p:nvPicPr>
        <p:blipFill>
          <a:blip r:embed="rId2"/>
          <a:srcRect l="0" t="0" r="0" b="3774"/>
          <a:stretch/>
        </p:blipFill>
        <p:spPr bwMode="auto">
          <a:xfrm>
            <a:off x="1500167" y="500042"/>
            <a:ext cx="6143668" cy="595032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Администратор\Desktop\img2.jpg" hidden="0"/>
          <p:cNvPicPr>
            <a:picLocks noChangeAspect="1" noChangeArrowheads="1"/>
          </p:cNvPicPr>
          <p:nvPr isPhoto="0" userDrawn="0"/>
        </p:nvPicPr>
        <p:blipFill>
          <a:blip r:embed="rId2"/>
          <a:srcRect l="0" t="0" r="0" b="5454"/>
          <a:stretch/>
        </p:blipFill>
        <p:spPr bwMode="auto">
          <a:xfrm>
            <a:off x="1500165" y="525120"/>
            <a:ext cx="6143668" cy="57614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 hidden="0"/>
          <p:cNvSpPr/>
          <p:nvPr isPhoto="0" userDrawn="0"/>
        </p:nvSpPr>
        <p:spPr bwMode="auto">
          <a:xfrm>
            <a:off x="683568" y="1772816"/>
            <a:ext cx="81369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>
                <a:latin typeface="Times New Roman"/>
                <a:ea typeface="Times New Roman"/>
                <a:cs typeface="Times New Roman"/>
              </a:rPr>
              <a:t>Сказочные ребусы</a:t>
            </a:r>
            <a:endParaRPr lang="ru-RU" sz="40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9810" name="Picture 2" descr="https://i2.wp.com/zanimatika.ru/myimages/rebus1.jpg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527831" y="1928802"/>
            <a:ext cx="8377723" cy="307183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 hidden="0"/>
          <p:cNvSpPr/>
          <p:nvPr isPhoto="0" userDrawn="0"/>
        </p:nvSpPr>
        <p:spPr bwMode="auto">
          <a:xfrm>
            <a:off x="1511659" y="1556792"/>
            <a:ext cx="612068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4400">
                <a:solidFill>
                  <a:srgbClr val="000000"/>
                </a:solidFill>
                <a:latin typeface="Times New Roman"/>
                <a:cs typeface="Times New Roman"/>
              </a:rPr>
              <a:t>Кто работать не хотел,</a:t>
            </a:r>
            <a:endParaRPr/>
          </a:p>
          <a:p>
            <a:pPr>
              <a:defRPr/>
            </a:pPr>
            <a:r>
              <a:rPr lang="ru-RU" sz="4400">
                <a:solidFill>
                  <a:srgbClr val="000000"/>
                </a:solidFill>
                <a:latin typeface="Times New Roman"/>
                <a:cs typeface="Times New Roman"/>
              </a:rPr>
              <a:t>А играл и просто пел?</a:t>
            </a:r>
            <a:endParaRPr/>
          </a:p>
          <a:p>
            <a:pPr>
              <a:defRPr/>
            </a:pPr>
            <a:r>
              <a:rPr lang="ru-RU" sz="4400">
                <a:solidFill>
                  <a:srgbClr val="000000"/>
                </a:solidFill>
                <a:latin typeface="Times New Roman"/>
                <a:cs typeface="Times New Roman"/>
              </a:rPr>
              <a:t>К брату третьему потом</a:t>
            </a:r>
            <a:endParaRPr/>
          </a:p>
          <a:p>
            <a:pPr>
              <a:defRPr/>
            </a:pPr>
            <a:r>
              <a:rPr lang="ru-RU" sz="4400">
                <a:solidFill>
                  <a:srgbClr val="000000"/>
                </a:solidFill>
                <a:latin typeface="Times New Roman"/>
                <a:cs typeface="Times New Roman"/>
              </a:rPr>
              <a:t>Прибежали в новый </a:t>
            </a:r>
            <a:r>
              <a:rPr lang="ru-RU" sz="4400">
                <a:solidFill>
                  <a:srgbClr val="000000"/>
                </a:solidFill>
                <a:latin typeface="Times New Roman"/>
                <a:cs typeface="Times New Roman"/>
              </a:rPr>
              <a:t>дом…</a:t>
            </a:r>
            <a:endParaRPr lang="ru-RU" sz="4400" b="0" i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0834" name="Picture 2" descr="http://vdetskommire.ru/wp-content/uploads/2012/03/%D1%88%D0%B0%D0%BF%D0%BE%D0%BA%D0%BB%D1%8F%D0%BA.jpg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785786" y="928670"/>
            <a:ext cx="7699211" cy="517130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1858" name="Picture 2" descr="https://pptcloud3.ams3.digitaloceanspaces.com/slides/pics/003/859/890/original/Slide30.jpg?1496945507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928662" y="732179"/>
            <a:ext cx="7358114" cy="551858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2882" name="Picture 2" descr="http://pesochnizza.ru/wp-content/uploads/2012/03/rebus-5-1024x316.jpg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571472" y="1714488"/>
            <a:ext cx="8102332" cy="314327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3906" name="AutoShape 2" descr="https://shkolaveka.ru/upload/medialibrary/604/60419d77ab6529dc924bbc8f81691a87.jpg" hidden="0"/>
          <p:cNvSpPr>
            <a:spLocks noChangeArrowheads="1" noChangeAspect="1"/>
          </p:cNvSpPr>
          <p:nvPr isPhoto="0" userDrawn="0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sp>
        <p:nvSpPr>
          <p:cNvPr id="123908" name="AutoShape 4" descr="https://shkolaveka.ru/upload/medialibrary/604/60419d77ab6529dc924bbc8f81691a87.jpg" hidden="0"/>
          <p:cNvSpPr>
            <a:spLocks noChangeArrowheads="1" noChangeAspect="1"/>
          </p:cNvSpPr>
          <p:nvPr isPhoto="0" userDrawn="0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sp>
        <p:nvSpPr>
          <p:cNvPr id="123910" name="AutoShape 6" descr="https://shkolaveka.ru/upload/medialibrary/604/60419d77ab6529dc924bbc8f81691a87.jpg" hidden="0"/>
          <p:cNvSpPr>
            <a:spLocks noChangeArrowheads="1" noChangeAspect="1"/>
          </p:cNvSpPr>
          <p:nvPr isPhoto="0" userDrawn="0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sp>
        <p:nvSpPr>
          <p:cNvPr id="123912" name="AutoShape 8" descr="https://fsd.kopilkaurokov.ru/uploads/user_file_5744af58244fa/sborniklitieraturnykhviktorinnapravliennyinapoznavatielnyiintieriesmladshikhshkolnikov_17.jpeg" hidden="0"/>
          <p:cNvSpPr>
            <a:spLocks noChangeArrowheads="1" noChangeAspect="1"/>
          </p:cNvSpPr>
          <p:nvPr isPhoto="0" userDrawn="0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pic>
        <p:nvPicPr>
          <p:cNvPr id="6" name="Рисунок 5" descr="22 ребус репка.jpg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500034" y="1214422"/>
            <a:ext cx="8143932" cy="42862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ctrTitle" hasCustomPrompt="0"/>
          </p:nvPr>
        </p:nvSpPr>
        <p:spPr bwMode="auto">
          <a:xfrm>
            <a:off x="928662" y="785795"/>
            <a:ext cx="6302138" cy="1928825"/>
          </a:xfrm>
        </p:spPr>
        <p:txBody>
          <a:bodyPr/>
          <a:lstStyle/>
          <a:p>
            <a:pPr>
              <a:defRPr/>
            </a:pPr>
            <a:r>
              <a:rPr lang="ru-RU"/>
              <a:t>Ответы на ребусы</a:t>
            </a:r>
            <a:endParaRPr lang="ru-RU"/>
          </a:p>
        </p:txBody>
      </p:sp>
      <p:sp>
        <p:nvSpPr>
          <p:cNvPr id="3" name="Подзаголовок 2" hidden="0"/>
          <p:cNvSpPr>
            <a:spLocks noGrp="1"/>
          </p:cNvSpPr>
          <p:nvPr isPhoto="0" userDrawn="0">
            <p:ph type="subTitle" idx="1" hasCustomPrompt="0"/>
          </p:nvPr>
        </p:nvSpPr>
        <p:spPr bwMode="auto">
          <a:xfrm>
            <a:off x="1921934" y="3143247"/>
            <a:ext cx="5308866" cy="2143139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ru-RU" sz="2400"/>
              <a:t>Буратино</a:t>
            </a:r>
            <a:endParaRPr/>
          </a:p>
          <a:p>
            <a:pPr algn="l">
              <a:defRPr/>
            </a:pPr>
            <a:r>
              <a:rPr lang="ru-RU" sz="2400"/>
              <a:t>Шапокляк</a:t>
            </a:r>
            <a:endParaRPr/>
          </a:p>
          <a:p>
            <a:pPr algn="l">
              <a:defRPr/>
            </a:pPr>
            <a:r>
              <a:rPr lang="ru-RU" sz="2400"/>
              <a:t>Змей Горыныч</a:t>
            </a:r>
            <a:endParaRPr/>
          </a:p>
          <a:p>
            <a:pPr algn="l">
              <a:defRPr/>
            </a:pPr>
            <a:r>
              <a:rPr lang="ru-RU" sz="2400"/>
              <a:t>Золушка</a:t>
            </a:r>
            <a:endParaRPr/>
          </a:p>
          <a:p>
            <a:pPr algn="l">
              <a:defRPr/>
            </a:pPr>
            <a:r>
              <a:rPr lang="ru-RU" sz="2400"/>
              <a:t>Репка</a:t>
            </a:r>
            <a:endParaRPr lang="ru-RU"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 b="1" i="1"/>
              <a:t>Спасибо за внимание!</a:t>
            </a:r>
            <a:endParaRPr lang="ru-RU" b="1" i="1"/>
          </a:p>
        </p:txBody>
      </p:sp>
      <p:pic>
        <p:nvPicPr>
          <p:cNvPr id="1026" name="Picture 2" descr="C:\Users\User\Desktop\сказки\1 сказки.jpg" hidden="0"/>
          <p:cNvPicPr>
            <a:picLocks noChangeAspect="1" noChangeArrowheads="1" noGrp="1"/>
          </p:cNvPicPr>
          <p:nvPr isPhoto="0" userDrawn="0">
            <p:ph idx="1" hasCustomPrompt="0"/>
          </p:nvPr>
        </p:nvPicPr>
        <p:blipFill>
          <a:blip r:embed="rId2"/>
          <a:stretch/>
        </p:blipFill>
        <p:spPr bwMode="auto">
          <a:xfrm>
            <a:off x="779557" y="2099901"/>
            <a:ext cx="7650095" cy="418661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42" name="Picture 2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905110" y="1004888"/>
            <a:ext cx="7424023" cy="487238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jpg"/><Relationship Id="rId2" Type="http://schemas.openxmlformats.org/officeDocument/2006/relationships/image" Target="../media/image2.jpg"/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4"/>
      </a:accent6>
      <a:hlink>
        <a:srgbClr val="BB7826"/>
      </a:hlink>
      <a:folHlink>
        <a:srgbClr val="CF9C5F"/>
      </a:folHlink>
    </a:clrScheme>
    <a:fontScheme name="Натуральные материалы">
      <a:majorFont>
        <a:latin typeface="Garamond"/>
        <a:ea typeface="Arial"/>
        <a:cs typeface="Arial"/>
      </a:majorFont>
      <a:minorFont>
        <a:latin typeface="Garamond"/>
        <a:ea typeface="Arial"/>
        <a:cs typeface="Arial"/>
      </a:minorFont>
    </a:fontScheme>
    <a:fmtScheme name="Натуральные материалы">
      <a:fillStyleLst>
        <a:solidFill>
          <a:schemeClr val="phClr"/>
        </a:solidFill>
        <a:gradFill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algn="tl" flip="none" sx="100000" sy="100000" tx="0" ty="0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r:embed="rId2"/>
          <a:stretch/>
        </a:blip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0</TotalTime>
  <Words>0</Words>
  <Application>R7-Office/7.0.1.62</Application>
  <DocSecurity>0</DocSecurity>
  <PresentationFormat>Экран (4:3)</PresentationFormat>
  <Paragraphs>0</Paragraphs>
  <Slides>85</Slides>
  <Notes>85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86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Администратор</dc:creator>
  <cp:keywords/>
  <dc:description/>
  <dc:identifier/>
  <dc:language/>
  <cp:lastModifiedBy>Lena Prokhorova</cp:lastModifiedBy>
  <cp:revision>77</cp:revision>
  <dcterms:created xsi:type="dcterms:W3CDTF">2015-01-28T14:46:39Z</dcterms:created>
  <dcterms:modified xsi:type="dcterms:W3CDTF">2022-06-03T19:29:02Z</dcterms:modified>
  <cp:category/>
  <cp:contentStatus/>
  <cp:version/>
</cp:coreProperties>
</file>