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74" r:id="rId3"/>
    <p:sldId id="258" r:id="rId4"/>
    <p:sldId id="275" r:id="rId5"/>
    <p:sldId id="260" r:id="rId6"/>
    <p:sldId id="267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 autoAdjust="0"/>
    <p:restoredTop sz="94684" autoAdjust="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45B1A-8939-4BDE-919E-9A6559CFC4FB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A2AA0-62F8-442D-AA30-E5E392B61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334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2000" t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www.newart.ru/" TargetMode="External"/><Relationship Id="rId7" Type="http://schemas.openxmlformats.org/officeDocument/2006/relationships/hyperlink" Target="http://www.gogul.tv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otlichnyk.ru/" TargetMode="External"/><Relationship Id="rId5" Type="http://schemas.openxmlformats.org/officeDocument/2006/relationships/hyperlink" Target="http://www.classmag.ru/" TargetMode="External"/><Relationship Id="rId4" Type="http://schemas.openxmlformats.org/officeDocument/2006/relationships/hyperlink" Target="http://www.lukoshko.net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wart.ru/" TargetMode="External"/><Relationship Id="rId7" Type="http://schemas.openxmlformats.org/officeDocument/2006/relationships/hyperlink" Target="http://www.gogul.tv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otlichnyk.ru/" TargetMode="External"/><Relationship Id="rId5" Type="http://schemas.openxmlformats.org/officeDocument/2006/relationships/hyperlink" Target="http://www.classmag.ru/" TargetMode="External"/><Relationship Id="rId4" Type="http://schemas.openxmlformats.org/officeDocument/2006/relationships/hyperlink" Target="http://www.lukoshko.net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9000"/>
            <a:lum/>
          </a:blip>
          <a:srcRect/>
          <a:stretch>
            <a:fillRect l="-2000" t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636912"/>
            <a:ext cx="5544616" cy="3744416"/>
          </a:xfrm>
        </p:spPr>
        <p:txBody>
          <a:bodyPr>
            <a:noAutofit/>
          </a:bodyPr>
          <a:lstStyle/>
          <a:p>
            <a:r>
              <a:rPr lang="ru-RU" sz="54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>БЕЗОПАСНЫЙ ИНТЕРНЕТ</a:t>
            </a:r>
            <a:br>
              <a:rPr lang="ru-RU" sz="54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8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>МАОУ СОШ № 18</a:t>
            </a:r>
            <a:br>
              <a:rPr lang="ru-RU" sz="48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8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>4 «а» класс</a:t>
            </a:r>
            <a:br>
              <a:rPr lang="ru-RU" sz="48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8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>Муромцев Илья</a:t>
            </a:r>
            <a:r>
              <a:rPr lang="ru-RU" sz="66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66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6600" b="1" i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ru-RU" sz="6600" b="1" i="1" dirty="0">
              <a:ln>
                <a:solidFill>
                  <a:srgbClr val="FFFF00"/>
                </a:solidFill>
              </a:ln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49931" y="3004896"/>
            <a:ext cx="7715250" cy="3571875"/>
          </a:xfrm>
        </p:spPr>
        <p:txBody>
          <a:bodyPr>
            <a:no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                       Задачи: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1 изучить информированность пользователей о безопасной работе в сети Интернет;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2 познакомить с правилами безопасной работе в Интернете;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3 научиться ориентироваться в информационном пространстве.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Тема: Безопасный интернет.</a:t>
            </a:r>
            <a:endParaRPr lang="ru-RU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9885" y="1484784"/>
            <a:ext cx="830262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</a:rPr>
              <a:t>Цель : знакомство с правилами безопасной работы в сети Интернет</a:t>
            </a:r>
            <a:r>
              <a:rPr lang="ru-RU" sz="2800" i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1700808"/>
            <a:ext cx="4176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692696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Интернет –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всемирная система объединенных компьютерных сетей для хранения и передачи информации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2852936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Безопасность –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состояние защищённости жизненно важных интересов личности, общества, государства от внутренних и внешних угроз.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875" y="1214438"/>
            <a:ext cx="5429250" cy="3090862"/>
          </a:xfrm>
        </p:spPr>
        <p:txBody>
          <a:bodyPr>
            <a:noAutofit/>
          </a:bodyPr>
          <a:lstStyle/>
          <a:p>
            <a:pPr marL="360000" indent="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None/>
              <a:defRPr/>
            </a:pPr>
            <a:r>
              <a:rPr lang="ru-RU" sz="2400" dirty="0" smtClean="0"/>
              <a:t> 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sz="2400" dirty="0" smtClean="0"/>
              <a:t>	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15816" y="495300"/>
            <a:ext cx="5956694" cy="84546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1. Спрашивай взрослых</a:t>
            </a:r>
            <a:r>
              <a:rPr lang="ru-RU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269" name="Picture 2" descr="C:\Documents and Settings\Администратор\Мои документы\Мероприятия 2012-2013\Интернет и Дети\23812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78" y="2636912"/>
            <a:ext cx="33337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915816" y="883578"/>
            <a:ext cx="6085309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700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2. </a:t>
            </a:r>
            <a:r>
              <a:rPr lang="ru-RU" sz="3700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Установи фильтр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1555715"/>
            <a:ext cx="6715125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700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3. Не открывай файлы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05964" y="2200572"/>
            <a:ext cx="7453460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700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4. Не спеши отправлять SMS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429125" y="2722055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700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5. Осторожно с незнакомыми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587" y="3904694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700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6. Будь дружелюбен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387404" y="5165104"/>
            <a:ext cx="51720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7. Не рассказывай о себе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5000" r="-14000" b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1700808"/>
            <a:ext cx="4176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260648"/>
            <a:ext cx="3600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Полезные сайты 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971600" y="918592"/>
            <a:ext cx="763284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http://www.newart.ru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«Галерея</a:t>
            </a:r>
            <a:r>
              <a:rPr kumimoji="0" lang="ru-RU" sz="2000" b="1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детского рисунка»;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www.lukoshko.net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«Лукошко</a:t>
            </a:r>
            <a:r>
              <a:rPr kumimoji="0" lang="ru-RU" sz="2000" b="1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сказок»;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http://www.classmag.ru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«Журналы</a:t>
            </a:r>
            <a:r>
              <a:rPr kumimoji="0" lang="ru-RU" sz="2000" b="1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детей»;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http://otlichnyk.ru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«Отличник»;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http://www.gogul.tv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«Федеральная программа</a:t>
            </a:r>
            <a:r>
              <a:rPr kumimoji="0" lang="ru-RU" sz="2000" b="1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безопасного детского интернета «ГОГУЛЬ</a:t>
            </a:r>
            <a:r>
              <a:rPr kumimoji="0" lang="ru-RU" sz="2000" b="1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hlinkClick r:id="rId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0070C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  <a:hlinkClick r:id="rId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  <a:hlinkClick r:id="rId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  <a:hlinkClick r:id="rId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  <a:hlinkClick r:id="rId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animated-computer-image-0178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55776" y="4287876"/>
            <a:ext cx="3816424" cy="2570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74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4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6000"/>
            <a:lum/>
          </a:blip>
          <a:srcRect/>
          <a:stretch>
            <a:fillRect l="-2000" t="-1000" r="-1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43608" y="260648"/>
            <a:ext cx="770485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Полезные сайты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http://www.newart.ru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«Галерея детского рисунка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www.lukoshko.net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«Лукошко сказок»; 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http://www.classmag.ru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«Журналы для детей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http://otlichnyk.ru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«Отличник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http://www.gogul.tv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«Федеральная программа безопасного детского интернета «ГОГУЛЬ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27784" y="2636912"/>
            <a:ext cx="6336704" cy="2867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Специальные детские порталы</a:t>
            </a:r>
            <a:endParaRPr lang="ru-RU" sz="32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Портал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Клёпа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Твиди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Сайт «Почемучка»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«Классный журнал»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Начальная школа и т.д.</a:t>
            </a:r>
            <a:endParaRPr lang="ru-RU" sz="1400" b="1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47664" y="3789040"/>
            <a:ext cx="473879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44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 ВНИМАНИЕ !</a:t>
            </a:r>
            <a:endParaRPr lang="ru-RU" sz="44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229</Words>
  <Application>Microsoft Office PowerPoint</Application>
  <PresentationFormat>Экран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Wingdings 3</vt:lpstr>
      <vt:lpstr>Тема Office</vt:lpstr>
      <vt:lpstr>БЕЗОПАСНЫЙ ИНТЕРНЕТ МАОУ СОШ № 18 4 «а» класс Муромцев Илья  </vt:lpstr>
      <vt:lpstr>Тема: Безопасный интернет.</vt:lpstr>
      <vt:lpstr>Презентация PowerPoint</vt:lpstr>
      <vt:lpstr>1. Спрашивай взрослых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Елена</cp:lastModifiedBy>
  <cp:revision>39</cp:revision>
  <dcterms:created xsi:type="dcterms:W3CDTF">2018-09-23T11:39:10Z</dcterms:created>
  <dcterms:modified xsi:type="dcterms:W3CDTF">2021-04-23T09:52:46Z</dcterms:modified>
</cp:coreProperties>
</file>