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22AE5-8628-E404-C644-50E3516B2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775557-F84A-D17E-9BA4-639962541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4A3DD7-1800-E2F8-DC4C-16823FB0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D1D3FC-0AC3-630A-D0C5-E84A3590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E9E070-02B8-A7D5-7D5E-1CB43BB8B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8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E685C-DD2D-CB6E-51DC-AD04FF10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F91E19-0261-A6D2-4FCE-D162D22F8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8926D2-8788-A286-3F26-25F27227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02BFE6-3C31-D34B-3E3B-7832A7603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B20926-1041-F0E4-2327-DE8200FC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48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B406A51-1563-386C-BB22-5406D98E6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762AE25-09B1-D08A-B426-23A191AF6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74F9E0-9FF1-851B-3108-95A0CD3C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3D6C8F-FAF3-E169-EAFA-8E4342754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93EC25-1972-855F-8064-35FB4A81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73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9CAAB5-38D4-A7A9-06FE-26DBA0FB7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2211AE-1858-44B3-9283-FFDC14748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D1D063-87A9-98F9-107A-F3787AE0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246E84-0BE6-6241-CBAE-7F4C18D2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C50CE-C865-2596-2E29-2D631A58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79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AAE42-107F-96C2-B659-F7EA52892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205AEE-AE62-DE6A-3133-F9713D10F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104D21-C837-5519-57EF-5256A86FD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B8A0C9-FD7F-585A-1A28-0AA2629E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5DF50C-5846-5E0B-30A4-91E0E1AD6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382E4-0B5D-166D-EC25-6BB188E8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8E7C6F-1709-32C5-87A9-39DB835BF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F7D386-764D-8E3E-1636-C90FC6F24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2E2498-682D-3DCB-FB2F-004A0CA90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8E0964-578A-D1C3-3359-00DACCE52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531C67-C28D-3080-14EC-79ABDDFA7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9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A2A2E-7270-1B27-1E28-65FC1473B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41F659-841C-143A-FD9A-F27154908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EEC31E-A060-8054-44EF-7272BEFED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1662D0-23BE-E633-7920-00D46664D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9E1FBA-D793-E796-2A15-1AEC51609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7B1FEED-D7D9-D8D6-46EA-BB5852EE5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F1A411A-790E-2065-0685-26D9092E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31A4417-C47F-6445-0CF6-4F21A712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15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7231A7-F4D7-ED46-AB3A-205C2C79A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42C364C-8793-0510-BA99-776EA71A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86FE6C6-A76B-8587-FE8B-45D96DF06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1919F9-1FFA-E0EE-7FB3-61F9773C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1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EE1E4AB-ACD5-00B8-E9AC-D45617B4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898E7BE-153F-4F13-8F70-0511E1A1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13C0A8-C658-B269-153A-879137BC1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85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0FBEF-5E95-0EB6-5C21-E0C3B220C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ABE905-A4A7-F965-BB7D-0742E163E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DE636C-58E1-35E0-73B4-B0C08DA8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BC6E08-6AC8-AF2E-E014-60348CBD1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927E84-F7E2-AEFF-44C5-21B7E101F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4DA569-B6A3-2B45-C1D9-6561F46D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63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FA5FE5-6F5A-7F1D-758A-C9D8DAD3B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B3F2BFF-625F-BA2A-70A8-D8EC6ACACC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4756CC-F1E9-4B19-5479-2CCACF864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43B1F1-78B1-6326-CD9F-CAEAEDD9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2ADA65-E1FB-380C-B9B1-955A03906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4D4BE2-C19A-A25E-552A-CCA37FCF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1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EBD94-B349-1D74-5139-71731C628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88E475-51FC-7395-A36C-C966E3A09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38463-982A-4D7B-7855-F534D3AE6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11C96-18CA-414D-8B36-99DFFEF0247F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E6D97-6176-E22E-332D-DEE9D6C65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36520C-D5E3-4A74-1948-3543C5A57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A63A5-31CB-4632-8882-45B0F975C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11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7D064-22F7-7C28-FA89-0BBAA0436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39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Развитие связной речи у детей старшего дошкольного возраста через изобразительную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201763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61D8E-C38F-A382-2B9D-BDB5F810F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1A528C-C5E0-DB5D-6464-BC78AD79A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 связной речи, трудности в овладении навыками монологической и диалогической носят локальный характер.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Связная речь – речь, отражающая все существенные стороны своего предметного содержания.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старшем дошкольном возрасте дети способны активно участвовать в беседе,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дошкольника нарастает сознательное отношение к речи.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Большое значение в развитии связной речи приобретает изобразительная деятельность, способствующая овладению связной речью, обогащению словарного запаса, развитию сенсорики.</a:t>
            </a:r>
            <a:endParaRPr lang="ru-RU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788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Развитие связной речи у детей старшего дошкольного возраста через изобразительную деятельность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связной речи у детей старшего дошкольного возраста через изобразительную деятельность</dc:title>
  <dc:creator>Полыгалов Александр</dc:creator>
  <cp:lastModifiedBy>Полыгалов Александр</cp:lastModifiedBy>
  <cp:revision>1</cp:revision>
  <dcterms:created xsi:type="dcterms:W3CDTF">2022-05-26T13:34:28Z</dcterms:created>
  <dcterms:modified xsi:type="dcterms:W3CDTF">2022-05-26T13:34:44Z</dcterms:modified>
</cp:coreProperties>
</file>