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D5A3-B195-4F5A-868C-21723212A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D46023-F003-4937-8242-86366EF5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ADF66-E1C6-49A9-8FC5-FA4C8E25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DC7A4-90BC-483A-8664-B8704D5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C1C53-F35E-4E7D-8E5A-8672ADFA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1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D22CF-E16A-4EA1-AEDE-487CBEF6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EE4694-7D59-405D-A35B-C1854E4D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402267-C76A-4FBB-A0B1-B4C2F1FD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D9BED-DE96-4FB2-8FF7-E15EA8E4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38EF7-623B-476C-8732-5D8BDD79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6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D231F0-B46E-455F-B833-CA168A74F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5C453-19C5-4E26-8B0F-0ECD360B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26FD0-DA94-47EF-8B18-3CBA91DE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1807E-3849-474E-8840-101FB091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E84B8-1F2E-4230-A94E-59907A9E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0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8FA9C-EAF5-499F-B93D-883A70D3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62D99-8C26-4856-AC3A-D5636472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72313-8659-4ECA-B60B-10B085D9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3A978-D9DC-453B-991A-ED7B3845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61177-E84C-43A3-BAB2-EEF41F23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5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B63AF-8D2F-43FE-BBBF-B677E2DB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0257D2-6BD3-4F47-8D1E-35C0E222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1C454-2CF2-47C7-BAF3-72A531E0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8E13-4EF1-497E-86F5-EC429FF1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1DE4A-EB82-4964-B411-6E4419DF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9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8D4B1-8863-40F5-BC2A-27DCC1D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5391C-A820-43A3-B3C1-19E2A56EE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71B8A-3C24-45E4-8F52-87388D91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1D79D-0630-4009-B560-1D5FF47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81898-8725-4C4A-AEAA-81CB5E96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6E59C-EA54-46DA-BA04-5508DA39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18A27-7806-4282-97CD-1768CCF8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6E7C18-4E99-44CD-BBF2-9A0C21F3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C3446-F76B-407F-B737-1320A1025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CCCD50-AEF4-4C3E-83AF-99EB851C2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ADA9D2-CE3C-4B75-82CF-0B1531894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A3AA0D-46F9-446C-BBC3-AE26FEF6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6B2D61-97DC-488B-A4D8-A71B550C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217BCB-32B2-4489-9641-BB928BC1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71EC5-A59A-4324-AEDF-1B4D1AFF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773635-B032-4AEF-A4D0-A13331E0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1489AA-793F-4D22-8049-A62D685A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1DF108-62F4-43EE-BBF0-6A61A19C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8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0A062-9B82-4693-8B38-1500CCEA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D6DFFC-FFEA-47AD-B02D-D98AF7DB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4A5FD1-AF2A-4712-9715-732535E8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7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B6AE6-8C9C-40CC-842A-BB23742C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F17DB-98C6-465D-9D04-93CCBDCA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AF727-347E-4191-A973-D0C016E68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CECDF9-15E8-475D-B187-6A1A5CFC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FCECC1-65C7-4DC6-952A-3660AA65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6B939-E362-4CF8-A519-225554AC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EF374-5CF0-46B8-895B-37F95094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927347-3104-4EE9-B2CF-3843458A3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015C91-FB45-4093-8F9F-06280A3D5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5CBDB-A208-4F2A-89B3-783227C8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62463-F05B-4CC9-B0AD-50620BA4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0D771-82C1-4E02-BDCE-32CA8CA6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DF05-322C-401F-91A1-7B2A957B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157CE-78DE-4F16-A803-F4898C0B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C4773-7028-4CA3-8C06-2BDE82E13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99C2-AB7B-4792-B79B-558938297FB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889C1-B729-459E-B3AD-14058AF6C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3B3CE-8222-4F7B-8C38-A86BAF5E4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0E30-545E-4DDF-B37F-D2EA86509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3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61805-A258-4604-85F9-60FB7C5C5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7" y="1058779"/>
            <a:ext cx="3552171" cy="474044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594B84-B2E3-4420-9680-63FC778A85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558" y="268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BFAB3D-AB40-4557-81BC-B4DC31FFA5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95401" y="1937920"/>
            <a:ext cx="7440812" cy="386130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seven o’clock in the morning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___________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half past seven in the morning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___________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half past eight in the morning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__________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o’clock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afternoon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__________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a quarter to six in the evening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__________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ten o’clock in the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evening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___________</a:t>
            </a:r>
          </a:p>
        </p:txBody>
      </p:sp>
    </p:spTree>
    <p:extLst>
      <p:ext uri="{BB962C8B-B14F-4D97-AF65-F5344CB8AC3E}">
        <p14:creationId xmlns:p14="http://schemas.microsoft.com/office/powerpoint/2010/main" val="201527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0802B0B-64B2-43FE-968C-54CE7A12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77969"/>
              </p:ext>
            </p:extLst>
          </p:nvPr>
        </p:nvGraphicFramePr>
        <p:xfrm>
          <a:off x="256674" y="409074"/>
          <a:ext cx="11678652" cy="158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884">
                  <a:extLst>
                    <a:ext uri="{9D8B030D-6E8A-4147-A177-3AD203B41FA5}">
                      <a16:colId xmlns:a16="http://schemas.microsoft.com/office/drawing/2014/main" val="2880670890"/>
                    </a:ext>
                  </a:extLst>
                </a:gridCol>
                <a:gridCol w="3892884">
                  <a:extLst>
                    <a:ext uri="{9D8B030D-6E8A-4147-A177-3AD203B41FA5}">
                      <a16:colId xmlns:a16="http://schemas.microsoft.com/office/drawing/2014/main" val="1356613844"/>
                    </a:ext>
                  </a:extLst>
                </a:gridCol>
                <a:gridCol w="3892884">
                  <a:extLst>
                    <a:ext uri="{9D8B030D-6E8A-4147-A177-3AD203B41FA5}">
                      <a16:colId xmlns:a16="http://schemas.microsoft.com/office/drawing/2014/main" val="2241343978"/>
                    </a:ext>
                  </a:extLst>
                </a:gridCol>
              </a:tblGrid>
              <a:tr h="1010650">
                <a:tc>
                  <a:txBody>
                    <a:bodyPr/>
                    <a:lstStyle/>
                    <a:p>
                      <a:pPr algn="ctr"/>
                      <a:r>
                        <a:rPr lang="en-US" sz="4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Before school</a:t>
                      </a:r>
                      <a:endParaRPr lang="ru-RU" sz="4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At school </a:t>
                      </a:r>
                      <a:endParaRPr lang="ru-RU" sz="4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After school</a:t>
                      </a:r>
                      <a:endParaRPr lang="ru-RU" sz="4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535337"/>
                  </a:ext>
                </a:extLst>
              </a:tr>
              <a:tr h="5455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14694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ED1B94F-9C7D-4BDF-8989-7C0E869A2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59686"/>
              </p:ext>
            </p:extLst>
          </p:nvPr>
        </p:nvGraphicFramePr>
        <p:xfrm>
          <a:off x="256674" y="2149642"/>
          <a:ext cx="11646570" cy="389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2190">
                  <a:extLst>
                    <a:ext uri="{9D8B030D-6E8A-4147-A177-3AD203B41FA5}">
                      <a16:colId xmlns:a16="http://schemas.microsoft.com/office/drawing/2014/main" val="3971133901"/>
                    </a:ext>
                  </a:extLst>
                </a:gridCol>
                <a:gridCol w="3882190">
                  <a:extLst>
                    <a:ext uri="{9D8B030D-6E8A-4147-A177-3AD203B41FA5}">
                      <a16:colId xmlns:a16="http://schemas.microsoft.com/office/drawing/2014/main" val="2665335198"/>
                    </a:ext>
                  </a:extLst>
                </a:gridCol>
                <a:gridCol w="3882190">
                  <a:extLst>
                    <a:ext uri="{9D8B030D-6E8A-4147-A177-3AD203B41FA5}">
                      <a16:colId xmlns:a16="http://schemas.microsoft.com/office/drawing/2014/main" val="646526576"/>
                    </a:ext>
                  </a:extLst>
                </a:gridCol>
              </a:tblGrid>
              <a:tr h="38982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up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hands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face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 my teeth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dressed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5 or 6 lessons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and write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 to the teacher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desk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 home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homework 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my mother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3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AA7522-3CB6-467F-8E67-262E62279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78C8FE-3719-4C6E-A6EF-B8E630E38A70}"/>
              </a:ext>
            </a:extLst>
          </p:cNvPr>
          <p:cNvSpPr txBox="1"/>
          <p:nvPr/>
        </p:nvSpPr>
        <p:spPr>
          <a:xfrm>
            <a:off x="2550695" y="2117559"/>
            <a:ext cx="6817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ru-RU" sz="11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ru-RU" sz="115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8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047F1-40B5-41A8-94A9-5E9BEEDFDC63}"/>
              </a:ext>
            </a:extLst>
          </p:cNvPr>
          <p:cNvSpPr txBox="1"/>
          <p:nvPr/>
        </p:nvSpPr>
        <p:spPr>
          <a:xfrm>
            <a:off x="352926" y="1919775"/>
            <a:ext cx="11502190" cy="41036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_________ 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to bed late.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 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forget </a:t>
            </a:r>
            <a:r>
              <a:rPr lang="ru-RU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 hands before meal.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 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in for sports.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 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 fruit and vegetables.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 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our homework every day.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 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forget to say “Please”, “Thank You”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ru-RU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_________  </a:t>
            </a:r>
            <a:r>
              <a:rPr lang="ru-RU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C11EC4-4F26-41DE-88F6-A0F793A1F20D}"/>
              </a:ext>
            </a:extLst>
          </p:cNvPr>
          <p:cNvSpPr txBox="1">
            <a:spLocks/>
          </p:cNvSpPr>
          <p:nvPr/>
        </p:nvSpPr>
        <p:spPr>
          <a:xfrm>
            <a:off x="593558" y="268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Mustn`t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942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EE02BAB-67AE-4C8E-A001-14AABE4E4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38257"/>
              </p:ext>
            </p:extLst>
          </p:nvPr>
        </p:nvGraphicFramePr>
        <p:xfrm>
          <a:off x="112295" y="1594436"/>
          <a:ext cx="11919284" cy="483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5873">
                  <a:extLst>
                    <a:ext uri="{9D8B030D-6E8A-4147-A177-3AD203B41FA5}">
                      <a16:colId xmlns:a16="http://schemas.microsoft.com/office/drawing/2014/main" val="1577695930"/>
                    </a:ext>
                  </a:extLst>
                </a:gridCol>
                <a:gridCol w="2823411">
                  <a:extLst>
                    <a:ext uri="{9D8B030D-6E8A-4147-A177-3AD203B41FA5}">
                      <a16:colId xmlns:a16="http://schemas.microsoft.com/office/drawing/2014/main" val="3169323508"/>
                    </a:ext>
                  </a:extLst>
                </a:gridCol>
              </a:tblGrid>
              <a:tr h="4237345"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Jack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 </a:t>
                      </a:r>
                      <a:r>
                        <a:rPr lang="en-US" sz="28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 up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nine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o`clock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morning.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(3)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Jack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(5)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breakfast, (6)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(7)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cheese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sandwich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that 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(8)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dog and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 walk with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friends.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evening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Jack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(10) _________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games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get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dressed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w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ash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lean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his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teeth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d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rink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eed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500"/>
                        </a:spcAft>
                      </a:pPr>
                      <a:r>
                        <a:rPr lang="ru-RU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play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8650368"/>
                  </a:ext>
                </a:extLst>
              </a:tr>
            </a:tbl>
          </a:graphicData>
        </a:graphic>
      </p:graphicFrame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614D0F6-E2FF-4F87-800F-A7B777BBA20F}"/>
              </a:ext>
            </a:extLst>
          </p:cNvPr>
          <p:cNvSpPr txBox="1">
            <a:spLocks/>
          </p:cNvSpPr>
          <p:nvPr/>
        </p:nvSpPr>
        <p:spPr>
          <a:xfrm>
            <a:off x="593558" y="268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Jack`s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078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292</Words>
  <Application>Microsoft Office PowerPoint</Application>
  <PresentationFormat>Широкоэкранный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 New Roman</vt:lpstr>
      <vt:lpstr>Тема Office</vt:lpstr>
      <vt:lpstr>What time is it?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is it?</dc:title>
  <dc:creator>Наталья Мамонова</dc:creator>
  <cp:lastModifiedBy>Наталья Мамонова</cp:lastModifiedBy>
  <cp:revision>21</cp:revision>
  <dcterms:created xsi:type="dcterms:W3CDTF">2020-11-21T00:09:56Z</dcterms:created>
  <dcterms:modified xsi:type="dcterms:W3CDTF">2020-11-21T10:21:37Z</dcterms:modified>
</cp:coreProperties>
</file>