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20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ТЕЛЕФОН ДОВЕРИЯ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1889" y="4734475"/>
            <a:ext cx="6400800" cy="888504"/>
          </a:xfrm>
        </p:spPr>
        <p:txBody>
          <a:bodyPr anchor="ctr">
            <a:normAutofit lnSpcReduction="10000"/>
          </a:bodyPr>
          <a:lstStyle/>
          <a:p>
            <a:r>
              <a:rPr lang="ru-RU" sz="5400" b="1" dirty="0">
                <a:solidFill>
                  <a:srgbClr val="000000"/>
                </a:solidFill>
                <a:latin typeface="Times New Roman"/>
                <a:ea typeface="Times New Roman"/>
              </a:rPr>
              <a:t>8-800-2000-122</a:t>
            </a:r>
            <a:endParaRPr lang="ru-RU" sz="5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340768"/>
            <a:ext cx="5429171" cy="3393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0759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Бьют</a:t>
            </a:r>
          </a:p>
          <a:p>
            <a:r>
              <a:rPr lang="ru-RU" dirty="0" smtClean="0"/>
              <a:t>Обижают</a:t>
            </a:r>
          </a:p>
          <a:p>
            <a:r>
              <a:rPr lang="ru-RU" dirty="0" smtClean="0"/>
              <a:t>Обзывают </a:t>
            </a:r>
          </a:p>
          <a:p>
            <a:r>
              <a:rPr lang="ru-RU" dirty="0" smtClean="0"/>
              <a:t>Угрожают</a:t>
            </a:r>
          </a:p>
          <a:p>
            <a:r>
              <a:rPr lang="ru-RU" dirty="0" smtClean="0"/>
              <a:t>Надсмехаются</a:t>
            </a:r>
          </a:p>
          <a:p>
            <a:r>
              <a:rPr lang="ru-RU" dirty="0" smtClean="0"/>
              <a:t>(если и твоих друзей)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Когда звонить на телефон доверия?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740" y="3068960"/>
            <a:ext cx="4644517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383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Одноклассники</a:t>
            </a:r>
          </a:p>
          <a:p>
            <a:r>
              <a:rPr lang="ru-RU" dirty="0" smtClean="0"/>
              <a:t>Друзья</a:t>
            </a:r>
          </a:p>
          <a:p>
            <a:r>
              <a:rPr lang="ru-RU" dirty="0" smtClean="0"/>
              <a:t>Старший брат или сестра</a:t>
            </a:r>
          </a:p>
          <a:p>
            <a:r>
              <a:rPr lang="ru-RU" dirty="0" smtClean="0"/>
              <a:t>Учитель</a:t>
            </a:r>
          </a:p>
          <a:p>
            <a:r>
              <a:rPr lang="ru-RU" dirty="0" smtClean="0"/>
              <a:t>Родитель</a:t>
            </a:r>
          </a:p>
          <a:p>
            <a:r>
              <a:rPr lang="ru-RU" dirty="0" smtClean="0"/>
              <a:t>Телефон доверия</a:t>
            </a:r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может помочь?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429000"/>
            <a:ext cx="4211960" cy="25748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734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Поможет </a:t>
            </a:r>
            <a:r>
              <a:rPr lang="ru-RU" dirty="0"/>
              <a:t>решить сложную </a:t>
            </a:r>
            <a:r>
              <a:rPr lang="ru-RU" dirty="0" smtClean="0"/>
              <a:t>проблему</a:t>
            </a:r>
          </a:p>
          <a:p>
            <a:r>
              <a:rPr lang="ru-RU" dirty="0" smtClean="0"/>
              <a:t>Работают специальные психологи</a:t>
            </a:r>
          </a:p>
          <a:p>
            <a:r>
              <a:rPr lang="ru-RU" dirty="0" smtClean="0"/>
              <a:t>Открыт для каждого</a:t>
            </a:r>
          </a:p>
          <a:p>
            <a:r>
              <a:rPr lang="ru-RU" dirty="0" smtClean="0"/>
              <a:t>Помощь анонимна</a:t>
            </a:r>
          </a:p>
          <a:p>
            <a:r>
              <a:rPr lang="ru-RU" dirty="0" smtClean="0"/>
              <a:t>Любая проблема</a:t>
            </a:r>
          </a:p>
          <a:p>
            <a:r>
              <a:rPr lang="ru-RU" dirty="0" smtClean="0"/>
              <a:t>Бесплатно</a:t>
            </a:r>
          </a:p>
          <a:p>
            <a:r>
              <a:rPr lang="ru-RU" dirty="0" smtClean="0"/>
              <a:t>Доступно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Телефон доверия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789040"/>
            <a:ext cx="4355976" cy="28967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4504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3600400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каждого из нас бывают ситуации, в которых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трудно разобраться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8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Иногда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мы просто не знаем, </a:t>
            </a:r>
            <a:r>
              <a:rPr lang="ru-RU" sz="2800" b="1" dirty="0">
                <a:solidFill>
                  <a:srgbClr val="00B0F0"/>
                </a:solidFill>
                <a:latin typeface="Times New Roman"/>
                <a:ea typeface="Times New Roman"/>
              </a:rPr>
              <a:t>КОМУ МОЖНО</a:t>
            </a:r>
            <a:endParaRPr lang="ru-RU" sz="2800" dirty="0">
              <a:solidFill>
                <a:srgbClr val="00B0F0"/>
              </a:solidFill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рассказать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о своих проблемах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!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В этом вам поможет </a:t>
            </a:r>
            <a:r>
              <a:rPr lang="ru-RU" sz="2800" b="1" dirty="0" smtClean="0">
                <a:solidFill>
                  <a:srgbClr val="00B0F0"/>
                </a:solidFill>
                <a:latin typeface="Times New Roman"/>
                <a:ea typeface="Times New Roman"/>
              </a:rPr>
              <a:t>ТЕЛЕФОН ДОВЕРИЯ!</a:t>
            </a:r>
            <a:endParaRPr lang="ru-RU" sz="2800" b="1" dirty="0">
              <a:solidFill>
                <a:srgbClr val="00B0F0"/>
              </a:solidFill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620688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000000"/>
                </a:solidFill>
                <a:latin typeface="Times New Roman"/>
                <a:ea typeface="Times New Roman"/>
              </a:rPr>
              <a:t>8-800-2000-122</a:t>
            </a:r>
            <a:endParaRPr lang="ru-RU" sz="5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958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53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ТЕЛЕФОН ДОВЕРИЯ</vt:lpstr>
      <vt:lpstr>Когда звонить на телефон доверия?</vt:lpstr>
      <vt:lpstr>Кто может помочь?</vt:lpstr>
      <vt:lpstr>Телефон доверия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ТЕЛЕФОН ДОВЕРИЯ</dc:title>
  <dc:creator>Илюшин</dc:creator>
  <cp:lastModifiedBy>Илюшин</cp:lastModifiedBy>
  <cp:revision>6</cp:revision>
  <dcterms:created xsi:type="dcterms:W3CDTF">2021-10-13T21:56:12Z</dcterms:created>
  <dcterms:modified xsi:type="dcterms:W3CDTF">2021-10-13T23:42:37Z</dcterms:modified>
</cp:coreProperties>
</file>