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6" r:id="rId4"/>
    <p:sldId id="267" r:id="rId5"/>
    <p:sldId id="268" r:id="rId6"/>
    <p:sldId id="270" r:id="rId7"/>
    <p:sldId id="269" r:id="rId8"/>
    <p:sldId id="271" r:id="rId9"/>
    <p:sldId id="272" r:id="rId10"/>
    <p:sldId id="273" r:id="rId11"/>
    <p:sldId id="264" r:id="rId12"/>
    <p:sldId id="274" r:id="rId13"/>
    <p:sldId id="280" r:id="rId14"/>
    <p:sldId id="276" r:id="rId15"/>
    <p:sldId id="277" r:id="rId16"/>
    <p:sldId id="275" r:id="rId17"/>
    <p:sldId id="279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7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733B-081B-4581-93D7-A02D6228AF5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5B34-2E0C-4E60-8648-A59BBAD82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733B-081B-4581-93D7-A02D6228AF5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5B34-2E0C-4E60-8648-A59BBAD82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733B-081B-4581-93D7-A02D6228AF5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5B34-2E0C-4E60-8648-A59BBAD82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733B-081B-4581-93D7-A02D6228AF5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5B34-2E0C-4E60-8648-A59BBAD82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733B-081B-4581-93D7-A02D6228AF5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5B34-2E0C-4E60-8648-A59BBAD82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733B-081B-4581-93D7-A02D6228AF5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5B34-2E0C-4E60-8648-A59BBAD82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733B-081B-4581-93D7-A02D6228AF5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5B34-2E0C-4E60-8648-A59BBAD82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733B-081B-4581-93D7-A02D6228AF5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5B34-2E0C-4E60-8648-A59BBAD82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733B-081B-4581-93D7-A02D6228AF5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5B34-2E0C-4E60-8648-A59BBAD82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733B-081B-4581-93D7-A02D6228AF5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5B34-2E0C-4E60-8648-A59BBAD82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733B-081B-4581-93D7-A02D6228AF5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5B34-2E0C-4E60-8648-A59BBAD82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E733B-081B-4581-93D7-A02D6228AF5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45B34-2E0C-4E60-8648-A59BBAD828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ver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езентации по Географии - Рефераты по безопасности на пя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714356"/>
            <a:ext cx="82296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6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Синонимия</a:t>
            </a:r>
            <a:endParaRPr lang="ru-RU" sz="66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4214818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Добро пожаловать</a:t>
            </a:r>
            <a:r>
              <a:rPr lang="ru-RU" sz="3600" i="1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  <a:endParaRPr lang="ru-RU" sz="3600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285852" y="2214554"/>
            <a:ext cx="57150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Синонимы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–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это точность,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     выразительность, 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          богатство нашей речи.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pedsovet.su/_ld/265/32606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29312" cy="654032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Контекстные синонимы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15040"/>
          </a:xfrm>
        </p:spPr>
        <p:txBody>
          <a:bodyPr>
            <a:normAutofit/>
          </a:bodyPr>
          <a:lstStyle/>
          <a:p>
            <a:r>
              <a:rPr lang="ru-RU" dirty="0"/>
              <a:t>Вот пошел он к синему морю;</a:t>
            </a:r>
            <a:br>
              <a:rPr lang="ru-RU" dirty="0"/>
            </a:br>
            <a:r>
              <a:rPr lang="ru-RU" dirty="0"/>
              <a:t>Видит,- море слегка разыгралось</a:t>
            </a:r>
            <a:r>
              <a:rPr lang="ru-RU" dirty="0" smtClean="0"/>
              <a:t>…</a:t>
            </a:r>
          </a:p>
          <a:p>
            <a:r>
              <a:rPr lang="ru-RU" dirty="0" smtClean="0"/>
              <a:t> </a:t>
            </a:r>
            <a:r>
              <a:rPr lang="ru-RU" dirty="0"/>
              <a:t>Вот пошел он к синему морю;</a:t>
            </a:r>
            <a:br>
              <a:rPr lang="ru-RU" dirty="0"/>
            </a:br>
            <a:r>
              <a:rPr lang="ru-RU" dirty="0" err="1" smtClean="0"/>
              <a:t>Помутилося</a:t>
            </a:r>
            <a:r>
              <a:rPr lang="ru-RU" dirty="0" smtClean="0"/>
              <a:t> </a:t>
            </a:r>
            <a:r>
              <a:rPr lang="ru-RU" dirty="0"/>
              <a:t>синее море</a:t>
            </a:r>
            <a:r>
              <a:rPr lang="ru-RU" dirty="0" smtClean="0"/>
              <a:t>…</a:t>
            </a:r>
          </a:p>
          <a:p>
            <a:r>
              <a:rPr lang="ru-RU" dirty="0"/>
              <a:t>Пошел старик к синему морю;</a:t>
            </a:r>
            <a:br>
              <a:rPr lang="ru-RU" dirty="0"/>
            </a:br>
            <a:r>
              <a:rPr lang="ru-RU" dirty="0"/>
              <a:t>Не спокойно синее море</a:t>
            </a:r>
            <a:r>
              <a:rPr lang="ru-RU" dirty="0" smtClean="0"/>
              <a:t>…</a:t>
            </a:r>
          </a:p>
          <a:p>
            <a:r>
              <a:rPr lang="ru-RU" dirty="0"/>
              <a:t>Старичок отправился к морю</a:t>
            </a:r>
            <a:r>
              <a:rPr lang="ru-RU" dirty="0" smtClean="0"/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Почернело синее море</a:t>
            </a:r>
            <a:r>
              <a:rPr lang="ru-RU" dirty="0" smtClean="0"/>
              <a:t>…</a:t>
            </a:r>
          </a:p>
          <a:p>
            <a:r>
              <a:rPr lang="ru-RU" dirty="0" smtClean="0"/>
              <a:t> </a:t>
            </a:r>
            <a:r>
              <a:rPr lang="ru-RU" dirty="0"/>
              <a:t>Вот идет он к синему морю,</a:t>
            </a:r>
            <a:br>
              <a:rPr lang="ru-RU" dirty="0"/>
            </a:br>
            <a:r>
              <a:rPr lang="ru-RU" dirty="0"/>
              <a:t>Видит, на море черная буря…</a:t>
            </a:r>
          </a:p>
          <a:p>
            <a:endParaRPr lang="ru-RU" dirty="0"/>
          </a:p>
        </p:txBody>
      </p:sp>
      <p:pic>
        <p:nvPicPr>
          <p:cNvPr id="30724" name="Picture 4" descr="http://im1-tub-ru.yandex.net/i?id=e11ea97628328ff5654605d4845332dd-97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286124"/>
            <a:ext cx="2000264" cy="1500198"/>
          </a:xfrm>
          <a:prstGeom prst="rect">
            <a:avLst/>
          </a:prstGeom>
          <a:noFill/>
        </p:spPr>
      </p:pic>
      <p:pic>
        <p:nvPicPr>
          <p:cNvPr id="30726" name="Picture 6" descr="Сказка о рыбаке и рыбке презентация - Новинки книжного ми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14290"/>
            <a:ext cx="2019029" cy="1285884"/>
          </a:xfrm>
          <a:prstGeom prst="rect">
            <a:avLst/>
          </a:prstGeom>
          <a:noFill/>
        </p:spPr>
      </p:pic>
      <p:pic>
        <p:nvPicPr>
          <p:cNvPr id="30728" name="Picture 8" descr="Лучшие сказки: Сказка о рыбаке и рыбке, А.С. Пушки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1714488"/>
            <a:ext cx="1928826" cy="1442699"/>
          </a:xfrm>
          <a:prstGeom prst="rect">
            <a:avLst/>
          </a:prstGeom>
          <a:noFill/>
        </p:spPr>
      </p:pic>
      <p:pic>
        <p:nvPicPr>
          <p:cNvPr id="30730" name="Picture 10" descr="Фильм Сказка о рыбаке и рыбке. - 23 May 2013 - Blog - Sminoklers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5000636"/>
            <a:ext cx="2005700" cy="15001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ЕГЭ 2014. фоны для презентаций школа ГИА - Ответы и результаты по Русскому языку и Математ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500174"/>
            <a:ext cx="6643734" cy="3357585"/>
          </a:xfrm>
        </p:spPr>
        <p:txBody>
          <a:bodyPr>
            <a:normAutofit fontScale="85000" lnSpcReduction="10000"/>
          </a:bodyPr>
          <a:lstStyle/>
          <a:p>
            <a:pPr marL="0" indent="625475">
              <a:lnSpc>
                <a:spcPct val="210000"/>
              </a:lnSpc>
              <a:buNone/>
            </a:pPr>
            <a:r>
              <a:rPr lang="ru-RU" sz="2400" dirty="0">
                <a:latin typeface="Arial Black" pitchFamily="34" charset="0"/>
              </a:rPr>
              <a:t>Поработайте дома со сказками и подберите 3 </a:t>
            </a:r>
            <a:r>
              <a:rPr lang="ru-RU" sz="2400" dirty="0" smtClean="0">
                <a:latin typeface="Arial Black" pitchFamily="34" charset="0"/>
              </a:rPr>
              <a:t>предложения из художественной литературы с примерами градации </a:t>
            </a:r>
            <a:r>
              <a:rPr lang="ru-RU" sz="2400" dirty="0">
                <a:latin typeface="Arial Black" pitchFamily="34" charset="0"/>
              </a:rPr>
              <a:t>или контекстных синонимов.</a:t>
            </a:r>
          </a:p>
          <a:p>
            <a:pPr>
              <a:buNone/>
            </a:pPr>
            <a:r>
              <a:rPr lang="ru-RU" b="1" dirty="0"/>
              <a:t>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слайдов презентации о школе - Большой архив учебнико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643050"/>
            <a:ext cx="5429288" cy="1643074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Стилистическое употребление синонимов</a:t>
            </a:r>
            <a:endParaRPr lang="ru-RU" sz="3200" b="1" i="1" dirty="0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tvoyrebenok.ru/images/presentation/literature/m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pic>
        <p:nvPicPr>
          <p:cNvPr id="1026" name="Picture 2" descr="А.-Ш. Карафф. Портрет драматурга Д.И. Фонвизина. 1784-1785 - - www.Museum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6970">
            <a:off x="500034" y="928670"/>
            <a:ext cx="3429024" cy="43377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5643578"/>
            <a:ext cx="384063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Д. И. Фонвизин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 descr="Александрова 3. Е. Словарь синонимов русского языка: Практический справочн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23063">
            <a:off x="5072781" y="1237784"/>
            <a:ext cx="3333750" cy="47148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слайдов презентации о школе - Большой архив учебнико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86050" y="1357298"/>
            <a:ext cx="2309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Упасть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2571744"/>
            <a:ext cx="3749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шлёпнуться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3786190"/>
            <a:ext cx="251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рухнуть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слайдов презентации о школе - Большой архив учебнико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0"/>
            <a:ext cx="9144000" cy="68681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1500174"/>
            <a:ext cx="5429288" cy="2571768"/>
          </a:xfrm>
        </p:spPr>
        <p:txBody>
          <a:bodyPr>
            <a:normAutofit/>
          </a:bodyPr>
          <a:lstStyle/>
          <a:p>
            <a:r>
              <a:rPr lang="ru-RU" sz="4800" b="1" i="1" dirty="0"/>
              <a:t>Уходите, скройтесь, </a:t>
            </a:r>
            <a:r>
              <a:rPr lang="ru-RU" sz="4800" b="1" i="1" dirty="0" smtClean="0"/>
              <a:t>исчезните</a:t>
            </a:r>
            <a:endParaRPr lang="ru-RU" sz="4800" b="1" i="1" dirty="0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кольные фоны для презентаций - Только новые учеб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344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5715040" cy="868346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Роль синонимов в речи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/>
              <a:t>Синонимы используют, чтобы не повторять одно и то же слово, чтобы избежать повторов.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Синонимы служат, для более точного описания предмета, явления или состояния. Для тонкого разграничения оттенков смысла.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Синонимы придают особую выразительность речи.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Синонимы </a:t>
            </a:r>
            <a:r>
              <a:rPr lang="ru-RU" dirty="0"/>
              <a:t>могут обладать стилистической и эмоциональной окраской.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езентации по Географии - Рефераты по безопасности на пя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714356"/>
            <a:ext cx="82296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6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Синонимия</a:t>
            </a:r>
            <a:endParaRPr lang="ru-RU" sz="66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357290" y="2486469"/>
            <a:ext cx="57150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Синонимы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–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это точность,</a:t>
            </a:r>
            <a:r>
              <a:rPr lang="ru-RU" sz="2800" b="1" i="1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     выразительность,           богатство нашей речи.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, школьные композиции, принадлежности, колокольч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858280" cy="607223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71472" y="1900071"/>
            <a:ext cx="628654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Подберите синоним к слову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БОРОТЬСЯ.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состязание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сражаться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борьба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 Какое из данных слов не является синонимом к слову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АККУРАТНЫЙ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чистоплотный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опрятный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аккуратно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Какая из данных строк является синонимическим рядом?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добрый – участливый – человеколюбие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лёгкий – воздушный – невесомый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молодость – юность – молодеть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фоны для коллажей - Самое интересное в блог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2071678"/>
            <a:ext cx="84296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слова языка _________________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 лингвистики, изучающей лексику _______________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Слова, имеющие одно лексическое значение ___________________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Слова, имеющие несколько лексических значений _____________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Слова, одинаковые по звучанию и написанию, но разные по значению ____________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Слова, различные по звучанию и написанию, но близкие по лексическому значению ___________________________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Являются ли синонимами слова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радость, смеяться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Почему?                                                                            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ЕГЭ 2014. фоны для презентаций школа ГИА - Ответы и результаты по Русскому языку и Математ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7" cy="6858000"/>
          </a:xfrm>
          <a:prstGeom prst="rect">
            <a:avLst/>
          </a:prstGeom>
          <a:noFill/>
        </p:spPr>
      </p:pic>
      <p:pic>
        <p:nvPicPr>
          <p:cNvPr id="23556" name="Picture 4" descr="Картинки Предметы и вещи анимации смайлики gif рисунки аватарки скачать бесплатно Предметы и вещи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76" y="2143116"/>
            <a:ext cx="3143224" cy="2357418"/>
          </a:xfrm>
          <a:prstGeom prst="rect">
            <a:avLst/>
          </a:prstGeom>
          <a:noFill/>
        </p:spPr>
      </p:pic>
      <p:pic>
        <p:nvPicPr>
          <p:cNvPr id="23554" name="Picture 2" descr="Ключевые слова: Вектор трамвай, автомобиль, общественный транспорт, векторный материа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357430"/>
            <a:ext cx="2778144" cy="19288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pPr indent="441325" algn="l"/>
            <a:r>
              <a:rPr lang="ru-RU" b="1" i="1" dirty="0" smtClean="0"/>
              <a:t>Проходят троллейбусы, проходят автобусы, </a:t>
            </a:r>
            <a:br>
              <a:rPr lang="ru-RU" b="1" i="1" dirty="0" smtClean="0"/>
            </a:br>
            <a:r>
              <a:rPr lang="ru-RU" b="1" i="1" dirty="0" smtClean="0"/>
              <a:t>проходят легковые машины.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500570"/>
            <a:ext cx="8643998" cy="1857388"/>
          </a:xfrm>
        </p:spPr>
        <p:txBody>
          <a:bodyPr>
            <a:normAutofit/>
          </a:bodyPr>
          <a:lstStyle/>
          <a:p>
            <a:r>
              <a:rPr lang="ru-RU" dirty="0" smtClean="0"/>
              <a:t>     Исправьте текст, устранив речевые ошибки</a:t>
            </a:r>
            <a:endParaRPr lang="ru-RU" dirty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Слова для справок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величаво проплывают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, 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                      бешено </a:t>
            </a:r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мчатся, едут, проносятся.)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3558" name="Picture 6" descr="Всі Новини - Автобусы ССС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714620"/>
            <a:ext cx="2357422" cy="17698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Зима в лесу - Анимашка на телефон 240x32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857496"/>
            <a:ext cx="2786050" cy="37147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72518" cy="585791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Зимний лес</a:t>
            </a:r>
            <a:br>
              <a:rPr lang="ru-RU" sz="3200" dirty="0" smtClean="0"/>
            </a:br>
            <a:r>
              <a:rPr lang="ru-RU" sz="3200" dirty="0" smtClean="0"/>
              <a:t>  Зима (спряталась, скрылась, притаилась) в дремучем лесу. (Кружатся, вьются, вращаются) в воздухе (легкие, невесомые) снежинки. (Мохнатые, лохматые, косматые) ели (укрылись, укутались) белым пушистым одеялом. Снег (светится, сверкает, сияет) на солнце. И (дремучий, густой, глухой) лес теперь уже не кажется таким (мрачным, темным).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tvoyrebenok.ru/images/presentation/literature/m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1142984"/>
            <a:ext cx="5900750" cy="1500198"/>
          </a:xfrm>
        </p:spPr>
        <p:txBody>
          <a:bodyPr>
            <a:normAutofit/>
          </a:bodyPr>
          <a:lstStyle/>
          <a:p>
            <a:pPr indent="715963" algn="l"/>
            <a:r>
              <a:rPr lang="ru-RU" sz="2700" b="1" i="1" dirty="0" smtClean="0"/>
              <a:t>Вставьте на месте пропусков подходящие по смыслу слова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643182"/>
            <a:ext cx="8501122" cy="3911609"/>
          </a:xfrm>
        </p:spPr>
        <p:txBody>
          <a:bodyPr>
            <a:normAutofit fontScale="92500" lnSpcReduction="10000"/>
          </a:bodyPr>
          <a:lstStyle/>
          <a:p>
            <a:pPr marL="0" indent="533400">
              <a:buNone/>
            </a:pPr>
            <a:r>
              <a:rPr lang="ru-RU" sz="2600" dirty="0" smtClean="0"/>
              <a:t>На </a:t>
            </a:r>
            <a:r>
              <a:rPr lang="ru-RU" sz="2600" dirty="0"/>
              <a:t>нас смотрит симпатичное </a:t>
            </a:r>
            <a:r>
              <a:rPr lang="ru-RU" sz="2600" dirty="0" smtClean="0"/>
              <a:t>, </a:t>
            </a:r>
            <a:r>
              <a:rPr lang="ru-RU" sz="2600" dirty="0" err="1" smtClean="0"/>
              <a:t>______________лицо</a:t>
            </a:r>
            <a:r>
              <a:rPr lang="ru-RU" sz="2600" dirty="0" smtClean="0"/>
              <a:t> </a:t>
            </a:r>
            <a:r>
              <a:rPr lang="ru-RU" sz="2600" dirty="0"/>
              <a:t>девушки. Её </a:t>
            </a:r>
            <a:r>
              <a:rPr lang="ru-RU" sz="2600" dirty="0" err="1"/>
              <a:t>лукавая</a:t>
            </a:r>
            <a:r>
              <a:rPr lang="ru-RU" sz="2600" dirty="0" err="1" smtClean="0"/>
              <a:t>,_____________</a:t>
            </a:r>
            <a:r>
              <a:rPr lang="ru-RU" sz="2600" dirty="0" smtClean="0"/>
              <a:t> улыбка</a:t>
            </a:r>
            <a:r>
              <a:rPr lang="ru-RU" sz="2600" dirty="0"/>
              <a:t>, </a:t>
            </a:r>
            <a:r>
              <a:rPr lang="ru-RU" sz="2600" dirty="0" err="1"/>
              <a:t>смеющиеся</a:t>
            </a:r>
            <a:r>
              <a:rPr lang="ru-RU" sz="2600" dirty="0" err="1" smtClean="0"/>
              <a:t>,_______________глаза</a:t>
            </a:r>
            <a:r>
              <a:rPr lang="ru-RU" sz="2600" dirty="0" smtClean="0"/>
              <a:t> </a:t>
            </a:r>
            <a:r>
              <a:rPr lang="ru-RU" sz="2600" dirty="0"/>
              <a:t>заставляют и нас улыбнуться и порадоваться ее счастью. Жизнерадостное </a:t>
            </a:r>
            <a:r>
              <a:rPr lang="ru-RU" sz="2600" dirty="0" smtClean="0"/>
              <a:t>, </a:t>
            </a:r>
            <a:r>
              <a:rPr lang="ru-RU" sz="2600" dirty="0" err="1" smtClean="0"/>
              <a:t>______________настроение</a:t>
            </a:r>
            <a:r>
              <a:rPr lang="ru-RU" sz="2600" dirty="0" smtClean="0"/>
              <a:t> </a:t>
            </a:r>
            <a:r>
              <a:rPr lang="ru-RU" sz="2600" dirty="0"/>
              <a:t>передается нам, и, наверное, поэтому так приятно </a:t>
            </a:r>
            <a:r>
              <a:rPr lang="ru-RU" sz="2600" dirty="0" smtClean="0"/>
              <a:t>,</a:t>
            </a:r>
            <a:r>
              <a:rPr lang="ru-RU" sz="2600" dirty="0" err="1" smtClean="0"/>
              <a:t>____________смотреть</a:t>
            </a:r>
            <a:r>
              <a:rPr lang="ru-RU" sz="2600" dirty="0" smtClean="0"/>
              <a:t> </a:t>
            </a:r>
            <a:r>
              <a:rPr lang="ru-RU" sz="2600" dirty="0"/>
              <a:t>на эту девушку, любоваться ее одеждой.</a:t>
            </a:r>
          </a:p>
          <a:p>
            <a:pPr marL="0" indent="533400">
              <a:buNone/>
            </a:pPr>
            <a:r>
              <a:rPr lang="ru-RU" sz="2600" dirty="0"/>
              <a:t>Платье девушки из </a:t>
            </a:r>
            <a:r>
              <a:rPr lang="ru-RU" sz="2600" dirty="0" err="1"/>
              <a:t>прозрачного</a:t>
            </a:r>
            <a:r>
              <a:rPr lang="ru-RU" sz="2600" dirty="0" err="1" smtClean="0"/>
              <a:t>,__________материала</a:t>
            </a:r>
            <a:r>
              <a:rPr lang="ru-RU" sz="2600" dirty="0"/>
              <a:t>. Оно подчеркивает нежность и молодость Арсеньевой, ее </a:t>
            </a:r>
            <a:r>
              <a:rPr lang="ru-RU" sz="2600" dirty="0" err="1"/>
              <a:t>изысканный</a:t>
            </a:r>
            <a:r>
              <a:rPr lang="ru-RU" sz="2600" dirty="0" err="1" smtClean="0"/>
              <a:t>,______________________вкус</a:t>
            </a:r>
            <a:r>
              <a:rPr lang="ru-RU" sz="2600" dirty="0"/>
              <a:t>.</a:t>
            </a:r>
          </a:p>
          <a:p>
            <a:pPr marL="0" indent="533400">
              <a:buNone/>
            </a:pPr>
            <a:r>
              <a:rPr lang="ru-RU" sz="2600" dirty="0"/>
              <a:t>Ощущение </a:t>
            </a:r>
            <a:r>
              <a:rPr lang="ru-RU" sz="2600" dirty="0" smtClean="0"/>
              <a:t>радости, </a:t>
            </a:r>
            <a:r>
              <a:rPr lang="ru-RU" sz="2600" dirty="0" err="1" smtClean="0"/>
              <a:t>___________остается</a:t>
            </a:r>
            <a:r>
              <a:rPr lang="ru-RU" sz="2600" dirty="0" smtClean="0"/>
              <a:t> </a:t>
            </a:r>
            <a:r>
              <a:rPr lang="ru-RU" sz="2600" dirty="0"/>
              <a:t>от этой картины.</a:t>
            </a:r>
          </a:p>
          <a:p>
            <a:endParaRPr lang="ru-RU" dirty="0"/>
          </a:p>
        </p:txBody>
      </p:sp>
      <p:pic>
        <p:nvPicPr>
          <p:cNvPr id="25604" name="Picture 4" descr="http://artlibrary.ru/content/picture/image/25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1768091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Живой мир.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297"/>
            <a:ext cx="9144000" cy="69062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428604"/>
            <a:ext cx="5786478" cy="3857652"/>
          </a:xfrm>
        </p:spPr>
        <p:txBody>
          <a:bodyPr>
            <a:normAutofit/>
          </a:bodyPr>
          <a:lstStyle/>
          <a:p>
            <a:pPr algn="l"/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- Бураны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, вьюги и метели,</a:t>
            </a:r>
            <a:br>
              <a:rPr lang="ru-RU" sz="31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 Как много с ними канители,</a:t>
            </a:r>
            <a:br>
              <a:rPr lang="ru-RU" sz="31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 Как много шума, толкотни,</a:t>
            </a:r>
            <a:br>
              <a:rPr lang="ru-RU" sz="31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 Как надоели мне они! –</a:t>
            </a:r>
            <a:br>
              <a:rPr lang="ru-RU" sz="31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 Так проворчал мороз угрюмый</a:t>
            </a:r>
            <a:br>
              <a:rPr lang="ru-RU" sz="31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 И речку в лед сковал без шума.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42215" y="4786322"/>
            <a:ext cx="3022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Градация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tat17.privet.ru/lr/0a04c5d154a8e4ee5fcb7d618b4f53b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3411148" cy="45481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7686" y="357166"/>
            <a:ext cx="4143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Дерево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1357298"/>
            <a:ext cx="3046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большое,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2428868"/>
            <a:ext cx="3315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громное,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3571876"/>
            <a:ext cx="3509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громадное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mirpps.ru/fon-dlja-prezentacii/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3438" y="214290"/>
            <a:ext cx="3341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Зёрнышко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1643050"/>
            <a:ext cx="3681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маленькое,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2786058"/>
            <a:ext cx="3479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крохотное,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4071942"/>
            <a:ext cx="5925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микроскопическое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8674" name="Picture 2" descr="240x320 - анимация на телефон 3673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1643074" cy="24596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Школьные фоны для презентаций - Только новые учеб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37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Градация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3186121"/>
          </a:xfrm>
        </p:spPr>
        <p:txBody>
          <a:bodyPr/>
          <a:lstStyle/>
          <a:p>
            <a:pPr marL="0" indent="365125" algn="just"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расположение ряда слов (обычно синонимов) по степени нарастания или ослабевания их смыслового и эмоционального значения. При таком расположении слов достигается особая выразительность, сила впечатления. Это ещё одно средство выразительности.</a:t>
            </a:r>
            <a:endParaRPr lang="ru-RU" sz="2800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214414" y="2798200"/>
            <a:ext cx="47863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368</Words>
  <Application>Microsoft Office PowerPoint</Application>
  <PresentationFormat>Экран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Проходят троллейбусы, проходят автобусы,  проходят легковые машины. </vt:lpstr>
      <vt:lpstr>Зимний лес   Зима (спряталась, скрылась, притаилась) в дремучем лесу. (Кружатся, вьются, вращаются) в воздухе (легкие, невесомые) снежинки. (Мохнатые, лохматые, косматые) ели (укрылись, укутались) белым пушистым одеялом. Снег (светится, сверкает, сияет) на солнце. И (дремучий, густой, глухой) лес теперь уже не кажется таким (мрачным, темным). </vt:lpstr>
      <vt:lpstr>Вставьте на месте пропусков подходящие по смыслу слова</vt:lpstr>
      <vt:lpstr>- Бураны, вьюги и метели,  Как много с ними канители,  Как много шума, толкотни,  Как надоели мне они! –  Так проворчал мороз угрюмый  И речку в лед сковал без шума. </vt:lpstr>
      <vt:lpstr>Слайд 7</vt:lpstr>
      <vt:lpstr>Слайд 8</vt:lpstr>
      <vt:lpstr>Градация</vt:lpstr>
      <vt:lpstr>Контекстные синонимы</vt:lpstr>
      <vt:lpstr>Домашнее задание</vt:lpstr>
      <vt:lpstr>Стилистическое употребление синонимов</vt:lpstr>
      <vt:lpstr>Слайд 13</vt:lpstr>
      <vt:lpstr>Слайд 14</vt:lpstr>
      <vt:lpstr>Уходите, скройтесь, исчезните</vt:lpstr>
      <vt:lpstr>Роль синонимов в речи 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23</cp:revision>
  <dcterms:created xsi:type="dcterms:W3CDTF">2014-12-07T10:07:07Z</dcterms:created>
  <dcterms:modified xsi:type="dcterms:W3CDTF">2014-12-08T20:02:27Z</dcterms:modified>
</cp:coreProperties>
</file>