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B1461-3EF7-4073-A65C-3E3F35828B6E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00BCC-E9C5-45B2-9CA9-33D83153A4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5876-E935-4196-A5DD-609625DF845D}" type="datetimeFigureOut">
              <a:rPr lang="ru-RU" smtClean="0"/>
              <a:t>12.03.2022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AD16A9-884D-46C7-8EB6-891285B769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5876-E935-4196-A5DD-609625DF845D}" type="datetimeFigureOut">
              <a:rPr lang="ru-RU" smtClean="0"/>
              <a:t>12.03.2022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16A9-884D-46C7-8EB6-891285B769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5876-E935-4196-A5DD-609625DF845D}" type="datetimeFigureOut">
              <a:rPr lang="ru-RU" smtClean="0"/>
              <a:t>12.03.2022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16A9-884D-46C7-8EB6-891285B769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5876-E935-4196-A5DD-609625DF845D}" type="datetimeFigureOut">
              <a:rPr lang="ru-RU" smtClean="0"/>
              <a:t>12.03.2022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AD16A9-884D-46C7-8EB6-891285B769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5876-E935-4196-A5DD-609625DF845D}" type="datetimeFigureOut">
              <a:rPr lang="ru-RU" smtClean="0"/>
              <a:t>12.03.2022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16A9-884D-46C7-8EB6-891285B769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5876-E935-4196-A5DD-609625DF845D}" type="datetimeFigureOut">
              <a:rPr lang="ru-RU" smtClean="0"/>
              <a:t>12.03.2022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16A9-884D-46C7-8EB6-891285B769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5876-E935-4196-A5DD-609625DF845D}" type="datetimeFigureOut">
              <a:rPr lang="ru-RU" smtClean="0"/>
              <a:t>12.03.2022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FAD16A9-884D-46C7-8EB6-891285B769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5876-E935-4196-A5DD-609625DF845D}" type="datetimeFigureOut">
              <a:rPr lang="ru-RU" smtClean="0"/>
              <a:t>12.03.2022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16A9-884D-46C7-8EB6-891285B769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5876-E935-4196-A5DD-609625DF845D}" type="datetimeFigureOut">
              <a:rPr lang="ru-RU" smtClean="0"/>
              <a:t>12.03.2022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16A9-884D-46C7-8EB6-891285B769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5876-E935-4196-A5DD-609625DF845D}" type="datetimeFigureOut">
              <a:rPr lang="ru-RU" smtClean="0"/>
              <a:t>12.03.2022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16A9-884D-46C7-8EB6-891285B769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5876-E935-4196-A5DD-609625DF845D}" type="datetimeFigureOut">
              <a:rPr lang="ru-RU" smtClean="0"/>
              <a:t>12.03.2022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16A9-884D-46C7-8EB6-891285B769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885876-E935-4196-A5DD-609625DF845D}" type="datetimeFigureOut">
              <a:rPr lang="ru-RU" smtClean="0"/>
              <a:t>12.03.2022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AD16A9-884D-46C7-8EB6-891285B769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929067"/>
            <a:ext cx="8458200" cy="214672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Литературно-музыкальная композиция  </a:t>
            </a:r>
            <a:r>
              <a:rPr lang="ru-RU" sz="2400" dirty="0" smtClean="0"/>
              <a:t>в 5 классе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dirty="0" smtClean="0"/>
              <a:t> </a:t>
            </a:r>
            <a:r>
              <a:rPr lang="ru-RU" dirty="0" smtClean="0"/>
              <a:t>«Книги – твои верные друзья»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571480"/>
            <a:ext cx="4838704" cy="278608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Кондратьева </a:t>
            </a:r>
          </a:p>
          <a:p>
            <a:r>
              <a:rPr lang="ru-RU" dirty="0" smtClean="0"/>
              <a:t>                                                                                        Антонина Алексеевна</a:t>
            </a:r>
          </a:p>
          <a:p>
            <a:r>
              <a:rPr lang="ru-RU" dirty="0" smtClean="0"/>
              <a:t>                                                                                        учитель русского языка    </a:t>
            </a:r>
          </a:p>
          <a:p>
            <a:r>
              <a:rPr lang="ru-RU" dirty="0" smtClean="0"/>
              <a:t>                                                                                         и литературы </a:t>
            </a:r>
          </a:p>
          <a:p>
            <a:r>
              <a:rPr lang="ru-RU" dirty="0" smtClean="0"/>
              <a:t>                                                                                         МБОУ Школы №91</a:t>
            </a:r>
          </a:p>
          <a:p>
            <a:endParaRPr lang="ru-RU" dirty="0"/>
          </a:p>
        </p:txBody>
      </p:sp>
      <p:pic>
        <p:nvPicPr>
          <p:cNvPr id="98312" name="Picture 8" descr="книжная иллюстрация, книга, книга, прямоугольник, презентация, обои для рабочего стола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429000" cy="2971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Тимур и Женя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читают стихи: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Пусть звучит сигнал,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звучит сигнал,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Позывной форма номер один!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 в беду попал,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 в беду попал,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в обиду друзей не дадим!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Держись, приятель, друг наш, Читатель!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Тебя  не оставим в беде!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друг за друга,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Никто не предатель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Никогда, ни за что и нигде!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Пусть звучит сигнал,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Барабан гремит,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пускай горизонт в облаках.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твоя судьба, и моя судьба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наших крепких надёжных руках!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Держись, приятель, друг наш, Читатель!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Тебя  не оставим в беде!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друг за друга,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Никто не предатель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Никогда, ни за что и нигде!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М-видео\Desktop\20191128_1223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14290"/>
            <a:ext cx="457203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0" y="0"/>
            <a:ext cx="6803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Появляется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Куролесов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Ученицы.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Куролесов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Я теперь понял, как важно уметь читать книги!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57148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к вам обращаюсь, товарищи дети!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Полезнее книги нет вещи на свете!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книги друзьями заходят в дома,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Читайте всю жизнь, набирайтесь ума!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Ученица: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Молодец, Вася!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Вторая Ученица: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Хорошо, что есть библиотеки,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хранится вечность для людей.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техногенном двадцать первом веке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Книга, как и прежде, - всех нужней!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Звучит музыкальное вступление к песне В.Высоцкого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Баллада о борьбе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Все участники литературной композиции выходят на сцену и в руках держат книги. Они выстраиваются в линию, поют песню В.Высоцкого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Баллада о борьбе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М-видео\Desktop\20191128_1224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929066"/>
            <a:ext cx="442912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-видео\Desktop\20191128_1301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071942"/>
            <a:ext cx="3857651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785794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СПАСИБО ЗА ВНИМАНИЕ</a:t>
            </a:r>
            <a:endParaRPr lang="ru-RU" sz="4000" dirty="0"/>
          </a:p>
        </p:txBody>
      </p:sp>
      <p:pic>
        <p:nvPicPr>
          <p:cNvPr id="112642" name="Picture 2" descr="Книга, Книги, сборник книг, текст, клипарт, школьный клипарт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6210701" cy="5072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Действующие лица: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Вася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Куролесов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ученик 5 класса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Ученица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Вторая Ученица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Герои книг: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соответствующих костюмах)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Снежная Королева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Тайный Советник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Фигура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Тимур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Женя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Пеппи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Длинный чулок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Разбойники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0" y="0"/>
            <a:ext cx="885828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Выходит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Ученица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обращаясь к залу: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Если путь прорубая отцовским мечом,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солёные слёзы на ус намотал,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 жарком бою испытал  что почём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Значит нужные книги ты в детстве читал!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Выходит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вторая Ученица: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верно сказал поэт! Как важно ещё в детстве читать нужные книги!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расскажем вам историю о мальчике Васе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Куролесове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который не хотел читать. Этот мальчик учится в 5 классе. Да вот он и сам идёт.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Появляется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Куролесов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Ученица: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Здравствуй, Вася! Ты подводишь весь класс, у тебя уже три двойки по литературе, может, будет двойка в четверти. Ты совсем не читаешь!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Вася: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зачем мне литература? Вот математика, физика мне будет нужна. Зачем читать? Я и так много знаю!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М-видео\Desktop\20191128_1214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-195261"/>
            <a:ext cx="2857520" cy="248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0"/>
            <a:ext cx="892971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Вторая Ученица: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Да и по русскому у тебя двойка! В последнем диктанте ты не поставил ни одной запятой! Я уж не говорю о твоих орфографических ошибках!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Вася: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зачем нужны эти знаки? Можно обойтись и без них!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Ученица: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Вот где ты поставишь запятую: КАЗНИТЬ НЕЛЬЗЯ ПОМИЛОВАТЬ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(задумчиво повторяет):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КАЗНИТЬ НЕЛЬЗЯ ПОМИЛОВАТЬ Да какая разница?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Ученица: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От одной запятой может зависеть целая жизнь! Чтобы много знать, нужно много читать, Вася!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Вася: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Да, пойду в библиотеку, почитаю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Появляется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Снежная Королева: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Этот мальчишка мне нужен! Он не читает книг, а значит,  я его заморожу! Заморожу его сердце!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Появляется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Тайный Советник: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Дважды два – четыре! Всё идёт как надо! Этот читатель никого и ничего не знает, потому что не читал книжек. Вот тот случай, о котором я так долго мечтал! С каждым годом мне становится всё труднее вести своё дело! Теперешнего читателя не возьмёшь голыми руками… Начитанные все стали! За версту меня узнают! Но нет! Я вам покажу! Этот мальчишка для меня просто клад! У меня будет свой человек среди читателей. Сначала один, а потом покатится как снежный ком. Вся планета будет принадлежать мне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-видео\Desktop\20191128_1216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0" y="0"/>
            <a:ext cx="828677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Тайный Советник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переглядывается со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Снежной Королевой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поёт: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Мне всё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давным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давно известно, я самый хитрый в этом мире.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это я, признаюсь честно, открыл, что дважды два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четыре!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Шагай смелей, гляди беспечней, люби себя, а не людей,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холодней и бессердечней, тем ты мне ближе и родней!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я вижу сердца горячие, мне очень грустно оттого,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мы их не переиначили, но там посмотрим: кто кого!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дело  я пошлю самых талантливых разбойников и подлых героев!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вот, кажется, и они!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Звучит песня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Разбойников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(танцуют и поют):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E:\20191128_1216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71810"/>
            <a:ext cx="337185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М-видео\Desktop\20191128_1217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2571744"/>
            <a:ext cx="3929062" cy="445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0" y="0"/>
            <a:ext cx="792958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Тайный Советник: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нужна ваша помощь!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Разбойники: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Мы поможем! Мы поможем!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 нас есть подходящая Фигура!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 вот и он!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Тайный Советник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(обращаясь к Фигуре):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Ты кто такой?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Фигура: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Фигура я! (Ест яблоки, вынимая их из-под футболки)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Тайный Советник: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Какая такая фигура?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Фигура: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Фигура из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Тимура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только не из его команды!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Тайный Советник: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Отлично, отлично! А что ты умеешь делать?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Фигура: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Воровать яблоки из чужих огородов.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Тайный Советник: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Молодец, Фигура! Ребёнку нужны витамины! Ребёнку расти нужно! Ты скоро будешь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бо-о-о-льшая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фигура!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Тайный Советник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(обращаясь к зрителям): - Над нами всегда смеялись читатели и осмеивали нас! Хватит! Довольно! Нам нужно захватить читателя! Мы будем выдавать белое за чёрное, а чёрное за белое, и он станет наш! С холодным сердцем! Равнодушным к чужому горю и бедам!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Фигура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Тайный Советник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уходят за кулисы.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0" y="0"/>
            <a:ext cx="74295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Появляются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Тимур и девочка Женя.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Тимур: - Ребята! Читатель в опасности! Советник и его шайка хотят захватить читателя, они что-то замышляют. Надо помешать им!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Женя: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Мы объявляем тревогу! Тревога! Тревога! Читатель в опасности! Читатель должен быть с нами!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E:\20191128_1218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428869"/>
            <a:ext cx="421005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0" y="0"/>
            <a:ext cx="54292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Появляется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Пеппи Длинныйчулок: -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рям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ба! Узнали меня? Меня зовут Пеппилота Рольгардина Эфраисдоттер Длинныйчулок, дочь капитана, или просто Пеппи! Это моё уменьшительное имя.</a:t>
            </a: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Пеппи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поёт и танцует)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Рисунок 2" descr="C:\Users\М-видео\Desktop\20191128_1218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714488"/>
            <a:ext cx="4000496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0" y="3071811"/>
            <a:ext cx="350043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Пеппи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(Читает стихотворение):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Один чудак меня спросил: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может совершить девчонка?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Никто не знает, сколько сил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Таится в маленьком ребёнке.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 кататься на быке,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Змей ядовитых укрощаю.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 зазнаек никогда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Вниманья я не обращаю!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Пеппи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Пеппи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ДлинныйЧулок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Пеппилота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</TotalTime>
  <Words>1136</Words>
  <Application>Microsoft Office PowerPoint</Application>
  <PresentationFormat>Экран (4:3)</PresentationFormat>
  <Paragraphs>112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Литературно-музыкальная композиция  в 5 классе        «Книги – твои верные друзья»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5</cp:revision>
  <dcterms:created xsi:type="dcterms:W3CDTF">2022-03-12T07:13:55Z</dcterms:created>
  <dcterms:modified xsi:type="dcterms:W3CDTF">2022-03-12T08:02:49Z</dcterms:modified>
</cp:coreProperties>
</file>