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70" r:id="rId3"/>
    <p:sldId id="384" r:id="rId4"/>
    <p:sldId id="385" r:id="rId5"/>
    <p:sldId id="398" r:id="rId6"/>
    <p:sldId id="399" r:id="rId7"/>
    <p:sldId id="377" r:id="rId8"/>
    <p:sldId id="378" r:id="rId9"/>
    <p:sldId id="379" r:id="rId10"/>
    <p:sldId id="380" r:id="rId11"/>
    <p:sldId id="390" r:id="rId12"/>
    <p:sldId id="389" r:id="rId13"/>
    <p:sldId id="388" r:id="rId14"/>
    <p:sldId id="387" r:id="rId15"/>
    <p:sldId id="392" r:id="rId16"/>
    <p:sldId id="393" r:id="rId17"/>
    <p:sldId id="394" r:id="rId18"/>
    <p:sldId id="391" r:id="rId19"/>
    <p:sldId id="395" r:id="rId20"/>
    <p:sldId id="397" r:id="rId21"/>
    <p:sldId id="396" r:id="rId22"/>
    <p:sldId id="36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00"/>
    <a:srgbClr val="FFF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98335-7D7A-4FDE-B252-FF318B296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D67BA8-1151-4294-969A-EC3CA7205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A6790C-842B-47B9-A79F-F5AE31B2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83498-AA39-4C6D-8A46-4B364C1E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A299C-C1BB-42C8-9CB0-1C401EFB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2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4E48E-EC07-409D-9723-857CCD7B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EC35BA-CA32-4AC4-8761-C33FD110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845CE6-FEEB-4693-A57D-83EFB828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A3A9B-3CBA-43D2-BB48-3425D8A0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D4170-069E-4E05-812D-E081EBCC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AEA865-6A59-4D31-9166-891A23618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83078A-9210-430F-9D6B-9704DEABF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C7E35-99C9-4CB7-B7C5-BDB8F17A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2AF70-A424-4104-B36F-FBC71E9C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3A262F-8C3B-42A6-8F4A-A1FA0D59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6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7BE12-204A-4C7A-BE4F-6B44C00C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60492B-79FB-4319-99ED-E4181F0D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09ABE-A4E9-48FF-A944-510736CB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6D97-2E80-4FEC-AF1B-E7003580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6E2F1-1BA3-4BC2-8D03-CEAC0D76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1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30923-D8B2-4066-9487-684F2355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A1B13-A00E-4A77-933F-16062A78F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17142-9254-4BF6-990A-80E736D8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922B16-DE88-472D-A4A2-D52B8992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C31B1-9B89-40AD-AEEF-85A56E3A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93807-86EB-4D09-9487-4FC5C827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6A6D2-BCD0-46B9-B4AE-0A2F46B68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9FAD0-96C3-415B-AEA2-5C5E082F4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592F0B-557A-4B89-A7A5-A647869B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C03190-4342-4B09-B7D3-312492D1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E3A9D-106D-4C1C-AA82-99095E61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4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27459-BDB0-414D-9D5A-C30E4453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286493-6B2B-4737-8ACA-E01EB9F87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81792D-A356-490F-8A94-3860E222C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AA6B94-E429-426A-96B7-6A7AD14F0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30697E-5C98-4D90-8F01-0D8EEF849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98D456-A2D7-43DC-AAAF-7F166661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971D54-3841-4BC1-A76C-89B2419E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5C8C71-8818-4B5F-B91A-3C697E1F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4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B6C55-F3EE-48E1-9833-146E8AE3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874087-DEF5-4CB6-8C49-6A232898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438C8-FD0B-4E8A-ACD4-74B5761B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99D8E8-833B-418E-9BFB-C2777D04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B5F322-82DF-4CBE-9C28-31F0DFEA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DFDEEB-1EB2-4CD8-B4D2-81955A75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17D15C-2D99-4A50-AD83-55B70D2A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96DB-B1C8-428B-BF54-16B2E2AE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BD972-004A-497D-8C00-5C1F1AB9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399E8-5CA8-4F67-A12B-AC32692B9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B8EEC-1B8F-4A14-8BC5-F861CE82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43082-D989-444F-9728-C0964D1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4BA160-B438-407D-A1F5-9216A4D4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D7A88-9B86-429A-983A-A79ACCBB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A1C69A-A927-4620-AE61-60E4945E5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433E13-222D-463C-A98D-15C669C6D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E0191-DA5B-423F-BBD0-68278AB9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3061F2-AC04-4F89-BD9B-15BB1B6C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98609C-AD12-40D1-B009-5EB9B43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6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AFCA0-B06F-4669-9186-D9EBB23D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62D01B-D971-4625-AB33-096F7118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48BE5-4F12-4167-8982-54200D3F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01D4-628E-44A7-B356-1D5B6764D7A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70CE7-FD56-46D3-BAC7-86C489F23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EFE15A-69F1-455E-9B4E-4D32B0BC2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7D08-DB5C-4B43-99C3-A2A856AD0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" y="2255512"/>
            <a:ext cx="12070080" cy="19676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концентрации и распределения внимания; зрительного и слухового восприятия, мышления и памяти.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713" y="4490073"/>
            <a:ext cx="9144000" cy="138234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Педагоги-психологи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Воробьева Мария Геннадиевна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Петрова Ольга Владимировна</a:t>
            </a:r>
          </a:p>
          <a:p>
            <a:pPr algn="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Сердюкова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Оксана Владимировна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291" y="128360"/>
            <a:ext cx="4739594" cy="329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6" y="0"/>
            <a:ext cx="4051074" cy="329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о Ёжика и Кролика: Кусочек зимы - Стюарт П. и Риддел 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24" y="2006600"/>
            <a:ext cx="382905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1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0" y="125640"/>
            <a:ext cx="5005161" cy="655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04" y="633639"/>
            <a:ext cx="4057650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0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9" y="217715"/>
            <a:ext cx="4382634" cy="320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04" y="217715"/>
            <a:ext cx="4257675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 Ёжика и Кролика: Кусочек зимы - Стюарт П. и Риддел 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27" y="2815771"/>
            <a:ext cx="2896393" cy="363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0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5" y="194354"/>
            <a:ext cx="4670199" cy="648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07" y="194354"/>
            <a:ext cx="4222750" cy="3035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 Ёжика и Кролика: Кусочек зимы - Стюарт П. и Риддел 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82" y="2987448"/>
            <a:ext cx="3886200" cy="349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4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9" y="189593"/>
            <a:ext cx="3501117" cy="413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/>
          <a:stretch/>
        </p:blipFill>
        <p:spPr bwMode="auto">
          <a:xfrm>
            <a:off x="3709986" y="2794680"/>
            <a:ext cx="3570515" cy="379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 Ёжика и Кролика: Кусочек зимы - Стюарт П. и Риддел 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9" y="126092"/>
            <a:ext cx="4488089" cy="6463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8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42971" cy="422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0" y="3062516"/>
            <a:ext cx="4043816" cy="362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 Ёжика и Кролика: Кусочек зимы - Стюарт П. и Риддел 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159658"/>
            <a:ext cx="4180114" cy="3788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4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5" y="478290"/>
            <a:ext cx="5656716" cy="41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161017"/>
            <a:ext cx="5724297" cy="658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4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99" y="622753"/>
            <a:ext cx="4038600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974951"/>
            <a:ext cx="4888139" cy="4917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3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" y="830943"/>
            <a:ext cx="3914775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96" y="183695"/>
            <a:ext cx="4390118" cy="309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 Ёжика и Кролика: Кусочек зимы - Стюарт П. и Риддел К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/>
          <a:stretch/>
        </p:blipFill>
        <p:spPr bwMode="auto">
          <a:xfrm>
            <a:off x="8360229" y="3162073"/>
            <a:ext cx="3512004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5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5" y="126319"/>
            <a:ext cx="4714195" cy="30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212193"/>
            <a:ext cx="4766581" cy="310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 Ёжика и Кролика: Кусочек зимы - Стюарт П. и Риддел К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67" y="400276"/>
            <a:ext cx="4869089" cy="302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vgobelen-tekstil.ru/images/cms/data/balovni-tri-medved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792" r="1777" b="4720"/>
          <a:stretch/>
        </p:blipFill>
        <p:spPr bwMode="auto">
          <a:xfrm>
            <a:off x="557347" y="1339531"/>
            <a:ext cx="5976211" cy="37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6869" y="1237406"/>
            <a:ext cx="8151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230"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Три медведя шли домой        </a:t>
            </a:r>
          </a:p>
          <a:p>
            <a:pPr marL="899160" marR="62230" indent="179832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шагают на месте вперевалочку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marR="62230" indent="1798320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Папа был большой-большой.    </a:t>
            </a:r>
          </a:p>
          <a:p>
            <a:pPr marL="2247900" marR="62230" indent="44958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Поднять руки над головой, потянуть вверх.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247900" marR="62230" indent="449580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Мама с ним поменьше ростом,</a:t>
            </a:r>
          </a:p>
          <a:p>
            <a:pPr marL="899160" marR="62230" indent="179832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Руки на уровне груди.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99160" marR="62230" indent="1798320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сынок — малютка просто.      </a:t>
            </a:r>
          </a:p>
          <a:p>
            <a:pPr marL="899160" marR="62230" indent="179832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Присесть.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99160" marR="62230" indent="1798320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маленький он был,        </a:t>
            </a:r>
          </a:p>
          <a:p>
            <a:pPr marL="899160" marR="62230" indent="179832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Присев, качаться по-медвежьи.</a:t>
            </a:r>
          </a:p>
          <a:p>
            <a:pPr marL="899160" marR="62230" indent="1798320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 погремушками ходил.        </a:t>
            </a:r>
          </a:p>
          <a:p>
            <a:pPr marL="899160" marR="62230" indent="1798320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Встать, руки перед грудью сжаты в кулаки.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899160" marR="62230" indent="1798320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Дзинь-дзинь, дзинь-дзинь.        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Дети имитируют игру с погремушками.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4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0" y="170316"/>
            <a:ext cx="4338637" cy="463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1702480"/>
            <a:ext cx="5852205" cy="4567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8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29" y="249691"/>
            <a:ext cx="6117772" cy="6426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1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thumbs.dreamstime.com/z/%D0%BA%D0%BE%D0%BC%D0%BF%D0%BB%D0%B5%D0%BA%D1%82-%D0%B6%D0%B8%D0%B2%D0%BE%D1%82%D0%BD%D1%8B%D1%85-267924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" r="9791"/>
          <a:stretch/>
        </p:blipFill>
        <p:spPr bwMode="auto">
          <a:xfrm>
            <a:off x="0" y="0"/>
            <a:ext cx="6113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humbs.dreamstime.com/z/%D0%BF%D1%80%D0%BE%D1%81%D1%82%D0%BE-babyish-%D0%B8%D0%B7%D0%BE%D0%B1%D1%80%D0%B0%D0%B6%D0%B5%D0%BD%D0%B8%D1%8F-264606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6" t="3053" r="4780" b="9715"/>
          <a:stretch/>
        </p:blipFill>
        <p:spPr bwMode="auto">
          <a:xfrm>
            <a:off x="6113416" y="0"/>
            <a:ext cx="6078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27/0015f39e-ac49a4d4/hello_html_m744c37ab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1"/>
          <a:stretch/>
        </p:blipFill>
        <p:spPr bwMode="auto">
          <a:xfrm>
            <a:off x="3602762" y="272233"/>
            <a:ext cx="4835843" cy="6350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17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50b/00117db2-83b929be/hello_html_m553e781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" t="9353" r="4784" b="9139"/>
          <a:stretch/>
        </p:blipFill>
        <p:spPr bwMode="auto">
          <a:xfrm>
            <a:off x="3204754" y="775063"/>
            <a:ext cx="6400800" cy="5207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78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ishka-knizhka.ru/wp-content/uploads/2018/10/chego-ne-khvataet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17" y="838472"/>
            <a:ext cx="4959259" cy="510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mishka-knizhka.ru/wp-content/uploads/2018/10/chego-ne-khvataet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2" t="11515" r="10909" b="67273"/>
          <a:stretch/>
        </p:blipFill>
        <p:spPr bwMode="auto">
          <a:xfrm>
            <a:off x="5271247" y="2874916"/>
            <a:ext cx="1114198" cy="1036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mishka-knizhka.ru/wp-content/uploads/2018/10/chego-ne-khvataet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1515" r="68485" b="67879"/>
          <a:stretch/>
        </p:blipFill>
        <p:spPr bwMode="auto">
          <a:xfrm>
            <a:off x="5390195" y="4299494"/>
            <a:ext cx="995249" cy="1152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1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ds05.infourok.ru/uploads/ex/1018/0005c8ef-f0eb7e28/img26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t="17444" r="23560" b="3960"/>
          <a:stretch/>
        </p:blipFill>
        <p:spPr bwMode="auto">
          <a:xfrm>
            <a:off x="3458118" y="513532"/>
            <a:ext cx="4762773" cy="586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15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zbukivedia.ru/wa-data/public/shop/products/96/03/396/images/1881/1881.97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4056" r="11784" b="53178"/>
          <a:stretch/>
        </p:blipFill>
        <p:spPr bwMode="auto">
          <a:xfrm>
            <a:off x="3117669" y="683985"/>
            <a:ext cx="7071359" cy="4967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6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heaclub.ru/tim/033474893b7d8708080949f06fa0fa1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87" y="167456"/>
            <a:ext cx="8260942" cy="6509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2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 Ёжика и Кролика: Кусочек зимы - Стюарт П. и Риддел К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02" y="265792"/>
            <a:ext cx="6562498" cy="626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9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146</Words>
  <Application>Microsoft Office PowerPoint</Application>
  <PresentationFormat>Широкоэкранный</PresentationFormat>
  <Paragraphs>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Тема: Развитие концентрации и распределения внимания; зрительного и слухового восприятия, мышления и памяти.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Полукарова Анна Владимировна</dc:creator>
  <cp:lastModifiedBy>ГППЦ</cp:lastModifiedBy>
  <cp:revision>71</cp:revision>
  <dcterms:created xsi:type="dcterms:W3CDTF">2020-11-22T23:41:11Z</dcterms:created>
  <dcterms:modified xsi:type="dcterms:W3CDTF">2022-03-01T14:40:51Z</dcterms:modified>
</cp:coreProperties>
</file>