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1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1E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A270-C118-4DB2-807E-3AC3A2BC628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502B-8D6D-4E76-9040-5D1BBC0D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5.xml"/><Relationship Id="rId21" Type="http://schemas.openxmlformats.org/officeDocument/2006/relationships/slide" Target="slide24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10" Type="http://schemas.openxmlformats.org/officeDocument/2006/relationships/slide" Target="slide12.xml"/><Relationship Id="rId19" Type="http://schemas.openxmlformats.org/officeDocument/2006/relationships/slide" Target="slide2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7.xml"/><Relationship Id="rId22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/>
          </a:bodyPr>
          <a:lstStyle/>
          <a:p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9036496" cy="374441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 истории  для обучающихся 6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r>
              <a:rPr lang="ru-RU" sz="4000" b="1" dirty="0" smtClean="0">
                <a:solidFill>
                  <a:srgbClr val="C00000"/>
                </a:solidFill>
                <a:cs typeface="Aharoni" pitchFamily="2" charset="-79"/>
              </a:rPr>
              <a:t>«Александр Невский – защитник Руси»</a:t>
            </a:r>
          </a:p>
          <a:p>
            <a:r>
              <a:rPr lang="ru-RU" sz="4000" dirty="0" smtClean="0">
                <a:solidFill>
                  <a:schemeClr val="tx1"/>
                </a:solidFill>
                <a:cs typeface="Aharoni" pitchFamily="2" charset="-79"/>
              </a:rPr>
              <a:t>(800 лет со дня рождения)</a:t>
            </a: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Лесных Наталья Петровна,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учитель истории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МОБУ СОШ №7 п.Весёлый</a:t>
            </a: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Ратные дела-20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28945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В какой битве прославились эти воины: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Гаврило </a:t>
            </a:r>
            <a:r>
              <a:rPr lang="ru-RU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Олексич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Савва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37112"/>
            <a:ext cx="813690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Невская битва (15 июля 1240г.)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Ратные дела-30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2894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Укажите название битвы, изображённой на картинке, дату битвы.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http://i1.wp.com/shuberka.ru/images/stories/prazdniki/0418-ledovoe_poboishe/ledovoe-poboishe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3752850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2276872"/>
            <a:ext cx="4464496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Ледовое побоище (5 апреля 1242 г.)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Ратные дела-40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45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Прочитайте отрывок, ответьте на вопросы:</a:t>
            </a:r>
          </a:p>
          <a:p>
            <a:pPr>
              <a:buNone/>
            </a:pPr>
            <a:r>
              <a:rPr lang="ru-RU" sz="2800" i="1" dirty="0" smtClean="0"/>
              <a:t>«Князь же Александр приготовился к бою, и пошли они друг против друга, и покрылось озеро Чудское множеством тех и других воинов… У князя … было много храбрых воинов, как в древности у Давида-царя, сильных и стойких.  Так и мужи Александра </a:t>
            </a:r>
            <a:r>
              <a:rPr lang="ru-RU" sz="2800" i="1" dirty="0" err="1" smtClean="0"/>
              <a:t>испо­нились</a:t>
            </a:r>
            <a:r>
              <a:rPr lang="ru-RU" sz="2800" i="1" dirty="0" smtClean="0"/>
              <a:t> духа ратного, ведь были сердца их как сердца львов, и воскликнули: «О </a:t>
            </a:r>
            <a:r>
              <a:rPr lang="ru-RU" sz="2800" i="1" dirty="0" err="1" smtClean="0"/>
              <a:t>княже</a:t>
            </a:r>
            <a:r>
              <a:rPr lang="ru-RU" sz="2800" i="1" dirty="0" smtClean="0"/>
              <a:t>, наш славный! Ныне пришло нам время положить головы свои за тебя…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В каком году произошло сражение?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Какое название получила данная битва?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Как называют воинов-участников орденов, с которыми сражались войска Александра Невского?</a:t>
            </a:r>
            <a:endParaRPr lang="ru-RU" sz="2800" b="1" i="1" dirty="0"/>
          </a:p>
        </p:txBody>
      </p:sp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7164288" y="5661248"/>
            <a:ext cx="1296144" cy="108012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Ратные дела-40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1242 год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Ледовое побоище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Ливонский орден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 descr="Ледовое побоище. Миниатюра Лицевого летописного свода, середина XVI ве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2627784" cy="4848051"/>
          </a:xfrm>
          <a:prstGeom prst="rect">
            <a:avLst/>
          </a:prstGeom>
          <a:noFill/>
        </p:spPr>
      </p:pic>
      <p:pic>
        <p:nvPicPr>
          <p:cNvPr id="48134" name="Picture 6" descr="https://cs9.pikabu.ru/post_img/big/2017/07/22/11/150074749212612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5428441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Ратные дела-50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 каком событии идёт речь в стихотворении?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В субботу, пятого апреля,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Сырой рассветною порой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Передовые рассмотрели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Идущих немцев тёмный строй.</a:t>
            </a:r>
          </a:p>
          <a:p>
            <a:pPr>
              <a:lnSpc>
                <a:spcPct val="90000"/>
              </a:lnSpc>
              <a:buNone/>
            </a:pPr>
            <a:endParaRPr lang="ru-RU" b="1" i="1" dirty="0" smtClean="0"/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На шапках перья птиц весёлых,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На шлемах конские хвосты.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Над ними на древках тяжёлых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Качались чёрные кресты.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Назарук В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300192" y="1556792"/>
            <a:ext cx="2843808" cy="198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00192" y="3645024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Ледовое побоище, 1242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Память -10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Памятник Александру Невскому в …………… находится сразу за городом, на горе под названием Соколиха. Установлен он был в честь одного из самых известных подвигов Великого князя - разгрома тевтонских рыцарей во время битвы, проходившей на льду Чудского озера. 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памятник александру невскому в пско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757704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5445224"/>
            <a:ext cx="374441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Псков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Память -20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4618856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Памятник Александру Невскому в ………………… был установлен зимой 1985 года. Произошло это накануне сороковой годовщины Победы в Великой Отечественной войне и в день сорок первой годовщины освобождения города от немецких захватчиков. Каждый год в апреле возле данного монумента, расположенного на набережной, проходит митинг, посвященный годовщине победы войска Александра Невского на Чудском озере. </a:t>
            </a:r>
            <a:endParaRPr lang="ru-RU" sz="2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памятник александру невскому в новгор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810000" cy="42005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5517232"/>
            <a:ext cx="288032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Новгород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Память -30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5"/>
            <a:ext cx="9036496" cy="27363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Как называется памятник, воздвигнутый в 1862 году </a:t>
            </a:r>
            <a:r>
              <a:rPr lang="ru-RU" b="1" dirty="0" smtClean="0"/>
              <a:t>в центре Великого Новгорода</a:t>
            </a:r>
            <a:r>
              <a:rPr lang="ru-RU" dirty="0" smtClean="0"/>
              <a:t> в честь юбилея призвания варяжских князей </a:t>
            </a:r>
            <a:r>
              <a:rPr lang="ru-RU" dirty="0" err="1" smtClean="0"/>
              <a:t>Рюрика</a:t>
            </a:r>
            <a:r>
              <a:rPr lang="ru-RU" dirty="0" smtClean="0"/>
              <a:t>, </a:t>
            </a:r>
            <a:r>
              <a:rPr lang="ru-RU" dirty="0" err="1" smtClean="0"/>
              <a:t>Синеуса</a:t>
            </a:r>
            <a:r>
              <a:rPr lang="ru-RU" dirty="0" smtClean="0"/>
              <a:t> и Трувора на Русь. Это событие (согласно “</a:t>
            </a:r>
            <a:r>
              <a:rPr lang="ru-RU" dirty="0" err="1" smtClean="0"/>
              <a:t>норманской</a:t>
            </a:r>
            <a:r>
              <a:rPr lang="ru-RU" dirty="0" smtClean="0"/>
              <a:t> теории” в настоящее время опровергнутой) считают началом русской государственности.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Тысячелетие России Великий Новгор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3549"/>
            <a:ext cx="4579268" cy="34344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3429000"/>
            <a:ext cx="3528392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cs typeface="Aharoni" pitchFamily="2" charset="-79"/>
              </a:rPr>
              <a:t>“Тысячелетие России”</a:t>
            </a:r>
            <a:endParaRPr lang="ru-RU" sz="44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Память -40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656184"/>
          </a:xfrm>
        </p:spPr>
        <p:txBody>
          <a:bodyPr/>
          <a:lstStyle/>
          <a:p>
            <a:r>
              <a:rPr lang="ru-RU" dirty="0" smtClean="0"/>
              <a:t>В каком городе России расположен первый и наиболее крупный мужской монастырь, названный в честь Александра Невского?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RUS-2016-Aerial-SPB-Alexander Nevsky Lav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269707" cy="3514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805264"/>
            <a:ext cx="6768752" cy="10527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Свято-Троицкая Александро-Невская лавра </a:t>
            </a:r>
            <a:endParaRPr lang="ru-RU" b="1" dirty="0" smtClean="0"/>
          </a:p>
          <a:p>
            <a:pPr algn="ctr"/>
            <a:r>
              <a:rPr lang="ru-RU" b="1" dirty="0" smtClean="0"/>
              <a:t>в г.Санкт-Петербург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Память -50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258816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Назовите автора знаменитой картины «Александр Невский» написанной в 1942 — 1943 годах, в трудные годы Великой Отечественной  войны. Это было время, когда русский народ сражался  с немецкими захватчиками и как никогда нуждался в  духовной поддержке и опоре.  По замыслу художника,  именно такая картина могла вселить в людей чувство  патриоти</a:t>
            </a:r>
            <a:r>
              <a:rPr lang="ru-RU" sz="2400" dirty="0" smtClean="0"/>
              <a:t>зма и уверенность в победе.</a:t>
            </a:r>
            <a:endParaRPr lang="ru-RU" sz="2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AutoShape 2" descr="Александр Не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Александр Не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Александр Не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Александр Не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mirkultura.ru/wp-content/uploads/2016/03/2679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906" y="764704"/>
            <a:ext cx="3280547" cy="5400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6093296"/>
            <a:ext cx="381642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Павел Дмитриевич </a:t>
            </a:r>
            <a:r>
              <a:rPr lang="ru-RU" sz="2400" b="1" dirty="0" err="1" smtClean="0"/>
              <a:t>Корин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presentation.ru/documents/5fd1d1c64f29188bb7535dffdac33cdc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Даты -10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каком году Александр Ярославич впервые стал Новгородским князем?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go.imgsmail.ru/imgpreview?key=7d62120a16f1928f&amp;mb=imgdb_preview_ex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3229172" cy="4032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2967335"/>
            <a:ext cx="4680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1236 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Даты -20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/>
          <a:lstStyle/>
          <a:p>
            <a:r>
              <a:rPr lang="ru-RU" dirty="0" smtClean="0"/>
              <a:t>Ниже приведён перечень имён. Все они, за исключением одного, связаны с </a:t>
            </a:r>
            <a:r>
              <a:rPr lang="en-US" dirty="0" smtClean="0"/>
              <a:t>XIII</a:t>
            </a:r>
            <a:r>
              <a:rPr lang="ru-RU" dirty="0" smtClean="0"/>
              <a:t> веком.</a:t>
            </a:r>
          </a:p>
          <a:p>
            <a:pPr marL="514350" indent="-514350">
              <a:buAutoNum type="arabicParenR"/>
            </a:pPr>
            <a:r>
              <a:rPr lang="ru-RU" dirty="0" smtClean="0"/>
              <a:t>Даниил Галицкий</a:t>
            </a:r>
          </a:p>
          <a:p>
            <a:pPr marL="514350" indent="-514350">
              <a:buAutoNum type="arabicParenR"/>
            </a:pPr>
            <a:r>
              <a:rPr lang="ru-RU" dirty="0" smtClean="0"/>
              <a:t>Александр Невский</a:t>
            </a:r>
          </a:p>
          <a:p>
            <a:pPr marL="514350" indent="-514350">
              <a:buAutoNum type="arabicParenR"/>
            </a:pPr>
            <a:r>
              <a:rPr lang="ru-RU" dirty="0" smtClean="0"/>
              <a:t>Мстислав Удалой</a:t>
            </a:r>
          </a:p>
          <a:p>
            <a:pPr marL="514350" indent="-514350">
              <a:buAutoNum type="arabicParenR"/>
            </a:pPr>
            <a:r>
              <a:rPr lang="ru-RU" dirty="0" smtClean="0"/>
              <a:t>Владимир Мономах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radiovera.ru/wp-content/uploads/2012/10/Vladimir_monoma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10453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Даты -30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каком году произошли изображённые на миниатюре события?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foma.ru/wp-content/uploads/2012/09/miniatyura_Ledovoe-poboish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008768" cy="5184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4293096"/>
            <a:ext cx="3024336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1242 год, Ледовое побоище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Даты -40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Расположите в хронологическом порядке следующие события. Укажите ответ в виде последовательности цифр выбранных элементов:</a:t>
            </a:r>
          </a:p>
          <a:p>
            <a:pPr marL="514350" indent="-514350">
              <a:buAutoNum type="arabicPeriod"/>
            </a:pPr>
            <a:r>
              <a:rPr lang="ru-RU" dirty="0" smtClean="0"/>
              <a:t>Битва на реке Калке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Невская битва</a:t>
            </a:r>
          </a:p>
          <a:p>
            <a:pPr marL="514350" indent="-514350">
              <a:buAutoNum type="arabicPeriod"/>
            </a:pPr>
            <a:r>
              <a:rPr lang="ru-RU" dirty="0" smtClean="0"/>
              <a:t>Ледовое побоище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Победа князя Ярослава Всеволодовича над немецкими рыцарями под Юрьевом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093296"/>
            <a:ext cx="36004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cs typeface="Aharoni" pitchFamily="2" charset="-79"/>
              </a:rPr>
              <a:t>1423</a:t>
            </a:r>
            <a:endParaRPr lang="ru-RU" sz="48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Даты -50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Установите соответствие между событием и датой:</a:t>
            </a:r>
            <a:endParaRPr lang="ru-RU" sz="27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Событие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Дата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1)</a:t>
                      </a:r>
                      <a:r>
                        <a:rPr lang="ru-RU" baseline="0" dirty="0" smtClean="0"/>
                        <a:t> Вторжение шведских отрядов в пределы Новгородской земли близ Ладоги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А) 1219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2) Нападение новгородской рати</a:t>
                      </a:r>
                      <a:r>
                        <a:rPr lang="ru-RU" baseline="0" dirty="0" smtClean="0"/>
                        <a:t> на крупнейший город Швеции </a:t>
                      </a:r>
                      <a:r>
                        <a:rPr lang="ru-RU" baseline="0" dirty="0" err="1" smtClean="0"/>
                        <a:t>Сигтуну</a:t>
                      </a:r>
                      <a:r>
                        <a:rPr lang="ru-RU" baseline="0" dirty="0" smtClean="0"/>
                        <a:t> (Стокгольм)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Б) 1164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3) Начало строительства крепости Рига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В) 1187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4) Дата начала строительства крепости </a:t>
                      </a:r>
                      <a:r>
                        <a:rPr lang="ru-RU" dirty="0" err="1" smtClean="0"/>
                        <a:t>Ревель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Таллин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Г) 1201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45224"/>
            <a:ext cx="4248472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БВГА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Верю – не верю-10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Верно ли, что во время Невской битвы сам Александр Ярославич сразился с военачальником шведов </a:t>
            </a:r>
            <a:r>
              <a:rPr lang="ru-RU" dirty="0" err="1" smtClean="0"/>
              <a:t>Биргером</a:t>
            </a:r>
            <a:r>
              <a:rPr lang="ru-RU" dirty="0" smtClean="0"/>
              <a:t> и тяжело ранил его?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5229200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upload.wikimedia.org/wikipedia/commons/6/6d/Battle_of_the_N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760072" cy="36004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508104" y="5013176"/>
            <a:ext cx="3384376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Невская битва (фрагмент иконы «Александр Невский со сценами жития», XIX век)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Верю – не верю-20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Верно ли, что Александр Невский был современником Людовика </a:t>
            </a:r>
            <a:r>
              <a:rPr lang="en-US" dirty="0" smtClean="0"/>
              <a:t>IX</a:t>
            </a:r>
            <a:r>
              <a:rPr lang="ru-RU" dirty="0" smtClean="0"/>
              <a:t> Святого, французского короля, возглавившего Седьмой и Восьмой крестовый поход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5661248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Saint-Louis, roi de France + 1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577977" cy="43513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5877272"/>
            <a:ext cx="266429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Людовик </a:t>
            </a:r>
            <a:r>
              <a:rPr lang="en-US" dirty="0" smtClean="0"/>
              <a:t>IX</a:t>
            </a:r>
            <a:r>
              <a:rPr lang="ru-RU" dirty="0" smtClean="0"/>
              <a:t> Святой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Верю – не верю-30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ru-RU" dirty="0" smtClean="0"/>
              <a:t>Верно ли, что по результатам широкомасштабного опроса россиян 28 декабря 2008 года Александр Невский был выбран «</a:t>
            </a:r>
            <a:r>
              <a:rPr lang="ru-RU" u="sng" dirty="0" smtClean="0"/>
              <a:t>именем России</a:t>
            </a:r>
            <a:r>
              <a:rPr lang="ru-RU" dirty="0" smtClean="0"/>
              <a:t>»?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4581128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Верю – не верю-40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Верно ли, что в  2007 году по благословению патриарха Московского и всея Руси Алексия II мощи святого Александра Невского  в течение месяца перевозили по городам России и Латвии.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5517232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upload.wikimedia.org/wikipedia/commons/d/dd/Alexandr_Nevskiy%27s_memorial_%281890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7663" y="1700808"/>
            <a:ext cx="3866337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4869160"/>
            <a:ext cx="3672408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Кочетова</a:t>
            </a:r>
            <a:r>
              <a:rPr lang="ru-RU" b="1" dirty="0" smtClean="0"/>
              <a:t> О. А. «Вид раки с мощами Св. Александра Невского». Литография, 1890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Верю – не верю-50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4536504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Верно ли, что в годы Великой Отечественной войны в честь Александра Невского была названа танковая колонна, созданная по инициативе Московской патриархии на пожертвования верующих и переданная в 1944 году </a:t>
            </a:r>
            <a:r>
              <a:rPr lang="ru-RU" u="sng" dirty="0" smtClean="0"/>
              <a:t>танковым войскам СССР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5877271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cf2.ppt-online.org/files2/slide/w/wLpaC9qmT2ASFKhPdolM8cf1gDB3GYZI6rJeuV/slide-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751" y="1628800"/>
            <a:ext cx="442224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811"/>
          <a:ext cx="8363273" cy="5400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2752"/>
                <a:gridCol w="1008112"/>
                <a:gridCol w="936104"/>
                <a:gridCol w="936104"/>
                <a:gridCol w="1008112"/>
                <a:gridCol w="792089"/>
              </a:tblGrid>
              <a:tr h="1009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dirty="0" smtClean="0"/>
                        <a:t>Биография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4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09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dirty="0" smtClean="0"/>
                        <a:t>Ратные дела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85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dirty="0" smtClean="0"/>
                        <a:t>Память</a:t>
                      </a:r>
                      <a:endParaRPr lang="ru-RU" sz="3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09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dirty="0" smtClean="0"/>
                        <a:t>Даты</a:t>
                      </a:r>
                      <a:endParaRPr lang="ru-RU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8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9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0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1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85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Верю – не верю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2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3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4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5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6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us.v-cdn.net/6025126/uploads/FileUpload/37/29d218bf59933d7daa8cbf7038068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34210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1744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1. Н.М.Арсентьев, А.А.Данилов, под ред.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А.В.Торкунова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Учебник «История России», 6 класс, ч.2,  - М.: Просвещение, 2016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2. https://fb.ru/article/140958/pamyatnik-aleksandru-nevskomu-pamyatniki-aleksandru-nevskomu-v-rossii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ttps://go.mail.ru/search_images?fr=main&amp;frm=main&amp;q=%D1%82%D0%B0%D0%BD%D0%BA%D0%BE%D0%B2%D0%B0%D1%8F%2B%D0%BA%D0%BE%D0%BB%D0%BE%D0%BD%D0%BD%D0%B0%2B%D0%B4%D0%BC%D0%B8%D1%82%D1%80%D0%B8%D0%B9%2B%D0%B4%D0%BE%D0%BD%D1%81%D0%BA%D0%BE%D0%B9&amp;fm=1&amp;rf=0010#urlhash=8693030772018005183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https://ru.wikipedia.org/wiki/%D0%94%D0%BC%D0%B8%D1%82%D1%80%D0%B8%D0%B9_%D0%98%D0%B2%D0%B0%D0%BD%D0%BE%D0%B2%D0%B8%D1%87_%D0%94%D0%BE%D0%BD%D1%81%D0%BA%D0%BE%D0%B9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https://ru.wikipedia.org/wiki/%D0%9B%D1%8E%D0%B4%D0%BE%D0%B2%D0%B8%D0%BA_IX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https://obrazovaka.ru/essay/nevskiy/interesnye-fakty-iz-zhizni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https://ru.wikipedia.org/wiki/%D0%90%D0%BB%D0%B5%D0%BA%D1%81%D0%B0%D0%BD%D0%B4%D1%80_%D0%AF%D1%80%D0%BE%D1%81%D0%BB%D0%B0%D0%B2%D0%B8%D1%87_%D0%9D%D0%B5%D0%B2%D1%81%D0%BA%D0%B8%D0%B9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Биография-10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 каком городе родился Александр Невский?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rushrono.ru/images/hrono/pereyaslavl_zalesski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526104" cy="1953792"/>
          </a:xfrm>
          <a:prstGeom prst="rect">
            <a:avLst/>
          </a:prstGeom>
          <a:noFill/>
        </p:spPr>
      </p:pic>
      <p:pic>
        <p:nvPicPr>
          <p:cNvPr id="17412" name="Picture 4" descr="http://smartclever.com.ua/uploads/ckeditor/pictures/172/content_osn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114" y="1700808"/>
            <a:ext cx="2784309" cy="2088232"/>
          </a:xfrm>
          <a:prstGeom prst="rect">
            <a:avLst/>
          </a:prstGeom>
          <a:noFill/>
        </p:spPr>
      </p:pic>
      <p:pic>
        <p:nvPicPr>
          <p:cNvPr id="17414" name="Picture 6" descr="https://i.pinimg.com/originals/5c/53/7a/5c537a8807f74461948bccc392e1e4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2952328" cy="2214247"/>
          </a:xfrm>
          <a:prstGeom prst="rect">
            <a:avLst/>
          </a:prstGeom>
          <a:noFill/>
        </p:spPr>
      </p:pic>
      <p:pic>
        <p:nvPicPr>
          <p:cNvPr id="17416" name="Picture 8" descr="https://cs11.pikabu.ru/post_img/big/2019/08/12/4/156558856816451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21088"/>
            <a:ext cx="3320418" cy="2088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3717032"/>
            <a:ext cx="331236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Переяславль-Залесский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789040"/>
            <a:ext cx="331236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Киев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381328"/>
            <a:ext cx="331236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Москва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6381328"/>
            <a:ext cx="331236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Новгород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Биография-20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3"/>
            <a:ext cx="8712968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Назовите годы жизни  </a:t>
            </a:r>
          </a:p>
          <a:p>
            <a:pPr algn="ctr">
              <a:buNone/>
            </a:pPr>
            <a:r>
              <a:rPr lang="ru-RU" sz="4400" dirty="0" smtClean="0"/>
              <a:t>Александра Невского</a:t>
            </a:r>
          </a:p>
          <a:p>
            <a:pPr algn="ctr">
              <a:buNone/>
            </a:pPr>
            <a:endParaRPr lang="ru-RU" sz="4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 descr="https://img-fotki.yandex.ru/get/15589/100655484.79e/0_192955_245cd8ca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4355976" cy="3266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5805264"/>
            <a:ext cx="648072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13.05.1221 -14.11.1263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Биография-30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Назовите имя отца Александра Невского</a:t>
            </a:r>
            <a:endParaRPr lang="ru-RU" sz="40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 descr="https://diletant.media/upload/medialibrary/711/7113226063315676be3fa968ab3819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071238"/>
            <a:ext cx="3240360" cy="4426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2204864"/>
            <a:ext cx="3888432" cy="41044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Яросла́в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(Феодор)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Все́володович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(1190 — 1246 )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сын Всеволода Большое Гнездо, князь переяславский (1200—1206), князь переяславль-залесский (1212—1238), великий князь киевский (1236—1238, 1243—1246), великий князь владимирский (1238—1246), князь новгородский (1215, 1221—1223, 1226—1229, 1231—1236).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Биография-40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 каком возрасте Александр Невский стал новгородским князем?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s://i0.wp.com/aria-art.ru/0/A/Aleksandr%20Nevskij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000980" cy="4653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2636912"/>
            <a:ext cx="201622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16лет</a:t>
            </a:r>
            <a:endParaRPr lang="ru-RU" sz="3600" dirty="0"/>
          </a:p>
        </p:txBody>
      </p:sp>
      <p:sp>
        <p:nvSpPr>
          <p:cNvPr id="9" name="Овал 8"/>
          <p:cNvSpPr/>
          <p:nvPr/>
        </p:nvSpPr>
        <p:spPr>
          <a:xfrm>
            <a:off x="4427984" y="2132856"/>
            <a:ext cx="2664296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Биография-50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Александр был истинно верующим православным человеком. Известен такой случай. За несколько лет до битвы с крестоносцами на Неве к князю явились послы — римские прелаты. Александру предлагалось либо принять католичество и склониться перед Римом, либо отстоять  родную веру и независимость. Князь сумел защитить каноны православия на богословском уровне, а потом, услышав неприкрытые угрозы, невозмутимо подытожил беседу словами:…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сказал Александр Невский?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733256"/>
            <a:ext cx="756084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«Бог не в силе, а в правде!»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Ратные дела-10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3285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Укажите название битвы, изображённой на картинке, дату битвы.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72008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314280" cy="389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9512" y="6165304"/>
            <a:ext cx="7416824" cy="692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Невская битва (15 июля 1240г.)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874</Words>
  <Application>Microsoft Office PowerPoint</Application>
  <PresentationFormat>Экран (4:3)</PresentationFormat>
  <Paragraphs>167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Биография-10</vt:lpstr>
      <vt:lpstr>Биография-20</vt:lpstr>
      <vt:lpstr>Биография-30</vt:lpstr>
      <vt:lpstr>Биография-40</vt:lpstr>
      <vt:lpstr>Биография-50</vt:lpstr>
      <vt:lpstr>Ратные дела-10</vt:lpstr>
      <vt:lpstr>Ратные дела-20</vt:lpstr>
      <vt:lpstr>Ратные дела-30</vt:lpstr>
      <vt:lpstr>Ратные дела-40</vt:lpstr>
      <vt:lpstr>Ратные дела-40</vt:lpstr>
      <vt:lpstr>Ратные дела-50</vt:lpstr>
      <vt:lpstr>Память -10</vt:lpstr>
      <vt:lpstr>Память -20</vt:lpstr>
      <vt:lpstr>Память -30</vt:lpstr>
      <vt:lpstr>Память -40</vt:lpstr>
      <vt:lpstr>Память -50</vt:lpstr>
      <vt:lpstr>Даты -10</vt:lpstr>
      <vt:lpstr>Даты -20</vt:lpstr>
      <vt:lpstr>Даты -30</vt:lpstr>
      <vt:lpstr>Даты -40</vt:lpstr>
      <vt:lpstr> Даты -50  Установите соответствие между событием и датой:</vt:lpstr>
      <vt:lpstr>Верю – не верю-10</vt:lpstr>
      <vt:lpstr>Верю – не верю-20</vt:lpstr>
      <vt:lpstr>Верю – не верю-30</vt:lpstr>
      <vt:lpstr>Верю – не верю-40</vt:lpstr>
      <vt:lpstr>Верю – не верю-50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Наталия</cp:lastModifiedBy>
  <cp:revision>43</cp:revision>
  <dcterms:created xsi:type="dcterms:W3CDTF">2021-04-11T07:46:21Z</dcterms:created>
  <dcterms:modified xsi:type="dcterms:W3CDTF">2022-02-21T05:08:29Z</dcterms:modified>
</cp:coreProperties>
</file>