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4" r:id="rId5"/>
    <p:sldId id="261" r:id="rId6"/>
    <p:sldId id="258" r:id="rId7"/>
    <p:sldId id="263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A0905-7373-4F86-8FD5-3A7FACDB7CC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B300F-A872-457B-8393-F35931BF72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A0905-7373-4F86-8FD5-3A7FACDB7CC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B300F-A872-457B-8393-F35931BF7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A0905-7373-4F86-8FD5-3A7FACDB7CC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B300F-A872-457B-8393-F35931BF7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A0905-7373-4F86-8FD5-3A7FACDB7CC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B300F-A872-457B-8393-F35931BF7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A0905-7373-4F86-8FD5-3A7FACDB7CC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B300F-A872-457B-8393-F35931BF72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A0905-7373-4F86-8FD5-3A7FACDB7CC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B300F-A872-457B-8393-F35931BF7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A0905-7373-4F86-8FD5-3A7FACDB7CC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B300F-A872-457B-8393-F35931BF7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A0905-7373-4F86-8FD5-3A7FACDB7CC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B300F-A872-457B-8393-F35931BF7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A0905-7373-4F86-8FD5-3A7FACDB7CC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B300F-A872-457B-8393-F35931BF72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A0905-7373-4F86-8FD5-3A7FACDB7CC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B300F-A872-457B-8393-F35931BF7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7A0905-7373-4F86-8FD5-3A7FACDB7CC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B300F-A872-457B-8393-F35931BF72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7A0905-7373-4F86-8FD5-3A7FACDB7CC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4B300F-A872-457B-8393-F35931BF724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culture.ru/movies/202/rossiya-i-kitai-400-let-vzaimootnosheni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Как писали в старину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/>
              <a:t>1 класс</a:t>
            </a:r>
          </a:p>
          <a:p>
            <a:pPr algn="r"/>
            <a:r>
              <a:rPr lang="ru-RU" sz="3600" b="1" dirty="0" smtClean="0"/>
              <a:t>Родной русский язык </a:t>
            </a:r>
            <a:endParaRPr lang="ru-RU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472608" cy="275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12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Стены, шкуры, береста 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:\%D0%94%D0%BE%D0%BA%D1%83%D0%BC%D0%B5%D0%BD%D1%82%D1%8B 2014-2019\%D0%BC%D0%BE%D0%B8 %D1%84%D0%BE%D1%82%D0%BE\3-min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36" y="2637713"/>
            <a:ext cx="2367121" cy="296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84984"/>
            <a:ext cx="2592288" cy="323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2" y="476672"/>
            <a:ext cx="6789093" cy="2088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Люди издавна хотели записать свои мысли, знания, наблюдения. 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Первым материалом, на котором они писали, был камень. </a:t>
            </a:r>
          </a:p>
          <a:p>
            <a:pPr algn="ctr"/>
            <a:endParaRPr lang="ru-RU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На стенах пещер до настоящего времени дошли свидетельства этому. 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Позже появились каменные и глиняные дощечки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3433856" cy="180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07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476672"/>
            <a:ext cx="6789093" cy="13681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Для письма использовали доступные для тех времен материалы: глина, береста, кожа, воск.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На чем писали в Древней Руси?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15" y="2620943"/>
            <a:ext cx="675915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543725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Пергамент на Руси был известен, изготавливать его умели, но стоил он очень дорого. Например, чтобы выпустить книгу средней толщины, требовалось около 200 шкур!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Да и квалифицированных мастеров было не так много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8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3886547" cy="424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3052375" cy="252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64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0005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28575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908720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Писали на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пергаменте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остро заточенными перьями, обычно гусиными, так как они были наиболее прочными и долго держали заточку.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Для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написания заглавных букв могли использоваться тонкие кисточки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ru-RU" sz="1400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К написанию книг допускались писцы с самым красивым почерком. Заглавные буквы затейливо выписывались красными киноварными чернилами (отсюда «красная строка»). Заголовки писались вязью — особым декоративным начертанием букв.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Практически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каждая страница книги украшалась цветным рисунком — миниатюрой.</a:t>
            </a:r>
          </a:p>
        </p:txBody>
      </p:sp>
    </p:spTree>
    <p:extLst>
      <p:ext uri="{BB962C8B-B14F-4D97-AF65-F5344CB8AC3E}">
        <p14:creationId xmlns:p14="http://schemas.microsoft.com/office/powerpoint/2010/main" val="134607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476672"/>
            <a:ext cx="6789093" cy="2592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С X века на Руси для обучения грамоте использовали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церы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— деревянные таблички с углублением посередине, куда заливался воск. 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Чтобы он лучше крепился, на дощечки наносили специальные насечки. 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А иногда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церы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соединяли между собой: протягивали кожаные ремни через специальные круглые отверстия. Обычно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церы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были небольшого размера. 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Их, как и современные тетради, можно было носить с собой на занятия.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Таблички из в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67" y="3278802"/>
            <a:ext cx="6399138" cy="33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1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3954302" cy="308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54637"/>
            <a:ext cx="5638006" cy="281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13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В народе нашли замену дорогому материалу – стали использовать бересту, которой в достатке в любом лесу. Первые берестяные грамоты были обнаружены на раскопках в Великом Новгороде, а появились они на Руси в IX-X веках.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87" y="1604993"/>
            <a:ext cx="7488832" cy="383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5589240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Писали на них похожими на толстые спицы палочками (15-18см) с заостренным кончиком–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писалами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Другой конец костяной, деревянной или железной палочки был резной.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9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9108"/>
            <a:ext cx="69882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Бумажные книги </a:t>
            </a:r>
          </a:p>
          <a:p>
            <a:pPr algn="ctr"/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Бумагу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начали делать в I веке в 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hlinkClick r:id="rId2"/>
              </a:rPr>
              <a:t>Китае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. В Средние века на ней уже писали во многих азиатских странах.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Например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, бумагой пользовались монголо-татары, которые захватили большую часть территории Руси в XIII веке. Они использовали этот материал, когда проводили перепись населения на завоеванных территориях.</a:t>
            </a:r>
          </a:p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Первые русские тексты на бумаге появились в начале XIV века. Их писали «в прокладку», то есть листы из нового материала чередовали с пергаментом. Книги с бумажными листами тогда тоже делали при помощи пергамента. Его наклеивали на края страниц, а только затем сшивали их. Иначе тонкие бумажные листы рвались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1600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В середине XIV века бумагу стали использовать для документов. На ней писали указы удельных князей, договоры о купле и продаже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1600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Долгое время на Руси не изготавливали собственную бумагу — ее привозили из Италии, Франции и Германии. Бумага была дорогой, но стоила дешевле пергамента, поэтому постепенно вытеснила его и стала самым популярным писчим материалом.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Жители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крупных городов вскоре отказались и от 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цер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, и от бересты.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0" y="2204864"/>
            <a:ext cx="1818141" cy="22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690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</TotalTime>
  <Words>321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Как писали в старину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писали в старину</dc:title>
  <dc:creator>User945</dc:creator>
  <cp:lastModifiedBy>User945</cp:lastModifiedBy>
  <cp:revision>5</cp:revision>
  <dcterms:created xsi:type="dcterms:W3CDTF">2022-02-14T13:48:15Z</dcterms:created>
  <dcterms:modified xsi:type="dcterms:W3CDTF">2022-02-14T14:59:32Z</dcterms:modified>
</cp:coreProperties>
</file>