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3300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BAB65-24C3-49A6-9259-9209310BA980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68FC4-4885-4A72-9BB9-7F6EE9BAD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26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D8D83-2FEC-4F12-A44F-7C763455A629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BAD86-03E0-4E11-B692-7D0503918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695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A37EC-1332-4FFB-BE3A-E681F55C6A6A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4A5B8-985E-40C7-8C7B-C5DE1FB39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37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781D8-8B0E-45BD-BC5E-FCB433239B66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B3B22-52A3-4CB7-87F4-99AC2844A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024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2B43B-4A1D-4158-B769-44495C85784D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A1721-2E3A-449A-B02A-2902CBD23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34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DDFBE-9B88-42FC-82FA-97579AB52F8E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E772D-2E96-4724-977A-F02D2E3C4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43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04BBA-3440-4778-A739-B9B7EDA5A6F3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7C720-A6A9-40BB-A79A-02B0553D1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11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8ECE3-5810-498D-9AF9-3A0E032B7BAD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A34B6-E764-419A-9287-2ABEB00A8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49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C1DBD-76F2-490A-A1F9-7278491603FF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3667A-DB64-42FC-A66B-223118DE9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63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8526C-D709-4FA7-B03F-CAF9DD5158F4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1B84A-C0D8-4E71-81C1-BEC9EE936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42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33E0B-FF3D-4888-8B55-B63BDBD771DE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5206F-BDA5-4B3E-BE16-189EAAA97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12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1ED384-6EA9-4CE8-BF2D-26F23116B6CE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D015ED-B0C7-4231-BADC-6A2A986E4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3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0" y="338138"/>
            <a:ext cx="12192000" cy="993775"/>
          </a:xfrm>
        </p:spPr>
        <p:txBody>
          <a:bodyPr/>
          <a:lstStyle/>
          <a:p>
            <a:pPr eaLnBrk="1" hangingPunct="1"/>
            <a:r>
              <a:rPr lang="ru-RU" altLang="ru-RU" sz="4400" b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«Лицей №28 г.Йошкар-Олы»</a:t>
            </a:r>
            <a:endParaRPr lang="ru-RU" altLang="ru-RU" sz="4400" smtClean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987550"/>
            <a:ext cx="122332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003300"/>
                </a:solidFill>
                <a:latin typeface="Calibri Light" panose="020F0302020204030204"/>
                <a:ea typeface="+mj-ea"/>
                <a:cs typeface="+mj-cs"/>
              </a:rPr>
              <a:t>Презентация к уроку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003300"/>
                </a:solidFill>
                <a:latin typeface="Calibri Light" panose="020F0302020204030204"/>
                <a:ea typeface="+mj-ea"/>
                <a:cs typeface="+mj-cs"/>
              </a:rPr>
              <a:t>«Растения и животные осенью»</a:t>
            </a:r>
            <a:endParaRPr lang="ru-RU" sz="7200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016500" y="5108326"/>
            <a:ext cx="7175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/>
              <a:t>Выполнила: учитель </a:t>
            </a:r>
            <a:r>
              <a:rPr lang="ru-RU" altLang="ru-RU" sz="2800" b="1" dirty="0" smtClean="0"/>
              <a:t>начальных классов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/>
              <a:t>                  </a:t>
            </a:r>
            <a:r>
              <a:rPr lang="ru-RU" altLang="ru-RU" sz="2800" b="1" dirty="0" err="1" smtClean="0"/>
              <a:t>Загайная</a:t>
            </a:r>
            <a:r>
              <a:rPr lang="ru-RU" altLang="ru-RU" sz="2800" b="1" dirty="0" smtClean="0"/>
              <a:t> Светлана </a:t>
            </a:r>
            <a:r>
              <a:rPr lang="ru-RU" altLang="ru-RU" sz="2800" b="1" dirty="0" smtClean="0"/>
              <a:t>Васильевна</a:t>
            </a:r>
            <a:endParaRPr lang="ru-RU" alt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23327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0700" y="1541463"/>
            <a:ext cx="11409363" cy="50927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Цель: </a:t>
            </a:r>
            <a:r>
              <a:rPr lang="ru-RU" sz="4000" b="1" dirty="0" smtClean="0"/>
              <a:t>Формирование знаний и представлений </a:t>
            </a:r>
            <a:br>
              <a:rPr lang="ru-RU" sz="4000" b="1" dirty="0" smtClean="0"/>
            </a:br>
            <a:r>
              <a:rPr lang="ru-RU" sz="4000" b="1" dirty="0" smtClean="0"/>
              <a:t>                 детей о сезонных изменениях в природе</a:t>
            </a:r>
            <a:br>
              <a:rPr lang="ru-RU" sz="4000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Задачи: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1.Расширять представления обучающихся о характерных </a:t>
            </a:r>
            <a:br>
              <a:rPr lang="ru-RU" sz="4000" b="1" dirty="0" smtClean="0"/>
            </a:br>
            <a:r>
              <a:rPr lang="ru-RU" sz="4000" b="1" dirty="0" smtClean="0"/>
              <a:t>   признаках осени, об изменениях, происходящих осенью</a:t>
            </a:r>
            <a:br>
              <a:rPr lang="ru-RU" sz="4000" b="1" dirty="0" smtClean="0"/>
            </a:br>
            <a:r>
              <a:rPr lang="ru-RU" sz="4000" b="1" dirty="0" smtClean="0"/>
              <a:t>   в жизни растений и животных.</a:t>
            </a:r>
            <a:br>
              <a:rPr lang="ru-RU" sz="4000" b="1" dirty="0" smtClean="0"/>
            </a:br>
            <a:r>
              <a:rPr lang="ru-RU" sz="4000" b="1" dirty="0" smtClean="0"/>
              <a:t>2.Развивать внимание, мышление, слуховую и зрительную</a:t>
            </a:r>
            <a:br>
              <a:rPr lang="ru-RU" sz="4000" b="1" dirty="0" smtClean="0"/>
            </a:br>
            <a:r>
              <a:rPr lang="ru-RU" sz="4000" b="1" dirty="0" smtClean="0"/>
              <a:t>   память, воображение, речь.</a:t>
            </a:r>
            <a:br>
              <a:rPr lang="ru-RU" sz="4000" b="1" dirty="0" smtClean="0"/>
            </a:br>
            <a:r>
              <a:rPr lang="ru-RU" sz="4000" b="1" dirty="0" smtClean="0"/>
              <a:t>3.Воспитывать любовь и бережное отношение к природе.</a:t>
            </a:r>
          </a:p>
        </p:txBody>
      </p:sp>
      <p:sp>
        <p:nvSpPr>
          <p:cNvPr id="3076" name="Заголовок 1"/>
          <p:cNvSpPr txBox="1">
            <a:spLocks/>
          </p:cNvSpPr>
          <p:nvPr/>
        </p:nvSpPr>
        <p:spPr bwMode="auto">
          <a:xfrm>
            <a:off x="-117475" y="0"/>
            <a:ext cx="121920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урока: «Растения</a:t>
            </a:r>
            <a:br>
              <a:rPr lang="ru-RU" altLang="ru-RU" sz="5400" b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5400" b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животные осенью»</a:t>
            </a:r>
            <a:endParaRPr lang="ru-RU" altLang="ru-RU" sz="5400">
              <a:solidFill>
                <a:srgbClr val="C00000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3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ctrTitle"/>
          </p:nvPr>
        </p:nvSpPr>
        <p:spPr>
          <a:xfrm>
            <a:off x="320675" y="2338388"/>
            <a:ext cx="11591925" cy="3552825"/>
          </a:xfrm>
          <a:ln w="76200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5400" b="1" smtClean="0"/>
              <a:t>Листья жёлтые танцуют,</a:t>
            </a:r>
            <a:br>
              <a:rPr lang="ru-RU" altLang="ru-RU" sz="5400" b="1" smtClean="0"/>
            </a:br>
            <a:r>
              <a:rPr lang="ru-RU" altLang="ru-RU" sz="5400" b="1" smtClean="0"/>
              <a:t>С веток падают, летят.</a:t>
            </a:r>
            <a:br>
              <a:rPr lang="ru-RU" altLang="ru-RU" sz="5400" b="1" smtClean="0"/>
            </a:br>
            <a:r>
              <a:rPr lang="ru-RU" altLang="ru-RU" sz="5400" b="1" smtClean="0"/>
              <a:t>Эту сказку золотую</a:t>
            </a:r>
            <a:br>
              <a:rPr lang="ru-RU" altLang="ru-RU" sz="5400" b="1" smtClean="0"/>
            </a:br>
            <a:r>
              <a:rPr lang="ru-RU" altLang="ru-RU" sz="5400" b="1" smtClean="0"/>
              <a:t>Называют «__________»</a:t>
            </a:r>
            <a:br>
              <a:rPr lang="ru-RU" altLang="ru-RU" sz="5400" b="1" smtClean="0"/>
            </a:br>
            <a:endParaRPr lang="ru-RU" altLang="ru-RU" sz="2000" b="1" smtClean="0"/>
          </a:p>
        </p:txBody>
      </p:sp>
      <p:sp>
        <p:nvSpPr>
          <p:cNvPr id="4100" name="Заголовок 1"/>
          <p:cNvSpPr txBox="1">
            <a:spLocks/>
          </p:cNvSpPr>
          <p:nvPr/>
        </p:nvSpPr>
        <p:spPr bwMode="auto">
          <a:xfrm>
            <a:off x="92075" y="349250"/>
            <a:ext cx="1197768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200" b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каком явлении природы говорится?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3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ctrTitle"/>
          </p:nvPr>
        </p:nvSpPr>
        <p:spPr>
          <a:xfrm>
            <a:off x="5505450" y="3148013"/>
            <a:ext cx="6727825" cy="1571625"/>
          </a:xfrm>
        </p:spPr>
        <p:txBody>
          <a:bodyPr/>
          <a:lstStyle/>
          <a:p>
            <a:pPr eaLnBrk="1" hangingPunct="1"/>
            <a:r>
              <a:rPr lang="ru-RU" altLang="ru-RU" sz="5400" b="1" smtClean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Соедини лист </a:t>
            </a:r>
            <a:br>
              <a:rPr lang="ru-RU" altLang="ru-RU" sz="5400" b="1" smtClean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altLang="ru-RU" sz="5400" b="1" smtClean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 деревом. </a:t>
            </a:r>
            <a:br>
              <a:rPr lang="ru-RU" altLang="ru-RU" sz="5400" b="1" smtClean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altLang="ru-RU" sz="5400" b="1" smtClean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Раскрась листья</a:t>
            </a:r>
            <a:endParaRPr lang="ru-RU" altLang="ru-RU" sz="5400" b="1" smtClean="0">
              <a:solidFill>
                <a:srgbClr val="C00000"/>
              </a:solidFill>
            </a:endParaRPr>
          </a:p>
        </p:txBody>
      </p:sp>
      <p:pic>
        <p:nvPicPr>
          <p:cNvPr id="5124" name="Рисунок 1"/>
          <p:cNvPicPr>
            <a:picLocks noChangeAspect="1"/>
          </p:cNvPicPr>
          <p:nvPr/>
        </p:nvPicPr>
        <p:blipFill>
          <a:blip r:embed="rId3" cstate="print">
            <a:lum bright="-1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" r="49010"/>
          <a:stretch>
            <a:fillRect/>
          </a:stretch>
        </p:blipFill>
        <p:spPr bwMode="auto">
          <a:xfrm>
            <a:off x="300038" y="247650"/>
            <a:ext cx="5122862" cy="6362700"/>
          </a:xfrm>
          <a:prstGeom prst="rect">
            <a:avLst/>
          </a:prstGeom>
          <a:noFill/>
          <a:ln w="762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3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ctrTitle"/>
          </p:nvPr>
        </p:nvSpPr>
        <p:spPr>
          <a:xfrm>
            <a:off x="20638" y="0"/>
            <a:ext cx="12192000" cy="1252538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Рассмотри иллюстрацию. Каких животных изобразил художник? Как они готовятся к зиме?</a:t>
            </a:r>
            <a:endParaRPr lang="ru-RU" altLang="ru-RU" sz="4000" b="1" smtClean="0">
              <a:solidFill>
                <a:srgbClr val="C00000"/>
              </a:solidFill>
            </a:endParaRPr>
          </a:p>
        </p:txBody>
      </p:sp>
      <p:pic>
        <p:nvPicPr>
          <p:cNvPr id="614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1544638"/>
            <a:ext cx="8440738" cy="5021262"/>
          </a:xfrm>
          <a:prstGeom prst="rect">
            <a:avLst/>
          </a:prstGeom>
          <a:noFill/>
          <a:ln w="762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3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ctrTitle"/>
          </p:nvPr>
        </p:nvSpPr>
        <p:spPr>
          <a:xfrm>
            <a:off x="41275" y="0"/>
            <a:ext cx="12192000" cy="879475"/>
          </a:xfrm>
        </p:spPr>
        <p:txBody>
          <a:bodyPr/>
          <a:lstStyle/>
          <a:p>
            <a:pPr eaLnBrk="1" hangingPunct="1"/>
            <a:r>
              <a:rPr lang="ru-RU" altLang="ru-RU" sz="5400" b="1" smtClean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Собери урожай</a:t>
            </a:r>
            <a:endParaRPr lang="ru-RU" altLang="ru-RU" sz="5400" b="1" smtClean="0">
              <a:solidFill>
                <a:srgbClr val="C00000"/>
              </a:solidFill>
            </a:endParaRPr>
          </a:p>
        </p:txBody>
      </p:sp>
      <p:pic>
        <p:nvPicPr>
          <p:cNvPr id="717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627063"/>
            <a:ext cx="5478462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58750"/>
            <a:ext cx="18161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150" y="4514850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163" y="2595563"/>
            <a:ext cx="2676525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3833813"/>
            <a:ext cx="2600326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8791">
            <a:off x="-30163" y="2203450"/>
            <a:ext cx="3625851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1874">
            <a:off x="9228932" y="365919"/>
            <a:ext cx="3073400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397500"/>
            <a:ext cx="3006725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376238"/>
            <a:ext cx="2373312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3567">
            <a:off x="4704556" y="4958557"/>
            <a:ext cx="24987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840288"/>
            <a:ext cx="3227388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1042988"/>
            <a:ext cx="24955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3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6263" y="2413000"/>
            <a:ext cx="11001375" cy="2335213"/>
          </a:xfrm>
          <a:prstGeom prst="rect">
            <a:avLst/>
          </a:prstGeom>
          <a:ln w="76200">
            <a:solidFill>
              <a:srgbClr val="99000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5400" b="1" dirty="0">
                <a:latin typeface="+mj-lt"/>
                <a:ea typeface="+mj-ea"/>
                <a:cs typeface="+mj-cs"/>
              </a:rPr>
              <a:t>Составьте рассказ об изменениях, происходящих в жизни растений и животных осенью</a:t>
            </a:r>
            <a:endParaRPr lang="ru-RU" sz="40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76</Words>
  <Application>Microsoft Office PowerPoint</Application>
  <PresentationFormat>Произвольный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МБОУ «Лицей №28 г.Йошкар-Олы»</vt:lpstr>
      <vt:lpstr>Цель: Формирование знаний и представлений                   детей о сезонных изменениях в природе Задачи:  1.Расширять представления обучающихся о характерных     признаках осени, об изменениях, происходящих осенью    в жизни растений и животных. 2.Развивать внимание, мышление, слуховую и зрительную    память, воображение, речь. 3.Воспитывать любовь и бережное отношение к природе.</vt:lpstr>
      <vt:lpstr>Листья жёлтые танцуют, С веток падают, летят. Эту сказку золотую Называют «__________» </vt:lpstr>
      <vt:lpstr>Соедини лист  с деревом.  Раскрась листья</vt:lpstr>
      <vt:lpstr>Рассмотри иллюстрацию. Каких животных изобразил художник? Как они готовятся к зиме?</vt:lpstr>
      <vt:lpstr>Собери урожай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Признаки осени.</dc:title>
  <dc:creator>Пользователь</dc:creator>
  <cp:lastModifiedBy>Таня</cp:lastModifiedBy>
  <cp:revision>15</cp:revision>
  <dcterms:created xsi:type="dcterms:W3CDTF">2022-01-04T14:57:47Z</dcterms:created>
  <dcterms:modified xsi:type="dcterms:W3CDTF">2022-02-08T16:24:21Z</dcterms:modified>
</cp:coreProperties>
</file>