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A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91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8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41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939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50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838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366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56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55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8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20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9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6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92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4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1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4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B1694E-BE83-4D3F-A721-F9FB94D992A6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6EA0B2-571D-478B-AC83-58742D19C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5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2020" y="1970049"/>
            <a:ext cx="7019478" cy="1230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32C8A7-B60E-41BD-9769-E81074E84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9" y="1415885"/>
            <a:ext cx="7847861" cy="43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482CD0-AD0F-4F39-8620-2CB32D5579DB}"/>
              </a:ext>
            </a:extLst>
          </p:cNvPr>
          <p:cNvSpPr/>
          <p:nvPr/>
        </p:nvSpPr>
        <p:spPr>
          <a:xfrm>
            <a:off x="2532020" y="266330"/>
            <a:ext cx="7019478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Дождь и снег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49D3E6-1424-4D56-B1D3-5718EB7861B6}"/>
              </a:ext>
            </a:extLst>
          </p:cNvPr>
          <p:cNvSpPr/>
          <p:nvPr/>
        </p:nvSpPr>
        <p:spPr>
          <a:xfrm>
            <a:off x="2777938" y="5923860"/>
            <a:ext cx="7019478" cy="75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класс</a:t>
            </a:r>
          </a:p>
        </p:txBody>
      </p:sp>
    </p:spTree>
    <p:extLst>
      <p:ext uri="{BB962C8B-B14F-4D97-AF65-F5344CB8AC3E}">
        <p14:creationId xmlns:p14="http://schemas.microsoft.com/office/powerpoint/2010/main" val="230824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1D45669-E398-475F-B9AE-0684CAE5A6D1}"/>
              </a:ext>
            </a:extLst>
          </p:cNvPr>
          <p:cNvSpPr/>
          <p:nvPr/>
        </p:nvSpPr>
        <p:spPr>
          <a:xfrm>
            <a:off x="2951701" y="2532787"/>
            <a:ext cx="6257978" cy="21377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BA64BABF-8841-436D-BE78-B15696A84554}"/>
              </a:ext>
            </a:extLst>
          </p:cNvPr>
          <p:cNvSpPr/>
          <p:nvPr/>
        </p:nvSpPr>
        <p:spPr>
          <a:xfrm>
            <a:off x="2982321" y="2967335"/>
            <a:ext cx="6227363" cy="1021556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 action="ppaction://hlinksldjump"/>
              </a:rPr>
              <a:t>ПОПРОБОВАТЬ ЕЩЕ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02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&quot;Вперед&quot; или &quot;Следующий&quot;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CF0B424-5D9B-4D64-9359-75D9CBFD1A87}"/>
              </a:ext>
            </a:extLst>
          </p:cNvPr>
          <p:cNvSpPr/>
          <p:nvPr/>
        </p:nvSpPr>
        <p:spPr>
          <a:xfrm>
            <a:off x="976544" y="949911"/>
            <a:ext cx="2894120" cy="1766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Снежные волны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3CC546-7AAE-4FC6-855B-BB9C7E1CFE4E}"/>
              </a:ext>
            </a:extLst>
          </p:cNvPr>
          <p:cNvSpPr/>
          <p:nvPr/>
        </p:nvSpPr>
        <p:spPr>
          <a:xfrm>
            <a:off x="4394447" y="949911"/>
            <a:ext cx="2725444" cy="16690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Заструги</a:t>
            </a:r>
            <a:r>
              <a:rPr lang="ru-RU" sz="4000" b="1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7" name="Управляющая кнопка: &quot;Вперед&quot; или &quot;Следующий&quot;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60B7133-5922-4EF8-AB2A-2B9E9CBAE5DB}"/>
              </a:ext>
            </a:extLst>
          </p:cNvPr>
          <p:cNvSpPr/>
          <p:nvPr/>
        </p:nvSpPr>
        <p:spPr>
          <a:xfrm>
            <a:off x="7920361" y="949911"/>
            <a:ext cx="2894120" cy="1766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Гладкая поверхность снега</a:t>
            </a:r>
          </a:p>
        </p:txBody>
      </p:sp>
      <p:sp>
        <p:nvSpPr>
          <p:cNvPr id="9" name="Управляющая кнопка: &quot;Вперед&quot; или &quot;Следующий&quot;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0381976-9F57-4312-9571-4A3264938D29}"/>
              </a:ext>
            </a:extLst>
          </p:cNvPr>
          <p:cNvSpPr/>
          <p:nvPr/>
        </p:nvSpPr>
        <p:spPr>
          <a:xfrm>
            <a:off x="4310109" y="3473388"/>
            <a:ext cx="2894120" cy="1766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Крупяной снег</a:t>
            </a:r>
          </a:p>
        </p:txBody>
      </p:sp>
    </p:spTree>
    <p:extLst>
      <p:ext uri="{BB962C8B-B14F-4D97-AF65-F5344CB8AC3E}">
        <p14:creationId xmlns:p14="http://schemas.microsoft.com/office/powerpoint/2010/main" val="69321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B383D88-BB56-4814-BF4B-C560E141E1FE}"/>
              </a:ext>
            </a:extLst>
          </p:cNvPr>
          <p:cNvSpPr/>
          <p:nvPr/>
        </p:nvSpPr>
        <p:spPr>
          <a:xfrm>
            <a:off x="3869885" y="2169569"/>
            <a:ext cx="4725749" cy="1561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 action="ppaction://hlinksldjump"/>
              </a:rPr>
              <a:t>ПРОДОЛЖИТЬ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40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1D583EA-3B02-4DB8-8460-6216C2D20A78}"/>
              </a:ext>
            </a:extLst>
          </p:cNvPr>
          <p:cNvSpPr/>
          <p:nvPr/>
        </p:nvSpPr>
        <p:spPr>
          <a:xfrm>
            <a:off x="2951701" y="2532787"/>
            <a:ext cx="6257978" cy="21377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BE02E9CD-93F7-4E66-A85C-BE8641B192C4}"/>
              </a:ext>
            </a:extLst>
          </p:cNvPr>
          <p:cNvSpPr/>
          <p:nvPr/>
        </p:nvSpPr>
        <p:spPr>
          <a:xfrm>
            <a:off x="2982321" y="2967335"/>
            <a:ext cx="6227363" cy="1021556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 action="ppaction://hlinksldjump"/>
              </a:rPr>
              <a:t>ПОПРОБОВАТЬ ЕЩЕ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68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&quot;Вперед&quot; или &quot;Следующий&quot;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6D63BF7-2577-49EB-91E2-8AD84280C47A}"/>
              </a:ext>
            </a:extLst>
          </p:cNvPr>
          <p:cNvSpPr/>
          <p:nvPr/>
        </p:nvSpPr>
        <p:spPr>
          <a:xfrm>
            <a:off x="976544" y="949911"/>
            <a:ext cx="2894120" cy="1766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Первый осенний снег</a:t>
            </a:r>
          </a:p>
        </p:txBody>
      </p:sp>
      <p:sp>
        <p:nvSpPr>
          <p:cNvPr id="5" name="Управляющая кнопка: &quot;Вперед&quot; или &quot;Следующий&quot;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178A0AD-A78D-4250-B983-184083AA93A8}"/>
              </a:ext>
            </a:extLst>
          </p:cNvPr>
          <p:cNvSpPr/>
          <p:nvPr/>
        </p:nvSpPr>
        <p:spPr>
          <a:xfrm>
            <a:off x="7574132" y="949911"/>
            <a:ext cx="2894120" cy="1766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Снег, только что выпавший ночью</a:t>
            </a:r>
          </a:p>
        </p:txBody>
      </p:sp>
      <p:sp>
        <p:nvSpPr>
          <p:cNvPr id="7" name="Управляющая кнопка: &quot;Вперед&quot; или &quot;Следующий&quot;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22F813F-5CB3-427A-AE00-420FBF03E32B}"/>
              </a:ext>
            </a:extLst>
          </p:cNvPr>
          <p:cNvSpPr/>
          <p:nvPr/>
        </p:nvSpPr>
        <p:spPr>
          <a:xfrm>
            <a:off x="4218373" y="3570303"/>
            <a:ext cx="2894120" cy="1766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Крупные шарики снега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27ABED-5DC0-457A-9665-D077C9B60734}"/>
              </a:ext>
            </a:extLst>
          </p:cNvPr>
          <p:cNvSpPr/>
          <p:nvPr/>
        </p:nvSpPr>
        <p:spPr>
          <a:xfrm>
            <a:off x="4359676" y="1047565"/>
            <a:ext cx="2725444" cy="16690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0000"/>
                </a:solidFill>
              </a:rPr>
              <a:t>Перенова</a:t>
            </a:r>
            <a:r>
              <a:rPr lang="ru-RU" sz="4000" b="1" dirty="0">
                <a:solidFill>
                  <a:srgbClr val="FFFF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11837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670AA5A-E6C7-4614-9EB5-08A2546C4DE6}"/>
              </a:ext>
            </a:extLst>
          </p:cNvPr>
          <p:cNvSpPr/>
          <p:nvPr/>
        </p:nvSpPr>
        <p:spPr>
          <a:xfrm>
            <a:off x="2951701" y="2532787"/>
            <a:ext cx="6257978" cy="21377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A354FA5D-32FE-40B9-9FA9-E5E5C6825A6C}"/>
              </a:ext>
            </a:extLst>
          </p:cNvPr>
          <p:cNvSpPr/>
          <p:nvPr/>
        </p:nvSpPr>
        <p:spPr>
          <a:xfrm>
            <a:off x="2982321" y="2967335"/>
            <a:ext cx="6227363" cy="1021556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 action="ppaction://hlinksldjump"/>
              </a:rPr>
              <a:t>ПОПРОБОВАТЬ ЕЩЕ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695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293BE6A-F96C-4F12-A377-C8FE5507D090}"/>
              </a:ext>
            </a:extLst>
          </p:cNvPr>
          <p:cNvSpPr/>
          <p:nvPr/>
        </p:nvSpPr>
        <p:spPr>
          <a:xfrm>
            <a:off x="3869885" y="2169569"/>
            <a:ext cx="4725749" cy="1561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293947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4541426" y="3512651"/>
            <a:ext cx="2735108" cy="1942088"/>
          </a:xfrm>
          <a:prstGeom prst="actionButtonForwardNext">
            <a:avLst/>
          </a:prstGeom>
          <a:solidFill>
            <a:srgbClr val="8DA32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Самый мелкий дождь</a:t>
            </a:r>
          </a:p>
        </p:txBody>
      </p:sp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1256934" y="954861"/>
            <a:ext cx="2799845" cy="1893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Теплый дождь</a:t>
            </a: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7698251" y="954861"/>
            <a:ext cx="3236815" cy="18368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Крупный и редкий дождь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75DBB77-78F3-4A22-AD6E-64C030A1D218}"/>
              </a:ext>
            </a:extLst>
          </p:cNvPr>
          <p:cNvSpPr/>
          <p:nvPr/>
        </p:nvSpPr>
        <p:spPr>
          <a:xfrm>
            <a:off x="4541426" y="1067128"/>
            <a:ext cx="2672178" cy="16690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Ситник - это</a:t>
            </a:r>
          </a:p>
        </p:txBody>
      </p:sp>
    </p:spTree>
    <p:extLst>
      <p:ext uri="{BB962C8B-B14F-4D97-AF65-F5344CB8AC3E}">
        <p14:creationId xmlns:p14="http://schemas.microsoft.com/office/powerpoint/2010/main" val="273300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 highlightClick="1"/>
          </p:cNvPr>
          <p:cNvSpPr/>
          <p:nvPr/>
        </p:nvSpPr>
        <p:spPr>
          <a:xfrm>
            <a:off x="3869886" y="2149876"/>
            <a:ext cx="4725749" cy="1561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2631" y="2342968"/>
            <a:ext cx="4620258" cy="1021556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2" action="ppaction://hlinksldjump"/>
              </a:rPr>
              <a:t>ПРОДОЛЖИТЬ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30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rId2" action="ppaction://hlinksldjump" highlightClick="1"/>
          </p:cNvPr>
          <p:cNvSpPr/>
          <p:nvPr/>
        </p:nvSpPr>
        <p:spPr>
          <a:xfrm>
            <a:off x="3012145" y="2497276"/>
            <a:ext cx="6257978" cy="21377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2321" y="2967335"/>
            <a:ext cx="6227363" cy="1021556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2" action="ppaction://hlinksldjump"/>
              </a:rPr>
              <a:t>ПОПРОБОВАТЬ ЕЩЕ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3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&quot;Вперед&quot; или &quot;Следующий&quot;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CDD16AA-B764-4F09-9FA0-BB77C9FB2908}"/>
              </a:ext>
            </a:extLst>
          </p:cNvPr>
          <p:cNvSpPr/>
          <p:nvPr/>
        </p:nvSpPr>
        <p:spPr>
          <a:xfrm>
            <a:off x="1246909" y="976746"/>
            <a:ext cx="3002973" cy="18599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Частый прохладный дождь</a:t>
            </a:r>
          </a:p>
        </p:txBody>
      </p:sp>
      <p:sp>
        <p:nvSpPr>
          <p:cNvPr id="4" name="Управляющая кнопка: &quot;Вперед&quot; или &quot;Следующий&quot;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EE4ECBF-62AD-4BC7-BF37-0471243C4411}"/>
              </a:ext>
            </a:extLst>
          </p:cNvPr>
          <p:cNvSpPr/>
          <p:nvPr/>
        </p:nvSpPr>
        <p:spPr>
          <a:xfrm>
            <a:off x="4676111" y="3665368"/>
            <a:ext cx="3117272" cy="1901537"/>
          </a:xfrm>
          <a:prstGeom prst="actionButtonForwardNext">
            <a:avLst/>
          </a:prstGeom>
          <a:solidFill>
            <a:srgbClr val="8DA3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Дождь, идущий при солнце</a:t>
            </a:r>
          </a:p>
        </p:txBody>
      </p:sp>
      <p:sp>
        <p:nvSpPr>
          <p:cNvPr id="5" name="Управляющая кнопка: &quot;Вперед&quot; или &quot;Следующий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39F8C24-738F-483B-A87D-7C31C9B7519D}"/>
              </a:ext>
            </a:extLst>
          </p:cNvPr>
          <p:cNvSpPr/>
          <p:nvPr/>
        </p:nvSpPr>
        <p:spPr>
          <a:xfrm>
            <a:off x="8239991" y="976745"/>
            <a:ext cx="3117272" cy="19015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Мелкий тончайший дождь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8238A6-A3D8-4775-A88D-C8D1AB1B0CBD}"/>
              </a:ext>
            </a:extLst>
          </p:cNvPr>
          <p:cNvSpPr/>
          <p:nvPr/>
        </p:nvSpPr>
        <p:spPr>
          <a:xfrm>
            <a:off x="4578262" y="1291095"/>
            <a:ext cx="3312969" cy="13508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Слепой дождь - это</a:t>
            </a:r>
          </a:p>
        </p:txBody>
      </p:sp>
    </p:spTree>
    <p:extLst>
      <p:ext uri="{BB962C8B-B14F-4D97-AF65-F5344CB8AC3E}">
        <p14:creationId xmlns:p14="http://schemas.microsoft.com/office/powerpoint/2010/main" val="144080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2724413-590E-4D13-8B49-659821B3231A}"/>
              </a:ext>
            </a:extLst>
          </p:cNvPr>
          <p:cNvSpPr/>
          <p:nvPr/>
        </p:nvSpPr>
        <p:spPr>
          <a:xfrm>
            <a:off x="3869885" y="2169569"/>
            <a:ext cx="4725749" cy="1561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ABACF3BA-2165-4C99-B2BE-7DAAC1A12FC6}"/>
              </a:ext>
            </a:extLst>
          </p:cNvPr>
          <p:cNvSpPr/>
          <p:nvPr/>
        </p:nvSpPr>
        <p:spPr>
          <a:xfrm>
            <a:off x="3922631" y="2342968"/>
            <a:ext cx="4620258" cy="1021556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 action="ppaction://hlinksldjump"/>
              </a:rPr>
              <a:t>ПРОДОЛЖИТЬ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97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112D179-9533-4125-9A53-C6C145031757}"/>
              </a:ext>
            </a:extLst>
          </p:cNvPr>
          <p:cNvSpPr/>
          <p:nvPr/>
        </p:nvSpPr>
        <p:spPr>
          <a:xfrm>
            <a:off x="3012145" y="2497276"/>
            <a:ext cx="6257978" cy="21377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B73C1FCA-7037-4E40-BE62-78B192654700}"/>
              </a:ext>
            </a:extLst>
          </p:cNvPr>
          <p:cNvSpPr/>
          <p:nvPr/>
        </p:nvSpPr>
        <p:spPr>
          <a:xfrm>
            <a:off x="2982321" y="2967335"/>
            <a:ext cx="6227363" cy="1021556"/>
          </a:xfrm>
          <a:prstGeom prst="round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 action="ppaction://hlinksldjump"/>
              </a:rPr>
              <a:t>ПОПРОБОВАТЬ ЕЩЕ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6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&quot;Вперед&quot; или &quot;Следующий&quot;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0A46043-8434-4A81-8CDA-FBA7B9444E4A}"/>
              </a:ext>
            </a:extLst>
          </p:cNvPr>
          <p:cNvSpPr/>
          <p:nvPr/>
        </p:nvSpPr>
        <p:spPr>
          <a:xfrm>
            <a:off x="976544" y="949911"/>
            <a:ext cx="2894120" cy="1766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Укрытие для животных в зимней спячке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FF99F2-BD71-42DB-8994-0101413D6896}"/>
              </a:ext>
            </a:extLst>
          </p:cNvPr>
          <p:cNvSpPr/>
          <p:nvPr/>
        </p:nvSpPr>
        <p:spPr>
          <a:xfrm>
            <a:off x="4394447" y="949911"/>
            <a:ext cx="2725444" cy="16690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Сугроб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Управляющая кнопка: &quot;Вперед&quot; или &quot;Следующий&quot;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12D95AD-DA73-4E19-8971-4C6AFFFDE290}"/>
              </a:ext>
            </a:extLst>
          </p:cNvPr>
          <p:cNvSpPr/>
          <p:nvPr/>
        </p:nvSpPr>
        <p:spPr>
          <a:xfrm>
            <a:off x="8026893" y="949911"/>
            <a:ext cx="2894120" cy="1766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Наметенная  снегом куча снега</a:t>
            </a:r>
          </a:p>
        </p:txBody>
      </p:sp>
      <p:sp>
        <p:nvSpPr>
          <p:cNvPr id="7" name="Управляющая кнопка: &quot;Вперед&quot; или &quot;Следующий&quot;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8063E2E-5FE9-4454-971D-219B802736B3}"/>
              </a:ext>
            </a:extLst>
          </p:cNvPr>
          <p:cNvSpPr/>
          <p:nvPr/>
        </p:nvSpPr>
        <p:spPr>
          <a:xfrm>
            <a:off x="4310109" y="3552547"/>
            <a:ext cx="2894120" cy="1766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Волны из снега</a:t>
            </a:r>
          </a:p>
        </p:txBody>
      </p:sp>
    </p:spTree>
    <p:extLst>
      <p:ext uri="{BB962C8B-B14F-4D97-AF65-F5344CB8AC3E}">
        <p14:creationId xmlns:p14="http://schemas.microsoft.com/office/powerpoint/2010/main" val="388292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E6E0269-0C31-4D53-8FAC-807E6D612CB6}"/>
              </a:ext>
            </a:extLst>
          </p:cNvPr>
          <p:cNvSpPr/>
          <p:nvPr/>
        </p:nvSpPr>
        <p:spPr>
          <a:xfrm>
            <a:off x="3869885" y="2169569"/>
            <a:ext cx="4725749" cy="1561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3" action="ppaction://hlinksldjump"/>
              </a:rPr>
              <a:t>ПРОДОЛЖИТЬ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12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83</Words>
  <Application>Microsoft Office PowerPoint</Application>
  <PresentationFormat>Широкоэкранный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Специалисты</dc:creator>
  <cp:lastModifiedBy>Светлана</cp:lastModifiedBy>
  <cp:revision>16</cp:revision>
  <dcterms:created xsi:type="dcterms:W3CDTF">2020-11-11T12:08:31Z</dcterms:created>
  <dcterms:modified xsi:type="dcterms:W3CDTF">2020-11-16T15:50:45Z</dcterms:modified>
</cp:coreProperties>
</file>