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7" r:id="rId15"/>
    <p:sldId id="27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F0C5C-4A91-410D-B107-07A0591F8CB5}" type="datetimeFigureOut">
              <a:rPr lang="ru-RU" smtClean="0"/>
              <a:pPr/>
              <a:t>09.01.2022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24DB8-0177-407D-9D80-56F99D1F68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28737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24DB8-0177-407D-9D80-56F99D1F68BE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96829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24DB8-0177-407D-9D80-56F99D1F68BE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73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09.01.2022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09.01.2022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aklass.ru/p/geografiya/5-klass/litosfera-56809/vulkanizm-99937/re-c6264737-cfbf-4497-91c1-8f5a0746c3dc" TargetMode="External"/><Relationship Id="rId3" Type="http://schemas.openxmlformats.org/officeDocument/2006/relationships/hyperlink" Target="https://www.sites.google.com/site/differentnaturalphenomena/izverzenia-vulkanov" TargetMode="External"/><Relationship Id="rId7" Type="http://schemas.openxmlformats.org/officeDocument/2006/relationships/hyperlink" Target="https://awesomeworld.ru/prirodnye-yavleniya/izverzhenie-vulkana.html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pka.ru/OBZh_7/9.html" TargetMode="External"/><Relationship Id="rId5" Type="http://schemas.openxmlformats.org/officeDocument/2006/relationships/hyperlink" Target="http://www.dishisvobodno.ru/izverzhenie-vulkanov.html" TargetMode="External"/><Relationship Id="rId4" Type="http://schemas.openxmlformats.org/officeDocument/2006/relationships/hyperlink" Target="https://naturae.ru/stati-o-prirode/prirodnye-yavleniya/izverzhenie-vulkana.html" TargetMode="External"/><Relationship Id="rId9" Type="http://schemas.openxmlformats.org/officeDocument/2006/relationships/hyperlink" Target="https://pochemuchto.ru/chto/vulka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2048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Огнедышащая гора - вулкан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84168" y="4149080"/>
            <a:ext cx="2304256" cy="175260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</a:t>
            </a:r>
          </a:p>
          <a:p>
            <a:r>
              <a:rPr lang="ru-RU" sz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Ученица 11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«А»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"Средняя Школа №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34»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Ветчинкина Елизавета Олеговна </a:t>
            </a: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635896" y="6237312"/>
            <a:ext cx="2133600" cy="36512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4042" y="1412776"/>
            <a:ext cx="37802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Исследовательский проект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тему: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23" y="260648"/>
            <a:ext cx="9266731" cy="81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1780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Вулкан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Тааль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(Филиппины)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218" y="1628800"/>
            <a:ext cx="5952661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8534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26469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500034" y="714356"/>
            <a:ext cx="8229600" cy="59145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Эльбрус (Кавказ)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595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Везувий (Италия)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28" y="1700808"/>
            <a:ext cx="5715815" cy="451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574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" y="90872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Йеллоустонская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кальдера (США)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75" y="1772816"/>
            <a:ext cx="684076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6477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8229600" cy="48979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Охос-дель-Саладо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071546"/>
            <a:ext cx="6672741" cy="500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91976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Мауна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-Лоа (Гавайи)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1643050"/>
            <a:ext cx="8784298" cy="501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32976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686" y="2000240"/>
            <a:ext cx="4608512" cy="706090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Извержения вулканов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401905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064" y="3212976"/>
            <a:ext cx="453650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4871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Последствия извержения вулкана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7" y="1197949"/>
            <a:ext cx="3456384" cy="230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23" y="3284984"/>
            <a:ext cx="2960315" cy="197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34" y="1291055"/>
            <a:ext cx="2736452" cy="182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17" y="1372450"/>
            <a:ext cx="259228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52" y="3100642"/>
            <a:ext cx="3120653" cy="192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972" y="3118120"/>
            <a:ext cx="2581508" cy="178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25" y="4862115"/>
            <a:ext cx="1928698" cy="167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994" y="4787440"/>
            <a:ext cx="2759182" cy="183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58" y="5043182"/>
            <a:ext cx="2758183" cy="151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5719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Катастрофические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извержения вулканов в истории человечества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Извержение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вулкана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Везувий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24 августа 79 г. н. э.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69161"/>
            <a:ext cx="7083115" cy="493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6305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Извержение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вулкана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Санторин,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произошедшее в 16 в до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н.э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500174"/>
            <a:ext cx="831754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114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работы: подробно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изучить и рассмотреть природное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явление - вулкан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Изучить научную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литературу по данной теме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Изучить типы вулканов и связанные с ними вулканические явления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Изучить строение вулкана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Изучить процесс извержения вулкана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Обобщить информацию и меры безопасности в экстренных случаях, связанных с вулканом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Подготовить памятку  о мерах безопасности, связанные с вулканической деятельностью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Создать макет вулкана и формулу реакции, аналогичную извержению вулкана.</a:t>
            </a:r>
          </a:p>
          <a:p>
            <a:pPr marL="0" indent="0"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451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8229600" cy="56122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Извержение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Монтань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-Пеле в 1902 году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575310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5558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Процесс создания макета вулкана: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Елизавета\Pictures\unnamed (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886" y="3861048"/>
            <a:ext cx="2304256" cy="25938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886" y="1322766"/>
            <a:ext cx="2245461" cy="232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80" y="1322766"/>
            <a:ext cx="2565728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271468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8176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219256" cy="4925144"/>
          </a:xfrm>
        </p:spPr>
        <p:txBody>
          <a:bodyPr/>
          <a:lstStyle/>
          <a:p>
            <a:pPr marL="0" indent="0"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Вулкан - это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безусловно чудо природы.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Однако вулканическое извержение, хотя и красивое, но очень опасное явление, и мы ни в коем случае не должны недооценивать эти величественные и загадочные «огнедышащие горы».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78" y="3573016"/>
            <a:ext cx="3851920" cy="294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6696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7158" y="4500570"/>
            <a:ext cx="5929322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Список электронных ресурсов: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https://www.sites.google.com/site/differentnaturalphenomena/izverzenia-vulkanov</a:t>
            </a:r>
            <a:endParaRPr kumimoji="0" lang="ru-RU" sz="1200" i="0" strike="noStrike" cap="none" normalizeH="0" dirty="0" smtClean="0">
              <a:ln>
                <a:noFill/>
              </a:ln>
              <a:effectLst/>
              <a:latin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https://naturae.ru/stati-o-prirode/prirodnye-yavleniya/izverzhenie-vulkana.html</a:t>
            </a:r>
            <a:endParaRPr kumimoji="0" lang="ru-RU" sz="1200" i="0" strike="noStrike" cap="none" normalizeH="0" dirty="0" smtClean="0">
              <a:ln>
                <a:noFill/>
              </a:ln>
              <a:effectLst/>
              <a:latin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http://www.dishisvobodno.ru/izverzhenie-vulkanov.html</a:t>
            </a:r>
            <a:endParaRPr kumimoji="0" lang="ru-RU" sz="1200" i="0" strike="noStrike" cap="none" normalizeH="0" dirty="0" smtClean="0">
              <a:ln>
                <a:noFill/>
              </a:ln>
              <a:effectLst/>
              <a:latin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https://tepka.ru/OBZh_7/9.html</a:t>
            </a:r>
            <a:endParaRPr kumimoji="0" lang="ru-RU" sz="1200" i="0" strike="noStrike" cap="none" normalizeH="0" dirty="0" smtClean="0">
              <a:ln>
                <a:noFill/>
              </a:ln>
              <a:effectLst/>
              <a:latin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https://awesomeworld.ru/prirodnye-yavleniya/izverzhenie-vulkana.html</a:t>
            </a:r>
            <a:endParaRPr kumimoji="0" lang="ru-RU" sz="1200" i="0" strike="noStrike" cap="none" normalizeH="0" dirty="0" smtClean="0">
              <a:ln>
                <a:noFill/>
              </a:ln>
              <a:effectLst/>
              <a:latin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https://www.yaklass.ru/p/geografiya/5-klass/litosfera-56809/vulkanizm-99937/re-c6264737-cfbf-4497-91c1-8f5a0746c3dc</a:t>
            </a:r>
            <a:endParaRPr kumimoji="0" lang="ru-RU" sz="1200" i="0" strike="noStrike" cap="none" normalizeH="0" dirty="0" smtClean="0">
              <a:ln>
                <a:noFill/>
              </a:ln>
              <a:effectLst/>
              <a:latin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9"/>
              </a:rPr>
              <a:t>https://pochemuchto.ru/chto/vulkan</a:t>
            </a:r>
            <a:endParaRPr kumimoji="0" lang="ru-RU" sz="1200" i="0" strike="noStrike" cap="none" normalizeH="0" dirty="0" smtClean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654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Вулкан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— это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возвышенность, возникающая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 каналами и трещинами в земной коре, по которым на земную поверхность извергаются лава, пепел, горячие газы, пары воды и обломки горных пород.</a:t>
            </a:r>
          </a:p>
        </p:txBody>
      </p:sp>
    </p:spTree>
    <p:extLst>
      <p:ext uri="{BB962C8B-B14F-4D97-AF65-F5344CB8AC3E}">
        <p14:creationId xmlns="" xmlns:p14="http://schemas.microsoft.com/office/powerpoint/2010/main" val="331255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147248" cy="55383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Строение вулкана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 descr="C:\Users\Елизавета\Pictures\img21.jpg2.0_c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6912768" cy="5604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9822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325" y="83671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Классификация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улканов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81028"/>
            <a:ext cx="291765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10280"/>
            <a:ext cx="288032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46184"/>
            <a:ext cx="259228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1638337" y="2276872"/>
            <a:ext cx="1061455" cy="10081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355976" y="2276872"/>
            <a:ext cx="0" cy="15841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680861" y="3941093"/>
            <a:ext cx="2070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</a:rPr>
              <a:t>Спящие вулканы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1663" y="3311665"/>
            <a:ext cx="2610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</a:rPr>
              <a:t>Действующие вулканы</a:t>
            </a:r>
            <a:endParaRPr 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6300192" y="2276872"/>
            <a:ext cx="864096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588223" y="3126999"/>
            <a:ext cx="2279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/>
                <a:ea typeface="Calibri"/>
              </a:rPr>
              <a:t>Потухшие вулканы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342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6207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 форме вулканы делятся на: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52" y="1061696"/>
            <a:ext cx="2470296" cy="185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57" y="1132302"/>
            <a:ext cx="2529299" cy="186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32302"/>
            <a:ext cx="2634074" cy="178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14" y="3861048"/>
            <a:ext cx="2620772" cy="2058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416" y="3982606"/>
            <a:ext cx="2568640" cy="181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48027"/>
            <a:ext cx="2781581" cy="184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3765" y="2996952"/>
            <a:ext cx="1676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/>
                <a:ea typeface="Calibri"/>
              </a:rPr>
              <a:t>Стратовулканы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49878" y="3059668"/>
            <a:ext cx="2211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/>
                <a:ea typeface="Calibri"/>
              </a:rPr>
              <a:t>Трещинные вулканы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32240" y="2996952"/>
            <a:ext cx="1151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/>
                <a:ea typeface="Calibri"/>
              </a:rPr>
              <a:t>Кальдеры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6021288"/>
            <a:ext cx="1121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/>
                <a:ea typeface="Calibri"/>
              </a:rPr>
              <a:t>Щитовые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23356" y="6021316"/>
            <a:ext cx="1864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Times New Roman"/>
                <a:ea typeface="Calibri"/>
              </a:rPr>
              <a:t>Пепло</a:t>
            </a:r>
            <a:r>
              <a:rPr lang="ru-RU" dirty="0">
                <a:latin typeface="Times New Roman"/>
                <a:ea typeface="Calibri"/>
              </a:rPr>
              <a:t>-шлаковые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62661" y="6012750"/>
            <a:ext cx="3280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/>
                <a:ea typeface="Calibri"/>
              </a:rPr>
              <a:t>Вулканические лавовые купола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429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228" y="476672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Вулканы по месту расположения: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602913"/>
            <a:ext cx="175965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Наземные</a:t>
            </a:r>
            <a:endParaRPr lang="ru-RU" sz="2800" b="1" dirty="0"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19978"/>
            <a:ext cx="2673384" cy="20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12746" y="3650000"/>
            <a:ext cx="1801519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Подводные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endParaRPr lang="ru-RU" sz="2000" b="1" dirty="0">
              <a:ea typeface="Calibri"/>
              <a:cs typeface="Times New Roman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28" y="4221088"/>
            <a:ext cx="3084757" cy="212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19978"/>
            <a:ext cx="2654736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881136" y="1598164"/>
            <a:ext cx="246195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Подледниковые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886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Вулканы также  могут находиться на разных планетах.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5328592" cy="426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40152" y="5500976"/>
            <a:ext cx="2915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504D"/>
                </a:solidFill>
                <a:latin typeface="Times New Roman"/>
                <a:ea typeface="Calibri"/>
              </a:rPr>
              <a:t>Олимп </a:t>
            </a:r>
            <a:r>
              <a:rPr lang="ru-RU" dirty="0">
                <a:solidFill>
                  <a:srgbClr val="C0504D"/>
                </a:solidFill>
                <a:latin typeface="Times New Roman"/>
                <a:ea typeface="Calibri"/>
              </a:rPr>
              <a:t>на </a:t>
            </a:r>
            <a:r>
              <a:rPr lang="ru-RU" dirty="0" smtClean="0">
                <a:solidFill>
                  <a:srgbClr val="C0504D"/>
                </a:solidFill>
                <a:latin typeface="Times New Roman"/>
                <a:ea typeface="Calibri"/>
              </a:rPr>
              <a:t>Марсе−самый </a:t>
            </a:r>
            <a:r>
              <a:rPr lang="ru-RU" dirty="0">
                <a:solidFill>
                  <a:srgbClr val="C0504D"/>
                </a:solidFill>
                <a:latin typeface="Times New Roman"/>
                <a:ea typeface="Calibri"/>
              </a:rPr>
              <a:t>большой вулкан во </a:t>
            </a:r>
            <a:r>
              <a:rPr lang="ru-RU" dirty="0" smtClean="0">
                <a:solidFill>
                  <a:srgbClr val="C0504D"/>
                </a:solidFill>
                <a:latin typeface="Times New Roman"/>
                <a:ea typeface="Calibri"/>
              </a:rPr>
              <a:t>Вселенной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032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293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Самые знаменитые вулканы планеты: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Кракатау (Индонезия)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45068"/>
            <a:ext cx="6158458" cy="387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9149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206</TotalTime>
  <Words>320</Words>
  <Application>Microsoft Office PowerPoint</Application>
  <PresentationFormat>Экран (4:3)</PresentationFormat>
  <Paragraphs>63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Огнедышащая гора - вулкан</vt:lpstr>
      <vt:lpstr>Цель работы: подробно изучить и рассмотреть природное явление - вулкан</vt:lpstr>
      <vt:lpstr>Слайд 3</vt:lpstr>
      <vt:lpstr>Строение вулкана</vt:lpstr>
      <vt:lpstr>Классификация вулканов</vt:lpstr>
      <vt:lpstr>По форме вулканы делятся на:</vt:lpstr>
      <vt:lpstr>Вулканы по месту расположения:</vt:lpstr>
      <vt:lpstr>Слайд 8</vt:lpstr>
      <vt:lpstr>Самые знаменитые вулканы планеты:</vt:lpstr>
      <vt:lpstr>Слайд 10</vt:lpstr>
      <vt:lpstr>Слайд 11</vt:lpstr>
      <vt:lpstr>Слайд 12</vt:lpstr>
      <vt:lpstr>Слайд 13</vt:lpstr>
      <vt:lpstr>Охос-дель-Саладо</vt:lpstr>
      <vt:lpstr>Мауна-Лоа (Гавайи)</vt:lpstr>
      <vt:lpstr>Извержения вулканов</vt:lpstr>
      <vt:lpstr>Последствия извержения вулкана</vt:lpstr>
      <vt:lpstr>Катастрофические извержения вулканов в истории человечества</vt:lpstr>
      <vt:lpstr>Извержение вулкана Санторин, произошедшее в 16 в до н.э</vt:lpstr>
      <vt:lpstr>Извержение Монтань-Пеле в 1902 году </vt:lpstr>
      <vt:lpstr>Процесс создания макета вулкана:</vt:lpstr>
      <vt:lpstr>Заключение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Огнедышащая гора−вулкан</dc:title>
  <dc:creator>Елизавета</dc:creator>
  <cp:lastModifiedBy>Home</cp:lastModifiedBy>
  <cp:revision>36</cp:revision>
  <dcterms:created xsi:type="dcterms:W3CDTF">2021-03-23T22:43:23Z</dcterms:created>
  <dcterms:modified xsi:type="dcterms:W3CDTF">2022-01-09T09:11:27Z</dcterms:modified>
</cp:coreProperties>
</file>