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56D1-60EF-4EF5-8BBF-4AB1A8AC323B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69BC-A8FE-41C2-BC05-BD7A7FA351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556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56D1-60EF-4EF5-8BBF-4AB1A8AC323B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69BC-A8FE-41C2-BC05-BD7A7FA351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884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56D1-60EF-4EF5-8BBF-4AB1A8AC323B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69BC-A8FE-41C2-BC05-BD7A7FA351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805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56D1-60EF-4EF5-8BBF-4AB1A8AC323B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69BC-A8FE-41C2-BC05-BD7A7FA351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49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56D1-60EF-4EF5-8BBF-4AB1A8AC323B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69BC-A8FE-41C2-BC05-BD7A7FA351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801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56D1-60EF-4EF5-8BBF-4AB1A8AC323B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69BC-A8FE-41C2-BC05-BD7A7FA351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408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56D1-60EF-4EF5-8BBF-4AB1A8AC323B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69BC-A8FE-41C2-BC05-BD7A7FA351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96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56D1-60EF-4EF5-8BBF-4AB1A8AC323B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69BC-A8FE-41C2-BC05-BD7A7FA351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987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56D1-60EF-4EF5-8BBF-4AB1A8AC323B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69BC-A8FE-41C2-BC05-BD7A7FA351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38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56D1-60EF-4EF5-8BBF-4AB1A8AC323B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69BC-A8FE-41C2-BC05-BD7A7FA351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484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56D1-60EF-4EF5-8BBF-4AB1A8AC323B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69BC-A8FE-41C2-BC05-BD7A7FA351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404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E56D1-60EF-4EF5-8BBF-4AB1A8AC323B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A69BC-A8FE-41C2-BC05-BD7A7FA351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21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86741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+mn-lt"/>
              </a:rPr>
              <a:t>Exploring the </a:t>
            </a:r>
            <a:r>
              <a:rPr lang="en-US" sz="3600" dirty="0" err="1" smtClean="0">
                <a:latin typeface="+mn-lt"/>
              </a:rPr>
              <a:t>Khibiny</a:t>
            </a:r>
            <a:r>
              <a:rPr lang="en-US" sz="3600" dirty="0" smtClean="0">
                <a:latin typeface="+mn-lt"/>
              </a:rPr>
              <a:t> Mountains</a:t>
            </a:r>
            <a:endParaRPr lang="ru-RU" sz="3600" dirty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614" y="2273120"/>
            <a:ext cx="4108361" cy="30812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2518355"/>
            <a:ext cx="4876800" cy="25908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168203"/>
            <a:ext cx="9144000" cy="208959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3474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6548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latin typeface="+mn-lt"/>
              </a:rPr>
              <a:t>The first expedition</a:t>
            </a:r>
            <a:endParaRPr lang="ru-RU" sz="28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249252"/>
            <a:ext cx="5181600" cy="492771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Alexander </a:t>
            </a:r>
            <a:r>
              <a:rPr lang="en-US" dirty="0" err="1" smtClean="0"/>
              <a:t>Fersman's</a:t>
            </a:r>
            <a:r>
              <a:rPr lang="en-US" dirty="0" smtClean="0"/>
              <a:t> expedition took place in 1920-1921.</a:t>
            </a:r>
          </a:p>
          <a:p>
            <a:pPr>
              <a:buFontTx/>
              <a:buChar char="-"/>
            </a:pPr>
            <a:r>
              <a:rPr lang="en-US" dirty="0" smtClean="0"/>
              <a:t>took place -</a:t>
            </a:r>
            <a:r>
              <a:rPr lang="ru-RU" dirty="0" smtClean="0"/>
              <a:t> состоялась</a:t>
            </a:r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249252"/>
            <a:ext cx="5181600" cy="492771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expedition discovered deposits of apatite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en-US" dirty="0" smtClean="0"/>
              <a:t>deposits of apatite</a:t>
            </a:r>
            <a:r>
              <a:rPr lang="ru-RU" dirty="0" smtClean="0"/>
              <a:t> – месторождения апатита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806756"/>
            <a:ext cx="4688983" cy="33702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352" y="3232597"/>
            <a:ext cx="3999699" cy="347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59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806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+mn-lt"/>
              </a:rPr>
              <a:t>The Kirov mine</a:t>
            </a:r>
            <a:endParaRPr lang="ru-RU" sz="2800" b="1" dirty="0"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378038"/>
            <a:ext cx="5181600" cy="516442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en-US" dirty="0" smtClean="0"/>
              <a:t>The Kirov mine was the first enterprise of the </a:t>
            </a:r>
            <a:r>
              <a:rPr lang="en-US" dirty="0" err="1" smtClean="0"/>
              <a:t>Apatit</a:t>
            </a:r>
            <a:r>
              <a:rPr lang="en-US" dirty="0" smtClean="0"/>
              <a:t> Trust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-</a:t>
            </a:r>
            <a:r>
              <a:rPr lang="en-US" dirty="0" smtClean="0"/>
              <a:t>enterprise</a:t>
            </a:r>
            <a:r>
              <a:rPr lang="ru-RU" dirty="0" smtClean="0"/>
              <a:t> - предприятие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838200" y="1378039"/>
            <a:ext cx="5181600" cy="47989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first drilling well was built in the settlement of </a:t>
            </a:r>
            <a:r>
              <a:rPr lang="en-US" dirty="0" err="1" smtClean="0"/>
              <a:t>Kukisvumchorr</a:t>
            </a:r>
            <a:r>
              <a:rPr lang="en-US" dirty="0" smtClean="0"/>
              <a:t> in 1929.</a:t>
            </a:r>
          </a:p>
          <a:p>
            <a:pPr>
              <a:buFontTx/>
              <a:buChar char="-"/>
            </a:pPr>
            <a:r>
              <a:rPr lang="en-US" dirty="0" smtClean="0"/>
              <a:t>drilling well –</a:t>
            </a:r>
            <a:r>
              <a:rPr lang="ru-RU" dirty="0" smtClean="0"/>
              <a:t> буровая скважина</a:t>
            </a:r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409" y="3412902"/>
            <a:ext cx="2827693" cy="37589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1085044"/>
            <a:ext cx="5111481" cy="287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651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67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+mn-lt"/>
              </a:rPr>
              <a:t>C</a:t>
            </a:r>
            <a:r>
              <a:rPr lang="en-US" sz="2800" b="1" dirty="0" smtClean="0">
                <a:latin typeface="+mn-lt"/>
              </a:rPr>
              <a:t>onstruction of </a:t>
            </a:r>
            <a:r>
              <a:rPr lang="en-US" sz="2800" b="1" dirty="0" err="1" smtClean="0">
                <a:latin typeface="+mn-lt"/>
              </a:rPr>
              <a:t>Kirovsk</a:t>
            </a:r>
            <a:endParaRPr lang="ru-RU" sz="28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365161"/>
            <a:ext cx="5181600" cy="481180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С</a:t>
            </a:r>
            <a:r>
              <a:rPr lang="en-US" dirty="0" err="1" smtClean="0"/>
              <a:t>onstruction</a:t>
            </a:r>
            <a:r>
              <a:rPr lang="en-US" dirty="0" smtClean="0"/>
              <a:t> of </a:t>
            </a:r>
            <a:r>
              <a:rPr lang="en-US" dirty="0" err="1" smtClean="0"/>
              <a:t>Khibinogorsk</a:t>
            </a:r>
            <a:r>
              <a:rPr lang="en-US" dirty="0" smtClean="0"/>
              <a:t> began in the summer</a:t>
            </a:r>
            <a:r>
              <a:rPr lang="ru-RU" dirty="0" smtClean="0"/>
              <a:t>, </a:t>
            </a:r>
            <a:r>
              <a:rPr lang="en-US" dirty="0" smtClean="0"/>
              <a:t>1929</a:t>
            </a:r>
            <a:r>
              <a:rPr lang="ru-RU" dirty="0" smtClean="0"/>
              <a:t>.</a:t>
            </a:r>
            <a:endParaRPr lang="ru-RU" dirty="0"/>
          </a:p>
          <a:p>
            <a:pPr>
              <a:buFontTx/>
              <a:buChar char="-"/>
            </a:pPr>
            <a:r>
              <a:rPr lang="en-US" dirty="0" smtClean="0"/>
              <a:t>Construction</a:t>
            </a:r>
            <a:r>
              <a:rPr lang="ru-RU" dirty="0" smtClean="0"/>
              <a:t> – строительство</a:t>
            </a: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197735"/>
            <a:ext cx="5181600" cy="49792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town was renamed </a:t>
            </a:r>
            <a:r>
              <a:rPr lang="en-US" dirty="0" err="1" smtClean="0"/>
              <a:t>Kirovsk</a:t>
            </a:r>
            <a:r>
              <a:rPr lang="en-US" dirty="0" smtClean="0"/>
              <a:t> in 1934.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5492" y="1197735"/>
            <a:ext cx="4455016" cy="36475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567808"/>
            <a:ext cx="4988897" cy="360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981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518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+mn-lt"/>
              </a:rPr>
              <a:t> Dressing plant</a:t>
            </a:r>
            <a:endParaRPr lang="ru-RU" sz="28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210614"/>
            <a:ext cx="5181600" cy="496634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ANOF-1  dressing plant was built in 1931.</a:t>
            </a:r>
          </a:p>
          <a:p>
            <a:pPr>
              <a:buFontTx/>
              <a:buChar char="-"/>
            </a:pPr>
            <a:r>
              <a:rPr lang="en-US" dirty="0" smtClean="0"/>
              <a:t>dressing plant  –</a:t>
            </a:r>
            <a:r>
              <a:rPr lang="ru-RU" dirty="0" smtClean="0"/>
              <a:t>обогатительная фабрика</a:t>
            </a: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708472"/>
            <a:ext cx="5181600" cy="34561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310" y="3265590"/>
            <a:ext cx="4572000" cy="272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23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685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+mn-lt"/>
              </a:rPr>
              <a:t>Science and education</a:t>
            </a:r>
            <a:endParaRPr lang="ru-RU" sz="28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493949"/>
            <a:ext cx="5181600" cy="46830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Tietta</a:t>
            </a:r>
            <a:r>
              <a:rPr lang="en-US" dirty="0" smtClean="0"/>
              <a:t> Science Station opened in 1930.</a:t>
            </a:r>
          </a:p>
          <a:p>
            <a:pPr>
              <a:buFontTx/>
              <a:buChar char="-"/>
            </a:pPr>
            <a:r>
              <a:rPr lang="en-US" dirty="0" smtClean="0"/>
              <a:t>science </a:t>
            </a:r>
            <a:r>
              <a:rPr lang="en-US" dirty="0"/>
              <a:t>s</a:t>
            </a:r>
            <a:r>
              <a:rPr lang="en-US" dirty="0" smtClean="0"/>
              <a:t>tation </a:t>
            </a:r>
            <a:r>
              <a:rPr lang="ru-RU" dirty="0" smtClean="0"/>
              <a:t>– научная станция    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493949"/>
            <a:ext cx="5181600" cy="46830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The first students entered the Mining and Chemical College in 1931</a:t>
            </a:r>
            <a:r>
              <a:rPr lang="ru-RU" dirty="0" smtClean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3155136"/>
            <a:ext cx="5211114" cy="33437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171978"/>
            <a:ext cx="4876800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022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412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+mn-lt"/>
              </a:rPr>
              <a:t>Safety </a:t>
            </a:r>
            <a:endParaRPr lang="ru-RU" sz="28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481070"/>
            <a:ext cx="5181600" cy="469589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Mountain rescue was organized in 1935</a:t>
            </a:r>
            <a:r>
              <a:rPr lang="ru-RU" dirty="0" smtClean="0"/>
              <a:t>.</a:t>
            </a:r>
          </a:p>
          <a:p>
            <a:pPr>
              <a:buFontTx/>
              <a:buChar char="-"/>
            </a:pPr>
            <a:r>
              <a:rPr lang="en-US" dirty="0" smtClean="0"/>
              <a:t>Mountain rescue </a:t>
            </a:r>
            <a:r>
              <a:rPr lang="ru-RU" dirty="0" smtClean="0"/>
              <a:t>– горноспасательная служба  </a:t>
            </a:r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481070"/>
            <a:ext cx="5181600" cy="4695893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en-US" dirty="0" smtClean="0"/>
              <a:t>Rescuers began to use a gun for the descent of avalanches</a:t>
            </a:r>
            <a:r>
              <a:rPr lang="ru-RU" dirty="0" smtClean="0"/>
              <a:t> </a:t>
            </a:r>
            <a:r>
              <a:rPr lang="en-US" dirty="0" smtClean="0"/>
              <a:t>in 1936.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243" y="3469557"/>
            <a:ext cx="3507213" cy="23214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604" y="1481070"/>
            <a:ext cx="4744792" cy="27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45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+mn-lt"/>
              </a:rPr>
              <a:t>Culture</a:t>
            </a:r>
            <a:endParaRPr lang="ru-RU" sz="28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184856"/>
            <a:ext cx="5181600" cy="499210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first museum and technical library were opened in 1935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184856"/>
            <a:ext cx="5181600" cy="4992107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en-US" dirty="0" smtClean="0"/>
              <a:t>The first film </a:t>
            </a:r>
            <a:r>
              <a:rPr lang="en-US" dirty="0" err="1" smtClean="0"/>
              <a:t>Volochaev</a:t>
            </a:r>
            <a:r>
              <a:rPr lang="en-US" dirty="0" smtClean="0"/>
              <a:t> Days was created in </a:t>
            </a:r>
            <a:r>
              <a:rPr lang="en-US" dirty="0" err="1" smtClean="0"/>
              <a:t>Kirovsk</a:t>
            </a:r>
            <a:r>
              <a:rPr lang="en-US" dirty="0" smtClean="0"/>
              <a:t> in 1937.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439473"/>
            <a:ext cx="3295650" cy="2133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726" y="4002646"/>
            <a:ext cx="3314700" cy="2095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2322" y="508906"/>
            <a:ext cx="2347418" cy="349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349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191</Words>
  <Application>Microsoft Office PowerPoint</Application>
  <PresentationFormat>Широкоэкранный</PresentationFormat>
  <Paragraphs>64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Exploring the Khibiny Mountains</vt:lpstr>
      <vt:lpstr>The first expedition</vt:lpstr>
      <vt:lpstr>The Kirov mine</vt:lpstr>
      <vt:lpstr>Construction of Kirovsk</vt:lpstr>
      <vt:lpstr> Dressing plant</vt:lpstr>
      <vt:lpstr>Science and education</vt:lpstr>
      <vt:lpstr>Safety </vt:lpstr>
      <vt:lpstr>Culture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the Khibiny Mountains</dc:title>
  <dc:creator>user</dc:creator>
  <cp:lastModifiedBy>user</cp:lastModifiedBy>
  <cp:revision>14</cp:revision>
  <dcterms:created xsi:type="dcterms:W3CDTF">2021-02-28T07:54:35Z</dcterms:created>
  <dcterms:modified xsi:type="dcterms:W3CDTF">2021-11-07T08:54:56Z</dcterms:modified>
</cp:coreProperties>
</file>